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57" r:id="rId6"/>
    <p:sldId id="284" r:id="rId7"/>
    <p:sldId id="268" r:id="rId8"/>
    <p:sldId id="262" r:id="rId9"/>
    <p:sldId id="285" r:id="rId10"/>
    <p:sldId id="281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ECCE68-3530-401F-B349-931A493E5A64}" v="10" dt="2024-12-06T09:13:24.227"/>
    <p1510:client id="{9D054B5E-7803-4AD5-84F2-94C008632428}" v="12" dt="2024-12-06T10:48:33.1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rand Daval" userId="ee5beaa9-7422-4518-8e51-3d299fa3cfae" providerId="ADAL" clId="{9D054B5E-7803-4AD5-84F2-94C008632428}"/>
    <pc:docChg chg="undo custSel delSld modSld modMainMaster">
      <pc:chgData name="Bertrand Daval" userId="ee5beaa9-7422-4518-8e51-3d299fa3cfae" providerId="ADAL" clId="{9D054B5E-7803-4AD5-84F2-94C008632428}" dt="2024-12-06T10:48:39.668" v="56" actId="1076"/>
      <pc:docMkLst>
        <pc:docMk/>
      </pc:docMkLst>
      <pc:sldChg chg="modSp">
        <pc:chgData name="Bertrand Daval" userId="ee5beaa9-7422-4518-8e51-3d299fa3cfae" providerId="ADAL" clId="{9D054B5E-7803-4AD5-84F2-94C008632428}" dt="2024-12-06T10:48:26.362" v="54"/>
        <pc:sldMkLst>
          <pc:docMk/>
          <pc:sldMk cId="4224298242" sldId="257"/>
        </pc:sldMkLst>
        <pc:spChg chg="mod">
          <ac:chgData name="Bertrand Daval" userId="ee5beaa9-7422-4518-8e51-3d299fa3cfae" providerId="ADAL" clId="{9D054B5E-7803-4AD5-84F2-94C008632428}" dt="2024-12-06T10:48:26.362" v="54"/>
          <ac:spMkLst>
            <pc:docMk/>
            <pc:sldMk cId="4224298242" sldId="257"/>
            <ac:spMk id="2" creationId="{FCAD115D-2ECD-4F99-8B3D-F8A5DBAFF1C9}"/>
          </ac:spMkLst>
        </pc:spChg>
        <pc:spChg chg="mod">
          <ac:chgData name="Bertrand Daval" userId="ee5beaa9-7422-4518-8e51-3d299fa3cfae" providerId="ADAL" clId="{9D054B5E-7803-4AD5-84F2-94C008632428}" dt="2024-12-06T10:48:26.362" v="54"/>
          <ac:spMkLst>
            <pc:docMk/>
            <pc:sldMk cId="4224298242" sldId="257"/>
            <ac:spMk id="5" creationId="{B3371A31-7AB4-56DF-31DD-A0BB84D635C0}"/>
          </ac:spMkLst>
        </pc:spChg>
        <pc:picChg chg="mod">
          <ac:chgData name="Bertrand Daval" userId="ee5beaa9-7422-4518-8e51-3d299fa3cfae" providerId="ADAL" clId="{9D054B5E-7803-4AD5-84F2-94C008632428}" dt="2024-12-06T10:48:26.362" v="54"/>
          <ac:picMkLst>
            <pc:docMk/>
            <pc:sldMk cId="4224298242" sldId="257"/>
            <ac:picMk id="3" creationId="{9B97735C-B422-B4A3-3123-FC7A40863C2F}"/>
          </ac:picMkLst>
        </pc:picChg>
      </pc:sldChg>
      <pc:sldChg chg="modSp">
        <pc:chgData name="Bertrand Daval" userId="ee5beaa9-7422-4518-8e51-3d299fa3cfae" providerId="ADAL" clId="{9D054B5E-7803-4AD5-84F2-94C008632428}" dt="2024-12-06T10:48:26.362" v="54"/>
        <pc:sldMkLst>
          <pc:docMk/>
          <pc:sldMk cId="3589672989" sldId="259"/>
        </pc:sldMkLst>
        <pc:spChg chg="mod">
          <ac:chgData name="Bertrand Daval" userId="ee5beaa9-7422-4518-8e51-3d299fa3cfae" providerId="ADAL" clId="{9D054B5E-7803-4AD5-84F2-94C008632428}" dt="2024-12-06T10:48:26.362" v="54"/>
          <ac:spMkLst>
            <pc:docMk/>
            <pc:sldMk cId="3589672989" sldId="259"/>
            <ac:spMk id="2" creationId="{0E8F79E4-FED9-449A-88F9-1168F7809B77}"/>
          </ac:spMkLst>
        </pc:spChg>
        <pc:spChg chg="mod">
          <ac:chgData name="Bertrand Daval" userId="ee5beaa9-7422-4518-8e51-3d299fa3cfae" providerId="ADAL" clId="{9D054B5E-7803-4AD5-84F2-94C008632428}" dt="2024-12-06T10:48:26.362" v="54"/>
          <ac:spMkLst>
            <pc:docMk/>
            <pc:sldMk cId="3589672989" sldId="259"/>
            <ac:spMk id="4" creationId="{50009141-552F-42F8-ADE2-D5F24694B2CE}"/>
          </ac:spMkLst>
        </pc:spChg>
      </pc:sldChg>
      <pc:sldChg chg="modSp mod">
        <pc:chgData name="Bertrand Daval" userId="ee5beaa9-7422-4518-8e51-3d299fa3cfae" providerId="ADAL" clId="{9D054B5E-7803-4AD5-84F2-94C008632428}" dt="2024-12-06T10:48:26.362" v="54"/>
        <pc:sldMkLst>
          <pc:docMk/>
          <pc:sldMk cId="3519492998" sldId="262"/>
        </pc:sldMkLst>
        <pc:spChg chg="mod">
          <ac:chgData name="Bertrand Daval" userId="ee5beaa9-7422-4518-8e51-3d299fa3cfae" providerId="ADAL" clId="{9D054B5E-7803-4AD5-84F2-94C008632428}" dt="2024-12-06T10:48:26.362" v="54"/>
          <ac:spMkLst>
            <pc:docMk/>
            <pc:sldMk cId="3519492998" sldId="262"/>
            <ac:spMk id="11" creationId="{69EA1478-4DEC-273D-22F6-E713BF788F8F}"/>
          </ac:spMkLst>
        </pc:spChg>
        <pc:spChg chg="mod">
          <ac:chgData name="Bertrand Daval" userId="ee5beaa9-7422-4518-8e51-3d299fa3cfae" providerId="ADAL" clId="{9D054B5E-7803-4AD5-84F2-94C008632428}" dt="2024-12-06T10:48:26.362" v="54"/>
          <ac:spMkLst>
            <pc:docMk/>
            <pc:sldMk cId="3519492998" sldId="262"/>
            <ac:spMk id="12" creationId="{1716ABDF-6D10-BB3D-775D-21F5F6D89637}"/>
          </ac:spMkLst>
        </pc:spChg>
      </pc:sldChg>
      <pc:sldChg chg="modSp">
        <pc:chgData name="Bertrand Daval" userId="ee5beaa9-7422-4518-8e51-3d299fa3cfae" providerId="ADAL" clId="{9D054B5E-7803-4AD5-84F2-94C008632428}" dt="2024-12-06T10:48:26.362" v="54"/>
        <pc:sldMkLst>
          <pc:docMk/>
          <pc:sldMk cId="2564187374" sldId="268"/>
        </pc:sldMkLst>
        <pc:spChg chg="mod">
          <ac:chgData name="Bertrand Daval" userId="ee5beaa9-7422-4518-8e51-3d299fa3cfae" providerId="ADAL" clId="{9D054B5E-7803-4AD5-84F2-94C008632428}" dt="2024-12-06T10:48:26.362" v="54"/>
          <ac:spMkLst>
            <pc:docMk/>
            <pc:sldMk cId="2564187374" sldId="268"/>
            <ac:spMk id="4" creationId="{5FE15F9F-109D-573A-4D68-173DA48E0678}"/>
          </ac:spMkLst>
        </pc:spChg>
        <pc:spChg chg="mod">
          <ac:chgData name="Bertrand Daval" userId="ee5beaa9-7422-4518-8e51-3d299fa3cfae" providerId="ADAL" clId="{9D054B5E-7803-4AD5-84F2-94C008632428}" dt="2024-12-06T10:48:26.362" v="54"/>
          <ac:spMkLst>
            <pc:docMk/>
            <pc:sldMk cId="2564187374" sldId="268"/>
            <ac:spMk id="7" creationId="{8D4C61C6-215A-137D-2A7B-D353DD4360B8}"/>
          </ac:spMkLst>
        </pc:spChg>
      </pc:sldChg>
      <pc:sldChg chg="modSp mod">
        <pc:chgData name="Bertrand Daval" userId="ee5beaa9-7422-4518-8e51-3d299fa3cfae" providerId="ADAL" clId="{9D054B5E-7803-4AD5-84F2-94C008632428}" dt="2024-12-06T10:48:26.362" v="54"/>
        <pc:sldMkLst>
          <pc:docMk/>
          <pc:sldMk cId="2803432174" sldId="281"/>
        </pc:sldMkLst>
        <pc:spChg chg="mod">
          <ac:chgData name="Bertrand Daval" userId="ee5beaa9-7422-4518-8e51-3d299fa3cfae" providerId="ADAL" clId="{9D054B5E-7803-4AD5-84F2-94C008632428}" dt="2024-12-06T10:48:26.362" v="54"/>
          <ac:spMkLst>
            <pc:docMk/>
            <pc:sldMk cId="2803432174" sldId="281"/>
            <ac:spMk id="4" creationId="{7FCA7FE8-724F-417E-806E-047A479FDA34}"/>
          </ac:spMkLst>
        </pc:spChg>
        <pc:spChg chg="mod">
          <ac:chgData name="Bertrand Daval" userId="ee5beaa9-7422-4518-8e51-3d299fa3cfae" providerId="ADAL" clId="{9D054B5E-7803-4AD5-84F2-94C008632428}" dt="2024-12-06T10:48:26.362" v="54"/>
          <ac:spMkLst>
            <pc:docMk/>
            <pc:sldMk cId="2803432174" sldId="281"/>
            <ac:spMk id="6" creationId="{31EF2F03-0ABA-41DE-A3DF-EE7B499B2247}"/>
          </ac:spMkLst>
        </pc:spChg>
        <pc:spChg chg="mod">
          <ac:chgData name="Bertrand Daval" userId="ee5beaa9-7422-4518-8e51-3d299fa3cfae" providerId="ADAL" clId="{9D054B5E-7803-4AD5-84F2-94C008632428}" dt="2024-12-06T10:48:26.362" v="54"/>
          <ac:spMkLst>
            <pc:docMk/>
            <pc:sldMk cId="2803432174" sldId="281"/>
            <ac:spMk id="7" creationId="{CC3798B9-D457-409D-8B58-1AEC14999E9A}"/>
          </ac:spMkLst>
        </pc:spChg>
        <pc:spChg chg="mod">
          <ac:chgData name="Bertrand Daval" userId="ee5beaa9-7422-4518-8e51-3d299fa3cfae" providerId="ADAL" clId="{9D054B5E-7803-4AD5-84F2-94C008632428}" dt="2024-12-06T10:48:26.362" v="54"/>
          <ac:spMkLst>
            <pc:docMk/>
            <pc:sldMk cId="2803432174" sldId="281"/>
            <ac:spMk id="8" creationId="{CE31BC03-3C0B-4344-8C2C-FFDF9C8C5EE9}"/>
          </ac:spMkLst>
        </pc:spChg>
        <pc:spChg chg="mod">
          <ac:chgData name="Bertrand Daval" userId="ee5beaa9-7422-4518-8e51-3d299fa3cfae" providerId="ADAL" clId="{9D054B5E-7803-4AD5-84F2-94C008632428}" dt="2024-12-06T10:48:26.362" v="54"/>
          <ac:spMkLst>
            <pc:docMk/>
            <pc:sldMk cId="2803432174" sldId="281"/>
            <ac:spMk id="10" creationId="{B2F73F1E-F45E-4F7E-9EE5-7644F531F514}"/>
          </ac:spMkLst>
        </pc:spChg>
        <pc:spChg chg="mod">
          <ac:chgData name="Bertrand Daval" userId="ee5beaa9-7422-4518-8e51-3d299fa3cfae" providerId="ADAL" clId="{9D054B5E-7803-4AD5-84F2-94C008632428}" dt="2024-12-06T10:48:26.362" v="54"/>
          <ac:spMkLst>
            <pc:docMk/>
            <pc:sldMk cId="2803432174" sldId="281"/>
            <ac:spMk id="13" creationId="{3FF34FDA-8C57-40F3-B0F8-DADC1E8CD15D}"/>
          </ac:spMkLst>
        </pc:spChg>
        <pc:grpChg chg="mod">
          <ac:chgData name="Bertrand Daval" userId="ee5beaa9-7422-4518-8e51-3d299fa3cfae" providerId="ADAL" clId="{9D054B5E-7803-4AD5-84F2-94C008632428}" dt="2024-12-06T10:48:26.362" v="54"/>
          <ac:grpSpMkLst>
            <pc:docMk/>
            <pc:sldMk cId="2803432174" sldId="281"/>
            <ac:grpSpMk id="9" creationId="{0029B740-D43F-40B8-91B9-9FDD4769EF9E}"/>
          </ac:grpSpMkLst>
        </pc:grpChg>
        <pc:grpChg chg="mod">
          <ac:chgData name="Bertrand Daval" userId="ee5beaa9-7422-4518-8e51-3d299fa3cfae" providerId="ADAL" clId="{9D054B5E-7803-4AD5-84F2-94C008632428}" dt="2024-12-06T10:48:26.362" v="54"/>
          <ac:grpSpMkLst>
            <pc:docMk/>
            <pc:sldMk cId="2803432174" sldId="281"/>
            <ac:grpSpMk id="15" creationId="{ED8AE8FE-E42F-442C-8C7F-8CAAB5D0DCD7}"/>
          </ac:grpSpMkLst>
        </pc:grpChg>
        <pc:picChg chg="mod">
          <ac:chgData name="Bertrand Daval" userId="ee5beaa9-7422-4518-8e51-3d299fa3cfae" providerId="ADAL" clId="{9D054B5E-7803-4AD5-84F2-94C008632428}" dt="2024-12-06T10:48:26.362" v="54"/>
          <ac:picMkLst>
            <pc:docMk/>
            <pc:sldMk cId="2803432174" sldId="281"/>
            <ac:picMk id="11" creationId="{3BB0315D-E611-4DFE-8620-D6B89DF463FA}"/>
          </ac:picMkLst>
        </pc:picChg>
        <pc:picChg chg="mod">
          <ac:chgData name="Bertrand Daval" userId="ee5beaa9-7422-4518-8e51-3d299fa3cfae" providerId="ADAL" clId="{9D054B5E-7803-4AD5-84F2-94C008632428}" dt="2024-12-06T10:48:26.362" v="54"/>
          <ac:picMkLst>
            <pc:docMk/>
            <pc:sldMk cId="2803432174" sldId="281"/>
            <ac:picMk id="14" creationId="{09A4618E-B278-403B-89A8-849B77869BFB}"/>
          </ac:picMkLst>
        </pc:picChg>
        <pc:cxnChg chg="mod">
          <ac:chgData name="Bertrand Daval" userId="ee5beaa9-7422-4518-8e51-3d299fa3cfae" providerId="ADAL" clId="{9D054B5E-7803-4AD5-84F2-94C008632428}" dt="2024-12-06T10:48:26.362" v="54"/>
          <ac:cxnSpMkLst>
            <pc:docMk/>
            <pc:sldMk cId="2803432174" sldId="281"/>
            <ac:cxnSpMk id="17" creationId="{12A2769D-48E2-4CAA-A1A9-281E260B9935}"/>
          </ac:cxnSpMkLst>
        </pc:cxnChg>
      </pc:sldChg>
      <pc:sldChg chg="modSp">
        <pc:chgData name="Bertrand Daval" userId="ee5beaa9-7422-4518-8e51-3d299fa3cfae" providerId="ADAL" clId="{9D054B5E-7803-4AD5-84F2-94C008632428}" dt="2024-12-06T10:48:26.362" v="54"/>
        <pc:sldMkLst>
          <pc:docMk/>
          <pc:sldMk cId="1227552583" sldId="284"/>
        </pc:sldMkLst>
        <pc:spChg chg="mod">
          <ac:chgData name="Bertrand Daval" userId="ee5beaa9-7422-4518-8e51-3d299fa3cfae" providerId="ADAL" clId="{9D054B5E-7803-4AD5-84F2-94C008632428}" dt="2024-12-06T10:48:26.362" v="54"/>
          <ac:spMkLst>
            <pc:docMk/>
            <pc:sldMk cId="1227552583" sldId="284"/>
            <ac:spMk id="2" creationId="{10F94D6B-0175-43A0-BB5F-A481570B1EE6}"/>
          </ac:spMkLst>
        </pc:spChg>
        <pc:spChg chg="mod">
          <ac:chgData name="Bertrand Daval" userId="ee5beaa9-7422-4518-8e51-3d299fa3cfae" providerId="ADAL" clId="{9D054B5E-7803-4AD5-84F2-94C008632428}" dt="2024-12-06T10:48:26.362" v="54"/>
          <ac:spMkLst>
            <pc:docMk/>
            <pc:sldMk cId="1227552583" sldId="284"/>
            <ac:spMk id="3" creationId="{677E11B6-BFD9-B4FB-918E-373A1F451C47}"/>
          </ac:spMkLst>
        </pc:spChg>
        <pc:spChg chg="mod">
          <ac:chgData name="Bertrand Daval" userId="ee5beaa9-7422-4518-8e51-3d299fa3cfae" providerId="ADAL" clId="{9D054B5E-7803-4AD5-84F2-94C008632428}" dt="2024-12-06T10:48:26.362" v="54"/>
          <ac:spMkLst>
            <pc:docMk/>
            <pc:sldMk cId="1227552583" sldId="284"/>
            <ac:spMk id="6" creationId="{4A139C69-42BA-47E0-B570-B9DB23497321}"/>
          </ac:spMkLst>
        </pc:spChg>
        <pc:grpChg chg="mod">
          <ac:chgData name="Bertrand Daval" userId="ee5beaa9-7422-4518-8e51-3d299fa3cfae" providerId="ADAL" clId="{9D054B5E-7803-4AD5-84F2-94C008632428}" dt="2024-12-06T10:48:26.362" v="54"/>
          <ac:grpSpMkLst>
            <pc:docMk/>
            <pc:sldMk cId="1227552583" sldId="284"/>
            <ac:grpSpMk id="7" creationId="{A4468E1A-3C6C-4583-ACAA-3229DEAECBDD}"/>
          </ac:grpSpMkLst>
        </pc:grpChg>
        <pc:picChg chg="mod">
          <ac:chgData name="Bertrand Daval" userId="ee5beaa9-7422-4518-8e51-3d299fa3cfae" providerId="ADAL" clId="{9D054B5E-7803-4AD5-84F2-94C008632428}" dt="2024-12-06T10:48:26.362" v="54"/>
          <ac:picMkLst>
            <pc:docMk/>
            <pc:sldMk cId="1227552583" sldId="284"/>
            <ac:picMk id="8" creationId="{6AC98BE4-B1E2-4A34-B8A3-828C6A47E28A}"/>
          </ac:picMkLst>
        </pc:picChg>
        <pc:picChg chg="mod">
          <ac:chgData name="Bertrand Daval" userId="ee5beaa9-7422-4518-8e51-3d299fa3cfae" providerId="ADAL" clId="{9D054B5E-7803-4AD5-84F2-94C008632428}" dt="2024-12-06T10:48:26.362" v="54"/>
          <ac:picMkLst>
            <pc:docMk/>
            <pc:sldMk cId="1227552583" sldId="284"/>
            <ac:picMk id="9" creationId="{1D4E82F1-4EF5-4738-B258-E7B8AD62DA13}"/>
          </ac:picMkLst>
        </pc:picChg>
        <pc:picChg chg="mod">
          <ac:chgData name="Bertrand Daval" userId="ee5beaa9-7422-4518-8e51-3d299fa3cfae" providerId="ADAL" clId="{9D054B5E-7803-4AD5-84F2-94C008632428}" dt="2024-12-06T10:48:26.362" v="54"/>
          <ac:picMkLst>
            <pc:docMk/>
            <pc:sldMk cId="1227552583" sldId="284"/>
            <ac:picMk id="10" creationId="{458B6358-82F1-49A7-963C-D12388B34F46}"/>
          </ac:picMkLst>
        </pc:picChg>
        <pc:picChg chg="mod">
          <ac:chgData name="Bertrand Daval" userId="ee5beaa9-7422-4518-8e51-3d299fa3cfae" providerId="ADAL" clId="{9D054B5E-7803-4AD5-84F2-94C008632428}" dt="2024-12-06T10:48:26.362" v="54"/>
          <ac:picMkLst>
            <pc:docMk/>
            <pc:sldMk cId="1227552583" sldId="284"/>
            <ac:picMk id="11" creationId="{0634A820-DFEB-4345-824F-AB39486AB1A9}"/>
          </ac:picMkLst>
        </pc:picChg>
        <pc:picChg chg="mod">
          <ac:chgData name="Bertrand Daval" userId="ee5beaa9-7422-4518-8e51-3d299fa3cfae" providerId="ADAL" clId="{9D054B5E-7803-4AD5-84F2-94C008632428}" dt="2024-12-06T10:48:26.362" v="54"/>
          <ac:picMkLst>
            <pc:docMk/>
            <pc:sldMk cId="1227552583" sldId="284"/>
            <ac:picMk id="12" creationId="{E764758A-AB4F-473F-B6E9-4CB9D3B7E255}"/>
          </ac:picMkLst>
        </pc:picChg>
        <pc:picChg chg="mod">
          <ac:chgData name="Bertrand Daval" userId="ee5beaa9-7422-4518-8e51-3d299fa3cfae" providerId="ADAL" clId="{9D054B5E-7803-4AD5-84F2-94C008632428}" dt="2024-12-06T10:48:26.362" v="54"/>
          <ac:picMkLst>
            <pc:docMk/>
            <pc:sldMk cId="1227552583" sldId="284"/>
            <ac:picMk id="13" creationId="{BE721BC0-DCCC-4A0A-9005-8F003B701D70}"/>
          </ac:picMkLst>
        </pc:picChg>
        <pc:picChg chg="mod">
          <ac:chgData name="Bertrand Daval" userId="ee5beaa9-7422-4518-8e51-3d299fa3cfae" providerId="ADAL" clId="{9D054B5E-7803-4AD5-84F2-94C008632428}" dt="2024-12-06T10:48:26.362" v="54"/>
          <ac:picMkLst>
            <pc:docMk/>
            <pc:sldMk cId="1227552583" sldId="284"/>
            <ac:picMk id="14" creationId="{03E8F1E4-0C1E-43AB-90D9-6323C91FDFAD}"/>
          </ac:picMkLst>
        </pc:picChg>
      </pc:sldChg>
      <pc:sldChg chg="del">
        <pc:chgData name="Bertrand Daval" userId="ee5beaa9-7422-4518-8e51-3d299fa3cfae" providerId="ADAL" clId="{9D054B5E-7803-4AD5-84F2-94C008632428}" dt="2024-12-06T10:08:22.729" v="22"/>
        <pc:sldMkLst>
          <pc:docMk/>
          <pc:sldMk cId="652317796" sldId="285"/>
        </pc:sldMkLst>
      </pc:sldChg>
      <pc:sldChg chg="addSp delSp modSp mod">
        <pc:chgData name="Bertrand Daval" userId="ee5beaa9-7422-4518-8e51-3d299fa3cfae" providerId="ADAL" clId="{9D054B5E-7803-4AD5-84F2-94C008632428}" dt="2024-12-06T10:48:39.668" v="56" actId="1076"/>
        <pc:sldMkLst>
          <pc:docMk/>
          <pc:sldMk cId="3428030044" sldId="285"/>
        </pc:sldMkLst>
        <pc:spChg chg="mod">
          <ac:chgData name="Bertrand Daval" userId="ee5beaa9-7422-4518-8e51-3d299fa3cfae" providerId="ADAL" clId="{9D054B5E-7803-4AD5-84F2-94C008632428}" dt="2024-12-06T10:48:26.362" v="54"/>
          <ac:spMkLst>
            <pc:docMk/>
            <pc:sldMk cId="3428030044" sldId="285"/>
            <ac:spMk id="11" creationId="{F51D79BB-9239-3A38-E7CF-C03C75714FED}"/>
          </ac:spMkLst>
        </pc:spChg>
        <pc:spChg chg="del mod">
          <ac:chgData name="Bertrand Daval" userId="ee5beaa9-7422-4518-8e51-3d299fa3cfae" providerId="ADAL" clId="{9D054B5E-7803-4AD5-84F2-94C008632428}" dt="2024-12-06T10:08:55.885" v="44" actId="478"/>
          <ac:spMkLst>
            <pc:docMk/>
            <pc:sldMk cId="3428030044" sldId="285"/>
            <ac:spMk id="12" creationId="{2BE7E2D3-CA3A-7D13-884B-C5AD91AA349C}"/>
          </ac:spMkLst>
        </pc:spChg>
        <pc:graphicFrameChg chg="add mod">
          <ac:chgData name="Bertrand Daval" userId="ee5beaa9-7422-4518-8e51-3d299fa3cfae" providerId="ADAL" clId="{9D054B5E-7803-4AD5-84F2-94C008632428}" dt="2024-12-06T10:48:39.668" v="56" actId="1076"/>
          <ac:graphicFrameMkLst>
            <pc:docMk/>
            <pc:sldMk cId="3428030044" sldId="285"/>
            <ac:graphicFrameMk id="2" creationId="{3959735F-484F-2B23-B747-F26851082DE3}"/>
          </ac:graphicFrameMkLst>
        </pc:graphicFrameChg>
      </pc:sldChg>
      <pc:sldMasterChg chg="modSp modSldLayout">
        <pc:chgData name="Bertrand Daval" userId="ee5beaa9-7422-4518-8e51-3d299fa3cfae" providerId="ADAL" clId="{9D054B5E-7803-4AD5-84F2-94C008632428}" dt="2024-12-06T10:48:26.362" v="54"/>
        <pc:sldMasterMkLst>
          <pc:docMk/>
          <pc:sldMasterMk cId="3144899626" sldId="2147483648"/>
        </pc:sldMasterMkLst>
        <pc:spChg chg="mod">
          <ac:chgData name="Bertrand Daval" userId="ee5beaa9-7422-4518-8e51-3d299fa3cfae" providerId="ADAL" clId="{9D054B5E-7803-4AD5-84F2-94C008632428}" dt="2024-12-06T10:48:26.362" v="54"/>
          <ac:spMkLst>
            <pc:docMk/>
            <pc:sldMasterMk cId="3144899626" sldId="2147483648"/>
            <ac:spMk id="2" creationId="{57253763-E843-41A6-B425-B822F681BD5B}"/>
          </ac:spMkLst>
        </pc:spChg>
        <pc:spChg chg="mod">
          <ac:chgData name="Bertrand Daval" userId="ee5beaa9-7422-4518-8e51-3d299fa3cfae" providerId="ADAL" clId="{9D054B5E-7803-4AD5-84F2-94C008632428}" dt="2024-12-06T10:48:26.362" v="54"/>
          <ac:spMkLst>
            <pc:docMk/>
            <pc:sldMasterMk cId="3144899626" sldId="2147483648"/>
            <ac:spMk id="3" creationId="{DE157B2C-66DD-4C71-8E1D-AEDDC1B46FDB}"/>
          </ac:spMkLst>
        </pc:spChg>
        <pc:spChg chg="mod">
          <ac:chgData name="Bertrand Daval" userId="ee5beaa9-7422-4518-8e51-3d299fa3cfae" providerId="ADAL" clId="{9D054B5E-7803-4AD5-84F2-94C008632428}" dt="2024-12-06T10:48:26.362" v="54"/>
          <ac:spMkLst>
            <pc:docMk/>
            <pc:sldMasterMk cId="3144899626" sldId="2147483648"/>
            <ac:spMk id="4" creationId="{DC7469C3-F3BE-4BE3-9A67-CDAE469128F1}"/>
          </ac:spMkLst>
        </pc:spChg>
        <pc:spChg chg="mod">
          <ac:chgData name="Bertrand Daval" userId="ee5beaa9-7422-4518-8e51-3d299fa3cfae" providerId="ADAL" clId="{9D054B5E-7803-4AD5-84F2-94C008632428}" dt="2024-12-06T10:48:26.362" v="54"/>
          <ac:spMkLst>
            <pc:docMk/>
            <pc:sldMasterMk cId="3144899626" sldId="2147483648"/>
            <ac:spMk id="5" creationId="{964D7A6A-0AF6-414E-9E47-7F2416F9DC8F}"/>
          </ac:spMkLst>
        </pc:spChg>
        <pc:spChg chg="mod">
          <ac:chgData name="Bertrand Daval" userId="ee5beaa9-7422-4518-8e51-3d299fa3cfae" providerId="ADAL" clId="{9D054B5E-7803-4AD5-84F2-94C008632428}" dt="2024-12-06T10:48:26.362" v="54"/>
          <ac:spMkLst>
            <pc:docMk/>
            <pc:sldMasterMk cId="3144899626" sldId="2147483648"/>
            <ac:spMk id="6" creationId="{0BB4255C-18EA-43B6-8E8C-EEE0448439A8}"/>
          </ac:spMkLst>
        </pc:spChg>
        <pc:sldLayoutChg chg="modSp">
          <pc:chgData name="Bertrand Daval" userId="ee5beaa9-7422-4518-8e51-3d299fa3cfae" providerId="ADAL" clId="{9D054B5E-7803-4AD5-84F2-94C008632428}" dt="2024-12-06T10:48:26.362" v="54"/>
          <pc:sldLayoutMkLst>
            <pc:docMk/>
            <pc:sldMasterMk cId="3144899626" sldId="2147483648"/>
            <pc:sldLayoutMk cId="6224048" sldId="2147483649"/>
          </pc:sldLayoutMkLst>
          <pc:spChg chg="mod">
            <ac:chgData name="Bertrand Daval" userId="ee5beaa9-7422-4518-8e51-3d299fa3cfae" providerId="ADAL" clId="{9D054B5E-7803-4AD5-84F2-94C008632428}" dt="2024-12-06T10:48:26.362" v="54"/>
            <ac:spMkLst>
              <pc:docMk/>
              <pc:sldMasterMk cId="3144899626" sldId="2147483648"/>
              <pc:sldLayoutMk cId="6224048" sldId="2147483649"/>
              <ac:spMk id="2" creationId="{15B3C0B7-57DC-4546-934E-CAAC0CE3A16E}"/>
            </ac:spMkLst>
          </pc:spChg>
          <pc:spChg chg="mod">
            <ac:chgData name="Bertrand Daval" userId="ee5beaa9-7422-4518-8e51-3d299fa3cfae" providerId="ADAL" clId="{9D054B5E-7803-4AD5-84F2-94C008632428}" dt="2024-12-06T10:48:26.362" v="54"/>
            <ac:spMkLst>
              <pc:docMk/>
              <pc:sldMasterMk cId="3144899626" sldId="2147483648"/>
              <pc:sldLayoutMk cId="6224048" sldId="2147483649"/>
              <ac:spMk id="3" creationId="{0CA94FF5-DA98-4E97-93B5-8A125D6D2A86}"/>
            </ac:spMkLst>
          </pc:spChg>
        </pc:sldLayoutChg>
        <pc:sldLayoutChg chg="modSp">
          <pc:chgData name="Bertrand Daval" userId="ee5beaa9-7422-4518-8e51-3d299fa3cfae" providerId="ADAL" clId="{9D054B5E-7803-4AD5-84F2-94C008632428}" dt="2024-12-06T10:48:26.362" v="54"/>
          <pc:sldLayoutMkLst>
            <pc:docMk/>
            <pc:sldMasterMk cId="3144899626" sldId="2147483648"/>
            <pc:sldLayoutMk cId="3934585265" sldId="2147483651"/>
          </pc:sldLayoutMkLst>
          <pc:spChg chg="mod">
            <ac:chgData name="Bertrand Daval" userId="ee5beaa9-7422-4518-8e51-3d299fa3cfae" providerId="ADAL" clId="{9D054B5E-7803-4AD5-84F2-94C008632428}" dt="2024-12-06T10:48:26.362" v="54"/>
            <ac:spMkLst>
              <pc:docMk/>
              <pc:sldMasterMk cId="3144899626" sldId="2147483648"/>
              <pc:sldLayoutMk cId="3934585265" sldId="2147483651"/>
              <ac:spMk id="2" creationId="{C4B6FF24-4EEA-4CE1-BA9E-90ADA57347EF}"/>
            </ac:spMkLst>
          </pc:spChg>
          <pc:spChg chg="mod">
            <ac:chgData name="Bertrand Daval" userId="ee5beaa9-7422-4518-8e51-3d299fa3cfae" providerId="ADAL" clId="{9D054B5E-7803-4AD5-84F2-94C008632428}" dt="2024-12-06T10:48:26.362" v="54"/>
            <ac:spMkLst>
              <pc:docMk/>
              <pc:sldMasterMk cId="3144899626" sldId="2147483648"/>
              <pc:sldLayoutMk cId="3934585265" sldId="2147483651"/>
              <ac:spMk id="3" creationId="{1B2CFC92-21C0-47B6-ACBC-6C4B2C1E38B5}"/>
            </ac:spMkLst>
          </pc:spChg>
        </pc:sldLayoutChg>
        <pc:sldLayoutChg chg="modSp">
          <pc:chgData name="Bertrand Daval" userId="ee5beaa9-7422-4518-8e51-3d299fa3cfae" providerId="ADAL" clId="{9D054B5E-7803-4AD5-84F2-94C008632428}" dt="2024-12-06T10:48:26.362" v="54"/>
          <pc:sldLayoutMkLst>
            <pc:docMk/>
            <pc:sldMasterMk cId="3144899626" sldId="2147483648"/>
            <pc:sldLayoutMk cId="276447808" sldId="2147483652"/>
          </pc:sldLayoutMkLst>
          <pc:spChg chg="mod">
            <ac:chgData name="Bertrand Daval" userId="ee5beaa9-7422-4518-8e51-3d299fa3cfae" providerId="ADAL" clId="{9D054B5E-7803-4AD5-84F2-94C008632428}" dt="2024-12-06T10:48:26.362" v="54"/>
            <ac:spMkLst>
              <pc:docMk/>
              <pc:sldMasterMk cId="3144899626" sldId="2147483648"/>
              <pc:sldLayoutMk cId="276447808" sldId="2147483652"/>
              <ac:spMk id="3" creationId="{24CE0C20-00BB-40E9-8F5E-B48FF394D1F2}"/>
            </ac:spMkLst>
          </pc:spChg>
          <pc:spChg chg="mod">
            <ac:chgData name="Bertrand Daval" userId="ee5beaa9-7422-4518-8e51-3d299fa3cfae" providerId="ADAL" clId="{9D054B5E-7803-4AD5-84F2-94C008632428}" dt="2024-12-06T10:48:26.362" v="54"/>
            <ac:spMkLst>
              <pc:docMk/>
              <pc:sldMasterMk cId="3144899626" sldId="2147483648"/>
              <pc:sldLayoutMk cId="276447808" sldId="2147483652"/>
              <ac:spMk id="4" creationId="{6A8C2768-291E-4D38-AD7A-984163EF4B53}"/>
            </ac:spMkLst>
          </pc:spChg>
        </pc:sldLayoutChg>
        <pc:sldLayoutChg chg="modSp">
          <pc:chgData name="Bertrand Daval" userId="ee5beaa9-7422-4518-8e51-3d299fa3cfae" providerId="ADAL" clId="{9D054B5E-7803-4AD5-84F2-94C008632428}" dt="2024-12-06T10:48:26.362" v="54"/>
          <pc:sldLayoutMkLst>
            <pc:docMk/>
            <pc:sldMasterMk cId="3144899626" sldId="2147483648"/>
            <pc:sldLayoutMk cId="3894224926" sldId="2147483653"/>
          </pc:sldLayoutMkLst>
          <pc:spChg chg="mod">
            <ac:chgData name="Bertrand Daval" userId="ee5beaa9-7422-4518-8e51-3d299fa3cfae" providerId="ADAL" clId="{9D054B5E-7803-4AD5-84F2-94C008632428}" dt="2024-12-06T10:48:26.362" v="54"/>
            <ac:spMkLst>
              <pc:docMk/>
              <pc:sldMasterMk cId="3144899626" sldId="2147483648"/>
              <pc:sldLayoutMk cId="3894224926" sldId="2147483653"/>
              <ac:spMk id="2" creationId="{9156144B-C7AE-4369-A4C6-4585687259BB}"/>
            </ac:spMkLst>
          </pc:spChg>
          <pc:spChg chg="mod">
            <ac:chgData name="Bertrand Daval" userId="ee5beaa9-7422-4518-8e51-3d299fa3cfae" providerId="ADAL" clId="{9D054B5E-7803-4AD5-84F2-94C008632428}" dt="2024-12-06T10:48:26.362" v="54"/>
            <ac:spMkLst>
              <pc:docMk/>
              <pc:sldMasterMk cId="3144899626" sldId="2147483648"/>
              <pc:sldLayoutMk cId="3894224926" sldId="2147483653"/>
              <ac:spMk id="3" creationId="{A7F0FDB4-74A8-46F2-BF75-936702E9E85A}"/>
            </ac:spMkLst>
          </pc:spChg>
          <pc:spChg chg="mod">
            <ac:chgData name="Bertrand Daval" userId="ee5beaa9-7422-4518-8e51-3d299fa3cfae" providerId="ADAL" clId="{9D054B5E-7803-4AD5-84F2-94C008632428}" dt="2024-12-06T10:48:26.362" v="54"/>
            <ac:spMkLst>
              <pc:docMk/>
              <pc:sldMasterMk cId="3144899626" sldId="2147483648"/>
              <pc:sldLayoutMk cId="3894224926" sldId="2147483653"/>
              <ac:spMk id="4" creationId="{F868827B-2855-4F57-8E59-9EDD0A459A20}"/>
            </ac:spMkLst>
          </pc:spChg>
          <pc:spChg chg="mod">
            <ac:chgData name="Bertrand Daval" userId="ee5beaa9-7422-4518-8e51-3d299fa3cfae" providerId="ADAL" clId="{9D054B5E-7803-4AD5-84F2-94C008632428}" dt="2024-12-06T10:48:26.362" v="54"/>
            <ac:spMkLst>
              <pc:docMk/>
              <pc:sldMasterMk cId="3144899626" sldId="2147483648"/>
              <pc:sldLayoutMk cId="3894224926" sldId="2147483653"/>
              <ac:spMk id="5" creationId="{923B7E22-023F-431A-AD33-6E32176E4590}"/>
            </ac:spMkLst>
          </pc:spChg>
          <pc:spChg chg="mod">
            <ac:chgData name="Bertrand Daval" userId="ee5beaa9-7422-4518-8e51-3d299fa3cfae" providerId="ADAL" clId="{9D054B5E-7803-4AD5-84F2-94C008632428}" dt="2024-12-06T10:48:26.362" v="54"/>
            <ac:spMkLst>
              <pc:docMk/>
              <pc:sldMasterMk cId="3144899626" sldId="2147483648"/>
              <pc:sldLayoutMk cId="3894224926" sldId="2147483653"/>
              <ac:spMk id="6" creationId="{527DCE64-0C98-4013-B91D-F1CC72A674DB}"/>
            </ac:spMkLst>
          </pc:spChg>
        </pc:sldLayoutChg>
        <pc:sldLayoutChg chg="modSp">
          <pc:chgData name="Bertrand Daval" userId="ee5beaa9-7422-4518-8e51-3d299fa3cfae" providerId="ADAL" clId="{9D054B5E-7803-4AD5-84F2-94C008632428}" dt="2024-12-06T10:48:26.362" v="54"/>
          <pc:sldLayoutMkLst>
            <pc:docMk/>
            <pc:sldMasterMk cId="3144899626" sldId="2147483648"/>
            <pc:sldLayoutMk cId="2537285282" sldId="2147483656"/>
          </pc:sldLayoutMkLst>
          <pc:spChg chg="mod">
            <ac:chgData name="Bertrand Daval" userId="ee5beaa9-7422-4518-8e51-3d299fa3cfae" providerId="ADAL" clId="{9D054B5E-7803-4AD5-84F2-94C008632428}" dt="2024-12-06T10:48:26.362" v="54"/>
            <ac:spMkLst>
              <pc:docMk/>
              <pc:sldMasterMk cId="3144899626" sldId="2147483648"/>
              <pc:sldLayoutMk cId="2537285282" sldId="2147483656"/>
              <ac:spMk id="2" creationId="{D488EE5D-23E6-4252-817A-B8174BEF878E}"/>
            </ac:spMkLst>
          </pc:spChg>
          <pc:spChg chg="mod">
            <ac:chgData name="Bertrand Daval" userId="ee5beaa9-7422-4518-8e51-3d299fa3cfae" providerId="ADAL" clId="{9D054B5E-7803-4AD5-84F2-94C008632428}" dt="2024-12-06T10:48:26.362" v="54"/>
            <ac:spMkLst>
              <pc:docMk/>
              <pc:sldMasterMk cId="3144899626" sldId="2147483648"/>
              <pc:sldLayoutMk cId="2537285282" sldId="2147483656"/>
              <ac:spMk id="3" creationId="{2B09070B-2F9D-4157-AB93-DF74B38CF70A}"/>
            </ac:spMkLst>
          </pc:spChg>
          <pc:spChg chg="mod">
            <ac:chgData name="Bertrand Daval" userId="ee5beaa9-7422-4518-8e51-3d299fa3cfae" providerId="ADAL" clId="{9D054B5E-7803-4AD5-84F2-94C008632428}" dt="2024-12-06T10:48:26.362" v="54"/>
            <ac:spMkLst>
              <pc:docMk/>
              <pc:sldMasterMk cId="3144899626" sldId="2147483648"/>
              <pc:sldLayoutMk cId="2537285282" sldId="2147483656"/>
              <ac:spMk id="4" creationId="{73EC9063-D54F-4755-98E3-6EC85B16D184}"/>
            </ac:spMkLst>
          </pc:spChg>
        </pc:sldLayoutChg>
        <pc:sldLayoutChg chg="modSp">
          <pc:chgData name="Bertrand Daval" userId="ee5beaa9-7422-4518-8e51-3d299fa3cfae" providerId="ADAL" clId="{9D054B5E-7803-4AD5-84F2-94C008632428}" dt="2024-12-06T10:48:26.362" v="54"/>
          <pc:sldLayoutMkLst>
            <pc:docMk/>
            <pc:sldMasterMk cId="3144899626" sldId="2147483648"/>
            <pc:sldLayoutMk cId="2162683196" sldId="2147483657"/>
          </pc:sldLayoutMkLst>
          <pc:spChg chg="mod">
            <ac:chgData name="Bertrand Daval" userId="ee5beaa9-7422-4518-8e51-3d299fa3cfae" providerId="ADAL" clId="{9D054B5E-7803-4AD5-84F2-94C008632428}" dt="2024-12-06T10:48:26.362" v="54"/>
            <ac:spMkLst>
              <pc:docMk/>
              <pc:sldMasterMk cId="3144899626" sldId="2147483648"/>
              <pc:sldLayoutMk cId="2162683196" sldId="2147483657"/>
              <ac:spMk id="2" creationId="{32D61202-EE64-4420-9117-4B508B1FDCCB}"/>
            </ac:spMkLst>
          </pc:spChg>
          <pc:spChg chg="mod">
            <ac:chgData name="Bertrand Daval" userId="ee5beaa9-7422-4518-8e51-3d299fa3cfae" providerId="ADAL" clId="{9D054B5E-7803-4AD5-84F2-94C008632428}" dt="2024-12-06T10:48:26.362" v="54"/>
            <ac:spMkLst>
              <pc:docMk/>
              <pc:sldMasterMk cId="3144899626" sldId="2147483648"/>
              <pc:sldLayoutMk cId="2162683196" sldId="2147483657"/>
              <ac:spMk id="3" creationId="{480E6A57-B242-4160-AAB5-CC1D2D98B711}"/>
            </ac:spMkLst>
          </pc:spChg>
          <pc:spChg chg="mod">
            <ac:chgData name="Bertrand Daval" userId="ee5beaa9-7422-4518-8e51-3d299fa3cfae" providerId="ADAL" clId="{9D054B5E-7803-4AD5-84F2-94C008632428}" dt="2024-12-06T10:48:26.362" v="54"/>
            <ac:spMkLst>
              <pc:docMk/>
              <pc:sldMasterMk cId="3144899626" sldId="2147483648"/>
              <pc:sldLayoutMk cId="2162683196" sldId="2147483657"/>
              <ac:spMk id="4" creationId="{3BE9CCC0-CF5F-4063-A2E8-9A5BADF1DB5E}"/>
            </ac:spMkLst>
          </pc:spChg>
        </pc:sldLayoutChg>
        <pc:sldLayoutChg chg="modSp">
          <pc:chgData name="Bertrand Daval" userId="ee5beaa9-7422-4518-8e51-3d299fa3cfae" providerId="ADAL" clId="{9D054B5E-7803-4AD5-84F2-94C008632428}" dt="2024-12-06T10:48:26.362" v="54"/>
          <pc:sldLayoutMkLst>
            <pc:docMk/>
            <pc:sldMasterMk cId="3144899626" sldId="2147483648"/>
            <pc:sldLayoutMk cId="2869363834" sldId="2147483659"/>
          </pc:sldLayoutMkLst>
          <pc:spChg chg="mod">
            <ac:chgData name="Bertrand Daval" userId="ee5beaa9-7422-4518-8e51-3d299fa3cfae" providerId="ADAL" clId="{9D054B5E-7803-4AD5-84F2-94C008632428}" dt="2024-12-06T10:48:26.362" v="54"/>
            <ac:spMkLst>
              <pc:docMk/>
              <pc:sldMasterMk cId="3144899626" sldId="2147483648"/>
              <pc:sldLayoutMk cId="2869363834" sldId="2147483659"/>
              <ac:spMk id="2" creationId="{6C7D328F-3B40-4C72-8EE9-3ABECC52FE8D}"/>
            </ac:spMkLst>
          </pc:spChg>
          <pc:spChg chg="mod">
            <ac:chgData name="Bertrand Daval" userId="ee5beaa9-7422-4518-8e51-3d299fa3cfae" providerId="ADAL" clId="{9D054B5E-7803-4AD5-84F2-94C008632428}" dt="2024-12-06T10:48:26.362" v="54"/>
            <ac:spMkLst>
              <pc:docMk/>
              <pc:sldMasterMk cId="3144899626" sldId="2147483648"/>
              <pc:sldLayoutMk cId="2869363834" sldId="2147483659"/>
              <ac:spMk id="3" creationId="{05BD12B3-C6F3-4258-8B16-714B2CBF20F2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3C0B7-57DC-4546-934E-CAAC0CE3A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A94FF5-DA98-4E97-93B5-8A125D6D2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604BE-B1A8-4B0D-ABE9-EDC175913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E59C0-2798-4462-97D8-FE39319EF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078B4-A24F-42B6-9400-AD1C0E59F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D9CB9-1380-48FA-9B12-C1A7D06BD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DC0EC-581F-4E5A-9D1B-1D8D3DBB0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75BAB-3BD1-45DA-BC72-D7E11EE65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DB206-0E22-4510-B810-A0A3F91B5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7481A-2F1E-4779-9A10-1C2A8159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57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7D328F-3B40-4C72-8EE9-3ABECC52FE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BD12B3-C6F3-4258-8B16-714B2CBF20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07BE6-E8DE-4753-B3BA-930CF5C1E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00337-758A-4D36-83A0-1019E4CAE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08FD1-9816-42FE-850C-65DB3EE30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363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0A49A-A541-489F-943C-F992B8079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3BD46-9F78-4F04-B546-A5BC27A95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F8B48-B85F-4720-BEA7-3A7FE2502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EC270-2D3A-4B51-8436-7D217FF11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7E07F-A719-47D6-B1A4-ED96DEE0D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964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6FF24-4EEA-4CE1-BA9E-90ADA5734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3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CFC92-21C0-47B6-ACBC-6C4B2C1E3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E2029-E2B5-455F-BCCD-83162ACF4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63B80-2756-4DAF-8960-0D14C09C7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F0875-F1AC-4469-8F30-5F028D525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585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5111E-642E-499B-85C0-297D18909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E0C20-00BB-40E9-8F5E-B48FF394D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C2768-291E-4D38-AD7A-984163EF4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FBF75-CC33-4EAF-9188-8797561A5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D90D0-C5BE-4C8E-B726-0B23567F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D8AF5-3F9D-479E-8336-04466B639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47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6144B-C7AE-4369-A4C6-458568725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0FDB4-74A8-46F2-BF75-936702E9E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68827B-2855-4F57-8E59-9EDD0A459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3B7E22-023F-431A-AD33-6E32176E45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7DCE64-0C98-4013-B91D-F1CC72A674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014846-3554-4093-A075-B9FA8322C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B0E070-4FEB-47D7-AF02-32C0AE15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E6E613-C18A-484F-99B9-63A5E0871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22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105D1-3D7C-427E-9270-730B1DB52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B5FB1-4BE9-4405-AECF-8C2765F9A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6439A7-AC59-4F43-BC67-F74E14359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7D2B55-E56E-4C9B-B044-0E6C3CF27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57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B0DA07-1FCA-4EDA-8C73-E9CB9C75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9D41C0-3154-423C-86A6-EA8507CB6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4470E-F5AD-4554-9D41-2AED818DA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58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8EE5D-23E6-4252-817A-B8174BEF8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9070B-2F9D-4157-AB93-DF74B38CF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EC9063-D54F-4755-98E3-6EC85B16D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D1EA6-40AF-4143-A53F-F21ABF4E7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A81EF-CD6F-415E-B77C-A09C802FF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7B1C7-BD74-446C-8ACF-91374CD26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285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61202-EE64-4420-9117-4B508B1FD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0E6A57-B242-4160-AAB5-CC1D2D98B7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E9CCC0-CF5F-4063-A2E8-9A5BADF1D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9BE18-D3E4-4F04-9906-BA2EDBE32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98B3A-E304-465B-9A5B-B14A63DFA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40E9A-E4F2-4DE8-A7D4-2259BD127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68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253763-E843-41A6-B425-B822F681B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57B2C-66DD-4C71-8E1D-AEDDC1B46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469C3-F3BE-4BE3-9A67-CDAE46912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87322-84AE-48A5-B695-2AFB9337F00A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D7A6A-0AF6-414E-9E47-7F2416F9DC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4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4255C-18EA-43B6-8E8C-EEE044843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89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UEMSEurope" TargetMode="External"/><Relationship Id="rId3" Type="http://schemas.openxmlformats.org/officeDocument/2006/relationships/hyperlink" Target="mailto:ceo@uems.eu" TargetMode="External"/><Relationship Id="rId7" Type="http://schemas.openxmlformats.org/officeDocument/2006/relationships/hyperlink" Target="https://www.linkedin.com/company/14850827/admin/feed/posts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ccreditation@uems.eu" TargetMode="External"/><Relationship Id="rId5" Type="http://schemas.openxmlformats.org/officeDocument/2006/relationships/hyperlink" Target="mailto:isabelle@uems.eu" TargetMode="External"/><Relationship Id="rId10" Type="http://schemas.openxmlformats.org/officeDocument/2006/relationships/image" Target="../media/image15.png"/><Relationship Id="rId4" Type="http://schemas.openxmlformats.org/officeDocument/2006/relationships/hyperlink" Target="mailto:coordination@uems.eu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F79E4-FED9-449A-88F9-1168F7809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7897" y="1330923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GB" sz="5001" cap="all" dirty="0">
                <a:solidFill>
                  <a:schemeClr val="bg1"/>
                </a:solidFill>
                <a:latin typeface="Asap" pitchFamily="2" charset="0"/>
              </a:rPr>
              <a:t>European union of</a:t>
            </a:r>
            <a:br>
              <a:rPr lang="en-GB" sz="5001" cap="all" dirty="0">
                <a:solidFill>
                  <a:schemeClr val="bg1"/>
                </a:solidFill>
                <a:latin typeface="Asap" pitchFamily="2" charset="0"/>
              </a:rPr>
            </a:br>
            <a:r>
              <a:rPr lang="en-GB" sz="5001" b="1" cap="all" spc="30" dirty="0">
                <a:solidFill>
                  <a:schemeClr val="bg1"/>
                </a:solidFill>
                <a:latin typeface="Asap" pitchFamily="2" charset="0"/>
              </a:rPr>
              <a:t>medical specialists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0009141-552F-42F8-ADE2-D5F24694B2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8569" y="4211043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GB" sz="3001" i="1" dirty="0">
                <a:solidFill>
                  <a:schemeClr val="bg1"/>
                </a:solidFill>
                <a:latin typeface="Asap" pitchFamily="2" charset="0"/>
              </a:rPr>
              <a:t>The advocate of medical specialists</a:t>
            </a:r>
          </a:p>
        </p:txBody>
      </p:sp>
    </p:spTree>
    <p:extLst>
      <p:ext uri="{BB962C8B-B14F-4D97-AF65-F5344CB8AC3E}">
        <p14:creationId xmlns:p14="http://schemas.microsoft.com/office/powerpoint/2010/main" val="3589672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D115D-2ECD-4F99-8B3D-F8A5DBAF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330" y="197979"/>
            <a:ext cx="9790471" cy="1129378"/>
          </a:xfrm>
        </p:spPr>
        <p:txBody>
          <a:bodyPr/>
          <a:lstStyle/>
          <a:p>
            <a:r>
              <a:rPr lang="fr-BE" dirty="0">
                <a:solidFill>
                  <a:schemeClr val="bg1"/>
                </a:solidFill>
                <a:latin typeface="Alegreya Sans" panose="00000500000000000000" pitchFamily="2" charset="0"/>
              </a:rPr>
              <a:t>UEMS – UEMO C</a:t>
            </a:r>
            <a:r>
              <a:rPr lang="en-GB" dirty="0" err="1">
                <a:solidFill>
                  <a:schemeClr val="bg1"/>
                </a:solidFill>
                <a:latin typeface="Alegreya Sans" panose="00000500000000000000" pitchFamily="2" charset="0"/>
              </a:rPr>
              <a:t>ouncil</a:t>
            </a:r>
            <a:r>
              <a:rPr lang="en-GB" dirty="0">
                <a:solidFill>
                  <a:schemeClr val="bg1"/>
                </a:solidFill>
                <a:latin typeface="Alegreya Sans" panose="00000500000000000000" pitchFamily="2" charset="0"/>
              </a:rPr>
              <a:t> meeting report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97735C-B422-B4A3-3123-FC7A40863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746" y="2654743"/>
            <a:ext cx="4200508" cy="1548517"/>
          </a:xfrm>
          <a:prstGeom prst="rect">
            <a:avLst/>
          </a:prstGeom>
        </p:spPr>
      </p:pic>
      <p:sp>
        <p:nvSpPr>
          <p:cNvPr id="5" name="Podtytuł 2">
            <a:extLst>
              <a:ext uri="{FF2B5EF4-FFF2-40B4-BE49-F238E27FC236}">
                <a16:creationId xmlns:a16="http://schemas.microsoft.com/office/drawing/2014/main" id="{B3371A31-7AB4-56DF-31DD-A0BB84D635C0}"/>
              </a:ext>
            </a:extLst>
          </p:cNvPr>
          <p:cNvSpPr txBox="1">
            <a:spLocks/>
          </p:cNvSpPr>
          <p:nvPr/>
        </p:nvSpPr>
        <p:spPr>
          <a:xfrm>
            <a:off x="6801174" y="5900187"/>
            <a:ext cx="4621077" cy="453737"/>
          </a:xfrm>
          <a:prstGeom prst="rect">
            <a:avLst/>
          </a:prstGeom>
        </p:spPr>
        <p:txBody>
          <a:bodyPr vert="horz" lIns="91440" tIns="45721" rIns="91440" bIns="45721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/>
              <a:t>Bertrand DAVAL – DEC 2024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4298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94D6B-0175-43A0-BB5F-A481570B1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473" y="237307"/>
            <a:ext cx="9564329" cy="1129378"/>
          </a:xfrm>
        </p:spPr>
        <p:txBody>
          <a:bodyPr/>
          <a:lstStyle/>
          <a:p>
            <a:r>
              <a:rPr lang="en-GB" dirty="0">
                <a:solidFill>
                  <a:srgbClr val="0065B0"/>
                </a:solidFill>
                <a:latin typeface="Alegreya Sans" panose="00000500000000000000" pitchFamily="2" charset="0"/>
              </a:rPr>
              <a:t>A joint Council meeting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139C69-42BA-47E0-B570-B9DB23497321}"/>
              </a:ext>
            </a:extLst>
          </p:cNvPr>
          <p:cNvSpPr txBox="1">
            <a:spLocks/>
          </p:cNvSpPr>
          <p:nvPr/>
        </p:nvSpPr>
        <p:spPr>
          <a:xfrm>
            <a:off x="1561957" y="1773383"/>
            <a:ext cx="5634181" cy="4248418"/>
          </a:xfrm>
          <a:prstGeom prst="rect">
            <a:avLst/>
          </a:prstGeom>
          <a:solidFill>
            <a:schemeClr val="bg1"/>
          </a:solidFill>
          <a:ln w="3175" cmpd="dbl">
            <a:solidFill>
              <a:schemeClr val="bg1">
                <a:lumMod val="8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108000" rIns="91440" bIns="4572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Aft>
                <a:spcPts val="601"/>
              </a:spcAft>
              <a:buClr>
                <a:srgbClr val="05347E"/>
              </a:buClr>
              <a:buNone/>
            </a:pPr>
            <a:r>
              <a:rPr lang="fr-BE" sz="2000" b="1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European </a:t>
            </a:r>
            <a:r>
              <a:rPr lang="fr-BE" sz="2000" b="1" dirty="0" err="1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Medical</a:t>
            </a:r>
            <a:r>
              <a:rPr lang="fr-BE" sz="2000" b="1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Organisations</a:t>
            </a:r>
            <a:endParaRPr lang="en-GB" sz="2000" b="1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4468E1A-3C6C-4583-ACAA-3229DEAECBDD}"/>
              </a:ext>
            </a:extLst>
          </p:cNvPr>
          <p:cNvGrpSpPr/>
          <p:nvPr/>
        </p:nvGrpSpPr>
        <p:grpSpPr>
          <a:xfrm>
            <a:off x="1946620" y="2442432"/>
            <a:ext cx="5144388" cy="3357086"/>
            <a:chOff x="144755" y="-562364"/>
            <a:chExt cx="4257980" cy="2908196"/>
          </a:xfrm>
        </p:grpSpPr>
        <p:pic>
          <p:nvPicPr>
            <p:cNvPr id="8" name="Image 3" descr="Image">
              <a:extLst>
                <a:ext uri="{FF2B5EF4-FFF2-40B4-BE49-F238E27FC236}">
                  <a16:creationId xmlns:a16="http://schemas.microsoft.com/office/drawing/2014/main" id="{6AC98BE4-B1E2-4A34-B8A3-828C6A47E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9235" y="-562364"/>
              <a:ext cx="1329244" cy="5925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5" descr="Image">
              <a:extLst>
                <a:ext uri="{FF2B5EF4-FFF2-40B4-BE49-F238E27FC236}">
                  <a16:creationId xmlns:a16="http://schemas.microsoft.com/office/drawing/2014/main" id="{1D4E82F1-4EF5-4738-B258-E7B8AD62D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232703" y="336516"/>
              <a:ext cx="997964" cy="9979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6" descr="Image">
              <a:extLst>
                <a:ext uri="{FF2B5EF4-FFF2-40B4-BE49-F238E27FC236}">
                  <a16:creationId xmlns:a16="http://schemas.microsoft.com/office/drawing/2014/main" id="{458B6358-82F1-49A7-963C-D12388B34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06926" y="1645767"/>
              <a:ext cx="1941717" cy="6828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8" descr="Home">
              <a:extLst>
                <a:ext uri="{FF2B5EF4-FFF2-40B4-BE49-F238E27FC236}">
                  <a16:creationId xmlns:a16="http://schemas.microsoft.com/office/drawing/2014/main" id="{0634A820-DFEB-4345-824F-AB39486AB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872185" y="-515585"/>
              <a:ext cx="2530550" cy="4989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9" descr="\\doc\DAEI\CEOM\CEOM Plénières\CEOM Tirana 2019\Invitations and Registration\Logo\Logo CEOM.jpg">
              <a:extLst>
                <a:ext uri="{FF2B5EF4-FFF2-40B4-BE49-F238E27FC236}">
                  <a16:creationId xmlns:a16="http://schemas.microsoft.com/office/drawing/2014/main" id="{E764758A-AB4F-473F-B6E9-4CB9D3B7E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5809" y="118212"/>
              <a:ext cx="882812" cy="1434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" descr="https://i2.wp.com/emsa-europe.eu/wp-content/uploads/2017/08/cropped-EMSA_logo_2016_blue-5.png?fit=512%2C512&amp;ssl=1">
              <a:extLst>
                <a:ext uri="{FF2B5EF4-FFF2-40B4-BE49-F238E27FC236}">
                  <a16:creationId xmlns:a16="http://schemas.microsoft.com/office/drawing/2014/main" id="{BE721BC0-DCCC-4A0A-9005-8F003B701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71683" y="336516"/>
              <a:ext cx="997961" cy="9979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 descr="Logo&#10;&#10;Description automatically generated">
              <a:extLst>
                <a:ext uri="{FF2B5EF4-FFF2-40B4-BE49-F238E27FC236}">
                  <a16:creationId xmlns:a16="http://schemas.microsoft.com/office/drawing/2014/main" id="{03E8F1E4-0C1E-43AB-90D9-6323C91FDF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86" r="8960"/>
            <a:stretch/>
          </p:blipFill>
          <p:spPr>
            <a:xfrm>
              <a:off x="144755" y="1628547"/>
              <a:ext cx="2079221" cy="7172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7E11B6-BFD9-B4FB-918E-373A1F451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2047" y="1811214"/>
            <a:ext cx="4732318" cy="4262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3200" u="sng" dirty="0"/>
              <a:t>2 </a:t>
            </a:r>
            <a:r>
              <a:rPr lang="fr-BE" sz="3200" u="sng" dirty="0" err="1"/>
              <a:t>common</a:t>
            </a:r>
            <a:r>
              <a:rPr lang="fr-BE" sz="3200" u="sng" dirty="0"/>
              <a:t> sessions</a:t>
            </a:r>
          </a:p>
          <a:p>
            <a:pPr marL="0" indent="0">
              <a:buNone/>
            </a:pPr>
            <a:endParaRPr lang="fr-BE" sz="3200" i="1" u="sng" dirty="0"/>
          </a:p>
          <a:p>
            <a:r>
              <a:rPr lang="fr-BE" sz="2400" i="1" dirty="0"/>
              <a:t> </a:t>
            </a:r>
            <a:r>
              <a:rPr lang="fr-BE" sz="2400" i="1" dirty="0" err="1"/>
              <a:t>Recognizing</a:t>
            </a:r>
            <a:r>
              <a:rPr lang="fr-BE" sz="2400" i="1" dirty="0"/>
              <a:t> General Practice/Family </a:t>
            </a:r>
            <a:r>
              <a:rPr lang="fr-BE" sz="2400" i="1" dirty="0" err="1"/>
              <a:t>medicine</a:t>
            </a:r>
            <a:r>
              <a:rPr lang="fr-BE" sz="2400" i="1" dirty="0"/>
              <a:t> as a </a:t>
            </a:r>
            <a:r>
              <a:rPr lang="fr-BE" sz="2400" i="1" dirty="0" err="1"/>
              <a:t>specialty</a:t>
            </a:r>
            <a:r>
              <a:rPr lang="fr-BE" sz="2400" i="1" dirty="0"/>
              <a:t> in Europe</a:t>
            </a:r>
          </a:p>
          <a:p>
            <a:pPr marL="457206" lvl="1" indent="0">
              <a:buNone/>
            </a:pPr>
            <a:endParaRPr lang="fr-BE" sz="2000" i="1" dirty="0"/>
          </a:p>
          <a:p>
            <a:r>
              <a:rPr lang="fr-BE" sz="2400" i="1" dirty="0" err="1"/>
              <a:t>Physician</a:t>
            </a:r>
            <a:r>
              <a:rPr lang="fr-BE" sz="2400" i="1" dirty="0"/>
              <a:t> Assistants/Associates in </a:t>
            </a:r>
            <a:r>
              <a:rPr lang="fr-BE" sz="2400" i="1" dirty="0" err="1"/>
              <a:t>healthcare</a:t>
            </a:r>
            <a:r>
              <a:rPr lang="fr-BE" sz="2400" i="1" dirty="0"/>
              <a:t>: the implications for standards of practice and patient </a:t>
            </a:r>
            <a:r>
              <a:rPr lang="fr-BE" sz="2400" i="1" dirty="0" err="1"/>
              <a:t>safety</a:t>
            </a:r>
            <a:endParaRPr lang="fr-BE" sz="2400" i="1" dirty="0"/>
          </a:p>
          <a:p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227552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5FE15F9F-109D-573A-4D68-173DA48E0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020" y="1966505"/>
            <a:ext cx="11564192" cy="4262846"/>
          </a:xfrm>
        </p:spPr>
        <p:txBody>
          <a:bodyPr>
            <a:normAutofit/>
          </a:bodyPr>
          <a:lstStyle/>
          <a:p>
            <a:r>
              <a:rPr lang="fr-BE" sz="3200" dirty="0"/>
              <a:t>Adoption of the </a:t>
            </a:r>
            <a:r>
              <a:rPr lang="fr-BE" sz="3200" b="1" i="1" dirty="0"/>
              <a:t>E</a:t>
            </a:r>
            <a:r>
              <a:rPr lang="fr-BE" sz="3200" i="1" dirty="0"/>
              <a:t>uropean </a:t>
            </a:r>
            <a:r>
              <a:rPr lang="pl-PL" sz="3200" b="1" i="1" dirty="0"/>
              <a:t>T</a:t>
            </a:r>
            <a:r>
              <a:rPr lang="pl-PL" sz="3200" i="1" dirty="0"/>
              <a:t>raining </a:t>
            </a:r>
            <a:r>
              <a:rPr lang="pl-PL" sz="3200" b="1" i="1" dirty="0"/>
              <a:t>R</a:t>
            </a:r>
            <a:r>
              <a:rPr lang="pl-PL" sz="3200" i="1" dirty="0"/>
              <a:t>equirements</a:t>
            </a:r>
            <a:r>
              <a:rPr lang="fr-BE" sz="3200" i="1" dirty="0"/>
              <a:t> for:</a:t>
            </a:r>
          </a:p>
          <a:p>
            <a:endParaRPr lang="fr-BE" sz="3200" i="1" dirty="0"/>
          </a:p>
          <a:p>
            <a:pPr lvl="1"/>
            <a:r>
              <a:rPr lang="fr-BE" sz="2800" i="1" dirty="0" err="1"/>
              <a:t>Ophthalmology</a:t>
            </a:r>
            <a:endParaRPr lang="fr-BE" sz="2800" i="1" dirty="0"/>
          </a:p>
          <a:p>
            <a:pPr lvl="1"/>
            <a:r>
              <a:rPr lang="fr-BE" sz="2800" i="1" dirty="0" err="1"/>
              <a:t>Othopaedics</a:t>
            </a:r>
            <a:r>
              <a:rPr lang="fr-BE" sz="2800" i="1" dirty="0"/>
              <a:t> &amp; </a:t>
            </a:r>
            <a:r>
              <a:rPr lang="fr-BE" sz="2800" i="1" dirty="0" err="1"/>
              <a:t>Traumatology</a:t>
            </a:r>
            <a:endParaRPr lang="fr-BE" sz="2800" i="1" dirty="0"/>
          </a:p>
          <a:p>
            <a:pPr lvl="1"/>
            <a:r>
              <a:rPr lang="fr-BE" sz="2800" i="1" dirty="0"/>
              <a:t>Plastic and Reconstructive </a:t>
            </a:r>
            <a:r>
              <a:rPr lang="fr-BE" sz="2800" i="1" dirty="0" err="1"/>
              <a:t>Surgery</a:t>
            </a:r>
            <a:endParaRPr lang="fr-BE" sz="2800" i="1" dirty="0"/>
          </a:p>
          <a:p>
            <a:pPr lvl="1"/>
            <a:r>
              <a:rPr lang="fr-BE" sz="2800" i="1" dirty="0"/>
              <a:t>The </a:t>
            </a:r>
            <a:r>
              <a:rPr lang="fr-BE" sz="2800" i="1" dirty="0" err="1"/>
              <a:t>competency</a:t>
            </a:r>
            <a:r>
              <a:rPr lang="fr-BE" sz="2800" i="1" dirty="0"/>
              <a:t> of Rare </a:t>
            </a:r>
            <a:r>
              <a:rPr lang="fr-BE" sz="2800" i="1" dirty="0" err="1"/>
              <a:t>Neurological</a:t>
            </a:r>
            <a:r>
              <a:rPr lang="fr-BE" sz="2800" i="1" dirty="0"/>
              <a:t> </a:t>
            </a:r>
            <a:r>
              <a:rPr lang="fr-BE" sz="2800" i="1" dirty="0" err="1"/>
              <a:t>Diseases</a:t>
            </a:r>
            <a:endParaRPr lang="fr-BE" sz="2800" i="1" dirty="0"/>
          </a:p>
          <a:p>
            <a:pPr marL="457206" lvl="1" indent="0">
              <a:buNone/>
            </a:pPr>
            <a:endParaRPr lang="fr-BE" sz="2800" i="1" dirty="0"/>
          </a:p>
          <a:p>
            <a:r>
              <a:rPr lang="fr-BE" sz="3200" i="1" dirty="0" err="1"/>
              <a:t>Endorsment</a:t>
            </a:r>
            <a:r>
              <a:rPr lang="fr-BE" sz="3200" i="1" dirty="0"/>
              <a:t> of the UEMS </a:t>
            </a:r>
            <a:r>
              <a:rPr lang="fr-BE" sz="3200" i="1" dirty="0" err="1"/>
              <a:t>Planetary</a:t>
            </a:r>
            <a:r>
              <a:rPr lang="fr-BE" sz="3200" i="1" dirty="0"/>
              <a:t> </a:t>
            </a:r>
            <a:r>
              <a:rPr lang="fr-BE" sz="3200" i="1" dirty="0" err="1"/>
              <a:t>Health</a:t>
            </a:r>
            <a:r>
              <a:rPr lang="fr-BE" sz="3200" i="1" dirty="0"/>
              <a:t> position </a:t>
            </a:r>
            <a:r>
              <a:rPr lang="fr-BE" sz="3200" i="1" dirty="0" err="1"/>
              <a:t>paper</a:t>
            </a:r>
            <a:r>
              <a:rPr lang="fr-BE" sz="3200" i="1" dirty="0"/>
              <a:t> </a:t>
            </a:r>
          </a:p>
          <a:p>
            <a:endParaRPr lang="pl-PL" sz="4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4C61C6-215A-137D-2A7B-D353DD436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473" y="237307"/>
            <a:ext cx="9564329" cy="112937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2"/>
                </a:solidFill>
                <a:latin typeface="Alegreya Sans" panose="00000500000000000000" pitchFamily="2" charset="0"/>
              </a:rPr>
              <a:t>UEMS Council update – ETRs &amp; Statements</a:t>
            </a:r>
          </a:p>
        </p:txBody>
      </p:sp>
    </p:spTree>
    <p:extLst>
      <p:ext uri="{BB962C8B-B14F-4D97-AF65-F5344CB8AC3E}">
        <p14:creationId xmlns:p14="http://schemas.microsoft.com/office/powerpoint/2010/main" val="2564187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9EA1478-4DEC-273D-22F6-E713BF788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473" y="237307"/>
            <a:ext cx="9564329" cy="112937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2"/>
                </a:solidFill>
                <a:latin typeface="Alegreya Sans" panose="00000500000000000000" pitchFamily="2" charset="0"/>
              </a:rPr>
              <a:t>Constitutional Matters</a:t>
            </a:r>
          </a:p>
        </p:txBody>
      </p:sp>
      <p:sp>
        <p:nvSpPr>
          <p:cNvPr id="12" name="Symbol zastępczy zawartości 2">
            <a:extLst>
              <a:ext uri="{FF2B5EF4-FFF2-40B4-BE49-F238E27FC236}">
                <a16:creationId xmlns:a16="http://schemas.microsoft.com/office/drawing/2014/main" id="{1716ABDF-6D10-BB3D-775D-21F5F6D89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97" y="1980793"/>
            <a:ext cx="11031632" cy="3905659"/>
          </a:xfrm>
        </p:spPr>
        <p:txBody>
          <a:bodyPr>
            <a:normAutofit/>
          </a:bodyPr>
          <a:lstStyle/>
          <a:p>
            <a:r>
              <a:rPr lang="en-GB" sz="3200" dirty="0"/>
              <a:t>New Statutes and </a:t>
            </a:r>
            <a:r>
              <a:rPr lang="en-GB" sz="3200" dirty="0" err="1"/>
              <a:t>RoPs</a:t>
            </a:r>
            <a:r>
              <a:rPr lang="en-GB" sz="3200" dirty="0"/>
              <a:t> voted. Updating of the </a:t>
            </a:r>
            <a:r>
              <a:rPr lang="en-GB" sz="3200" b="1" dirty="0"/>
              <a:t>Explanatory Notes </a:t>
            </a:r>
            <a:r>
              <a:rPr lang="en-GB" sz="3200" dirty="0"/>
              <a:t>in progress</a:t>
            </a:r>
          </a:p>
          <a:p>
            <a:endParaRPr lang="en-GB" sz="3200" dirty="0"/>
          </a:p>
          <a:p>
            <a:r>
              <a:rPr lang="fr-BE" sz="3200" dirty="0" err="1"/>
              <a:t>Creation</a:t>
            </a:r>
            <a:r>
              <a:rPr lang="fr-BE" sz="3200" dirty="0"/>
              <a:t> of a new UEMS Section in </a:t>
            </a:r>
            <a:r>
              <a:rPr lang="fr-BE" sz="3200" b="1" dirty="0"/>
              <a:t>Sports Medicine</a:t>
            </a:r>
            <a:endParaRPr lang="fr-BE" sz="3200" i="1" dirty="0"/>
          </a:p>
          <a:p>
            <a:endParaRPr lang="fr-BE" sz="3200" i="1" dirty="0"/>
          </a:p>
          <a:p>
            <a:r>
              <a:rPr lang="en-GB" sz="3200" dirty="0"/>
              <a:t>Presentation of the </a:t>
            </a:r>
            <a:r>
              <a:rPr lang="en-GB" sz="3200" b="1" dirty="0"/>
              <a:t>Montenegrin Medical Chamber </a:t>
            </a:r>
            <a:r>
              <a:rPr lang="en-GB" sz="3200" dirty="0"/>
              <a:t>(potential new UEMS Associate Member)</a:t>
            </a:r>
          </a:p>
          <a:p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3519492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E4D34F-9D02-A1C9-7179-6947040EA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51D79BB-9239-3A38-E7CF-C03C75714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473" y="237307"/>
            <a:ext cx="9564329" cy="112937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2"/>
                </a:solidFill>
                <a:latin typeface="Alegreya Sans" panose="00000500000000000000" pitchFamily="2" charset="0"/>
              </a:rPr>
              <a:t>UEMS Congress 2026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959735F-484F-2B23-B747-F26851082D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998492"/>
              </p:ext>
            </p:extLst>
          </p:nvPr>
        </p:nvGraphicFramePr>
        <p:xfrm>
          <a:off x="6931742" y="0"/>
          <a:ext cx="4857137" cy="6872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4533723" imgH="6415677" progId="Acrobat.Document.DC">
                  <p:embed/>
                </p:oleObj>
              </mc:Choice>
              <mc:Fallback>
                <p:oleObj name="Acrobat Document" r:id="rId3" imgW="4533723" imgH="6415677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959735F-484F-2B23-B747-F26851082D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31742" y="0"/>
                        <a:ext cx="4857137" cy="6872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8030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CA7FE8-724F-417E-806E-047A479F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09" y="129154"/>
            <a:ext cx="961349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legreya Sans" panose="00000500000000000000" pitchFamily="2" charset="0"/>
              </a:rPr>
              <a:t>Get in touch with our office </a:t>
            </a:r>
          </a:p>
        </p:txBody>
      </p:sp>
      <p:sp>
        <p:nvSpPr>
          <p:cNvPr id="6" name="Content Placeholder 15">
            <a:extLst>
              <a:ext uri="{FF2B5EF4-FFF2-40B4-BE49-F238E27FC236}">
                <a16:creationId xmlns:a16="http://schemas.microsoft.com/office/drawing/2014/main" id="{31EF2F03-0ABA-41DE-A3DF-EE7B499B2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748" y="1821583"/>
            <a:ext cx="9765145" cy="43513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Bertrand Daval, CEO </a:t>
            </a:r>
            <a:r>
              <a:rPr lang="en-GB" sz="2000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  <a:sym typeface="Wingdings" panose="05000000000000000000" pitchFamily="2" charset="2"/>
              </a:rPr>
              <a:t></a:t>
            </a:r>
            <a:r>
              <a:rPr lang="en-GB" sz="2000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ceo@uems.eu</a:t>
            </a:r>
            <a:endParaRPr lang="en-GB" sz="2000" dirty="0">
              <a:solidFill>
                <a:schemeClr val="bg1"/>
              </a:solidFill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pPr marL="0" indent="0">
              <a:buNone/>
            </a:pPr>
            <a:r>
              <a:rPr lang="en-GB" sz="2000" dirty="0" err="1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Amélia</a:t>
            </a:r>
            <a:r>
              <a:rPr lang="en-GB" sz="2000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Donighian</a:t>
            </a:r>
            <a:r>
              <a:rPr lang="en-GB" sz="2000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, Coordinator </a:t>
            </a:r>
            <a:r>
              <a:rPr lang="en-GB" sz="2000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  <a:sym typeface="Wingdings" panose="05000000000000000000" pitchFamily="2" charset="2"/>
              </a:rPr>
              <a:t></a:t>
            </a:r>
            <a:r>
              <a:rPr lang="en-GB" sz="2000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coordination@uems.eu</a:t>
            </a:r>
            <a:endParaRPr lang="en-GB" sz="2000" dirty="0">
              <a:solidFill>
                <a:schemeClr val="bg1"/>
              </a:solidFill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Isabelle Dumaine, EU Policy &amp; Public relations Officer </a:t>
            </a:r>
            <a:r>
              <a:rPr lang="en-GB" sz="2000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  <a:sym typeface="Wingdings" panose="05000000000000000000" pitchFamily="2" charset="2"/>
              </a:rPr>
              <a:t></a:t>
            </a:r>
            <a:r>
              <a:rPr lang="en-GB" sz="2000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isabelle@uems.eu</a:t>
            </a:r>
            <a:endParaRPr lang="en-GB" sz="2000" dirty="0">
              <a:solidFill>
                <a:schemeClr val="bg1"/>
              </a:solidFill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pPr marL="0" indent="0">
              <a:buNone/>
            </a:pPr>
            <a:endParaRPr lang="en-GB" sz="1801" dirty="0">
              <a:solidFill>
                <a:schemeClr val="bg1"/>
              </a:solidFill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EACCME®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accreditation@uems.eu</a:t>
            </a:r>
            <a:endParaRPr lang="en-GB" sz="2000" dirty="0">
              <a:solidFill>
                <a:schemeClr val="bg1"/>
              </a:solidFill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pPr marL="0" indent="0">
              <a:buNone/>
            </a:pPr>
            <a:endParaRPr lang="en-GB" sz="700" dirty="0">
              <a:solidFill>
                <a:schemeClr val="bg1"/>
              </a:solidFill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pPr marL="0" indent="0">
              <a:buNone/>
            </a:pPr>
            <a:endParaRPr lang="en-GB" sz="1600" dirty="0">
              <a:solidFill>
                <a:schemeClr val="bg1"/>
              </a:solidFill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pPr marL="0" indent="0">
              <a:buNone/>
            </a:pPr>
            <a:endParaRPr lang="en-GB" sz="1600" dirty="0">
              <a:solidFill>
                <a:schemeClr val="bg1"/>
              </a:solidFill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And follow 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3798B9-D457-409D-8B58-1AEC14999E9A}"/>
              </a:ext>
            </a:extLst>
          </p:cNvPr>
          <p:cNvSpPr txBox="1"/>
          <p:nvPr/>
        </p:nvSpPr>
        <p:spPr>
          <a:xfrm>
            <a:off x="8491004" y="5211014"/>
            <a:ext cx="2558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European Union of Medical Specialists</a:t>
            </a:r>
            <a:endParaRPr lang="en-GB" sz="2000" dirty="0">
              <a:solidFill>
                <a:schemeClr val="bg1"/>
              </a:solidFill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31BC03-3C0B-4344-8C2C-FFDF9C8C5EE9}"/>
              </a:ext>
            </a:extLst>
          </p:cNvPr>
          <p:cNvSpPr txBox="1"/>
          <p:nvPr/>
        </p:nvSpPr>
        <p:spPr>
          <a:xfrm>
            <a:off x="5227213" y="5364902"/>
            <a:ext cx="2075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GB" sz="2000" dirty="0" err="1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UEMSEurope</a:t>
            </a:r>
            <a:r>
              <a:rPr lang="en-GB" sz="1600" dirty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GB" sz="1600" dirty="0">
              <a:solidFill>
                <a:schemeClr val="bg1"/>
              </a:solidFill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029B740-D43F-40B8-91B9-9FDD4769EF9E}"/>
              </a:ext>
            </a:extLst>
          </p:cNvPr>
          <p:cNvGrpSpPr/>
          <p:nvPr/>
        </p:nvGrpSpPr>
        <p:grpSpPr>
          <a:xfrm>
            <a:off x="4516012" y="5209357"/>
            <a:ext cx="711200" cy="711200"/>
            <a:chOff x="5495636" y="5144655"/>
            <a:chExt cx="711200" cy="7112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2F73F1E-F45E-4F7E-9EE5-7644F531F514}"/>
                </a:ext>
              </a:extLst>
            </p:cNvPr>
            <p:cNvSpPr/>
            <p:nvPr/>
          </p:nvSpPr>
          <p:spPr>
            <a:xfrm>
              <a:off x="5495636" y="5144655"/>
              <a:ext cx="711200" cy="711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BB0315D-E611-4DFE-8620-D6B89DF46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1236" y="5320255"/>
              <a:ext cx="360000" cy="3600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D8AE8FE-E42F-442C-8C7F-8CAAB5D0DCD7}"/>
              </a:ext>
            </a:extLst>
          </p:cNvPr>
          <p:cNvGrpSpPr/>
          <p:nvPr/>
        </p:nvGrpSpPr>
        <p:grpSpPr>
          <a:xfrm>
            <a:off x="7694300" y="5209357"/>
            <a:ext cx="711200" cy="711200"/>
            <a:chOff x="3223489" y="5735782"/>
            <a:chExt cx="711200" cy="7112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FF34FDA-8C57-40F3-B0F8-DADC1E8CD15D}"/>
                </a:ext>
              </a:extLst>
            </p:cNvPr>
            <p:cNvSpPr/>
            <p:nvPr/>
          </p:nvSpPr>
          <p:spPr>
            <a:xfrm>
              <a:off x="3223489" y="5735782"/>
              <a:ext cx="711200" cy="711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/>
            </a:p>
          </p:txBody>
        </p:sp>
        <p:pic>
          <p:nvPicPr>
            <p:cNvPr id="14" name="Picture 2" descr="File:LinkedIn Logo.svg">
              <a:extLst>
                <a:ext uri="{FF2B5EF4-FFF2-40B4-BE49-F238E27FC236}">
                  <a16:creationId xmlns:a16="http://schemas.microsoft.com/office/drawing/2014/main" id="{09A4618E-B278-403B-89A8-849B77869B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98" t="-289" b="-2"/>
            <a:stretch/>
          </p:blipFill>
          <p:spPr bwMode="auto">
            <a:xfrm>
              <a:off x="3383942" y="5895337"/>
              <a:ext cx="390294" cy="392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2A2769D-48E2-4CAA-A1A9-281E260B9935}"/>
              </a:ext>
            </a:extLst>
          </p:cNvPr>
          <p:cNvCxnSpPr/>
          <p:nvPr/>
        </p:nvCxnSpPr>
        <p:spPr>
          <a:xfrm>
            <a:off x="1302325" y="4830621"/>
            <a:ext cx="101880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432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D23BC0F-A90C-4158-8791-D8B4D68AEDFA}" vid="{AEB15E46-8A5B-4F2C-A2D8-BC1292FA5A0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4900BABD61B4BAC2F245EDF4ED39E" ma:contentTypeVersion="13" ma:contentTypeDescription="Crée un document." ma:contentTypeScope="" ma:versionID="72428393bf4d2dfaa35282e73de35194">
  <xsd:schema xmlns:xsd="http://www.w3.org/2001/XMLSchema" xmlns:xs="http://www.w3.org/2001/XMLSchema" xmlns:p="http://schemas.microsoft.com/office/2006/metadata/properties" xmlns:ns2="83bd27bf-f23a-4764-ba48-893866d47e01" xmlns:ns3="cd7455a3-4a59-4a73-9e70-409757b3c8a1" targetNamespace="http://schemas.microsoft.com/office/2006/metadata/properties" ma:root="true" ma:fieldsID="07d8750a10642ea61244c3b33b16be40" ns2:_="" ns3:_="">
    <xsd:import namespace="83bd27bf-f23a-4764-ba48-893866d47e01"/>
    <xsd:import namespace="cd7455a3-4a59-4a73-9e70-409757b3c8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d27bf-f23a-4764-ba48-893866d47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6de6d2fa-23a7-45f3-a64a-563df53bb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455a3-4a59-4a73-9e70-409757b3c8a1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1efa4d1-760a-4f09-868e-fc619fd5e590}" ma:internalName="TaxCatchAll" ma:showField="CatchAllData" ma:web="cd7455a3-4a59-4a73-9e70-409757b3c8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bd27bf-f23a-4764-ba48-893866d47e01">
      <Terms xmlns="http://schemas.microsoft.com/office/infopath/2007/PartnerControls"/>
    </lcf76f155ced4ddcb4097134ff3c332f>
    <TaxCatchAll xmlns="cd7455a3-4a59-4a73-9e70-409757b3c8a1" xsi:nil="true"/>
  </documentManagement>
</p:properties>
</file>

<file path=customXml/itemProps1.xml><?xml version="1.0" encoding="utf-8"?>
<ds:datastoreItem xmlns:ds="http://schemas.openxmlformats.org/officeDocument/2006/customXml" ds:itemID="{728406D5-293F-44C2-B6CC-2F913CC67C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23E0A2-4F40-4D9B-A3A3-397B16111AA2}"/>
</file>

<file path=customXml/itemProps3.xml><?xml version="1.0" encoding="utf-8"?>
<ds:datastoreItem xmlns:ds="http://schemas.openxmlformats.org/officeDocument/2006/customXml" ds:itemID="{36366481-B56C-4FB2-B31E-D6DA95F00EA5}">
  <ds:schemaRefs>
    <ds:schemaRef ds:uri="http://schemas.microsoft.com/office/2006/metadata/properties"/>
    <ds:schemaRef ds:uri="http://schemas.microsoft.com/office/infopath/2007/PartnerControls"/>
    <ds:schemaRef ds:uri="83bd27bf-f23a-4764-ba48-893866d47e01"/>
    <ds:schemaRef ds:uri="cd7455a3-4a59-4a73-9e70-409757b3c8a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196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Alegreya Sans</vt:lpstr>
      <vt:lpstr>Arial</vt:lpstr>
      <vt:lpstr>Asap</vt:lpstr>
      <vt:lpstr>Calibri</vt:lpstr>
      <vt:lpstr>Calibri Light</vt:lpstr>
      <vt:lpstr>Noto Serif</vt:lpstr>
      <vt:lpstr>Office Theme</vt:lpstr>
      <vt:lpstr>Acrobat Document</vt:lpstr>
      <vt:lpstr>European union of medical specialists</vt:lpstr>
      <vt:lpstr>UEMS – UEMO Council meeting report</vt:lpstr>
      <vt:lpstr>A joint Council meeting </vt:lpstr>
      <vt:lpstr>UEMS Council update – ETRs &amp; Statements</vt:lpstr>
      <vt:lpstr>Constitutional Matters</vt:lpstr>
      <vt:lpstr>UEMS Congress 2026</vt:lpstr>
      <vt:lpstr>Get in touch with our office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Isabelle Dumaine</dc:creator>
  <cp:lastModifiedBy>Bertrand Daval</cp:lastModifiedBy>
  <cp:revision>38</cp:revision>
  <dcterms:created xsi:type="dcterms:W3CDTF">2024-01-17T12:06:02Z</dcterms:created>
  <dcterms:modified xsi:type="dcterms:W3CDTF">2024-12-06T10:48:44Z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0x0101004194900BABD61B4BAC2F245EDF4ED39E</vt:lpwstr>
  </property>
  <property fmtid="{D5CDD505-2E9C-101B-9397-08002B2CF9AE}" pid="3" name="Order">
    <vt:r8>564800</vt:r8>
  </property>
  <property fmtid="{D5CDD505-2E9C-101B-9397-08002B2CF9AE}" pid="4" name="MediaServiceImageTags">
    <vt:lpwstr/>
  </property>
</Properties>
</file>