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6" r:id="rId4"/>
    <p:sldId id="272" r:id="rId5"/>
    <p:sldId id="266" r:id="rId6"/>
    <p:sldId id="277" r:id="rId7"/>
    <p:sldId id="267" r:id="rId8"/>
    <p:sldId id="274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6" d="100"/>
        <a:sy n="1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.BONABELLO\Documents\UEMS\CESMA\CESMA%20minutes\CESMA%20questionnaire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'[CESMA questionnaire-1.xlsx]Foglio1'!$A$1:$A$7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'[CESMA questionnaire-1.xlsx]Foglio1'!$B$1:$B$7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D-4153-B484-F44E57E4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861872"/>
        <c:axId val="1346863952"/>
      </c:barChart>
      <c:catAx>
        <c:axId val="13468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863952"/>
        <c:crosses val="autoZero"/>
        <c:auto val="1"/>
        <c:lblAlgn val="ctr"/>
        <c:lblOffset val="100"/>
        <c:noMultiLvlLbl val="0"/>
      </c:catAx>
      <c:valAx>
        <c:axId val="134686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686187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1122363"/>
            <a:ext cx="10701337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Picking your PROVIDER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Maeve Durkan, President UEMS CESMA</a:t>
            </a:r>
          </a:p>
        </p:txBody>
      </p:sp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to look for in your ‘ Provider’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And FINALLY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For each itemized part of this business relationship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Forget ‘ the package’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Break it down ‘ fee per item service’</a:t>
            </a:r>
          </a:p>
        </p:txBody>
      </p:sp>
    </p:spTree>
    <p:extLst>
      <p:ext uri="{BB962C8B-B14F-4D97-AF65-F5344CB8AC3E}">
        <p14:creationId xmlns:p14="http://schemas.microsoft.com/office/powerpoint/2010/main" val="256072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072" y="1847089"/>
            <a:ext cx="8476416" cy="453220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 you foresee the future setting of European Examinations ? </a:t>
            </a:r>
            <a:r>
              <a:rPr lang="en-US" dirty="0">
                <a:solidFill>
                  <a:srgbClr val="FFFF00"/>
                </a:solidFill>
              </a:rPr>
              <a:t>Prof Battista 2021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495601" y="2376429"/>
            <a:ext cx="7244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+mj-lt"/>
              </a:rPr>
              <a:t>AVERAGE = 4,07                                    n = 38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CESMA – The future of European Examination in the post-COVID-19 era – general questionnaire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860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5018" y="522515"/>
            <a:ext cx="10343408" cy="127066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If your examination is organized in two parts, how do you envisage the organization of part 1 (theoretical)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807968" y="3163267"/>
            <a:ext cx="3763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latin typeface="+mj-lt"/>
              </a:rPr>
              <a:t>AVERAGE = 2,35    n = 20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FF00"/>
                </a:solidFill>
                <a:latin typeface="+mj-lt"/>
              </a:rPr>
              <a:t>Fully online                         Part hybrid                         fully on site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CESMA – The future of European Examination in the post-COVID-19 era – general questionnaire 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/>
        </p:nvGraphicFramePr>
        <p:xfrm>
          <a:off x="2019302" y="2543487"/>
          <a:ext cx="7965130" cy="363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6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to look for in your ‘ Provider’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What can and what do they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Can they deliver on site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Can they deliver off site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If off site ,how can they guarantee security of candidate taking exam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If off site – starting times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What’s the back up if exam fails </a:t>
            </a:r>
            <a:r>
              <a:rPr lang="en-US">
                <a:solidFill>
                  <a:srgbClr val="FFFF00"/>
                </a:solidFill>
              </a:rPr>
              <a:t>– exam internet </a:t>
            </a:r>
            <a:r>
              <a:rPr lang="en-US" dirty="0">
                <a:solidFill>
                  <a:srgbClr val="FFFF00"/>
                </a:solidFill>
              </a:rPr>
              <a:t>collapses </a:t>
            </a:r>
          </a:p>
        </p:txBody>
      </p:sp>
    </p:spTree>
    <p:extLst>
      <p:ext uri="{BB962C8B-B14F-4D97-AF65-F5344CB8AC3E}">
        <p14:creationId xmlns:p14="http://schemas.microsoft.com/office/powerpoint/2010/main" val="312937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Challenges of setting up your MCQ exam ( Part 1 )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862828" cy="56007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MCQ . Onsite / Off site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Off site : Pearson Vue location / Home PC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On site ..Easier to police * Expense of travel but link to congress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Off site : Pearson Vue model Travel only , cheaper for candidate , secure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Off site : Home PC / cheaper for candidate / security ?</a:t>
            </a:r>
          </a:p>
        </p:txBody>
      </p:sp>
    </p:spTree>
    <p:extLst>
      <p:ext uri="{BB962C8B-B14F-4D97-AF65-F5344CB8AC3E}">
        <p14:creationId xmlns:p14="http://schemas.microsoft.com/office/powerpoint/2010/main" val="170078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Picking your provider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Meeting and interviewing Providers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But know what you want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the questions to ask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 and cost structure</a:t>
            </a:r>
          </a:p>
        </p:txBody>
      </p:sp>
    </p:spTree>
    <p:extLst>
      <p:ext uri="{BB962C8B-B14F-4D97-AF65-F5344CB8AC3E}">
        <p14:creationId xmlns:p14="http://schemas.microsoft.com/office/powerpoint/2010/main" val="168056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to look for in your ‘ Provider’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What can and what do they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Question writing support / teaching / workshops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Question banks AND storage and </a:t>
            </a:r>
            <a:r>
              <a:rPr lang="en-US" u="sng" dirty="0">
                <a:solidFill>
                  <a:srgbClr val="FFFF00"/>
                </a:solidFill>
              </a:rPr>
              <a:t>security Q bank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Psychometrics *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 ( integral in package or separate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        What to look for in your ‘ Provider’.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What can and what do they provide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Psychometrics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Analyzing data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Cutting out bad questions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Failing the bad candidate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ED0D7D68-8A97-679E-69A6-7AEB59B5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to look for in your ‘ Provider’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What can and what do they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Security of candidate verification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Collating the data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Bank for names that are validated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Issuing results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Issuing certificates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8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ée un document." ma:contentTypeScope="" ma:versionID="72428393bf4d2dfaa35282e73de35194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07d8750a10642ea61244c3b33b16be4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FC4DD655-EAB6-4359-A6C6-A98E4694FA4C}"/>
</file>

<file path=customXml/itemProps2.xml><?xml version="1.0" encoding="utf-8"?>
<ds:datastoreItem xmlns:ds="http://schemas.openxmlformats.org/officeDocument/2006/customXml" ds:itemID="{0C070D77-A796-4D5A-A361-22C6708F26CB}"/>
</file>

<file path=customXml/itemProps3.xml><?xml version="1.0" encoding="utf-8"?>
<ds:datastoreItem xmlns:ds="http://schemas.openxmlformats.org/officeDocument/2006/customXml" ds:itemID="{1467C43B-2E18-4FCF-BC83-D3F913E05F65}"/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394</Words>
  <Application>Microsoft Macintosh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UEMS CESMA Picking your PROVIDER  </vt:lpstr>
      <vt:lpstr>How do you foresee the future setting of European Examinations ? Prof Battista 2021</vt:lpstr>
      <vt:lpstr>If your examination is organized in two parts, how do you envisage the organization of part 1 (theoretical) ?</vt:lpstr>
      <vt:lpstr>What to look for in your ‘ Provider’ What can and what do they provide</vt:lpstr>
      <vt:lpstr>Challenges of setting up your MCQ exam ( Part 1 )</vt:lpstr>
      <vt:lpstr>Picking your provider </vt:lpstr>
      <vt:lpstr>What to look for in your ‘ Provider’ What can and what do they provide</vt:lpstr>
      <vt:lpstr>              What to look for in your ‘ Provider’.                    What can and what do they provide </vt:lpstr>
      <vt:lpstr>What to look for in your ‘ Provider’ What can and what do they provide</vt:lpstr>
      <vt:lpstr>What to look for in your ‘ Provider’ And FINALLY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Maeve Durkan</cp:lastModifiedBy>
  <cp:revision>18</cp:revision>
  <dcterms:created xsi:type="dcterms:W3CDTF">2021-05-08T06:28:23Z</dcterms:created>
  <dcterms:modified xsi:type="dcterms:W3CDTF">2024-12-06T10:12:12Z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