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7803-E146-0047-9F4C-A9C72D2C4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82CEA-B7F6-D943-BDFF-E9E343EF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C1DCA-A51D-8742-8E9E-E449DADD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B354-5D5B-DB43-AAF9-1FB3E97E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49BC6-87F6-674B-A648-1BC10029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5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AC74-A8FD-384D-8C90-728CF7CE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1DFDD-DD87-1349-A3C1-27220DA07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4F99-E181-524C-A4AC-EA06BED5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F87D-2C4F-254A-B64F-3B18865B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7DE1C-0F46-FE4B-BA14-CBC67573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1C473-14BE-114E-BF0A-901038C9E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0330E-630D-2047-8A62-2AD362A7A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03F30-BE4B-E04C-84FD-0D170CE9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B573-4756-B94E-8C58-75385DCF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E8E20-1704-3043-B5AA-8791F5C0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2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B76E-52C2-D640-9645-FEF701F5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6AD7-8A32-9240-B57F-53956D9AD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670DF-5629-E349-9562-A179E911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625C-16CA-8540-B7F2-AE33E6E2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D52-BB5C-3F41-87DC-B4BA87B0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2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1938-3966-F049-9627-56B97F17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A9BF-D85A-3841-B5A1-249E4E38F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B7127-3339-424F-938A-234365C7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E9CB-BD20-5A4D-A19E-3BE19BF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2A60-BEB0-B141-8951-3C700B21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1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2FA9-2D9E-BD46-963E-7A846C57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FB1F6-D0CD-6540-9F42-0A096C98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AA029-94E5-2A42-A41E-08E39B41C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39FED-4A19-FE42-8D8E-A497D7C4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505B3-8BE0-F64F-B8CB-DD220E25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4AA1A-C92D-F240-8A8C-E2F25A34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BEC0-78D4-554B-B9F2-BAAA9ABE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71A35-92C0-3E45-BFBA-E4E40ECA8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BD72B-41F0-8E41-9911-665E701EE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F2945-0576-D342-A9AC-2D641DF90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39A68-EE07-4B46-8B71-64A760D27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AC7BA-CD47-A34E-BF3B-14681C4E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CA2F8-B02E-384A-8DE4-3CB66D11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094F6-7FE3-4044-A317-FAF9EAAA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9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226A-63D6-CE43-999F-5F9DB048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CDE99-B32E-244D-A7A4-705F76FD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1B424-099C-2D41-BBAF-353941AB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BA027-4735-CD45-8E8F-06EF580A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8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E3EB1B-0D18-8F44-8329-A20A3EDA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7330C-15CF-0946-BAA3-6F04AFA4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29B83-723B-D747-9109-8C6AF605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F3D3-E723-CB42-A7A7-494F9292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202D4-D305-7542-802C-AEA4ACDF9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95878-CAD2-B245-829A-3418D6018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D4C79-191E-4945-8C32-6608F69C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14631-4313-A342-8271-F21633BD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33907-709C-D44E-91B3-4CACF722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1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F601-A5E3-9C41-BBA1-6CF613CA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0AEAD-B40E-964E-A8FC-A9B72535F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D5C7D-04CE-E449-890D-8F038BE92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73D42-6927-894B-A5BB-F3B7DD24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AD58E-A6B4-E24E-A45A-5DCAB6B2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16C86-B2F4-4547-BB9C-AF5CE5FE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84067-6C7F-4146-8785-7B81B131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8EADC-D5D6-F54D-A83D-4DF1EB7BF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BCA4A-83F1-8449-951F-22C953EAA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5A5F-63E2-B840-A48F-EBDAA888E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79CC-6FE0-7745-8071-95C660EC6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40C6-C685-4741-B278-8B3BAB403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631" y="142505"/>
            <a:ext cx="11756572" cy="168312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UEMS CESMA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Exam alignment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1739E-EC1E-E64C-A3CF-3FFA83597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8757" y="1953284"/>
            <a:ext cx="11756571" cy="4762211"/>
          </a:xfrm>
        </p:spPr>
        <p:txBody>
          <a:bodyPr>
            <a:normAutofit/>
          </a:bodyPr>
          <a:lstStyle/>
          <a:p>
            <a:endParaRPr lang="en-IE" sz="3200" dirty="0">
              <a:solidFill>
                <a:srgbClr val="FFFF00"/>
              </a:solidFill>
            </a:endParaRPr>
          </a:p>
          <a:p>
            <a:endParaRPr lang="en-IE" sz="3200" dirty="0">
              <a:solidFill>
                <a:srgbClr val="FFFF00"/>
              </a:solidFill>
            </a:endParaRPr>
          </a:p>
          <a:p>
            <a:endParaRPr lang="en-IE" sz="3200">
              <a:solidFill>
                <a:srgbClr val="FFFF00"/>
              </a:solidFill>
            </a:endParaRPr>
          </a:p>
          <a:p>
            <a:r>
              <a:rPr lang="en-IE" sz="3200">
                <a:solidFill>
                  <a:srgbClr val="FFFF00"/>
                </a:solidFill>
              </a:rPr>
              <a:t>What does this mean ?</a:t>
            </a:r>
            <a:endParaRPr lang="en-IE" sz="3200" kern="15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977422D9-4413-A1C0-2E5D-11B797BAF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34" y="270165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3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94900BABD61B4BAC2F245EDF4ED39E" ma:contentTypeVersion="13" ma:contentTypeDescription="Crée un document." ma:contentTypeScope="" ma:versionID="72428393bf4d2dfaa35282e73de35194">
  <xsd:schema xmlns:xsd="http://www.w3.org/2001/XMLSchema" xmlns:xs="http://www.w3.org/2001/XMLSchema" xmlns:p="http://schemas.microsoft.com/office/2006/metadata/properties" xmlns:ns2="83bd27bf-f23a-4764-ba48-893866d47e01" xmlns:ns3="cd7455a3-4a59-4a73-9e70-409757b3c8a1" targetNamespace="http://schemas.microsoft.com/office/2006/metadata/properties" ma:root="true" ma:fieldsID="07d8750a10642ea61244c3b33b16be40" ns2:_="" ns3:_="">
    <xsd:import namespace="83bd27bf-f23a-4764-ba48-893866d47e01"/>
    <xsd:import namespace="cd7455a3-4a59-4a73-9e70-409757b3c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d27bf-f23a-4764-ba48-893866d47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6de6d2fa-23a7-45f3-a64a-563df53bb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455a3-4a59-4a73-9e70-409757b3c8a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1efa4d1-760a-4f09-868e-fc619fd5e590}" ma:internalName="TaxCatchAll" ma:showField="CatchAllData" ma:web="cd7455a3-4a59-4a73-9e70-409757b3c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3bd27bf-f23a-4764-ba48-893866d47e01">
      <Terms xmlns="http://schemas.microsoft.com/office/infopath/2007/PartnerControls"/>
    </lcf76f155ced4ddcb4097134ff3c332f>
    <TaxCatchAll xmlns="cd7455a3-4a59-4a73-9e70-409757b3c8a1" xsi:nil="true"/>
  </documentManagement>
</p:properties>
</file>

<file path=customXml/itemProps1.xml><?xml version="1.0" encoding="utf-8"?>
<ds:datastoreItem xmlns:ds="http://schemas.openxmlformats.org/officeDocument/2006/customXml" ds:itemID="{6028DDE6-0216-40A1-9EAC-829848471740}"/>
</file>

<file path=customXml/itemProps2.xml><?xml version="1.0" encoding="utf-8"?>
<ds:datastoreItem xmlns:ds="http://schemas.openxmlformats.org/officeDocument/2006/customXml" ds:itemID="{D20191F7-6966-49FB-83E1-CD0A76775165}"/>
</file>

<file path=customXml/itemProps3.xml><?xml version="1.0" encoding="utf-8"?>
<ds:datastoreItem xmlns:ds="http://schemas.openxmlformats.org/officeDocument/2006/customXml" ds:itemID="{34AF6AF1-ED29-4721-A076-99B8119D6767}"/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10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UEMS CESMA Exam alignment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Board of Endocrinology May 8, 2021</dc:title>
  <dc:creator>Gerard Hand</dc:creator>
  <cp:lastModifiedBy>Maeve Durkan</cp:lastModifiedBy>
  <cp:revision>33</cp:revision>
  <dcterms:created xsi:type="dcterms:W3CDTF">2021-05-08T06:28:23Z</dcterms:created>
  <dcterms:modified xsi:type="dcterms:W3CDTF">2024-12-06T10:42:38Z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0x0101004194900BABD61B4BAC2F245EDF4ED39E</vt:lpwstr>
  </property>
</Properties>
</file>