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05"/>
  </p:normalViewPr>
  <p:slideViewPr>
    <p:cSldViewPr snapToGrid="0" snapToObjects="1">
      <p:cViewPr varScale="1">
        <p:scale>
          <a:sx n="108" d="100"/>
          <a:sy n="108" d="100"/>
        </p:scale>
        <p:origin x="7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37803-E146-0047-9F4C-A9C72D2C42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182CEA-B7F6-D943-BDFF-E9E343EF70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1C1DCA-A51D-8742-8E9E-E449DADDF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9B354-5D5B-DB43-AAF9-1FB3E97E1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49BC6-87F6-674B-A648-1BC100297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255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3AC74-A8FD-384D-8C90-728CF7CE6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D1DFDD-DD87-1349-A3C1-27220DA074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584F99-E181-524C-A4AC-EA06BED5B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CF87D-2C4F-254A-B64F-3B18865B5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E7DE1C-0F46-FE4B-BA14-CBC67573B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3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41C473-14BE-114E-BF0A-901038C9E5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10330E-630D-2047-8A62-2AD362A7A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F03F30-BE4B-E04C-84FD-0D170CE90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4EB573-4756-B94E-8C58-75385DCF6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E8E20-1704-3043-B5AA-8791F5C09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529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BB76E-52C2-D640-9645-FEF701F52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8D6AD7-8A32-9240-B57F-53956D9AD7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F670DF-5629-E349-9562-A179E9118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1E625C-16CA-8540-B7F2-AE33E6E23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9C1D52-BB5C-3F41-87DC-B4BA87B09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429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C1938-3966-F049-9627-56B97F17D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4EA9BF-D85A-3841-B5A1-249E4E38FC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3B7127-3339-424F-938A-234365C7F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5AE9CB-BD20-5A4D-A19E-3BE19BF3E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982A60-BEB0-B141-8951-3C700B21A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013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22FA9-2D9E-BD46-963E-7A846C57A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9FB1F6-D0CD-6540-9F42-0A096C98ED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4AA029-94E5-2A42-A41E-08E39B41CF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939FED-4A19-FE42-8D8E-A497D7C43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A505B3-8BE0-F64F-B8CB-DD220E258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44AA1A-C92D-F240-8A8C-E2F25A348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062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9BEC0-78D4-554B-B9F2-BAAA9ABE9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C71A35-92C0-3E45-BFBA-E4E40ECA8E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0BD72B-41F0-8E41-9911-665E701EE5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6F2945-0576-D342-A9AC-2D641DF90B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839A68-EE07-4B46-8B71-64A760D27A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AAC7BA-CD47-A34E-BF3B-14681C4E0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6CA2F8-B02E-384A-8DE4-3CB66D11F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3094F6-7FE3-4044-A317-FAF9EAAA7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696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7226A-63D6-CE43-999F-5F9DB048D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2CDE99-B32E-244D-A7A4-705F76FDE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51B424-099C-2D41-BBAF-353941ABA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BA027-4735-CD45-8E8F-06EF580A5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089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E3EB1B-0D18-8F44-8329-A20A3EDAF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07330C-15CF-0946-BAA3-6F04AFA44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929B83-723B-D747-9109-8C6AF6053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330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4F3D3-E723-CB42-A7A7-494F92923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A202D4-D305-7542-802C-AEA4ACDF9E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195878-CAD2-B245-829A-3418D60184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1D4C79-191E-4945-8C32-6608F69C8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114631-4313-A342-8271-F21633BDF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F33907-709C-D44E-91B3-4CACF7226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818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BF601-A5E3-9C41-BBA1-6CF613CA4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40AEAD-B40E-964E-A8FC-A9B72535FD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8D5C7D-04CE-E449-890D-8F038BE92B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373D42-6927-894B-A5BB-F3B7DD24C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6AD58E-A6B4-E24E-A45A-5DCAB6B21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616C86-B2F4-4547-BB9C-AF5CE5FE1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88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A84067-6C7F-4146-8785-7B81B131E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58EADC-D5D6-F54D-A83D-4DF1EB7BF0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4BCA4A-83F1-8449-951F-22C953EAAE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EA5A5F-63E2-B840-A48F-EBDAA888E3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8D79CC-6FE0-7745-8071-95C660EC61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568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040C6-C685-4741-B278-8B3BAB4038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5631" y="142505"/>
            <a:ext cx="11756572" cy="1683120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bg1"/>
                </a:solidFill>
              </a:rPr>
              <a:t>UEMS CESMA</a:t>
            </a:r>
            <a:br>
              <a:rPr lang="en-US" sz="4400" dirty="0">
                <a:solidFill>
                  <a:schemeClr val="bg1"/>
                </a:solidFill>
              </a:rPr>
            </a:br>
            <a:r>
              <a:rPr lang="en-US" sz="4400" dirty="0">
                <a:solidFill>
                  <a:schemeClr val="bg1"/>
                </a:solidFill>
              </a:rPr>
              <a:t>Exam alignment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E1739E-EC1E-E64C-A3CF-3FFA83597F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8757" y="1953284"/>
            <a:ext cx="11756571" cy="4762211"/>
          </a:xfrm>
        </p:spPr>
        <p:txBody>
          <a:bodyPr>
            <a:normAutofit/>
          </a:bodyPr>
          <a:lstStyle/>
          <a:p>
            <a:endParaRPr lang="en-IE" sz="3200" dirty="0">
              <a:solidFill>
                <a:srgbClr val="FFFF00"/>
              </a:solidFill>
            </a:endParaRPr>
          </a:p>
          <a:p>
            <a:endParaRPr lang="en-IE" sz="3200" dirty="0">
              <a:solidFill>
                <a:srgbClr val="FFFF00"/>
              </a:solidFill>
            </a:endParaRPr>
          </a:p>
          <a:p>
            <a:endParaRPr lang="en-IE" sz="3200">
              <a:solidFill>
                <a:srgbClr val="FFFF00"/>
              </a:solidFill>
            </a:endParaRPr>
          </a:p>
          <a:p>
            <a:r>
              <a:rPr lang="en-IE" sz="3200">
                <a:solidFill>
                  <a:srgbClr val="FFFF00"/>
                </a:solidFill>
              </a:rPr>
              <a:t>What does this mean ?</a:t>
            </a:r>
            <a:endParaRPr lang="en-IE" sz="3200" kern="15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Εικόνα 6">
            <a:extLst>
              <a:ext uri="{FF2B5EF4-FFF2-40B4-BE49-F238E27FC236}">
                <a16:creationId xmlns:a16="http://schemas.microsoft.com/office/drawing/2014/main" id="{977422D9-4413-A1C0-2E5D-11B797BAFD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134" y="270165"/>
            <a:ext cx="1838906" cy="1555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0352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94900BABD61B4BAC2F245EDF4ED39E" ma:contentTypeVersion="13" ma:contentTypeDescription="Crée un document." ma:contentTypeScope="" ma:versionID="72428393bf4d2dfaa35282e73de35194">
  <xsd:schema xmlns:xsd="http://www.w3.org/2001/XMLSchema" xmlns:xs="http://www.w3.org/2001/XMLSchema" xmlns:p="http://schemas.microsoft.com/office/2006/metadata/properties" xmlns:ns2="83bd27bf-f23a-4764-ba48-893866d47e01" xmlns:ns3="cd7455a3-4a59-4a73-9e70-409757b3c8a1" targetNamespace="http://schemas.microsoft.com/office/2006/metadata/properties" ma:root="true" ma:fieldsID="07d8750a10642ea61244c3b33b16be40" ns2:_="" ns3:_="">
    <xsd:import namespace="83bd27bf-f23a-4764-ba48-893866d47e01"/>
    <xsd:import namespace="cd7455a3-4a59-4a73-9e70-409757b3c8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d27bf-f23a-4764-ba48-893866d47e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alises d’images" ma:readOnly="false" ma:fieldId="{5cf76f15-5ced-4ddc-b409-7134ff3c332f}" ma:taxonomyMulti="true" ma:sspId="6de6d2fa-23a7-45f3-a64a-563df53bb5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455a3-4a59-4a73-9e70-409757b3c8a1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b1efa4d1-760a-4f09-868e-fc619fd5e590}" ma:internalName="TaxCatchAll" ma:showField="CatchAllData" ma:web="cd7455a3-4a59-4a73-9e70-409757b3c8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3bd27bf-f23a-4764-ba48-893866d47e01">
      <Terms xmlns="http://schemas.microsoft.com/office/infopath/2007/PartnerControls"/>
    </lcf76f155ced4ddcb4097134ff3c332f>
    <TaxCatchAll xmlns="cd7455a3-4a59-4a73-9e70-409757b3c8a1" xsi:nil="true"/>
  </documentManagement>
</p:properties>
</file>

<file path=customXml/itemProps1.xml><?xml version="1.0" encoding="utf-8"?>
<ds:datastoreItem xmlns:ds="http://schemas.openxmlformats.org/officeDocument/2006/customXml" ds:itemID="{6028DDE6-0216-40A1-9EAC-829848471740}"/>
</file>

<file path=customXml/itemProps2.xml><?xml version="1.0" encoding="utf-8"?>
<ds:datastoreItem xmlns:ds="http://schemas.openxmlformats.org/officeDocument/2006/customXml" ds:itemID="{D20191F7-6966-49FB-83E1-CD0A76775165}"/>
</file>

<file path=customXml/itemProps3.xml><?xml version="1.0" encoding="utf-8"?>
<ds:datastoreItem xmlns:ds="http://schemas.openxmlformats.org/officeDocument/2006/customXml" ds:itemID="{34AF6AF1-ED29-4721-A076-99B8119D6767}"/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10</Words>
  <Application>Microsoft Macintosh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UEMS CESMA Exam alignment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UEMS Board of Endocrinology May 8, 2021</dc:title>
  <dc:creator>Gerard Hand</dc:creator>
  <cp:lastModifiedBy>Maeve Durkan</cp:lastModifiedBy>
  <cp:revision>33</cp:revision>
  <dcterms:created xsi:type="dcterms:W3CDTF">2021-05-08T06:28:23Z</dcterms:created>
  <dcterms:modified xsi:type="dcterms:W3CDTF">2024-12-06T10:42:38Z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0x0101004194900BABD61B4BAC2F245EDF4ED39E</vt:lpwstr>
  </property>
</Properties>
</file>