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7" r:id="rId5"/>
    <p:sldId id="269" r:id="rId6"/>
    <p:sldId id="270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Picking an Exam that Suits you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Endocrinology Experience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Maeve Durkan, President UEMS CESMA</a:t>
            </a:r>
          </a:p>
          <a:p>
            <a:r>
              <a:rPr lang="en-US" dirty="0">
                <a:solidFill>
                  <a:srgbClr val="FFFF00"/>
                </a:solidFill>
              </a:rPr>
              <a:t>Hon President  ( Former President ) UEMS Board &amp; section of Endocrinology</a:t>
            </a:r>
          </a:p>
          <a:p>
            <a:r>
              <a:rPr lang="en-US" dirty="0">
                <a:solidFill>
                  <a:srgbClr val="FFFF00"/>
                </a:solidFill>
              </a:rPr>
              <a:t>Vice President UEMS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Single One part Best of 5 MCQ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Exam of knowledge only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Not always * an examination of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Aligned with curriculum ETR – weighted questions / core questions / ‘rare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training program infers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Options ( as with all ) as European exam and as National exit exam</a:t>
            </a:r>
          </a:p>
        </p:txBody>
      </p:sp>
    </p:spTree>
    <p:extLst>
      <p:ext uri="{BB962C8B-B14F-4D97-AF65-F5344CB8AC3E}">
        <p14:creationId xmlns:p14="http://schemas.microsoft.com/office/powerpoint/2010/main" val="170078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365125"/>
            <a:ext cx="11161296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Picking a Provider*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Original partnership with ESE &amp; RCP Federation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 UEMS RCP exam collaborations already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2 x 2-year Pilot Program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Estimated cost for  exam 100 000 euros ( 80 candidates)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3-year break even figure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partners was as much commercial as ‘sharing workload’</a:t>
            </a:r>
          </a:p>
        </p:txBody>
      </p:sp>
    </p:spTree>
    <p:extLst>
      <p:ext uri="{BB962C8B-B14F-4D97-AF65-F5344CB8AC3E}">
        <p14:creationId xmlns:p14="http://schemas.microsoft.com/office/powerpoint/2010/main" val="426763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Current Partnership with SCIENTIFIC Societies- ESE ( and other groups / Providers)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 – Single Lead / 2* co-chairs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European exam* and inter country differences *(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365125"/>
            <a:ext cx="11161296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Pilot Program Concluded – Endocrinology Experience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Seeking a ‘ new’ partner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WHY A NEW PARTNER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ESE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MOA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Legal framework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50 / 50 costs and income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Logistics &amp; challenges of delivering an MCQ exam in  18/12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bank 200* for single exam – need for 220* ( standard setting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Need for 300 questions and to regularly add and update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3507"/>
            <a:ext cx="12192001" cy="994025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Logistics &amp; challenges delivering MCQ  exam –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iteration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7" y="807521"/>
            <a:ext cx="11911263" cy="58925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Experienced Q writers 10*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Workshops &amp; weekends for Q writing  (Costs 15 000 / weekend)</a:t>
            </a:r>
          </a:p>
          <a:p>
            <a:pPr marL="0" indent="0"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Q review / Q paper  review / Q paper editing / Q paper units /Standard setting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Post exam review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Pass marks and disparities</a:t>
            </a:r>
          </a:p>
          <a:p>
            <a:pPr marL="0" indent="0"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Incentives : CPD points / ECE attendance  support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7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365125"/>
            <a:ext cx="1191126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Our PROVIDER – </a:t>
            </a:r>
            <a:r>
              <a:rPr lang="en-US">
                <a:solidFill>
                  <a:schemeClr val="bg1"/>
                </a:solidFill>
              </a:rPr>
              <a:t>managing expectations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(5)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3A43FA14-E4C9-48FE-949F-B33A2F289ACA}"/>
</file>

<file path=customXml/itemProps2.xml><?xml version="1.0" encoding="utf-8"?>
<ds:datastoreItem xmlns:ds="http://schemas.openxmlformats.org/officeDocument/2006/customXml" ds:itemID="{11195B86-7AED-4D1E-9B40-631175A0FB60}"/>
</file>

<file path=customXml/itemProps3.xml><?xml version="1.0" encoding="utf-8"?>
<ds:datastoreItem xmlns:ds="http://schemas.openxmlformats.org/officeDocument/2006/customXml" ds:itemID="{12D9FF5F-C844-4EE4-9C4A-B591DE4D0832}"/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346</Words>
  <Application>Microsoft Macintosh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UEMS CESMA Picking an Exam that Suits you Endocrinology Experience </vt:lpstr>
      <vt:lpstr>Single One part Best of 5 MCQ exam</vt:lpstr>
      <vt:lpstr>Picking a Provider* Original partnership with ESE &amp; RCP Federation 2 UEMS RCP exam collaborations already</vt:lpstr>
      <vt:lpstr>Current Partnership with SCIENTIFIC Societies- ESE ( and other groups / Providers)</vt:lpstr>
      <vt:lpstr>Pilot Program Concluded – Endocrinology Experience Seeking a ‘ new’ partner  </vt:lpstr>
      <vt:lpstr> Logistics &amp; challenges of delivering an MCQ exam in  18/12 </vt:lpstr>
      <vt:lpstr> Logistics &amp; challenges delivering MCQ  exam – 2nd iteration </vt:lpstr>
      <vt:lpstr>Our PROVIDER – managing expectations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Maeve Durkan</cp:lastModifiedBy>
  <cp:revision>27</cp:revision>
  <dcterms:created xsi:type="dcterms:W3CDTF">2021-05-08T06:28:23Z</dcterms:created>
  <dcterms:modified xsi:type="dcterms:W3CDTF">2024-12-06T10:21:49Z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