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diagrams/data12.xml" ContentType="application/vnd.openxmlformats-officedocument.drawingml.diagramData+xml"/>
  <Override PartName="/ppt/diagrams/data3.xml" ContentType="application/vnd.openxmlformats-officedocument.drawingml.diagramData+xml"/>
  <Override PartName="/ppt/diagrams/data10.xml" ContentType="application/vnd.openxmlformats-officedocument.drawingml.diagramData+xml"/>
  <Override PartName="/ppt/diagrams/data4.xml" ContentType="application/vnd.openxmlformats-officedocument.drawingml.diagramData+xml"/>
  <Override PartName="/ppt/presentation.xml" ContentType="application/vnd.openxmlformats-officedocument.presentationml.presentation.main+xml"/>
  <Override PartName="/ppt/diagrams/data16.xml" ContentType="application/vnd.openxmlformats-officedocument.drawingml.diagramData+xml"/>
  <Override PartName="/ppt/diagrams/data11.xml" ContentType="application/vnd.openxmlformats-officedocument.drawingml.diagramData+xml"/>
  <Override PartName="/ppt/diagrams/data5.xml" ContentType="application/vnd.openxmlformats-officedocument.drawingml.diagramData+xml"/>
  <Override PartName="/ppt/diagrams/data9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15.xml" ContentType="application/vnd.openxmlformats-officedocument.drawingml.diagramData+xml"/>
  <Override PartName="/ppt/diagrams/data14.xml" ContentType="application/vnd.openxmlformats-officedocument.drawingml.diagramData+xml"/>
  <Override PartName="/ppt/diagrams/data1.xml" ContentType="application/vnd.openxmlformats-officedocument.drawingml.diagramData+xml"/>
  <Override PartName="/ppt/diagrams/data13.xml" ContentType="application/vnd.openxmlformats-officedocument.drawingml.diagramData+xml"/>
  <Override PartName="/ppt/diagrams/data8.xml" ContentType="application/vnd.openxmlformats-officedocument.drawingml.diagramData+xml"/>
  <Override PartName="/ppt/diagrams/data2.xml" ContentType="application/vnd.openxmlformats-officedocument.drawingml.diagramData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Masters/notesMaster1.xml" ContentType="application/vnd.openxmlformats-officedocument.presentationml.notesMaster+xml"/>
  <Override PartName="/ppt/diagrams/drawing6.xml" ContentType="application/vnd.ms-office.drawingml.diagramDrawing+xml"/>
  <Override PartName="/ppt/theme/theme1.xml" ContentType="application/vnd.openxmlformats-officedocument.theme+xml"/>
  <Override PartName="/ppt/diagrams/colors6.xml" ContentType="application/vnd.openxmlformats-officedocument.drawingml.diagramColors+xml"/>
  <Override PartName="/ppt/theme/theme2.xml" ContentType="application/vnd.openxmlformats-officedocument.theme+xml"/>
  <Override PartName="/ppt/theme/theme3.xml" ContentType="application/vnd.openxmlformats-officedocument.theme+xml"/>
  <Override PartName="/ppt/diagrams/quickStyle6.xml" ContentType="application/vnd.openxmlformats-officedocument.drawingml.diagramStyl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6.xml" ContentType="application/vnd.openxmlformats-officedocument.drawingml.diagramLayout+xml"/>
  <Override PartName="/ppt/diagrams/drawing5.xml" ContentType="application/vnd.ms-office.drawingml.diagramDrawing+xml"/>
  <Override PartName="/ppt/diagrams/colors5.xml" ContentType="application/vnd.openxmlformats-officedocument.drawingml.diagramColors+xml"/>
  <Override PartName="/ppt/diagrams/quickStyle5.xml" ContentType="application/vnd.openxmlformats-officedocument.drawingml.diagramStyle+xml"/>
  <Override PartName="/ppt/diagrams/layout5.xml" ContentType="application/vnd.openxmlformats-officedocument.drawingml.diagramLayout+xml"/>
  <Override PartName="/ppt/diagrams/drawing4.xml" ContentType="application/vnd.ms-office.drawingml.diagramDrawing+xml"/>
  <Override PartName="/ppt/diagrams/colors4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4.xml" ContentType="application/vnd.openxmlformats-officedocument.drawingml.diagramLayout+xml"/>
  <Override PartName="/ppt/diagrams/drawing3.xml" ContentType="application/vnd.ms-office.drawingml.diagramDrawing+xml"/>
  <Override PartName="/ppt/diagrams/colors3.xml" ContentType="application/vnd.openxmlformats-officedocument.drawingml.diagramColors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colors10.xml" ContentType="application/vnd.openxmlformats-officedocument.drawingml.diagramColors+xml"/>
  <Override PartName="/ppt/diagrams/colors9.xml" ContentType="application/vnd.openxmlformats-officedocument.drawingml.diagramColors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layout10.xml" ContentType="application/vnd.openxmlformats-officedocument.drawingml.diagramLayout+xml"/>
  <Override PartName="/ppt/diagrams/quickStyle9.xml" ContentType="application/vnd.openxmlformats-officedocument.drawingml.diagramStyle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layout11.xml" ContentType="application/vnd.openxmlformats-officedocument.drawingml.diagramLayout+xml"/>
  <Override PartName="/ppt/diagrams/layout9.xml" ContentType="application/vnd.openxmlformats-officedocument.drawingml.diagramLayout+xml"/>
  <Override PartName="/ppt/diagrams/quickStyle10.xml" ContentType="application/vnd.openxmlformats-officedocument.drawingml.diagramStyle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rawing11.xml" ContentType="application/vnd.ms-office.drawingml.diagramDrawing+xml"/>
  <Override PartName="/ppt/diagrams/drawing8.xml" ContentType="application/vnd.ms-office.drawingml.diagramDrawing+xml"/>
  <Override PartName="/ppt/diagrams/colors8.xml" ContentType="application/vnd.openxmlformats-officedocument.drawingml.diagramColors+xml"/>
  <Override PartName="/ppt/diagrams/drawing10.xml" ContentType="application/vnd.ms-office.drawingml.diagramDrawing+xml"/>
  <Override PartName="/ppt/diagrams/drawing9.xml" ContentType="application/vnd.ms-office.drawingml.diagramDrawing+xml"/>
  <Override PartName="/ppt/diagrams/quickStyle8.xml" ContentType="application/vnd.openxmlformats-officedocument.drawingml.diagramStyle+xml"/>
  <Override PartName="/ppt/diagrams/layout8.xml" ContentType="application/vnd.openxmlformats-officedocument.drawingml.diagramLayout+xml"/>
  <Override PartName="/ppt/diagrams/drawing7.xml" ContentType="application/vnd.ms-office.drawingml.diagramDrawing+xml"/>
  <Override PartName="/ppt/diagrams/colors7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7.xml" ContentType="application/vnd.openxmlformats-officedocument.drawingml.diagramLayout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embedTrueTypeFonts="1" saveSubsetFonts="1" autoCompressPictures="0">
  <p:sldMasterIdLst>
    <p:sldMasterId id="2147483648" r:id="rId1"/>
    <p:sldMasterId id="2147483661" r:id="rId2"/>
  </p:sldMasterIdLst>
  <p:notesMasterIdLst>
    <p:notesMasterId r:id="rId29"/>
  </p:notesMasterIdLst>
  <p:sldIdLst>
    <p:sldId id="330" r:id="rId3"/>
    <p:sldId id="466" r:id="rId4"/>
    <p:sldId id="475" r:id="rId5"/>
    <p:sldId id="476" r:id="rId6"/>
    <p:sldId id="483" r:id="rId7"/>
    <p:sldId id="484" r:id="rId8"/>
    <p:sldId id="478" r:id="rId9"/>
    <p:sldId id="485" r:id="rId10"/>
    <p:sldId id="486" r:id="rId11"/>
    <p:sldId id="487" r:id="rId12"/>
    <p:sldId id="489" r:id="rId13"/>
    <p:sldId id="493" r:id="rId14"/>
    <p:sldId id="494" r:id="rId15"/>
    <p:sldId id="492" r:id="rId16"/>
    <p:sldId id="495" r:id="rId17"/>
    <p:sldId id="488" r:id="rId18"/>
    <p:sldId id="491" r:id="rId19"/>
    <p:sldId id="490" r:id="rId20"/>
    <p:sldId id="496" r:id="rId21"/>
    <p:sldId id="497" r:id="rId22"/>
    <p:sldId id="499" r:id="rId23"/>
    <p:sldId id="500" r:id="rId24"/>
    <p:sldId id="502" r:id="rId25"/>
    <p:sldId id="503" r:id="rId26"/>
    <p:sldId id="504" r:id="rId27"/>
    <p:sldId id="505" r:id="rId28"/>
  </p:sldIdLst>
  <p:sldSz cx="13004800" cy="9753600"/>
  <p:notesSz cx="6858000" cy="9144000"/>
  <p:defaultTextStyle>
    <a:defPPr>
      <a:defRPr lang="en-US"/>
    </a:defPPr>
    <a:lvl1pPr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pitchFamily="-103" charset="0"/>
        <a:ea typeface="Helvetica Light" pitchFamily="-103" charset="0"/>
        <a:cs typeface="Helvetica Light" pitchFamily="-103" charset="0"/>
        <a:sym typeface="Helvetica Light" pitchFamily="-103" charset="0"/>
      </a:defRPr>
    </a:lvl1pPr>
    <a:lvl2pPr marL="457200" indent="-2286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pitchFamily="-103" charset="0"/>
        <a:ea typeface="Helvetica Light" pitchFamily="-103" charset="0"/>
        <a:cs typeface="Helvetica Light" pitchFamily="-103" charset="0"/>
        <a:sym typeface="Helvetica Light" pitchFamily="-103" charset="0"/>
      </a:defRPr>
    </a:lvl2pPr>
    <a:lvl3pPr marL="914400" indent="-4572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pitchFamily="-103" charset="0"/>
        <a:ea typeface="Helvetica Light" pitchFamily="-103" charset="0"/>
        <a:cs typeface="Helvetica Light" pitchFamily="-103" charset="0"/>
        <a:sym typeface="Helvetica Light" pitchFamily="-103" charset="0"/>
      </a:defRPr>
    </a:lvl3pPr>
    <a:lvl4pPr marL="1371600" indent="-6858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pitchFamily="-103" charset="0"/>
        <a:ea typeface="Helvetica Light" pitchFamily="-103" charset="0"/>
        <a:cs typeface="Helvetica Light" pitchFamily="-103" charset="0"/>
        <a:sym typeface="Helvetica Light" pitchFamily="-103" charset="0"/>
      </a:defRPr>
    </a:lvl4pPr>
    <a:lvl5pPr marL="1828800" indent="-9144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pitchFamily="-103" charset="0"/>
        <a:ea typeface="Helvetica Light" pitchFamily="-103" charset="0"/>
        <a:cs typeface="Helvetica Light" pitchFamily="-103" charset="0"/>
        <a:sym typeface="Helvetica Light" pitchFamily="-103" charset="0"/>
      </a:defRPr>
    </a:lvl5pPr>
    <a:lvl6pPr marL="2286000" algn="l" defTabSz="914400" rtl="0" eaLnBrk="1" latinLnBrk="0" hangingPunct="1">
      <a:defRPr sz="3600" kern="1200">
        <a:solidFill>
          <a:srgbClr val="000000"/>
        </a:solidFill>
        <a:latin typeface="Helvetica Light" pitchFamily="-103" charset="0"/>
        <a:ea typeface="Helvetica Light" pitchFamily="-103" charset="0"/>
        <a:cs typeface="Helvetica Light" pitchFamily="-103" charset="0"/>
        <a:sym typeface="Helvetica Light" pitchFamily="-103" charset="0"/>
      </a:defRPr>
    </a:lvl6pPr>
    <a:lvl7pPr marL="2743200" algn="l" defTabSz="914400" rtl="0" eaLnBrk="1" latinLnBrk="0" hangingPunct="1">
      <a:defRPr sz="3600" kern="1200">
        <a:solidFill>
          <a:srgbClr val="000000"/>
        </a:solidFill>
        <a:latin typeface="Helvetica Light" pitchFamily="-103" charset="0"/>
        <a:ea typeface="Helvetica Light" pitchFamily="-103" charset="0"/>
        <a:cs typeface="Helvetica Light" pitchFamily="-103" charset="0"/>
        <a:sym typeface="Helvetica Light" pitchFamily="-103" charset="0"/>
      </a:defRPr>
    </a:lvl7pPr>
    <a:lvl8pPr marL="3200400" algn="l" defTabSz="914400" rtl="0" eaLnBrk="1" latinLnBrk="0" hangingPunct="1">
      <a:defRPr sz="3600" kern="1200">
        <a:solidFill>
          <a:srgbClr val="000000"/>
        </a:solidFill>
        <a:latin typeface="Helvetica Light" pitchFamily="-103" charset="0"/>
        <a:ea typeface="Helvetica Light" pitchFamily="-103" charset="0"/>
        <a:cs typeface="Helvetica Light" pitchFamily="-103" charset="0"/>
        <a:sym typeface="Helvetica Light" pitchFamily="-103" charset="0"/>
      </a:defRPr>
    </a:lvl8pPr>
    <a:lvl9pPr marL="3657600" algn="l" defTabSz="914400" rtl="0" eaLnBrk="1" latinLnBrk="0" hangingPunct="1">
      <a:defRPr sz="3600" kern="1200">
        <a:solidFill>
          <a:srgbClr val="000000"/>
        </a:solidFill>
        <a:latin typeface="Helvetica Light" pitchFamily="-103" charset="0"/>
        <a:ea typeface="Helvetica Light" pitchFamily="-103" charset="0"/>
        <a:cs typeface="Helvetica Light" pitchFamily="-103" charset="0"/>
        <a:sym typeface="Helvetica Light" pitchFamily="-103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DABC"/>
    <a:srgbClr val="FF4B4B"/>
    <a:srgbClr val="3366CC"/>
    <a:srgbClr val="020E80"/>
    <a:srgbClr val="FFFFFF"/>
    <a:srgbClr val="FFC9C9"/>
    <a:srgbClr val="CAFDC3"/>
    <a:srgbClr val="010A5B"/>
    <a:srgbClr val="AD0B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>
      <p:cViewPr varScale="1">
        <p:scale>
          <a:sx n="47" d="100"/>
          <a:sy n="47" d="100"/>
        </p:scale>
        <p:origin x="1296" y="12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0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customXml" Target="../customXml/item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customXml" Target="../customXml/item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35" Type="http://schemas.openxmlformats.org/officeDocument/2006/relationships/customXml" Target="../customXml/item2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82BAF7-E3C9-477E-98D5-3DB4B807F1D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9D34A8D-3BDB-4222-9E16-1BC7891D3E8C}">
      <dgm:prSet phldrT="[Text]"/>
      <dgm:spPr/>
      <dgm:t>
        <a:bodyPr/>
        <a:lstStyle/>
        <a:p>
          <a:r>
            <a:rPr lang="en-US" dirty="0"/>
            <a:t>2024 Question writing</a:t>
          </a:r>
          <a:endParaRPr lang="en-IE" dirty="0"/>
        </a:p>
      </dgm:t>
    </dgm:pt>
    <dgm:pt modelId="{E2202AB9-7AAD-4966-BC26-CB624472A984}" type="parTrans" cxnId="{71F40F93-FABF-4BB0-97BE-8CCC491E7576}">
      <dgm:prSet/>
      <dgm:spPr/>
      <dgm:t>
        <a:bodyPr/>
        <a:lstStyle/>
        <a:p>
          <a:endParaRPr lang="en-IE"/>
        </a:p>
      </dgm:t>
    </dgm:pt>
    <dgm:pt modelId="{515C668D-7FAB-4BDD-A03F-B393741EAC81}" type="sibTrans" cxnId="{71F40F93-FABF-4BB0-97BE-8CCC491E7576}">
      <dgm:prSet/>
      <dgm:spPr/>
      <dgm:t>
        <a:bodyPr/>
        <a:lstStyle/>
        <a:p>
          <a:endParaRPr lang="en-IE"/>
        </a:p>
      </dgm:t>
    </dgm:pt>
    <dgm:pt modelId="{51174E69-4278-474F-88A6-A8B39DD8E6BE}">
      <dgm:prSet phldrT="[Text]"/>
      <dgm:spPr/>
      <dgm:t>
        <a:bodyPr/>
        <a:lstStyle/>
        <a:p>
          <a:r>
            <a:rPr lang="en-US" dirty="0"/>
            <a:t>April - September 2024 Questions approved</a:t>
          </a:r>
          <a:endParaRPr lang="en-IE" dirty="0"/>
        </a:p>
      </dgm:t>
    </dgm:pt>
    <dgm:pt modelId="{480D86B8-B555-4961-8BFC-9C0059D5F0DE}" type="parTrans" cxnId="{F7775F9F-285E-4F9D-8211-4026AEE9300D}">
      <dgm:prSet/>
      <dgm:spPr/>
      <dgm:t>
        <a:bodyPr/>
        <a:lstStyle/>
        <a:p>
          <a:endParaRPr lang="en-IE"/>
        </a:p>
      </dgm:t>
    </dgm:pt>
    <dgm:pt modelId="{750BE87D-F0A4-4C3B-9FB6-EC8B8D12EEF1}" type="sibTrans" cxnId="{F7775F9F-285E-4F9D-8211-4026AEE9300D}">
      <dgm:prSet/>
      <dgm:spPr/>
      <dgm:t>
        <a:bodyPr/>
        <a:lstStyle/>
        <a:p>
          <a:endParaRPr lang="en-IE"/>
        </a:p>
      </dgm:t>
    </dgm:pt>
    <dgm:pt modelId="{B9E5302F-9147-40EF-876F-4A3B1FA730A2}">
      <dgm:prSet phldrT="[Text]"/>
      <dgm:spPr/>
      <dgm:t>
        <a:bodyPr/>
        <a:lstStyle/>
        <a:p>
          <a:r>
            <a:rPr lang="en-US" dirty="0"/>
            <a:t>October 2024</a:t>
          </a:r>
        </a:p>
        <a:p>
          <a:r>
            <a:rPr lang="en-US" dirty="0"/>
            <a:t>200 questions selected for the papers</a:t>
          </a:r>
          <a:endParaRPr lang="en-IE" dirty="0"/>
        </a:p>
      </dgm:t>
    </dgm:pt>
    <dgm:pt modelId="{6C0830D3-4469-4137-AE0B-AF3FDD37E036}" type="parTrans" cxnId="{CD1BE568-2DB4-496E-AF7D-FEB83E0E5101}">
      <dgm:prSet/>
      <dgm:spPr/>
      <dgm:t>
        <a:bodyPr/>
        <a:lstStyle/>
        <a:p>
          <a:endParaRPr lang="en-IE"/>
        </a:p>
      </dgm:t>
    </dgm:pt>
    <dgm:pt modelId="{8A4C9D21-65D4-4869-B756-CAA0F27EDF89}" type="sibTrans" cxnId="{CD1BE568-2DB4-496E-AF7D-FEB83E0E5101}">
      <dgm:prSet/>
      <dgm:spPr/>
      <dgm:t>
        <a:bodyPr/>
        <a:lstStyle/>
        <a:p>
          <a:endParaRPr lang="en-IE"/>
        </a:p>
      </dgm:t>
    </dgm:pt>
    <dgm:pt modelId="{7245BFAE-7ADA-4E85-9257-58A82F5A845E}" type="pres">
      <dgm:prSet presAssocID="{7D82BAF7-E3C9-477E-98D5-3DB4B807F1DD}" presName="CompostProcess" presStyleCnt="0">
        <dgm:presLayoutVars>
          <dgm:dir/>
          <dgm:resizeHandles val="exact"/>
        </dgm:presLayoutVars>
      </dgm:prSet>
      <dgm:spPr/>
    </dgm:pt>
    <dgm:pt modelId="{5553C7EA-AB72-453A-BAA4-D325CCAC7722}" type="pres">
      <dgm:prSet presAssocID="{7D82BAF7-E3C9-477E-98D5-3DB4B807F1DD}" presName="arrow" presStyleLbl="bgShp" presStyleIdx="0" presStyleCnt="1"/>
      <dgm:spPr/>
    </dgm:pt>
    <dgm:pt modelId="{007E47F2-0B02-4496-B498-DF99EDCDD5E1}" type="pres">
      <dgm:prSet presAssocID="{7D82BAF7-E3C9-477E-98D5-3DB4B807F1DD}" presName="linearProcess" presStyleCnt="0"/>
      <dgm:spPr/>
    </dgm:pt>
    <dgm:pt modelId="{4BD6ECEC-5476-4F43-9BDF-C584460C4767}" type="pres">
      <dgm:prSet presAssocID="{39D34A8D-3BDB-4222-9E16-1BC7891D3E8C}" presName="textNode" presStyleLbl="node1" presStyleIdx="0" presStyleCnt="3">
        <dgm:presLayoutVars>
          <dgm:bulletEnabled val="1"/>
        </dgm:presLayoutVars>
      </dgm:prSet>
      <dgm:spPr/>
    </dgm:pt>
    <dgm:pt modelId="{1BE603F5-FC61-42C4-9915-B465BAD93B2A}" type="pres">
      <dgm:prSet presAssocID="{515C668D-7FAB-4BDD-A03F-B393741EAC81}" presName="sibTrans" presStyleCnt="0"/>
      <dgm:spPr/>
    </dgm:pt>
    <dgm:pt modelId="{ACE6F877-1787-4BFE-94BD-468FD5DA2600}" type="pres">
      <dgm:prSet presAssocID="{51174E69-4278-474F-88A6-A8B39DD8E6BE}" presName="textNode" presStyleLbl="node1" presStyleIdx="1" presStyleCnt="3">
        <dgm:presLayoutVars>
          <dgm:bulletEnabled val="1"/>
        </dgm:presLayoutVars>
      </dgm:prSet>
      <dgm:spPr/>
    </dgm:pt>
    <dgm:pt modelId="{A42DBA75-C8AF-44AA-BB14-F31684F02565}" type="pres">
      <dgm:prSet presAssocID="{750BE87D-F0A4-4C3B-9FB6-EC8B8D12EEF1}" presName="sibTrans" presStyleCnt="0"/>
      <dgm:spPr/>
    </dgm:pt>
    <dgm:pt modelId="{C6C7B875-046F-4257-8FEB-DD0807D75D16}" type="pres">
      <dgm:prSet presAssocID="{B9E5302F-9147-40EF-876F-4A3B1FA730A2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A90DC02D-BBCE-4057-92FF-51FB6B10F535}" type="presOf" srcId="{7D82BAF7-E3C9-477E-98D5-3DB4B807F1DD}" destId="{7245BFAE-7ADA-4E85-9257-58A82F5A845E}" srcOrd="0" destOrd="0" presId="urn:microsoft.com/office/officeart/2005/8/layout/hProcess9"/>
    <dgm:cxn modelId="{CD1BE568-2DB4-496E-AF7D-FEB83E0E5101}" srcId="{7D82BAF7-E3C9-477E-98D5-3DB4B807F1DD}" destId="{B9E5302F-9147-40EF-876F-4A3B1FA730A2}" srcOrd="2" destOrd="0" parTransId="{6C0830D3-4469-4137-AE0B-AF3FDD37E036}" sibTransId="{8A4C9D21-65D4-4869-B756-CAA0F27EDF89}"/>
    <dgm:cxn modelId="{7FF2C27F-F819-4430-B071-DABD3D6590ED}" type="presOf" srcId="{51174E69-4278-474F-88A6-A8B39DD8E6BE}" destId="{ACE6F877-1787-4BFE-94BD-468FD5DA2600}" srcOrd="0" destOrd="0" presId="urn:microsoft.com/office/officeart/2005/8/layout/hProcess9"/>
    <dgm:cxn modelId="{71F40F93-FABF-4BB0-97BE-8CCC491E7576}" srcId="{7D82BAF7-E3C9-477E-98D5-3DB4B807F1DD}" destId="{39D34A8D-3BDB-4222-9E16-1BC7891D3E8C}" srcOrd="0" destOrd="0" parTransId="{E2202AB9-7AAD-4966-BC26-CB624472A984}" sibTransId="{515C668D-7FAB-4BDD-A03F-B393741EAC81}"/>
    <dgm:cxn modelId="{F7775F9F-285E-4F9D-8211-4026AEE9300D}" srcId="{7D82BAF7-E3C9-477E-98D5-3DB4B807F1DD}" destId="{51174E69-4278-474F-88A6-A8B39DD8E6BE}" srcOrd="1" destOrd="0" parTransId="{480D86B8-B555-4961-8BFC-9C0059D5F0DE}" sibTransId="{750BE87D-F0A4-4C3B-9FB6-EC8B8D12EEF1}"/>
    <dgm:cxn modelId="{32EA69DF-79F9-42A2-995C-9B723FF898B1}" type="presOf" srcId="{39D34A8D-3BDB-4222-9E16-1BC7891D3E8C}" destId="{4BD6ECEC-5476-4F43-9BDF-C584460C4767}" srcOrd="0" destOrd="0" presId="urn:microsoft.com/office/officeart/2005/8/layout/hProcess9"/>
    <dgm:cxn modelId="{D7684CF7-61FE-45B0-A2A2-CAA66C3E011B}" type="presOf" srcId="{B9E5302F-9147-40EF-876F-4A3B1FA730A2}" destId="{C6C7B875-046F-4257-8FEB-DD0807D75D16}" srcOrd="0" destOrd="0" presId="urn:microsoft.com/office/officeart/2005/8/layout/hProcess9"/>
    <dgm:cxn modelId="{207D9CB3-21BF-4329-8809-5E493E910FFC}" type="presParOf" srcId="{7245BFAE-7ADA-4E85-9257-58A82F5A845E}" destId="{5553C7EA-AB72-453A-BAA4-D325CCAC7722}" srcOrd="0" destOrd="0" presId="urn:microsoft.com/office/officeart/2005/8/layout/hProcess9"/>
    <dgm:cxn modelId="{30707AAC-4E9A-4C54-AD59-16613DB21C43}" type="presParOf" srcId="{7245BFAE-7ADA-4E85-9257-58A82F5A845E}" destId="{007E47F2-0B02-4496-B498-DF99EDCDD5E1}" srcOrd="1" destOrd="0" presId="urn:microsoft.com/office/officeart/2005/8/layout/hProcess9"/>
    <dgm:cxn modelId="{9596BDF4-C098-473B-8A61-B7D7006C3B5A}" type="presParOf" srcId="{007E47F2-0B02-4496-B498-DF99EDCDD5E1}" destId="{4BD6ECEC-5476-4F43-9BDF-C584460C4767}" srcOrd="0" destOrd="0" presId="urn:microsoft.com/office/officeart/2005/8/layout/hProcess9"/>
    <dgm:cxn modelId="{10C23567-42B5-4849-8967-5F126111D7AD}" type="presParOf" srcId="{007E47F2-0B02-4496-B498-DF99EDCDD5E1}" destId="{1BE603F5-FC61-42C4-9915-B465BAD93B2A}" srcOrd="1" destOrd="0" presId="urn:microsoft.com/office/officeart/2005/8/layout/hProcess9"/>
    <dgm:cxn modelId="{6E7C3BA7-4391-4A52-AA3F-40D53244A377}" type="presParOf" srcId="{007E47F2-0B02-4496-B498-DF99EDCDD5E1}" destId="{ACE6F877-1787-4BFE-94BD-468FD5DA2600}" srcOrd="2" destOrd="0" presId="urn:microsoft.com/office/officeart/2005/8/layout/hProcess9"/>
    <dgm:cxn modelId="{0D4D171C-E168-47A2-BD89-59DE57D53835}" type="presParOf" srcId="{007E47F2-0B02-4496-B498-DF99EDCDD5E1}" destId="{A42DBA75-C8AF-44AA-BB14-F31684F02565}" srcOrd="3" destOrd="0" presId="urn:microsoft.com/office/officeart/2005/8/layout/hProcess9"/>
    <dgm:cxn modelId="{2EF3DEFC-8600-47A5-B729-4A5F919F04E6}" type="presParOf" srcId="{007E47F2-0B02-4496-B498-DF99EDCDD5E1}" destId="{C6C7B875-046F-4257-8FEB-DD0807D75D1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7FD1751-9347-4794-A8C9-D265E32335C2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52F1842F-3042-43D1-902F-EA5043641CD3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Define borderline candidate</a:t>
          </a:r>
          <a:endParaRPr lang="en-IE" dirty="0"/>
        </a:p>
      </dgm:t>
    </dgm:pt>
    <dgm:pt modelId="{16A97F46-DB5F-49E0-8D4D-D353B6BFBBC9}" type="parTrans" cxnId="{BC1DC104-5CFE-4DBE-9308-F5215C21ACCA}">
      <dgm:prSet/>
      <dgm:spPr/>
      <dgm:t>
        <a:bodyPr/>
        <a:lstStyle/>
        <a:p>
          <a:endParaRPr lang="en-IE"/>
        </a:p>
      </dgm:t>
    </dgm:pt>
    <dgm:pt modelId="{411ADC6C-B602-4212-92A3-814064C1C338}" type="sibTrans" cxnId="{BC1DC104-5CFE-4DBE-9308-F5215C21ACCA}">
      <dgm:prSet/>
      <dgm:spPr/>
      <dgm:t>
        <a:bodyPr/>
        <a:lstStyle/>
        <a:p>
          <a:endParaRPr lang="en-IE"/>
        </a:p>
      </dgm:t>
    </dgm:pt>
    <dgm:pt modelId="{6C7CA088-467C-46E3-8BA0-8F25D64A4FAB}">
      <dgm:prSet phldrT="[Text]"/>
      <dgm:spPr/>
      <dgm:t>
        <a:bodyPr/>
        <a:lstStyle/>
        <a:p>
          <a:r>
            <a:rPr lang="en-US" dirty="0"/>
            <a:t>% who will score correctly</a:t>
          </a:r>
          <a:endParaRPr lang="en-IE" dirty="0"/>
        </a:p>
      </dgm:t>
    </dgm:pt>
    <dgm:pt modelId="{4CCEFF25-86F1-424F-B2A9-1ABA80DA8F72}" type="parTrans" cxnId="{4F4B6FDE-D9E6-4B49-935E-798A1E91352F}">
      <dgm:prSet/>
      <dgm:spPr/>
      <dgm:t>
        <a:bodyPr/>
        <a:lstStyle/>
        <a:p>
          <a:endParaRPr lang="en-IE"/>
        </a:p>
      </dgm:t>
    </dgm:pt>
    <dgm:pt modelId="{6CFEDABA-3D75-4C7C-BB8A-657BD5184835}" type="sibTrans" cxnId="{4F4B6FDE-D9E6-4B49-935E-798A1E91352F}">
      <dgm:prSet/>
      <dgm:spPr/>
      <dgm:t>
        <a:bodyPr/>
        <a:lstStyle/>
        <a:p>
          <a:endParaRPr lang="en-IE"/>
        </a:p>
      </dgm:t>
    </dgm:pt>
    <dgm:pt modelId="{C79F4928-F405-48AA-AB33-718ADBF8FE38}">
      <dgm:prSet phldrT="[Text]"/>
      <dgm:spPr/>
      <dgm:t>
        <a:bodyPr/>
        <a:lstStyle/>
        <a:p>
          <a:r>
            <a:rPr lang="en-US" dirty="0"/>
            <a:t>Discuss ratings</a:t>
          </a:r>
          <a:endParaRPr lang="en-IE" dirty="0"/>
        </a:p>
      </dgm:t>
    </dgm:pt>
    <dgm:pt modelId="{74DBA03C-6AD2-4D90-B5FA-DD67B84B6251}" type="parTrans" cxnId="{4640BDE9-2C08-4D3E-B95A-87F4D89F3AC9}">
      <dgm:prSet/>
      <dgm:spPr/>
      <dgm:t>
        <a:bodyPr/>
        <a:lstStyle/>
        <a:p>
          <a:endParaRPr lang="en-IE"/>
        </a:p>
      </dgm:t>
    </dgm:pt>
    <dgm:pt modelId="{7A5ECD79-ABCB-4664-8E53-9455D6DE395A}" type="sibTrans" cxnId="{4640BDE9-2C08-4D3E-B95A-87F4D89F3AC9}">
      <dgm:prSet/>
      <dgm:spPr/>
      <dgm:t>
        <a:bodyPr/>
        <a:lstStyle/>
        <a:p>
          <a:endParaRPr lang="en-IE"/>
        </a:p>
      </dgm:t>
    </dgm:pt>
    <dgm:pt modelId="{40DD2DD0-EBD1-440E-ACC3-6EBFA2491841}">
      <dgm:prSet phldrT="[Text]"/>
      <dgm:spPr/>
      <dgm:t>
        <a:bodyPr/>
        <a:lstStyle/>
        <a:p>
          <a:r>
            <a:rPr lang="en-US" dirty="0"/>
            <a:t>Average estimate</a:t>
          </a:r>
          <a:endParaRPr lang="en-IE" dirty="0"/>
        </a:p>
      </dgm:t>
    </dgm:pt>
    <dgm:pt modelId="{310E05DE-E576-4480-BA5E-3C00F7B82D8D}" type="parTrans" cxnId="{07E10D72-59F2-4EC8-8E43-FE52375958B2}">
      <dgm:prSet/>
      <dgm:spPr/>
      <dgm:t>
        <a:bodyPr/>
        <a:lstStyle/>
        <a:p>
          <a:endParaRPr lang="en-IE"/>
        </a:p>
      </dgm:t>
    </dgm:pt>
    <dgm:pt modelId="{FCECD60A-D07D-48C5-9144-D9D40334C5F1}" type="sibTrans" cxnId="{07E10D72-59F2-4EC8-8E43-FE52375958B2}">
      <dgm:prSet/>
      <dgm:spPr/>
      <dgm:t>
        <a:bodyPr/>
        <a:lstStyle/>
        <a:p>
          <a:endParaRPr lang="en-IE"/>
        </a:p>
      </dgm:t>
    </dgm:pt>
    <dgm:pt modelId="{3BA70AA0-E04D-48A7-9E27-C2DFD949C686}">
      <dgm:prSet phldrT="[Text]"/>
      <dgm:spPr/>
      <dgm:t>
        <a:bodyPr/>
        <a:lstStyle/>
        <a:p>
          <a:r>
            <a:rPr lang="en-US" dirty="0"/>
            <a:t>Cut score is sum of averages</a:t>
          </a:r>
          <a:endParaRPr lang="en-IE" dirty="0"/>
        </a:p>
      </dgm:t>
    </dgm:pt>
    <dgm:pt modelId="{DE1BE3CB-BB7D-4F19-884C-E0AFE1BCD9EE}" type="parTrans" cxnId="{C4E1C598-2013-4AD7-8AD4-463AB4BBAB79}">
      <dgm:prSet/>
      <dgm:spPr/>
      <dgm:t>
        <a:bodyPr/>
        <a:lstStyle/>
        <a:p>
          <a:endParaRPr lang="en-IE"/>
        </a:p>
      </dgm:t>
    </dgm:pt>
    <dgm:pt modelId="{8BBC30B9-B7AC-4856-A4D0-24700D88A0AF}" type="sibTrans" cxnId="{C4E1C598-2013-4AD7-8AD4-463AB4BBAB79}">
      <dgm:prSet/>
      <dgm:spPr/>
      <dgm:t>
        <a:bodyPr/>
        <a:lstStyle/>
        <a:p>
          <a:endParaRPr lang="en-IE"/>
        </a:p>
      </dgm:t>
    </dgm:pt>
    <dgm:pt modelId="{C8C89181-475B-4A08-A100-64886BBD8AA7}">
      <dgm:prSet phldrT="[Text]"/>
      <dgm:spPr/>
      <dgm:t>
        <a:bodyPr/>
        <a:lstStyle/>
        <a:p>
          <a:r>
            <a:rPr lang="en-US" dirty="0"/>
            <a:t>Record each raters estimate</a:t>
          </a:r>
          <a:endParaRPr lang="en-IE" dirty="0"/>
        </a:p>
      </dgm:t>
    </dgm:pt>
    <dgm:pt modelId="{B1C956DF-9556-482F-80CB-EA8F7E7EC973}" type="parTrans" cxnId="{435045DB-9037-49E3-99E9-900F058FCA17}">
      <dgm:prSet/>
      <dgm:spPr/>
      <dgm:t>
        <a:bodyPr/>
        <a:lstStyle/>
        <a:p>
          <a:endParaRPr lang="en-IE"/>
        </a:p>
      </dgm:t>
    </dgm:pt>
    <dgm:pt modelId="{6A23BF3D-5107-41F3-B4E3-A34958B0AF1B}" type="sibTrans" cxnId="{435045DB-9037-49E3-99E9-900F058FCA17}">
      <dgm:prSet/>
      <dgm:spPr/>
      <dgm:t>
        <a:bodyPr/>
        <a:lstStyle/>
        <a:p>
          <a:endParaRPr lang="en-IE"/>
        </a:p>
      </dgm:t>
    </dgm:pt>
    <dgm:pt modelId="{ABD56A40-4FC9-41C9-80F8-7C944EC355CE}" type="pres">
      <dgm:prSet presAssocID="{07FD1751-9347-4794-A8C9-D265E32335C2}" presName="cycle" presStyleCnt="0">
        <dgm:presLayoutVars>
          <dgm:dir/>
          <dgm:resizeHandles val="exact"/>
        </dgm:presLayoutVars>
      </dgm:prSet>
      <dgm:spPr/>
    </dgm:pt>
    <dgm:pt modelId="{AAE67AAA-055D-4C9D-B4ED-2359D01C36BB}" type="pres">
      <dgm:prSet presAssocID="{52F1842F-3042-43D1-902F-EA5043641CD3}" presName="node" presStyleLbl="node1" presStyleIdx="0" presStyleCnt="6">
        <dgm:presLayoutVars>
          <dgm:bulletEnabled val="1"/>
        </dgm:presLayoutVars>
      </dgm:prSet>
      <dgm:spPr/>
    </dgm:pt>
    <dgm:pt modelId="{80C675C4-0C58-432B-A134-53D831DF8DC7}" type="pres">
      <dgm:prSet presAssocID="{411ADC6C-B602-4212-92A3-814064C1C338}" presName="sibTrans" presStyleLbl="sibTrans2D1" presStyleIdx="0" presStyleCnt="6"/>
      <dgm:spPr/>
    </dgm:pt>
    <dgm:pt modelId="{BE108A67-1284-4556-AEE7-CD6A77D34C47}" type="pres">
      <dgm:prSet presAssocID="{411ADC6C-B602-4212-92A3-814064C1C338}" presName="connectorText" presStyleLbl="sibTrans2D1" presStyleIdx="0" presStyleCnt="6"/>
      <dgm:spPr/>
    </dgm:pt>
    <dgm:pt modelId="{E6F2E66C-F2A0-432D-A65F-5EEB4DDF4CB0}" type="pres">
      <dgm:prSet presAssocID="{6C7CA088-467C-46E3-8BA0-8F25D64A4FAB}" presName="node" presStyleLbl="node1" presStyleIdx="1" presStyleCnt="6">
        <dgm:presLayoutVars>
          <dgm:bulletEnabled val="1"/>
        </dgm:presLayoutVars>
      </dgm:prSet>
      <dgm:spPr/>
    </dgm:pt>
    <dgm:pt modelId="{5357DB64-2760-4074-877E-CDFAAE0E8C13}" type="pres">
      <dgm:prSet presAssocID="{6CFEDABA-3D75-4C7C-BB8A-657BD5184835}" presName="sibTrans" presStyleLbl="sibTrans2D1" presStyleIdx="1" presStyleCnt="6"/>
      <dgm:spPr/>
    </dgm:pt>
    <dgm:pt modelId="{1DA1FE09-C67C-4940-BC0B-5F181BE7B368}" type="pres">
      <dgm:prSet presAssocID="{6CFEDABA-3D75-4C7C-BB8A-657BD5184835}" presName="connectorText" presStyleLbl="sibTrans2D1" presStyleIdx="1" presStyleCnt="6"/>
      <dgm:spPr/>
    </dgm:pt>
    <dgm:pt modelId="{7C908F58-4C6D-4D97-A48E-8C25556D2A83}" type="pres">
      <dgm:prSet presAssocID="{C8C89181-475B-4A08-A100-64886BBD8AA7}" presName="node" presStyleLbl="node1" presStyleIdx="2" presStyleCnt="6">
        <dgm:presLayoutVars>
          <dgm:bulletEnabled val="1"/>
        </dgm:presLayoutVars>
      </dgm:prSet>
      <dgm:spPr/>
    </dgm:pt>
    <dgm:pt modelId="{8B810502-7F1B-4D79-A338-61BA05F0517B}" type="pres">
      <dgm:prSet presAssocID="{6A23BF3D-5107-41F3-B4E3-A34958B0AF1B}" presName="sibTrans" presStyleLbl="sibTrans2D1" presStyleIdx="2" presStyleCnt="6"/>
      <dgm:spPr/>
    </dgm:pt>
    <dgm:pt modelId="{0E561A04-FB53-4679-ABCF-4A1421E71C56}" type="pres">
      <dgm:prSet presAssocID="{6A23BF3D-5107-41F3-B4E3-A34958B0AF1B}" presName="connectorText" presStyleLbl="sibTrans2D1" presStyleIdx="2" presStyleCnt="6"/>
      <dgm:spPr/>
    </dgm:pt>
    <dgm:pt modelId="{B7D29BB7-7870-42B9-B0EB-7540931AA7FD}" type="pres">
      <dgm:prSet presAssocID="{C79F4928-F405-48AA-AB33-718ADBF8FE38}" presName="node" presStyleLbl="node1" presStyleIdx="3" presStyleCnt="6">
        <dgm:presLayoutVars>
          <dgm:bulletEnabled val="1"/>
        </dgm:presLayoutVars>
      </dgm:prSet>
      <dgm:spPr/>
    </dgm:pt>
    <dgm:pt modelId="{2F80B5FE-B901-4170-82B8-99477A140487}" type="pres">
      <dgm:prSet presAssocID="{7A5ECD79-ABCB-4664-8E53-9455D6DE395A}" presName="sibTrans" presStyleLbl="sibTrans2D1" presStyleIdx="3" presStyleCnt="6"/>
      <dgm:spPr/>
    </dgm:pt>
    <dgm:pt modelId="{B62834C7-CF91-48B2-BAB8-2171EBD8495E}" type="pres">
      <dgm:prSet presAssocID="{7A5ECD79-ABCB-4664-8E53-9455D6DE395A}" presName="connectorText" presStyleLbl="sibTrans2D1" presStyleIdx="3" presStyleCnt="6"/>
      <dgm:spPr/>
    </dgm:pt>
    <dgm:pt modelId="{A917508E-652F-443F-BA37-6F258A46AFAB}" type="pres">
      <dgm:prSet presAssocID="{40DD2DD0-EBD1-440E-ACC3-6EBFA2491841}" presName="node" presStyleLbl="node1" presStyleIdx="4" presStyleCnt="6">
        <dgm:presLayoutVars>
          <dgm:bulletEnabled val="1"/>
        </dgm:presLayoutVars>
      </dgm:prSet>
      <dgm:spPr/>
    </dgm:pt>
    <dgm:pt modelId="{395F56EA-BAC3-43C5-A138-9E2F8736BD1B}" type="pres">
      <dgm:prSet presAssocID="{FCECD60A-D07D-48C5-9144-D9D40334C5F1}" presName="sibTrans" presStyleLbl="sibTrans2D1" presStyleIdx="4" presStyleCnt="6"/>
      <dgm:spPr/>
    </dgm:pt>
    <dgm:pt modelId="{137C2B66-45B1-4982-BE8C-833D32B4FA5E}" type="pres">
      <dgm:prSet presAssocID="{FCECD60A-D07D-48C5-9144-D9D40334C5F1}" presName="connectorText" presStyleLbl="sibTrans2D1" presStyleIdx="4" presStyleCnt="6"/>
      <dgm:spPr/>
    </dgm:pt>
    <dgm:pt modelId="{36005900-FB11-4728-8ACF-ABFD9B38D805}" type="pres">
      <dgm:prSet presAssocID="{3BA70AA0-E04D-48A7-9E27-C2DFD949C686}" presName="node" presStyleLbl="node1" presStyleIdx="5" presStyleCnt="6">
        <dgm:presLayoutVars>
          <dgm:bulletEnabled val="1"/>
        </dgm:presLayoutVars>
      </dgm:prSet>
      <dgm:spPr/>
    </dgm:pt>
    <dgm:pt modelId="{48A55D92-1C91-4BC2-AFF0-533376D42A07}" type="pres">
      <dgm:prSet presAssocID="{8BBC30B9-B7AC-4856-A4D0-24700D88A0AF}" presName="sibTrans" presStyleLbl="sibTrans2D1" presStyleIdx="5" presStyleCnt="6"/>
      <dgm:spPr/>
    </dgm:pt>
    <dgm:pt modelId="{850B9E96-070C-41E5-A871-4708C09F61EB}" type="pres">
      <dgm:prSet presAssocID="{8BBC30B9-B7AC-4856-A4D0-24700D88A0AF}" presName="connectorText" presStyleLbl="sibTrans2D1" presStyleIdx="5" presStyleCnt="6"/>
      <dgm:spPr/>
    </dgm:pt>
  </dgm:ptLst>
  <dgm:cxnLst>
    <dgm:cxn modelId="{BC1DC104-5CFE-4DBE-9308-F5215C21ACCA}" srcId="{07FD1751-9347-4794-A8C9-D265E32335C2}" destId="{52F1842F-3042-43D1-902F-EA5043641CD3}" srcOrd="0" destOrd="0" parTransId="{16A97F46-DB5F-49E0-8D4D-D353B6BFBBC9}" sibTransId="{411ADC6C-B602-4212-92A3-814064C1C338}"/>
    <dgm:cxn modelId="{A64FBB06-E99D-4B58-8A6F-55D7E5A7EA2B}" type="presOf" srcId="{6CFEDABA-3D75-4C7C-BB8A-657BD5184835}" destId="{5357DB64-2760-4074-877E-CDFAAE0E8C13}" srcOrd="0" destOrd="0" presId="urn:microsoft.com/office/officeart/2005/8/layout/cycle2"/>
    <dgm:cxn modelId="{9B297B10-50BA-4A10-9A18-35E8E8EF3A4D}" type="presOf" srcId="{6CFEDABA-3D75-4C7C-BB8A-657BD5184835}" destId="{1DA1FE09-C67C-4940-BC0B-5F181BE7B368}" srcOrd="1" destOrd="0" presId="urn:microsoft.com/office/officeart/2005/8/layout/cycle2"/>
    <dgm:cxn modelId="{A19A2921-9F21-4088-BD52-0C0B4B9ED140}" type="presOf" srcId="{07FD1751-9347-4794-A8C9-D265E32335C2}" destId="{ABD56A40-4FC9-41C9-80F8-7C944EC355CE}" srcOrd="0" destOrd="0" presId="urn:microsoft.com/office/officeart/2005/8/layout/cycle2"/>
    <dgm:cxn modelId="{0CC5DD2A-8C53-49E4-A3FE-4C896C0DE5F1}" type="presOf" srcId="{3BA70AA0-E04D-48A7-9E27-C2DFD949C686}" destId="{36005900-FB11-4728-8ACF-ABFD9B38D805}" srcOrd="0" destOrd="0" presId="urn:microsoft.com/office/officeart/2005/8/layout/cycle2"/>
    <dgm:cxn modelId="{6B21FD2C-D0C3-4611-AD7B-DE94DF88BDCF}" type="presOf" srcId="{C79F4928-F405-48AA-AB33-718ADBF8FE38}" destId="{B7D29BB7-7870-42B9-B0EB-7540931AA7FD}" srcOrd="0" destOrd="0" presId="urn:microsoft.com/office/officeart/2005/8/layout/cycle2"/>
    <dgm:cxn modelId="{81777864-87E0-4F1A-B517-A3CCB207AF51}" type="presOf" srcId="{52F1842F-3042-43D1-902F-EA5043641CD3}" destId="{AAE67AAA-055D-4C9D-B4ED-2359D01C36BB}" srcOrd="0" destOrd="0" presId="urn:microsoft.com/office/officeart/2005/8/layout/cycle2"/>
    <dgm:cxn modelId="{8DFE5A65-DDBE-4578-8524-1645BB8824C3}" type="presOf" srcId="{7A5ECD79-ABCB-4664-8E53-9455D6DE395A}" destId="{B62834C7-CF91-48B2-BAB8-2171EBD8495E}" srcOrd="1" destOrd="0" presId="urn:microsoft.com/office/officeart/2005/8/layout/cycle2"/>
    <dgm:cxn modelId="{07E10D72-59F2-4EC8-8E43-FE52375958B2}" srcId="{07FD1751-9347-4794-A8C9-D265E32335C2}" destId="{40DD2DD0-EBD1-440E-ACC3-6EBFA2491841}" srcOrd="4" destOrd="0" parTransId="{310E05DE-E576-4480-BA5E-3C00F7B82D8D}" sibTransId="{FCECD60A-D07D-48C5-9144-D9D40334C5F1}"/>
    <dgm:cxn modelId="{8196E05A-491C-4804-8BF7-8EA318164B57}" type="presOf" srcId="{6C7CA088-467C-46E3-8BA0-8F25D64A4FAB}" destId="{E6F2E66C-F2A0-432D-A65F-5EEB4DDF4CB0}" srcOrd="0" destOrd="0" presId="urn:microsoft.com/office/officeart/2005/8/layout/cycle2"/>
    <dgm:cxn modelId="{D202F485-CCF1-4EC6-B162-B01E9F9A7394}" type="presOf" srcId="{FCECD60A-D07D-48C5-9144-D9D40334C5F1}" destId="{137C2B66-45B1-4982-BE8C-833D32B4FA5E}" srcOrd="1" destOrd="0" presId="urn:microsoft.com/office/officeart/2005/8/layout/cycle2"/>
    <dgm:cxn modelId="{8634AD95-F423-4BE2-8D3C-A2D347820778}" type="presOf" srcId="{6A23BF3D-5107-41F3-B4E3-A34958B0AF1B}" destId="{0E561A04-FB53-4679-ABCF-4A1421E71C56}" srcOrd="1" destOrd="0" presId="urn:microsoft.com/office/officeart/2005/8/layout/cycle2"/>
    <dgm:cxn modelId="{C4E1C598-2013-4AD7-8AD4-463AB4BBAB79}" srcId="{07FD1751-9347-4794-A8C9-D265E32335C2}" destId="{3BA70AA0-E04D-48A7-9E27-C2DFD949C686}" srcOrd="5" destOrd="0" parTransId="{DE1BE3CB-BB7D-4F19-884C-E0AFE1BCD9EE}" sibTransId="{8BBC30B9-B7AC-4856-A4D0-24700D88A0AF}"/>
    <dgm:cxn modelId="{A90A009B-6C0B-41DB-9880-3D9F8B6C0071}" type="presOf" srcId="{40DD2DD0-EBD1-440E-ACC3-6EBFA2491841}" destId="{A917508E-652F-443F-BA37-6F258A46AFAB}" srcOrd="0" destOrd="0" presId="urn:microsoft.com/office/officeart/2005/8/layout/cycle2"/>
    <dgm:cxn modelId="{BF4306AB-6AA6-4B2F-8D70-572CCCFFC24D}" type="presOf" srcId="{8BBC30B9-B7AC-4856-A4D0-24700D88A0AF}" destId="{850B9E96-070C-41E5-A871-4708C09F61EB}" srcOrd="1" destOrd="0" presId="urn:microsoft.com/office/officeart/2005/8/layout/cycle2"/>
    <dgm:cxn modelId="{A86F39AC-A79C-4BC6-8A56-E4E7CD1FD6C2}" type="presOf" srcId="{411ADC6C-B602-4212-92A3-814064C1C338}" destId="{BE108A67-1284-4556-AEE7-CD6A77D34C47}" srcOrd="1" destOrd="0" presId="urn:microsoft.com/office/officeart/2005/8/layout/cycle2"/>
    <dgm:cxn modelId="{926B4FB3-9C61-4256-9F2C-5886EA440E0A}" type="presOf" srcId="{6A23BF3D-5107-41F3-B4E3-A34958B0AF1B}" destId="{8B810502-7F1B-4D79-A338-61BA05F0517B}" srcOrd="0" destOrd="0" presId="urn:microsoft.com/office/officeart/2005/8/layout/cycle2"/>
    <dgm:cxn modelId="{CE5E84B9-730D-48FA-9D82-3645D373EBFE}" type="presOf" srcId="{C8C89181-475B-4A08-A100-64886BBD8AA7}" destId="{7C908F58-4C6D-4D97-A48E-8C25556D2A83}" srcOrd="0" destOrd="0" presId="urn:microsoft.com/office/officeart/2005/8/layout/cycle2"/>
    <dgm:cxn modelId="{D8469CBA-06EB-4661-940B-111A2A6F820A}" type="presOf" srcId="{411ADC6C-B602-4212-92A3-814064C1C338}" destId="{80C675C4-0C58-432B-A134-53D831DF8DC7}" srcOrd="0" destOrd="0" presId="urn:microsoft.com/office/officeart/2005/8/layout/cycle2"/>
    <dgm:cxn modelId="{45616ACA-1F33-44D7-8431-F8F8AB1A1F47}" type="presOf" srcId="{7A5ECD79-ABCB-4664-8E53-9455D6DE395A}" destId="{2F80B5FE-B901-4170-82B8-99477A140487}" srcOrd="0" destOrd="0" presId="urn:microsoft.com/office/officeart/2005/8/layout/cycle2"/>
    <dgm:cxn modelId="{C6ED91D5-832C-49EB-A803-D467F7F33912}" type="presOf" srcId="{FCECD60A-D07D-48C5-9144-D9D40334C5F1}" destId="{395F56EA-BAC3-43C5-A138-9E2F8736BD1B}" srcOrd="0" destOrd="0" presId="urn:microsoft.com/office/officeart/2005/8/layout/cycle2"/>
    <dgm:cxn modelId="{435045DB-9037-49E3-99E9-900F058FCA17}" srcId="{07FD1751-9347-4794-A8C9-D265E32335C2}" destId="{C8C89181-475B-4A08-A100-64886BBD8AA7}" srcOrd="2" destOrd="0" parTransId="{B1C956DF-9556-482F-80CB-EA8F7E7EC973}" sibTransId="{6A23BF3D-5107-41F3-B4E3-A34958B0AF1B}"/>
    <dgm:cxn modelId="{4F4B6FDE-D9E6-4B49-935E-798A1E91352F}" srcId="{07FD1751-9347-4794-A8C9-D265E32335C2}" destId="{6C7CA088-467C-46E3-8BA0-8F25D64A4FAB}" srcOrd="1" destOrd="0" parTransId="{4CCEFF25-86F1-424F-B2A9-1ABA80DA8F72}" sibTransId="{6CFEDABA-3D75-4C7C-BB8A-657BD5184835}"/>
    <dgm:cxn modelId="{B28A2DE3-B380-4B24-9485-95410B6D3F82}" type="presOf" srcId="{8BBC30B9-B7AC-4856-A4D0-24700D88A0AF}" destId="{48A55D92-1C91-4BC2-AFF0-533376D42A07}" srcOrd="0" destOrd="0" presId="urn:microsoft.com/office/officeart/2005/8/layout/cycle2"/>
    <dgm:cxn modelId="{4640BDE9-2C08-4D3E-B95A-87F4D89F3AC9}" srcId="{07FD1751-9347-4794-A8C9-D265E32335C2}" destId="{C79F4928-F405-48AA-AB33-718ADBF8FE38}" srcOrd="3" destOrd="0" parTransId="{74DBA03C-6AD2-4D90-B5FA-DD67B84B6251}" sibTransId="{7A5ECD79-ABCB-4664-8E53-9455D6DE395A}"/>
    <dgm:cxn modelId="{BB531E33-B328-45AA-ADBC-4FCA89E90D2C}" type="presParOf" srcId="{ABD56A40-4FC9-41C9-80F8-7C944EC355CE}" destId="{AAE67AAA-055D-4C9D-B4ED-2359D01C36BB}" srcOrd="0" destOrd="0" presId="urn:microsoft.com/office/officeart/2005/8/layout/cycle2"/>
    <dgm:cxn modelId="{1EA46432-5C10-42D8-9D66-8EE465C784F0}" type="presParOf" srcId="{ABD56A40-4FC9-41C9-80F8-7C944EC355CE}" destId="{80C675C4-0C58-432B-A134-53D831DF8DC7}" srcOrd="1" destOrd="0" presId="urn:microsoft.com/office/officeart/2005/8/layout/cycle2"/>
    <dgm:cxn modelId="{C14A9539-CC08-41E0-B1AE-C22471BDAC2B}" type="presParOf" srcId="{80C675C4-0C58-432B-A134-53D831DF8DC7}" destId="{BE108A67-1284-4556-AEE7-CD6A77D34C47}" srcOrd="0" destOrd="0" presId="urn:microsoft.com/office/officeart/2005/8/layout/cycle2"/>
    <dgm:cxn modelId="{DAFA0CB1-3CBA-4FC7-A26F-1A16353C70F8}" type="presParOf" srcId="{ABD56A40-4FC9-41C9-80F8-7C944EC355CE}" destId="{E6F2E66C-F2A0-432D-A65F-5EEB4DDF4CB0}" srcOrd="2" destOrd="0" presId="urn:microsoft.com/office/officeart/2005/8/layout/cycle2"/>
    <dgm:cxn modelId="{CF325629-3219-4372-8F2A-E1E8CB3F332E}" type="presParOf" srcId="{ABD56A40-4FC9-41C9-80F8-7C944EC355CE}" destId="{5357DB64-2760-4074-877E-CDFAAE0E8C13}" srcOrd="3" destOrd="0" presId="urn:microsoft.com/office/officeart/2005/8/layout/cycle2"/>
    <dgm:cxn modelId="{6E7A2EC4-598C-4242-B960-B7D8A3974BFD}" type="presParOf" srcId="{5357DB64-2760-4074-877E-CDFAAE0E8C13}" destId="{1DA1FE09-C67C-4940-BC0B-5F181BE7B368}" srcOrd="0" destOrd="0" presId="urn:microsoft.com/office/officeart/2005/8/layout/cycle2"/>
    <dgm:cxn modelId="{568CF4C2-96EC-4E69-891F-78CC9E9992D5}" type="presParOf" srcId="{ABD56A40-4FC9-41C9-80F8-7C944EC355CE}" destId="{7C908F58-4C6D-4D97-A48E-8C25556D2A83}" srcOrd="4" destOrd="0" presId="urn:microsoft.com/office/officeart/2005/8/layout/cycle2"/>
    <dgm:cxn modelId="{57D4FEB1-03E3-47B9-81DF-1B6880F89683}" type="presParOf" srcId="{ABD56A40-4FC9-41C9-80F8-7C944EC355CE}" destId="{8B810502-7F1B-4D79-A338-61BA05F0517B}" srcOrd="5" destOrd="0" presId="urn:microsoft.com/office/officeart/2005/8/layout/cycle2"/>
    <dgm:cxn modelId="{BB34957E-4BF6-4BC2-960B-3385312D3409}" type="presParOf" srcId="{8B810502-7F1B-4D79-A338-61BA05F0517B}" destId="{0E561A04-FB53-4679-ABCF-4A1421E71C56}" srcOrd="0" destOrd="0" presId="urn:microsoft.com/office/officeart/2005/8/layout/cycle2"/>
    <dgm:cxn modelId="{15629A0A-35B4-4B86-A463-5062C68DBE72}" type="presParOf" srcId="{ABD56A40-4FC9-41C9-80F8-7C944EC355CE}" destId="{B7D29BB7-7870-42B9-B0EB-7540931AA7FD}" srcOrd="6" destOrd="0" presId="urn:microsoft.com/office/officeart/2005/8/layout/cycle2"/>
    <dgm:cxn modelId="{DB5175A8-C4E5-40A9-AEFC-7B64E2C62F9E}" type="presParOf" srcId="{ABD56A40-4FC9-41C9-80F8-7C944EC355CE}" destId="{2F80B5FE-B901-4170-82B8-99477A140487}" srcOrd="7" destOrd="0" presId="urn:microsoft.com/office/officeart/2005/8/layout/cycle2"/>
    <dgm:cxn modelId="{561BF72C-50BF-46E6-82FC-8DCBA2B80E90}" type="presParOf" srcId="{2F80B5FE-B901-4170-82B8-99477A140487}" destId="{B62834C7-CF91-48B2-BAB8-2171EBD8495E}" srcOrd="0" destOrd="0" presId="urn:microsoft.com/office/officeart/2005/8/layout/cycle2"/>
    <dgm:cxn modelId="{091CBC50-F524-4E15-A897-0DFBB48C0166}" type="presParOf" srcId="{ABD56A40-4FC9-41C9-80F8-7C944EC355CE}" destId="{A917508E-652F-443F-BA37-6F258A46AFAB}" srcOrd="8" destOrd="0" presId="urn:microsoft.com/office/officeart/2005/8/layout/cycle2"/>
    <dgm:cxn modelId="{A24BF2D2-2E72-465F-967C-D74A5CA17449}" type="presParOf" srcId="{ABD56A40-4FC9-41C9-80F8-7C944EC355CE}" destId="{395F56EA-BAC3-43C5-A138-9E2F8736BD1B}" srcOrd="9" destOrd="0" presId="urn:microsoft.com/office/officeart/2005/8/layout/cycle2"/>
    <dgm:cxn modelId="{29A810B8-E497-48B6-933E-4619A3BF1877}" type="presParOf" srcId="{395F56EA-BAC3-43C5-A138-9E2F8736BD1B}" destId="{137C2B66-45B1-4982-BE8C-833D32B4FA5E}" srcOrd="0" destOrd="0" presId="urn:microsoft.com/office/officeart/2005/8/layout/cycle2"/>
    <dgm:cxn modelId="{D9176624-95EF-465C-AB79-8E51B0741DFF}" type="presParOf" srcId="{ABD56A40-4FC9-41C9-80F8-7C944EC355CE}" destId="{36005900-FB11-4728-8ACF-ABFD9B38D805}" srcOrd="10" destOrd="0" presId="urn:microsoft.com/office/officeart/2005/8/layout/cycle2"/>
    <dgm:cxn modelId="{69A4D996-E448-4838-A116-D45B06329C89}" type="presParOf" srcId="{ABD56A40-4FC9-41C9-80F8-7C944EC355CE}" destId="{48A55D92-1C91-4BC2-AFF0-533376D42A07}" srcOrd="11" destOrd="0" presId="urn:microsoft.com/office/officeart/2005/8/layout/cycle2"/>
    <dgm:cxn modelId="{71B18E30-D0F3-4505-9599-39E6F39A32F8}" type="presParOf" srcId="{48A55D92-1C91-4BC2-AFF0-533376D42A07}" destId="{850B9E96-070C-41E5-A871-4708C09F61E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9F9A77E-6512-446D-B675-47464BD47C6E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EFCBEDD8-BFF1-455F-A323-C7D625543F9C}">
      <dgm:prSet phldrT="[Text]"/>
      <dgm:spPr>
        <a:solidFill>
          <a:srgbClr val="00B050"/>
        </a:solidFill>
      </dgm:spPr>
      <dgm:t>
        <a:bodyPr/>
        <a:lstStyle/>
        <a:p>
          <a:r>
            <a:rPr lang="en-US" u="sng" dirty="0"/>
            <a:t>Part 1</a:t>
          </a:r>
        </a:p>
        <a:p>
          <a:r>
            <a:rPr lang="en-US" dirty="0"/>
            <a:t>Define minimally competent candidate</a:t>
          </a:r>
          <a:endParaRPr lang="en-IE" dirty="0"/>
        </a:p>
      </dgm:t>
    </dgm:pt>
    <dgm:pt modelId="{39FB3419-5957-4C72-BF76-402E6B7D2FA6}" type="parTrans" cxnId="{0EAC9D8B-62DC-4BF6-B394-4CDFE9AB77CF}">
      <dgm:prSet/>
      <dgm:spPr/>
      <dgm:t>
        <a:bodyPr/>
        <a:lstStyle/>
        <a:p>
          <a:endParaRPr lang="en-IE"/>
        </a:p>
      </dgm:t>
    </dgm:pt>
    <dgm:pt modelId="{99A4685F-B2C6-4C9D-A05C-27EC627E9B92}" type="sibTrans" cxnId="{0EAC9D8B-62DC-4BF6-B394-4CDFE9AB77CF}">
      <dgm:prSet/>
      <dgm:spPr/>
      <dgm:t>
        <a:bodyPr/>
        <a:lstStyle/>
        <a:p>
          <a:endParaRPr lang="en-IE"/>
        </a:p>
      </dgm:t>
    </dgm:pt>
    <dgm:pt modelId="{17F4E99C-B07D-409D-BD68-37576237160F}">
      <dgm:prSet phldrT="[Text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/>
            <a:t>General Discussion</a:t>
          </a:r>
          <a:endParaRPr lang="en-IE" dirty="0"/>
        </a:p>
      </dgm:t>
    </dgm:pt>
    <dgm:pt modelId="{D8671639-AEBC-488B-8883-D5CE7B80AA8E}" type="parTrans" cxnId="{46A92C75-F561-4A20-A470-E4F163EE9DF4}">
      <dgm:prSet/>
      <dgm:spPr/>
      <dgm:t>
        <a:bodyPr/>
        <a:lstStyle/>
        <a:p>
          <a:endParaRPr lang="en-IE"/>
        </a:p>
      </dgm:t>
    </dgm:pt>
    <dgm:pt modelId="{B34E337E-5C61-4E8A-93BC-9F53BFC81905}" type="sibTrans" cxnId="{46A92C75-F561-4A20-A470-E4F163EE9DF4}">
      <dgm:prSet/>
      <dgm:spPr/>
      <dgm:t>
        <a:bodyPr/>
        <a:lstStyle/>
        <a:p>
          <a:endParaRPr lang="en-IE"/>
        </a:p>
      </dgm:t>
    </dgm:pt>
    <dgm:pt modelId="{0292F570-8641-4816-85C8-950D94709D55}">
      <dgm:prSet phldrT="[Text]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/>
            <a:t>Rate each topic difficulty</a:t>
          </a:r>
          <a:endParaRPr lang="en-IE" dirty="0"/>
        </a:p>
      </dgm:t>
    </dgm:pt>
    <dgm:pt modelId="{4F6F13CC-A871-4E19-B9C4-CE97EE63B54D}" type="parTrans" cxnId="{9DB4C569-AF3D-4F75-9D71-10C4F9652147}">
      <dgm:prSet/>
      <dgm:spPr/>
      <dgm:t>
        <a:bodyPr/>
        <a:lstStyle/>
        <a:p>
          <a:endParaRPr lang="en-IE"/>
        </a:p>
      </dgm:t>
    </dgm:pt>
    <dgm:pt modelId="{0AC23B18-1C2E-4254-956C-38972CBAF09A}" type="sibTrans" cxnId="{9DB4C569-AF3D-4F75-9D71-10C4F9652147}">
      <dgm:prSet/>
      <dgm:spPr/>
      <dgm:t>
        <a:bodyPr/>
        <a:lstStyle/>
        <a:p>
          <a:endParaRPr lang="en-IE"/>
        </a:p>
      </dgm:t>
    </dgm:pt>
    <dgm:pt modelId="{BB9B8223-29C4-4DE8-BA1D-E24BCA3605FC}">
      <dgm:prSet phldrT="[Text]"/>
      <dgm:spPr/>
      <dgm:t>
        <a:bodyPr/>
        <a:lstStyle/>
        <a:p>
          <a:r>
            <a:rPr lang="en-US" u="sng" dirty="0"/>
            <a:t>Part 2 </a:t>
          </a:r>
        </a:p>
        <a:p>
          <a:r>
            <a:rPr lang="en-US" dirty="0"/>
            <a:t>Standard Set Questions</a:t>
          </a:r>
          <a:endParaRPr lang="en-IE" dirty="0"/>
        </a:p>
      </dgm:t>
    </dgm:pt>
    <dgm:pt modelId="{1FAC3A79-79C7-421E-91F4-68012BE49450}" type="parTrans" cxnId="{1901970C-734C-4A7B-9615-B8B8D00E1EC3}">
      <dgm:prSet/>
      <dgm:spPr/>
      <dgm:t>
        <a:bodyPr/>
        <a:lstStyle/>
        <a:p>
          <a:endParaRPr lang="en-IE"/>
        </a:p>
      </dgm:t>
    </dgm:pt>
    <dgm:pt modelId="{05BEC9C8-F3FA-4DDE-8C3C-D56B6B23310E}" type="sibTrans" cxnId="{1901970C-734C-4A7B-9615-B8B8D00E1EC3}">
      <dgm:prSet/>
      <dgm:spPr/>
      <dgm:t>
        <a:bodyPr/>
        <a:lstStyle/>
        <a:p>
          <a:endParaRPr lang="en-IE"/>
        </a:p>
      </dgm:t>
    </dgm:pt>
    <dgm:pt modelId="{BE96D862-67AC-4C76-895B-290B6A262CEE}">
      <dgm:prSet phldrT="[Text]"/>
      <dgm:spPr/>
      <dgm:t>
        <a:bodyPr/>
        <a:lstStyle/>
        <a:p>
          <a:r>
            <a:rPr lang="en-US" dirty="0"/>
            <a:t>Rate each question individually</a:t>
          </a:r>
          <a:endParaRPr lang="en-IE" dirty="0"/>
        </a:p>
      </dgm:t>
    </dgm:pt>
    <dgm:pt modelId="{486E693D-5AE3-4400-8779-8AFE1F0D3379}" type="parTrans" cxnId="{22351ED3-8FD4-4815-ABDC-707706518B1A}">
      <dgm:prSet/>
      <dgm:spPr/>
      <dgm:t>
        <a:bodyPr/>
        <a:lstStyle/>
        <a:p>
          <a:endParaRPr lang="en-IE"/>
        </a:p>
      </dgm:t>
    </dgm:pt>
    <dgm:pt modelId="{6E7D88D6-0B25-450E-9A8B-B6CA342CCEB6}" type="sibTrans" cxnId="{22351ED3-8FD4-4815-ABDC-707706518B1A}">
      <dgm:prSet/>
      <dgm:spPr/>
      <dgm:t>
        <a:bodyPr/>
        <a:lstStyle/>
        <a:p>
          <a:endParaRPr lang="en-IE"/>
        </a:p>
      </dgm:t>
    </dgm:pt>
    <dgm:pt modelId="{336D4973-DD99-487D-9AB5-4A940C2647BD}">
      <dgm:prSet phldrT="[Text]"/>
      <dgm:spPr/>
      <dgm:t>
        <a:bodyPr/>
        <a:lstStyle/>
        <a:p>
          <a:r>
            <a:rPr lang="en-US" dirty="0"/>
            <a:t>Discuss questions with variation</a:t>
          </a:r>
          <a:endParaRPr lang="en-IE" dirty="0"/>
        </a:p>
      </dgm:t>
    </dgm:pt>
    <dgm:pt modelId="{47471F55-A572-4B78-9C85-78B404EEDF96}" type="parTrans" cxnId="{19A65BF3-ECF2-4AC3-94D7-DF0E3E28053B}">
      <dgm:prSet/>
      <dgm:spPr/>
      <dgm:t>
        <a:bodyPr/>
        <a:lstStyle/>
        <a:p>
          <a:endParaRPr lang="en-IE"/>
        </a:p>
      </dgm:t>
    </dgm:pt>
    <dgm:pt modelId="{6FFEAFA6-6E38-4A4B-B0AC-7100B96BF3AC}" type="sibTrans" cxnId="{19A65BF3-ECF2-4AC3-94D7-DF0E3E28053B}">
      <dgm:prSet/>
      <dgm:spPr/>
      <dgm:t>
        <a:bodyPr/>
        <a:lstStyle/>
        <a:p>
          <a:endParaRPr lang="en-IE"/>
        </a:p>
      </dgm:t>
    </dgm:pt>
    <dgm:pt modelId="{0312FECA-EB06-4E75-8B90-EC590867C176}" type="pres">
      <dgm:prSet presAssocID="{B9F9A77E-6512-446D-B675-47464BD47C6E}" presName="Name0" presStyleCnt="0">
        <dgm:presLayoutVars>
          <dgm:dir/>
          <dgm:animLvl val="lvl"/>
          <dgm:resizeHandles/>
        </dgm:presLayoutVars>
      </dgm:prSet>
      <dgm:spPr/>
    </dgm:pt>
    <dgm:pt modelId="{028180A9-3107-46F1-8C10-5111BE7083C3}" type="pres">
      <dgm:prSet presAssocID="{EFCBEDD8-BFF1-455F-A323-C7D625543F9C}" presName="linNode" presStyleCnt="0"/>
      <dgm:spPr/>
    </dgm:pt>
    <dgm:pt modelId="{C4C59B80-43B4-493F-930A-905E9569C1A1}" type="pres">
      <dgm:prSet presAssocID="{EFCBEDD8-BFF1-455F-A323-C7D625543F9C}" presName="parentShp" presStyleLbl="node1" presStyleIdx="0" presStyleCnt="2">
        <dgm:presLayoutVars>
          <dgm:bulletEnabled val="1"/>
        </dgm:presLayoutVars>
      </dgm:prSet>
      <dgm:spPr/>
    </dgm:pt>
    <dgm:pt modelId="{885BCA29-64BF-443C-A799-DEA5050DF68A}" type="pres">
      <dgm:prSet presAssocID="{EFCBEDD8-BFF1-455F-A323-C7D625543F9C}" presName="childShp" presStyleLbl="bgAccFollowNode1" presStyleIdx="0" presStyleCnt="2">
        <dgm:presLayoutVars>
          <dgm:bulletEnabled val="1"/>
        </dgm:presLayoutVars>
      </dgm:prSet>
      <dgm:spPr/>
    </dgm:pt>
    <dgm:pt modelId="{C0E83CEC-43D0-49C2-B03D-4FF1A9BA4819}" type="pres">
      <dgm:prSet presAssocID="{99A4685F-B2C6-4C9D-A05C-27EC627E9B92}" presName="spacing" presStyleCnt="0"/>
      <dgm:spPr/>
    </dgm:pt>
    <dgm:pt modelId="{FA353733-869E-4CBA-BAF7-631E83EA32FB}" type="pres">
      <dgm:prSet presAssocID="{BB9B8223-29C4-4DE8-BA1D-E24BCA3605FC}" presName="linNode" presStyleCnt="0"/>
      <dgm:spPr/>
    </dgm:pt>
    <dgm:pt modelId="{C796B13D-3A56-401F-8B31-F3331C5FE0D0}" type="pres">
      <dgm:prSet presAssocID="{BB9B8223-29C4-4DE8-BA1D-E24BCA3605FC}" presName="parentShp" presStyleLbl="node1" presStyleIdx="1" presStyleCnt="2">
        <dgm:presLayoutVars>
          <dgm:bulletEnabled val="1"/>
        </dgm:presLayoutVars>
      </dgm:prSet>
      <dgm:spPr/>
    </dgm:pt>
    <dgm:pt modelId="{F3A89290-E58A-41EE-99DE-AED15586F49A}" type="pres">
      <dgm:prSet presAssocID="{BB9B8223-29C4-4DE8-BA1D-E24BCA3605FC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ED36CC06-185F-4031-9F45-EE3E0693938D}" type="presOf" srcId="{0292F570-8641-4816-85C8-950D94709D55}" destId="{885BCA29-64BF-443C-A799-DEA5050DF68A}" srcOrd="0" destOrd="1" presId="urn:microsoft.com/office/officeart/2005/8/layout/vList6"/>
    <dgm:cxn modelId="{1901970C-734C-4A7B-9615-B8B8D00E1EC3}" srcId="{B9F9A77E-6512-446D-B675-47464BD47C6E}" destId="{BB9B8223-29C4-4DE8-BA1D-E24BCA3605FC}" srcOrd="1" destOrd="0" parTransId="{1FAC3A79-79C7-421E-91F4-68012BE49450}" sibTransId="{05BEC9C8-F3FA-4DDE-8C3C-D56B6B23310E}"/>
    <dgm:cxn modelId="{CDE68E1B-2AE8-4A41-97DD-A742B93C2052}" type="presOf" srcId="{17F4E99C-B07D-409D-BD68-37576237160F}" destId="{885BCA29-64BF-443C-A799-DEA5050DF68A}" srcOrd="0" destOrd="0" presId="urn:microsoft.com/office/officeart/2005/8/layout/vList6"/>
    <dgm:cxn modelId="{0215261C-778A-44E4-ACC1-7041D819E8BB}" type="presOf" srcId="{B9F9A77E-6512-446D-B675-47464BD47C6E}" destId="{0312FECA-EB06-4E75-8B90-EC590867C176}" srcOrd="0" destOrd="0" presId="urn:microsoft.com/office/officeart/2005/8/layout/vList6"/>
    <dgm:cxn modelId="{9C5C6E37-23E3-4949-A1EF-EB5C2577974B}" type="presOf" srcId="{EFCBEDD8-BFF1-455F-A323-C7D625543F9C}" destId="{C4C59B80-43B4-493F-930A-905E9569C1A1}" srcOrd="0" destOrd="0" presId="urn:microsoft.com/office/officeart/2005/8/layout/vList6"/>
    <dgm:cxn modelId="{9DB4C569-AF3D-4F75-9D71-10C4F9652147}" srcId="{EFCBEDD8-BFF1-455F-A323-C7D625543F9C}" destId="{0292F570-8641-4816-85C8-950D94709D55}" srcOrd="1" destOrd="0" parTransId="{4F6F13CC-A871-4E19-B9C4-CE97EE63B54D}" sibTransId="{0AC23B18-1C2E-4254-956C-38972CBAF09A}"/>
    <dgm:cxn modelId="{9A21C34E-236E-4325-9A25-4DD8C79E2DEE}" type="presOf" srcId="{BB9B8223-29C4-4DE8-BA1D-E24BCA3605FC}" destId="{C796B13D-3A56-401F-8B31-F3331C5FE0D0}" srcOrd="0" destOrd="0" presId="urn:microsoft.com/office/officeart/2005/8/layout/vList6"/>
    <dgm:cxn modelId="{46A92C75-F561-4A20-A470-E4F163EE9DF4}" srcId="{EFCBEDD8-BFF1-455F-A323-C7D625543F9C}" destId="{17F4E99C-B07D-409D-BD68-37576237160F}" srcOrd="0" destOrd="0" parTransId="{D8671639-AEBC-488B-8883-D5CE7B80AA8E}" sibTransId="{B34E337E-5C61-4E8A-93BC-9F53BFC81905}"/>
    <dgm:cxn modelId="{0EAC9D8B-62DC-4BF6-B394-4CDFE9AB77CF}" srcId="{B9F9A77E-6512-446D-B675-47464BD47C6E}" destId="{EFCBEDD8-BFF1-455F-A323-C7D625543F9C}" srcOrd="0" destOrd="0" parTransId="{39FB3419-5957-4C72-BF76-402E6B7D2FA6}" sibTransId="{99A4685F-B2C6-4C9D-A05C-27EC627E9B92}"/>
    <dgm:cxn modelId="{DC4A899A-91BF-4251-8FB1-C367FC0E0F82}" type="presOf" srcId="{336D4973-DD99-487D-9AB5-4A940C2647BD}" destId="{F3A89290-E58A-41EE-99DE-AED15586F49A}" srcOrd="0" destOrd="1" presId="urn:microsoft.com/office/officeart/2005/8/layout/vList6"/>
    <dgm:cxn modelId="{03BEDEA1-79A1-4463-A879-0B6237025C71}" type="presOf" srcId="{BE96D862-67AC-4C76-895B-290B6A262CEE}" destId="{F3A89290-E58A-41EE-99DE-AED15586F49A}" srcOrd="0" destOrd="0" presId="urn:microsoft.com/office/officeart/2005/8/layout/vList6"/>
    <dgm:cxn modelId="{22351ED3-8FD4-4815-ABDC-707706518B1A}" srcId="{BB9B8223-29C4-4DE8-BA1D-E24BCA3605FC}" destId="{BE96D862-67AC-4C76-895B-290B6A262CEE}" srcOrd="0" destOrd="0" parTransId="{486E693D-5AE3-4400-8779-8AFE1F0D3379}" sibTransId="{6E7D88D6-0B25-450E-9A8B-B6CA342CCEB6}"/>
    <dgm:cxn modelId="{19A65BF3-ECF2-4AC3-94D7-DF0E3E28053B}" srcId="{BB9B8223-29C4-4DE8-BA1D-E24BCA3605FC}" destId="{336D4973-DD99-487D-9AB5-4A940C2647BD}" srcOrd="1" destOrd="0" parTransId="{47471F55-A572-4B78-9C85-78B404EEDF96}" sibTransId="{6FFEAFA6-6E38-4A4B-B0AC-7100B96BF3AC}"/>
    <dgm:cxn modelId="{8726C2AE-6E21-4AA6-AD6A-E6376C6CB7A1}" type="presParOf" srcId="{0312FECA-EB06-4E75-8B90-EC590867C176}" destId="{028180A9-3107-46F1-8C10-5111BE7083C3}" srcOrd="0" destOrd="0" presId="urn:microsoft.com/office/officeart/2005/8/layout/vList6"/>
    <dgm:cxn modelId="{97288A45-DD51-4857-A426-D4C36815CD88}" type="presParOf" srcId="{028180A9-3107-46F1-8C10-5111BE7083C3}" destId="{C4C59B80-43B4-493F-930A-905E9569C1A1}" srcOrd="0" destOrd="0" presId="urn:microsoft.com/office/officeart/2005/8/layout/vList6"/>
    <dgm:cxn modelId="{ED085E8A-C143-42DE-B0F1-9754B2B05BE6}" type="presParOf" srcId="{028180A9-3107-46F1-8C10-5111BE7083C3}" destId="{885BCA29-64BF-443C-A799-DEA5050DF68A}" srcOrd="1" destOrd="0" presId="urn:microsoft.com/office/officeart/2005/8/layout/vList6"/>
    <dgm:cxn modelId="{CC33D696-73EB-4E38-AC4C-F363572D10C8}" type="presParOf" srcId="{0312FECA-EB06-4E75-8B90-EC590867C176}" destId="{C0E83CEC-43D0-49C2-B03D-4FF1A9BA4819}" srcOrd="1" destOrd="0" presId="urn:microsoft.com/office/officeart/2005/8/layout/vList6"/>
    <dgm:cxn modelId="{094C00FB-0DF3-44FB-8998-9C93F0CD8886}" type="presParOf" srcId="{0312FECA-EB06-4E75-8B90-EC590867C176}" destId="{FA353733-869E-4CBA-BAF7-631E83EA32FB}" srcOrd="2" destOrd="0" presId="urn:microsoft.com/office/officeart/2005/8/layout/vList6"/>
    <dgm:cxn modelId="{803CCDDC-E12A-4744-B52E-1CC428D7BEF5}" type="presParOf" srcId="{FA353733-869E-4CBA-BAF7-631E83EA32FB}" destId="{C796B13D-3A56-401F-8B31-F3331C5FE0D0}" srcOrd="0" destOrd="0" presId="urn:microsoft.com/office/officeart/2005/8/layout/vList6"/>
    <dgm:cxn modelId="{5FF9DBEB-51EC-4868-8C6E-D9AAB093B640}" type="presParOf" srcId="{FA353733-869E-4CBA-BAF7-631E83EA32FB}" destId="{F3A89290-E58A-41EE-99DE-AED15586F49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D3FBCE8-D66F-41B7-BEDB-6A2A4C5D9E6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92C51573-7AB4-46AE-87DD-BBC37387ECBF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The passing Borderline Candidate</a:t>
          </a:r>
          <a:endParaRPr lang="en-IE" dirty="0"/>
        </a:p>
      </dgm:t>
    </dgm:pt>
    <dgm:pt modelId="{B20C3E34-B89F-4A6D-81B6-9B152BC3161B}" type="parTrans" cxnId="{E76FA85F-D4A3-4704-9C55-6A242B2130B8}">
      <dgm:prSet/>
      <dgm:spPr/>
      <dgm:t>
        <a:bodyPr/>
        <a:lstStyle/>
        <a:p>
          <a:endParaRPr lang="en-IE"/>
        </a:p>
      </dgm:t>
    </dgm:pt>
    <dgm:pt modelId="{851FCE56-7E85-4479-BD75-FB8FD43C704A}" type="sibTrans" cxnId="{E76FA85F-D4A3-4704-9C55-6A242B2130B8}">
      <dgm:prSet/>
      <dgm:spPr/>
      <dgm:t>
        <a:bodyPr/>
        <a:lstStyle/>
        <a:p>
          <a:endParaRPr lang="en-IE"/>
        </a:p>
      </dgm:t>
    </dgm:pt>
    <dgm:pt modelId="{85AD72AC-0D66-4A12-8744-4453215B7A50}">
      <dgm:prSet phldrT="[Text]"/>
      <dgm:spPr/>
      <dgm:t>
        <a:bodyPr/>
        <a:lstStyle/>
        <a:p>
          <a:r>
            <a:rPr lang="en-US" dirty="0"/>
            <a:t>Basic Concepts</a:t>
          </a:r>
          <a:endParaRPr lang="en-IE" dirty="0"/>
        </a:p>
      </dgm:t>
    </dgm:pt>
    <dgm:pt modelId="{9F6820A5-5F80-46FB-BC2D-217520027396}" type="parTrans" cxnId="{FE1DE93F-1585-4239-A1E4-FC0C504272D3}">
      <dgm:prSet/>
      <dgm:spPr/>
      <dgm:t>
        <a:bodyPr/>
        <a:lstStyle/>
        <a:p>
          <a:endParaRPr lang="en-IE"/>
        </a:p>
      </dgm:t>
    </dgm:pt>
    <dgm:pt modelId="{210281C4-7B2F-444A-8115-A27F77D05BD7}" type="sibTrans" cxnId="{FE1DE93F-1585-4239-A1E4-FC0C504272D3}">
      <dgm:prSet/>
      <dgm:spPr/>
      <dgm:t>
        <a:bodyPr/>
        <a:lstStyle/>
        <a:p>
          <a:endParaRPr lang="en-IE"/>
        </a:p>
      </dgm:t>
    </dgm:pt>
    <dgm:pt modelId="{A3B46692-DB9D-44E1-8186-713B51CA3A16}">
      <dgm:prSet phldrT="[Text]"/>
      <dgm:spPr/>
      <dgm:t>
        <a:bodyPr/>
        <a:lstStyle/>
        <a:p>
          <a:r>
            <a:rPr lang="en-US" dirty="0"/>
            <a:t>Working Knowledge</a:t>
          </a:r>
          <a:endParaRPr lang="en-IE" dirty="0"/>
        </a:p>
      </dgm:t>
    </dgm:pt>
    <dgm:pt modelId="{4DC1AC14-3A8A-4E39-83BD-B0545FF410A8}" type="parTrans" cxnId="{F44E2AAB-4EDF-4846-8AAA-E746904517E6}">
      <dgm:prSet/>
      <dgm:spPr/>
      <dgm:t>
        <a:bodyPr/>
        <a:lstStyle/>
        <a:p>
          <a:endParaRPr lang="en-IE"/>
        </a:p>
      </dgm:t>
    </dgm:pt>
    <dgm:pt modelId="{44E4604E-B2C4-4FDF-AA0C-EADDDC9F33A9}" type="sibTrans" cxnId="{F44E2AAB-4EDF-4846-8AAA-E746904517E6}">
      <dgm:prSet/>
      <dgm:spPr/>
      <dgm:t>
        <a:bodyPr/>
        <a:lstStyle/>
        <a:p>
          <a:endParaRPr lang="en-IE"/>
        </a:p>
      </dgm:t>
    </dgm:pt>
    <dgm:pt modelId="{EB428437-42A8-459F-BBE8-F22F203CC9A5}">
      <dgm:prSet phldrT="[Text]"/>
      <dgm:spPr/>
      <dgm:t>
        <a:bodyPr/>
        <a:lstStyle/>
        <a:p>
          <a:r>
            <a:rPr lang="en-US" dirty="0"/>
            <a:t>Comprehensive</a:t>
          </a:r>
          <a:endParaRPr lang="en-IE" dirty="0"/>
        </a:p>
      </dgm:t>
    </dgm:pt>
    <dgm:pt modelId="{C2011BE4-5A6F-4FEC-83CC-70DED27DA49C}" type="parTrans" cxnId="{8E647162-FC0C-4D9A-B8B9-B9F7276A1710}">
      <dgm:prSet/>
      <dgm:spPr/>
      <dgm:t>
        <a:bodyPr/>
        <a:lstStyle/>
        <a:p>
          <a:endParaRPr lang="en-IE"/>
        </a:p>
      </dgm:t>
    </dgm:pt>
    <dgm:pt modelId="{96E1F969-D579-4C12-952A-CC9C829848F8}" type="sibTrans" cxnId="{8E647162-FC0C-4D9A-B8B9-B9F7276A1710}">
      <dgm:prSet/>
      <dgm:spPr/>
      <dgm:t>
        <a:bodyPr/>
        <a:lstStyle/>
        <a:p>
          <a:endParaRPr lang="en-IE"/>
        </a:p>
      </dgm:t>
    </dgm:pt>
    <dgm:pt modelId="{D869597B-DF02-409B-943E-6D6E06D1B1CD}">
      <dgm:prSet/>
      <dgm:spPr/>
      <dgm:t>
        <a:bodyPr/>
        <a:lstStyle/>
        <a:p>
          <a:r>
            <a:rPr lang="en-US" dirty="0"/>
            <a:t>Application of basic science</a:t>
          </a:r>
          <a:endParaRPr lang="en-IE" dirty="0"/>
        </a:p>
      </dgm:t>
    </dgm:pt>
    <dgm:pt modelId="{CC268FC3-0B31-4E4A-A0F0-71A334A895AC}" type="parTrans" cxnId="{A32752A9-F9A9-4770-8FCE-1FCD3C942714}">
      <dgm:prSet/>
      <dgm:spPr/>
      <dgm:t>
        <a:bodyPr/>
        <a:lstStyle/>
        <a:p>
          <a:endParaRPr lang="en-IE"/>
        </a:p>
      </dgm:t>
    </dgm:pt>
    <dgm:pt modelId="{F89DA468-0E5F-4A4D-9EB2-560151462046}" type="sibTrans" cxnId="{A32752A9-F9A9-4770-8FCE-1FCD3C942714}">
      <dgm:prSet/>
      <dgm:spPr/>
      <dgm:t>
        <a:bodyPr/>
        <a:lstStyle/>
        <a:p>
          <a:endParaRPr lang="en-IE"/>
        </a:p>
      </dgm:t>
    </dgm:pt>
    <dgm:pt modelId="{5245C61E-2ED3-4E18-B466-3A16EA583F24}">
      <dgm:prSet/>
      <dgm:spPr/>
      <dgm:t>
        <a:bodyPr/>
        <a:lstStyle/>
        <a:p>
          <a:r>
            <a:rPr lang="en-US" dirty="0"/>
            <a:t>Solving common problems</a:t>
          </a:r>
          <a:endParaRPr lang="en-IE" dirty="0"/>
        </a:p>
      </dgm:t>
    </dgm:pt>
    <dgm:pt modelId="{5E5D568D-6F98-4B26-914F-6B65C1A46C8B}" type="parTrans" cxnId="{82C03252-8223-4523-B17F-ED643740A9EB}">
      <dgm:prSet/>
      <dgm:spPr/>
      <dgm:t>
        <a:bodyPr/>
        <a:lstStyle/>
        <a:p>
          <a:endParaRPr lang="en-IE"/>
        </a:p>
      </dgm:t>
    </dgm:pt>
    <dgm:pt modelId="{75E95B60-00CA-4682-9000-F62734402FDF}" type="sibTrans" cxnId="{82C03252-8223-4523-B17F-ED643740A9EB}">
      <dgm:prSet/>
      <dgm:spPr/>
      <dgm:t>
        <a:bodyPr/>
        <a:lstStyle/>
        <a:p>
          <a:endParaRPr lang="en-IE"/>
        </a:p>
      </dgm:t>
    </dgm:pt>
    <dgm:pt modelId="{F8D730C7-5081-4D44-A8DC-DFDEFE0DE807}">
      <dgm:prSet/>
      <dgm:spPr/>
      <dgm:t>
        <a:bodyPr/>
        <a:lstStyle/>
        <a:p>
          <a:r>
            <a:rPr lang="en-US" dirty="0"/>
            <a:t>Recognition &amp; management of emergencies</a:t>
          </a:r>
          <a:endParaRPr lang="en-IE" dirty="0"/>
        </a:p>
      </dgm:t>
    </dgm:pt>
    <dgm:pt modelId="{154CBD84-FE69-4BD1-B9A9-CC901C68C5B8}" type="parTrans" cxnId="{4A7AB8A5-2DBE-4AB3-9FC5-60882ECEF287}">
      <dgm:prSet/>
      <dgm:spPr/>
      <dgm:t>
        <a:bodyPr/>
        <a:lstStyle/>
        <a:p>
          <a:endParaRPr lang="en-IE"/>
        </a:p>
      </dgm:t>
    </dgm:pt>
    <dgm:pt modelId="{B0FB239C-CA7E-41F1-A664-F446268337AF}" type="sibTrans" cxnId="{4A7AB8A5-2DBE-4AB3-9FC5-60882ECEF287}">
      <dgm:prSet/>
      <dgm:spPr/>
      <dgm:t>
        <a:bodyPr/>
        <a:lstStyle/>
        <a:p>
          <a:endParaRPr lang="en-IE"/>
        </a:p>
      </dgm:t>
    </dgm:pt>
    <dgm:pt modelId="{39149B8F-AECE-40CA-A807-77FD093A7CE9}" type="pres">
      <dgm:prSet presAssocID="{0D3FBCE8-D66F-41B7-BEDB-6A2A4C5D9E6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D799491-2ECC-4D39-8C61-4F334BF91B3E}" type="pres">
      <dgm:prSet presAssocID="{92C51573-7AB4-46AE-87DD-BBC37387ECBF}" presName="hierRoot1" presStyleCnt="0">
        <dgm:presLayoutVars>
          <dgm:hierBranch val="init"/>
        </dgm:presLayoutVars>
      </dgm:prSet>
      <dgm:spPr/>
    </dgm:pt>
    <dgm:pt modelId="{F919A0C1-3370-4E68-B6DE-2D61984ECC02}" type="pres">
      <dgm:prSet presAssocID="{92C51573-7AB4-46AE-87DD-BBC37387ECBF}" presName="rootComposite1" presStyleCnt="0"/>
      <dgm:spPr/>
    </dgm:pt>
    <dgm:pt modelId="{60E09D41-1158-4E02-A327-16A30A5B69FA}" type="pres">
      <dgm:prSet presAssocID="{92C51573-7AB4-46AE-87DD-BBC37387ECBF}" presName="rootText1" presStyleLbl="node0" presStyleIdx="0" presStyleCnt="1">
        <dgm:presLayoutVars>
          <dgm:chPref val="3"/>
        </dgm:presLayoutVars>
      </dgm:prSet>
      <dgm:spPr/>
    </dgm:pt>
    <dgm:pt modelId="{ABFABFEA-F24C-4378-88A0-BF5DB699CE4D}" type="pres">
      <dgm:prSet presAssocID="{92C51573-7AB4-46AE-87DD-BBC37387ECBF}" presName="rootConnector1" presStyleLbl="node1" presStyleIdx="0" presStyleCnt="0"/>
      <dgm:spPr/>
    </dgm:pt>
    <dgm:pt modelId="{E70B6D44-4CF5-4E88-9746-8A7979D55AB2}" type="pres">
      <dgm:prSet presAssocID="{92C51573-7AB4-46AE-87DD-BBC37387ECBF}" presName="hierChild2" presStyleCnt="0"/>
      <dgm:spPr/>
    </dgm:pt>
    <dgm:pt modelId="{F09EF5A2-1036-4131-9CF0-24EBEBB74F12}" type="pres">
      <dgm:prSet presAssocID="{9F6820A5-5F80-46FB-BC2D-217520027396}" presName="Name37" presStyleLbl="parChTrans1D2" presStyleIdx="0" presStyleCnt="3"/>
      <dgm:spPr/>
    </dgm:pt>
    <dgm:pt modelId="{2E1A63CF-0909-46F1-B7BE-0C541108BEB3}" type="pres">
      <dgm:prSet presAssocID="{85AD72AC-0D66-4A12-8744-4453215B7A50}" presName="hierRoot2" presStyleCnt="0">
        <dgm:presLayoutVars>
          <dgm:hierBranch val="init"/>
        </dgm:presLayoutVars>
      </dgm:prSet>
      <dgm:spPr/>
    </dgm:pt>
    <dgm:pt modelId="{9A532A74-69F5-4D13-902A-4D77ECD20990}" type="pres">
      <dgm:prSet presAssocID="{85AD72AC-0D66-4A12-8744-4453215B7A50}" presName="rootComposite" presStyleCnt="0"/>
      <dgm:spPr/>
    </dgm:pt>
    <dgm:pt modelId="{5D26AD88-EAFF-4F79-89DD-5FDBE324986C}" type="pres">
      <dgm:prSet presAssocID="{85AD72AC-0D66-4A12-8744-4453215B7A50}" presName="rootText" presStyleLbl="node2" presStyleIdx="0" presStyleCnt="3">
        <dgm:presLayoutVars>
          <dgm:chPref val="3"/>
        </dgm:presLayoutVars>
      </dgm:prSet>
      <dgm:spPr/>
    </dgm:pt>
    <dgm:pt modelId="{47215783-C62B-4CE6-B226-F7F8855C5F5F}" type="pres">
      <dgm:prSet presAssocID="{85AD72AC-0D66-4A12-8744-4453215B7A50}" presName="rootConnector" presStyleLbl="node2" presStyleIdx="0" presStyleCnt="3"/>
      <dgm:spPr/>
    </dgm:pt>
    <dgm:pt modelId="{64418BD2-06DF-46B3-AC50-4D324894A9B1}" type="pres">
      <dgm:prSet presAssocID="{85AD72AC-0D66-4A12-8744-4453215B7A50}" presName="hierChild4" presStyleCnt="0"/>
      <dgm:spPr/>
    </dgm:pt>
    <dgm:pt modelId="{6BC0F636-0B21-4787-8A9A-3429BEB9E5B0}" type="pres">
      <dgm:prSet presAssocID="{CC268FC3-0B31-4E4A-A0F0-71A334A895AC}" presName="Name37" presStyleLbl="parChTrans1D3" presStyleIdx="0" presStyleCnt="3"/>
      <dgm:spPr/>
    </dgm:pt>
    <dgm:pt modelId="{84ABDEAF-05DE-4040-94A3-38841D0EF9FD}" type="pres">
      <dgm:prSet presAssocID="{D869597B-DF02-409B-943E-6D6E06D1B1CD}" presName="hierRoot2" presStyleCnt="0">
        <dgm:presLayoutVars>
          <dgm:hierBranch val="init"/>
        </dgm:presLayoutVars>
      </dgm:prSet>
      <dgm:spPr/>
    </dgm:pt>
    <dgm:pt modelId="{F69D2783-497A-413B-B144-26F7D7544874}" type="pres">
      <dgm:prSet presAssocID="{D869597B-DF02-409B-943E-6D6E06D1B1CD}" presName="rootComposite" presStyleCnt="0"/>
      <dgm:spPr/>
    </dgm:pt>
    <dgm:pt modelId="{0F777393-D711-4CDF-B1B8-F5C0C7347970}" type="pres">
      <dgm:prSet presAssocID="{D869597B-DF02-409B-943E-6D6E06D1B1CD}" presName="rootText" presStyleLbl="node3" presStyleIdx="0" presStyleCnt="3">
        <dgm:presLayoutVars>
          <dgm:chPref val="3"/>
        </dgm:presLayoutVars>
      </dgm:prSet>
      <dgm:spPr/>
    </dgm:pt>
    <dgm:pt modelId="{C4C31C24-B113-40F4-8D49-A5A4CA80C841}" type="pres">
      <dgm:prSet presAssocID="{D869597B-DF02-409B-943E-6D6E06D1B1CD}" presName="rootConnector" presStyleLbl="node3" presStyleIdx="0" presStyleCnt="3"/>
      <dgm:spPr/>
    </dgm:pt>
    <dgm:pt modelId="{648680A8-CBFC-4A35-B7F7-9AAE24813DE6}" type="pres">
      <dgm:prSet presAssocID="{D869597B-DF02-409B-943E-6D6E06D1B1CD}" presName="hierChild4" presStyleCnt="0"/>
      <dgm:spPr/>
    </dgm:pt>
    <dgm:pt modelId="{B1312B05-DA22-4094-B627-E0675E0A5E86}" type="pres">
      <dgm:prSet presAssocID="{D869597B-DF02-409B-943E-6D6E06D1B1CD}" presName="hierChild5" presStyleCnt="0"/>
      <dgm:spPr/>
    </dgm:pt>
    <dgm:pt modelId="{86913A2C-0829-451B-9227-E0838C399508}" type="pres">
      <dgm:prSet presAssocID="{85AD72AC-0D66-4A12-8744-4453215B7A50}" presName="hierChild5" presStyleCnt="0"/>
      <dgm:spPr/>
    </dgm:pt>
    <dgm:pt modelId="{37E4F3ED-3EBC-4EC6-B6B5-0848212C76C2}" type="pres">
      <dgm:prSet presAssocID="{4DC1AC14-3A8A-4E39-83BD-B0545FF410A8}" presName="Name37" presStyleLbl="parChTrans1D2" presStyleIdx="1" presStyleCnt="3"/>
      <dgm:spPr/>
    </dgm:pt>
    <dgm:pt modelId="{01F832EB-7102-4F3B-A2E4-6D83981ED9D6}" type="pres">
      <dgm:prSet presAssocID="{A3B46692-DB9D-44E1-8186-713B51CA3A16}" presName="hierRoot2" presStyleCnt="0">
        <dgm:presLayoutVars>
          <dgm:hierBranch val="init"/>
        </dgm:presLayoutVars>
      </dgm:prSet>
      <dgm:spPr/>
    </dgm:pt>
    <dgm:pt modelId="{ADEB88B7-E440-4090-BBD9-EEC8C2BF5B81}" type="pres">
      <dgm:prSet presAssocID="{A3B46692-DB9D-44E1-8186-713B51CA3A16}" presName="rootComposite" presStyleCnt="0"/>
      <dgm:spPr/>
    </dgm:pt>
    <dgm:pt modelId="{84A4C902-D04C-444A-B5B8-456BF8B67535}" type="pres">
      <dgm:prSet presAssocID="{A3B46692-DB9D-44E1-8186-713B51CA3A16}" presName="rootText" presStyleLbl="node2" presStyleIdx="1" presStyleCnt="3">
        <dgm:presLayoutVars>
          <dgm:chPref val="3"/>
        </dgm:presLayoutVars>
      </dgm:prSet>
      <dgm:spPr/>
    </dgm:pt>
    <dgm:pt modelId="{2318C07C-A330-40DE-B79A-DF90F1FBF82C}" type="pres">
      <dgm:prSet presAssocID="{A3B46692-DB9D-44E1-8186-713B51CA3A16}" presName="rootConnector" presStyleLbl="node2" presStyleIdx="1" presStyleCnt="3"/>
      <dgm:spPr/>
    </dgm:pt>
    <dgm:pt modelId="{DD406810-5ACD-4C2B-9012-266397B44B18}" type="pres">
      <dgm:prSet presAssocID="{A3B46692-DB9D-44E1-8186-713B51CA3A16}" presName="hierChild4" presStyleCnt="0"/>
      <dgm:spPr/>
    </dgm:pt>
    <dgm:pt modelId="{A88EF574-5341-480E-81ED-A5086F86E2BC}" type="pres">
      <dgm:prSet presAssocID="{5E5D568D-6F98-4B26-914F-6B65C1A46C8B}" presName="Name37" presStyleLbl="parChTrans1D3" presStyleIdx="1" presStyleCnt="3"/>
      <dgm:spPr/>
    </dgm:pt>
    <dgm:pt modelId="{69AE82EB-ADAF-4EB2-B59F-1E8123CB526D}" type="pres">
      <dgm:prSet presAssocID="{5245C61E-2ED3-4E18-B466-3A16EA583F24}" presName="hierRoot2" presStyleCnt="0">
        <dgm:presLayoutVars>
          <dgm:hierBranch val="init"/>
        </dgm:presLayoutVars>
      </dgm:prSet>
      <dgm:spPr/>
    </dgm:pt>
    <dgm:pt modelId="{1D0E59B2-F18B-472E-94C1-3CED05E0B9F8}" type="pres">
      <dgm:prSet presAssocID="{5245C61E-2ED3-4E18-B466-3A16EA583F24}" presName="rootComposite" presStyleCnt="0"/>
      <dgm:spPr/>
    </dgm:pt>
    <dgm:pt modelId="{020228F5-ECD1-491C-97F4-B42E9929261A}" type="pres">
      <dgm:prSet presAssocID="{5245C61E-2ED3-4E18-B466-3A16EA583F24}" presName="rootText" presStyleLbl="node3" presStyleIdx="1" presStyleCnt="3">
        <dgm:presLayoutVars>
          <dgm:chPref val="3"/>
        </dgm:presLayoutVars>
      </dgm:prSet>
      <dgm:spPr/>
    </dgm:pt>
    <dgm:pt modelId="{A421E77C-5BC9-488A-BE40-9DDF3A4953FF}" type="pres">
      <dgm:prSet presAssocID="{5245C61E-2ED3-4E18-B466-3A16EA583F24}" presName="rootConnector" presStyleLbl="node3" presStyleIdx="1" presStyleCnt="3"/>
      <dgm:spPr/>
    </dgm:pt>
    <dgm:pt modelId="{81D1147B-17DE-48E6-8050-AAB124E88A5A}" type="pres">
      <dgm:prSet presAssocID="{5245C61E-2ED3-4E18-B466-3A16EA583F24}" presName="hierChild4" presStyleCnt="0"/>
      <dgm:spPr/>
    </dgm:pt>
    <dgm:pt modelId="{E3962419-F870-4DA1-9AA9-E79749E37C12}" type="pres">
      <dgm:prSet presAssocID="{5245C61E-2ED3-4E18-B466-3A16EA583F24}" presName="hierChild5" presStyleCnt="0"/>
      <dgm:spPr/>
    </dgm:pt>
    <dgm:pt modelId="{D259A1D4-567B-4BF7-AEC8-D4C00C661366}" type="pres">
      <dgm:prSet presAssocID="{A3B46692-DB9D-44E1-8186-713B51CA3A16}" presName="hierChild5" presStyleCnt="0"/>
      <dgm:spPr/>
    </dgm:pt>
    <dgm:pt modelId="{3F449AFE-D674-4F15-9224-0C8EE29ED855}" type="pres">
      <dgm:prSet presAssocID="{C2011BE4-5A6F-4FEC-83CC-70DED27DA49C}" presName="Name37" presStyleLbl="parChTrans1D2" presStyleIdx="2" presStyleCnt="3"/>
      <dgm:spPr/>
    </dgm:pt>
    <dgm:pt modelId="{C63294A4-C12E-4067-89A5-E68A6A3097EE}" type="pres">
      <dgm:prSet presAssocID="{EB428437-42A8-459F-BBE8-F22F203CC9A5}" presName="hierRoot2" presStyleCnt="0">
        <dgm:presLayoutVars>
          <dgm:hierBranch val="init"/>
        </dgm:presLayoutVars>
      </dgm:prSet>
      <dgm:spPr/>
    </dgm:pt>
    <dgm:pt modelId="{A68C6F83-6689-4F8D-8BE6-59895F245058}" type="pres">
      <dgm:prSet presAssocID="{EB428437-42A8-459F-BBE8-F22F203CC9A5}" presName="rootComposite" presStyleCnt="0"/>
      <dgm:spPr/>
    </dgm:pt>
    <dgm:pt modelId="{BD02DB92-2022-4803-8A43-B00E37D458DA}" type="pres">
      <dgm:prSet presAssocID="{EB428437-42A8-459F-BBE8-F22F203CC9A5}" presName="rootText" presStyleLbl="node2" presStyleIdx="2" presStyleCnt="3">
        <dgm:presLayoutVars>
          <dgm:chPref val="3"/>
        </dgm:presLayoutVars>
      </dgm:prSet>
      <dgm:spPr/>
    </dgm:pt>
    <dgm:pt modelId="{4B5F097D-5EF9-4A9A-9FF9-0F111BA19CC3}" type="pres">
      <dgm:prSet presAssocID="{EB428437-42A8-459F-BBE8-F22F203CC9A5}" presName="rootConnector" presStyleLbl="node2" presStyleIdx="2" presStyleCnt="3"/>
      <dgm:spPr/>
    </dgm:pt>
    <dgm:pt modelId="{8D7A862E-B0A7-4311-B452-B9021AEAEB2A}" type="pres">
      <dgm:prSet presAssocID="{EB428437-42A8-459F-BBE8-F22F203CC9A5}" presName="hierChild4" presStyleCnt="0"/>
      <dgm:spPr/>
    </dgm:pt>
    <dgm:pt modelId="{37ED740D-DFEC-4464-BCBE-42447634A67E}" type="pres">
      <dgm:prSet presAssocID="{154CBD84-FE69-4BD1-B9A9-CC901C68C5B8}" presName="Name37" presStyleLbl="parChTrans1D3" presStyleIdx="2" presStyleCnt="3"/>
      <dgm:spPr/>
    </dgm:pt>
    <dgm:pt modelId="{066C3552-958B-447E-AB47-2C86EE61A935}" type="pres">
      <dgm:prSet presAssocID="{F8D730C7-5081-4D44-A8DC-DFDEFE0DE807}" presName="hierRoot2" presStyleCnt="0">
        <dgm:presLayoutVars>
          <dgm:hierBranch val="init"/>
        </dgm:presLayoutVars>
      </dgm:prSet>
      <dgm:spPr/>
    </dgm:pt>
    <dgm:pt modelId="{B7688DCF-13B8-41B1-B7ED-73903D02DC5A}" type="pres">
      <dgm:prSet presAssocID="{F8D730C7-5081-4D44-A8DC-DFDEFE0DE807}" presName="rootComposite" presStyleCnt="0"/>
      <dgm:spPr/>
    </dgm:pt>
    <dgm:pt modelId="{D69EF8DF-F7A8-491F-8327-8AE8FCB0A1A1}" type="pres">
      <dgm:prSet presAssocID="{F8D730C7-5081-4D44-A8DC-DFDEFE0DE807}" presName="rootText" presStyleLbl="node3" presStyleIdx="2" presStyleCnt="3">
        <dgm:presLayoutVars>
          <dgm:chPref val="3"/>
        </dgm:presLayoutVars>
      </dgm:prSet>
      <dgm:spPr/>
    </dgm:pt>
    <dgm:pt modelId="{EBC954F3-B5F5-4BA0-A06F-26F9B146585F}" type="pres">
      <dgm:prSet presAssocID="{F8D730C7-5081-4D44-A8DC-DFDEFE0DE807}" presName="rootConnector" presStyleLbl="node3" presStyleIdx="2" presStyleCnt="3"/>
      <dgm:spPr/>
    </dgm:pt>
    <dgm:pt modelId="{4C2CFEE2-56DF-499E-B763-9E16B91E73BD}" type="pres">
      <dgm:prSet presAssocID="{F8D730C7-5081-4D44-A8DC-DFDEFE0DE807}" presName="hierChild4" presStyleCnt="0"/>
      <dgm:spPr/>
    </dgm:pt>
    <dgm:pt modelId="{D49397CD-9113-4EAD-ABBC-8F0B3D9DF13A}" type="pres">
      <dgm:prSet presAssocID="{F8D730C7-5081-4D44-A8DC-DFDEFE0DE807}" presName="hierChild5" presStyleCnt="0"/>
      <dgm:spPr/>
    </dgm:pt>
    <dgm:pt modelId="{9E0B3CB4-05D4-4D4E-8AFF-1B83BB18938A}" type="pres">
      <dgm:prSet presAssocID="{EB428437-42A8-459F-BBE8-F22F203CC9A5}" presName="hierChild5" presStyleCnt="0"/>
      <dgm:spPr/>
    </dgm:pt>
    <dgm:pt modelId="{187EAFBE-0DD9-4D43-B3E8-24D3908C76D4}" type="pres">
      <dgm:prSet presAssocID="{92C51573-7AB4-46AE-87DD-BBC37387ECBF}" presName="hierChild3" presStyleCnt="0"/>
      <dgm:spPr/>
    </dgm:pt>
  </dgm:ptLst>
  <dgm:cxnLst>
    <dgm:cxn modelId="{AC116209-29A7-41D6-A742-084274E6CF82}" type="presOf" srcId="{EB428437-42A8-459F-BBE8-F22F203CC9A5}" destId="{BD02DB92-2022-4803-8A43-B00E37D458DA}" srcOrd="0" destOrd="0" presId="urn:microsoft.com/office/officeart/2005/8/layout/orgChart1"/>
    <dgm:cxn modelId="{80857109-70BE-427D-B07E-9A4751646DA0}" type="presOf" srcId="{A3B46692-DB9D-44E1-8186-713B51CA3A16}" destId="{2318C07C-A330-40DE-B79A-DF90F1FBF82C}" srcOrd="1" destOrd="0" presId="urn:microsoft.com/office/officeart/2005/8/layout/orgChart1"/>
    <dgm:cxn modelId="{F1AE410E-C510-4899-80DD-E3FE453C5278}" type="presOf" srcId="{0D3FBCE8-D66F-41B7-BEDB-6A2A4C5D9E6A}" destId="{39149B8F-AECE-40CA-A807-77FD093A7CE9}" srcOrd="0" destOrd="0" presId="urn:microsoft.com/office/officeart/2005/8/layout/orgChart1"/>
    <dgm:cxn modelId="{49A6342D-0727-4BF2-BCC4-85D0AC82BA09}" type="presOf" srcId="{85AD72AC-0D66-4A12-8744-4453215B7A50}" destId="{47215783-C62B-4CE6-B226-F7F8855C5F5F}" srcOrd="1" destOrd="0" presId="urn:microsoft.com/office/officeart/2005/8/layout/orgChart1"/>
    <dgm:cxn modelId="{28D2DE2E-36DF-47E8-8A91-556B678DFE09}" type="presOf" srcId="{F8D730C7-5081-4D44-A8DC-DFDEFE0DE807}" destId="{D69EF8DF-F7A8-491F-8327-8AE8FCB0A1A1}" srcOrd="0" destOrd="0" presId="urn:microsoft.com/office/officeart/2005/8/layout/orgChart1"/>
    <dgm:cxn modelId="{FE1DE93F-1585-4239-A1E4-FC0C504272D3}" srcId="{92C51573-7AB4-46AE-87DD-BBC37387ECBF}" destId="{85AD72AC-0D66-4A12-8744-4453215B7A50}" srcOrd="0" destOrd="0" parTransId="{9F6820A5-5F80-46FB-BC2D-217520027396}" sibTransId="{210281C4-7B2F-444A-8115-A27F77D05BD7}"/>
    <dgm:cxn modelId="{E76FA85F-D4A3-4704-9C55-6A242B2130B8}" srcId="{0D3FBCE8-D66F-41B7-BEDB-6A2A4C5D9E6A}" destId="{92C51573-7AB4-46AE-87DD-BBC37387ECBF}" srcOrd="0" destOrd="0" parTransId="{B20C3E34-B89F-4A6D-81B6-9B152BC3161B}" sibTransId="{851FCE56-7E85-4479-BD75-FB8FD43C704A}"/>
    <dgm:cxn modelId="{8E647162-FC0C-4D9A-B8B9-B9F7276A1710}" srcId="{92C51573-7AB4-46AE-87DD-BBC37387ECBF}" destId="{EB428437-42A8-459F-BBE8-F22F203CC9A5}" srcOrd="2" destOrd="0" parTransId="{C2011BE4-5A6F-4FEC-83CC-70DED27DA49C}" sibTransId="{96E1F969-D579-4C12-952A-CC9C829848F8}"/>
    <dgm:cxn modelId="{35DFDD47-7F6D-4E1A-BA53-F994A10A5C69}" type="presOf" srcId="{C2011BE4-5A6F-4FEC-83CC-70DED27DA49C}" destId="{3F449AFE-D674-4F15-9224-0C8EE29ED855}" srcOrd="0" destOrd="0" presId="urn:microsoft.com/office/officeart/2005/8/layout/orgChart1"/>
    <dgm:cxn modelId="{557C5369-ED74-4F10-A8E4-A392A567E37E}" type="presOf" srcId="{5E5D568D-6F98-4B26-914F-6B65C1A46C8B}" destId="{A88EF574-5341-480E-81ED-A5086F86E2BC}" srcOrd="0" destOrd="0" presId="urn:microsoft.com/office/officeart/2005/8/layout/orgChart1"/>
    <dgm:cxn modelId="{2AE2A04D-4808-4AB3-8271-67D65A8914B2}" type="presOf" srcId="{85AD72AC-0D66-4A12-8744-4453215B7A50}" destId="{5D26AD88-EAFF-4F79-89DD-5FDBE324986C}" srcOrd="0" destOrd="0" presId="urn:microsoft.com/office/officeart/2005/8/layout/orgChart1"/>
    <dgm:cxn modelId="{82C03252-8223-4523-B17F-ED643740A9EB}" srcId="{A3B46692-DB9D-44E1-8186-713B51CA3A16}" destId="{5245C61E-2ED3-4E18-B466-3A16EA583F24}" srcOrd="0" destOrd="0" parTransId="{5E5D568D-6F98-4B26-914F-6B65C1A46C8B}" sibTransId="{75E95B60-00CA-4682-9000-F62734402FDF}"/>
    <dgm:cxn modelId="{3BAC3D9B-6C8C-42F5-BFF1-64000500C45C}" type="presOf" srcId="{5245C61E-2ED3-4E18-B466-3A16EA583F24}" destId="{A421E77C-5BC9-488A-BE40-9DDF3A4953FF}" srcOrd="1" destOrd="0" presId="urn:microsoft.com/office/officeart/2005/8/layout/orgChart1"/>
    <dgm:cxn modelId="{9562299D-D89D-478E-BFF4-2DCE34BB7B6E}" type="presOf" srcId="{F8D730C7-5081-4D44-A8DC-DFDEFE0DE807}" destId="{EBC954F3-B5F5-4BA0-A06F-26F9B146585F}" srcOrd="1" destOrd="0" presId="urn:microsoft.com/office/officeart/2005/8/layout/orgChart1"/>
    <dgm:cxn modelId="{8A44539F-B8E0-433A-B233-F6AD3FABB5FE}" type="presOf" srcId="{D869597B-DF02-409B-943E-6D6E06D1B1CD}" destId="{C4C31C24-B113-40F4-8D49-A5A4CA80C841}" srcOrd="1" destOrd="0" presId="urn:microsoft.com/office/officeart/2005/8/layout/orgChart1"/>
    <dgm:cxn modelId="{8E99999F-E57A-4C94-8F4F-C9BE934BE980}" type="presOf" srcId="{5245C61E-2ED3-4E18-B466-3A16EA583F24}" destId="{020228F5-ECD1-491C-97F4-B42E9929261A}" srcOrd="0" destOrd="0" presId="urn:microsoft.com/office/officeart/2005/8/layout/orgChart1"/>
    <dgm:cxn modelId="{05E96FA2-52FD-4350-B419-F1B638C404A1}" type="presOf" srcId="{A3B46692-DB9D-44E1-8186-713B51CA3A16}" destId="{84A4C902-D04C-444A-B5B8-456BF8B67535}" srcOrd="0" destOrd="0" presId="urn:microsoft.com/office/officeart/2005/8/layout/orgChart1"/>
    <dgm:cxn modelId="{4A7AB8A5-2DBE-4AB3-9FC5-60882ECEF287}" srcId="{EB428437-42A8-459F-BBE8-F22F203CC9A5}" destId="{F8D730C7-5081-4D44-A8DC-DFDEFE0DE807}" srcOrd="0" destOrd="0" parTransId="{154CBD84-FE69-4BD1-B9A9-CC901C68C5B8}" sibTransId="{B0FB239C-CA7E-41F1-A664-F446268337AF}"/>
    <dgm:cxn modelId="{BE2A67A9-C148-4670-BF93-A8A670ECA3C2}" type="presOf" srcId="{4DC1AC14-3A8A-4E39-83BD-B0545FF410A8}" destId="{37E4F3ED-3EBC-4EC6-B6B5-0848212C76C2}" srcOrd="0" destOrd="0" presId="urn:microsoft.com/office/officeart/2005/8/layout/orgChart1"/>
    <dgm:cxn modelId="{A32752A9-F9A9-4770-8FCE-1FCD3C942714}" srcId="{85AD72AC-0D66-4A12-8744-4453215B7A50}" destId="{D869597B-DF02-409B-943E-6D6E06D1B1CD}" srcOrd="0" destOrd="0" parTransId="{CC268FC3-0B31-4E4A-A0F0-71A334A895AC}" sibTransId="{F89DA468-0E5F-4A4D-9EB2-560151462046}"/>
    <dgm:cxn modelId="{F44E2AAB-4EDF-4846-8AAA-E746904517E6}" srcId="{92C51573-7AB4-46AE-87DD-BBC37387ECBF}" destId="{A3B46692-DB9D-44E1-8186-713B51CA3A16}" srcOrd="1" destOrd="0" parTransId="{4DC1AC14-3A8A-4E39-83BD-B0545FF410A8}" sibTransId="{44E4604E-B2C4-4FDF-AA0C-EADDDC9F33A9}"/>
    <dgm:cxn modelId="{A4613CB1-2789-4C06-BFFB-15CE7E0B47CD}" type="presOf" srcId="{154CBD84-FE69-4BD1-B9A9-CC901C68C5B8}" destId="{37ED740D-DFEC-4464-BCBE-42447634A67E}" srcOrd="0" destOrd="0" presId="urn:microsoft.com/office/officeart/2005/8/layout/orgChart1"/>
    <dgm:cxn modelId="{03C86DB5-AB9D-4853-8CC9-364BF4C5DA4A}" type="presOf" srcId="{D869597B-DF02-409B-943E-6D6E06D1B1CD}" destId="{0F777393-D711-4CDF-B1B8-F5C0C7347970}" srcOrd="0" destOrd="0" presId="urn:microsoft.com/office/officeart/2005/8/layout/orgChart1"/>
    <dgm:cxn modelId="{24D9B0BC-64A3-4982-A478-70AFCA54BD87}" type="presOf" srcId="{CC268FC3-0B31-4E4A-A0F0-71A334A895AC}" destId="{6BC0F636-0B21-4787-8A9A-3429BEB9E5B0}" srcOrd="0" destOrd="0" presId="urn:microsoft.com/office/officeart/2005/8/layout/orgChart1"/>
    <dgm:cxn modelId="{4979C9D7-2A16-45CE-B4C0-57328CDF0662}" type="presOf" srcId="{92C51573-7AB4-46AE-87DD-BBC37387ECBF}" destId="{ABFABFEA-F24C-4378-88A0-BF5DB699CE4D}" srcOrd="1" destOrd="0" presId="urn:microsoft.com/office/officeart/2005/8/layout/orgChart1"/>
    <dgm:cxn modelId="{3AFD21E1-E8A7-4E47-AB8D-F5F325D13ED9}" type="presOf" srcId="{92C51573-7AB4-46AE-87DD-BBC37387ECBF}" destId="{60E09D41-1158-4E02-A327-16A30A5B69FA}" srcOrd="0" destOrd="0" presId="urn:microsoft.com/office/officeart/2005/8/layout/orgChart1"/>
    <dgm:cxn modelId="{001F72E9-EB3D-4225-8C1D-35A967749B87}" type="presOf" srcId="{9F6820A5-5F80-46FB-BC2D-217520027396}" destId="{F09EF5A2-1036-4131-9CF0-24EBEBB74F12}" srcOrd="0" destOrd="0" presId="urn:microsoft.com/office/officeart/2005/8/layout/orgChart1"/>
    <dgm:cxn modelId="{6EE704F4-ED4C-4439-A01E-C1E3BCC46BC5}" type="presOf" srcId="{EB428437-42A8-459F-BBE8-F22F203CC9A5}" destId="{4B5F097D-5EF9-4A9A-9FF9-0F111BA19CC3}" srcOrd="1" destOrd="0" presId="urn:microsoft.com/office/officeart/2005/8/layout/orgChart1"/>
    <dgm:cxn modelId="{4653E267-53F6-4E2F-9C4D-4D2CB4B0AA2B}" type="presParOf" srcId="{39149B8F-AECE-40CA-A807-77FD093A7CE9}" destId="{ED799491-2ECC-4D39-8C61-4F334BF91B3E}" srcOrd="0" destOrd="0" presId="urn:microsoft.com/office/officeart/2005/8/layout/orgChart1"/>
    <dgm:cxn modelId="{918A2672-909B-400D-BA9D-984D9283E6B2}" type="presParOf" srcId="{ED799491-2ECC-4D39-8C61-4F334BF91B3E}" destId="{F919A0C1-3370-4E68-B6DE-2D61984ECC02}" srcOrd="0" destOrd="0" presId="urn:microsoft.com/office/officeart/2005/8/layout/orgChart1"/>
    <dgm:cxn modelId="{CB6E02E0-DD14-4B41-AAA9-0B48A7821217}" type="presParOf" srcId="{F919A0C1-3370-4E68-B6DE-2D61984ECC02}" destId="{60E09D41-1158-4E02-A327-16A30A5B69FA}" srcOrd="0" destOrd="0" presId="urn:microsoft.com/office/officeart/2005/8/layout/orgChart1"/>
    <dgm:cxn modelId="{F2114307-0566-4CAE-9375-4C3B19BCE220}" type="presParOf" srcId="{F919A0C1-3370-4E68-B6DE-2D61984ECC02}" destId="{ABFABFEA-F24C-4378-88A0-BF5DB699CE4D}" srcOrd="1" destOrd="0" presId="urn:microsoft.com/office/officeart/2005/8/layout/orgChart1"/>
    <dgm:cxn modelId="{1C1A496B-501C-4AB1-8652-BBDACC97E414}" type="presParOf" srcId="{ED799491-2ECC-4D39-8C61-4F334BF91B3E}" destId="{E70B6D44-4CF5-4E88-9746-8A7979D55AB2}" srcOrd="1" destOrd="0" presId="urn:microsoft.com/office/officeart/2005/8/layout/orgChart1"/>
    <dgm:cxn modelId="{09196748-F2B4-4173-8DA5-3956227EB151}" type="presParOf" srcId="{E70B6D44-4CF5-4E88-9746-8A7979D55AB2}" destId="{F09EF5A2-1036-4131-9CF0-24EBEBB74F12}" srcOrd="0" destOrd="0" presId="urn:microsoft.com/office/officeart/2005/8/layout/orgChart1"/>
    <dgm:cxn modelId="{19FB6444-2276-4BFC-924B-0235B84B427B}" type="presParOf" srcId="{E70B6D44-4CF5-4E88-9746-8A7979D55AB2}" destId="{2E1A63CF-0909-46F1-B7BE-0C541108BEB3}" srcOrd="1" destOrd="0" presId="urn:microsoft.com/office/officeart/2005/8/layout/orgChart1"/>
    <dgm:cxn modelId="{FD5BF137-5411-4317-8613-3DDF4FEEFD93}" type="presParOf" srcId="{2E1A63CF-0909-46F1-B7BE-0C541108BEB3}" destId="{9A532A74-69F5-4D13-902A-4D77ECD20990}" srcOrd="0" destOrd="0" presId="urn:microsoft.com/office/officeart/2005/8/layout/orgChart1"/>
    <dgm:cxn modelId="{4FCCFB43-CD3F-4FEA-96F2-1E4319C04812}" type="presParOf" srcId="{9A532A74-69F5-4D13-902A-4D77ECD20990}" destId="{5D26AD88-EAFF-4F79-89DD-5FDBE324986C}" srcOrd="0" destOrd="0" presId="urn:microsoft.com/office/officeart/2005/8/layout/orgChart1"/>
    <dgm:cxn modelId="{56FF2DED-C489-4A8F-9912-5CAFB4F12604}" type="presParOf" srcId="{9A532A74-69F5-4D13-902A-4D77ECD20990}" destId="{47215783-C62B-4CE6-B226-F7F8855C5F5F}" srcOrd="1" destOrd="0" presId="urn:microsoft.com/office/officeart/2005/8/layout/orgChart1"/>
    <dgm:cxn modelId="{1E747892-F8A2-4AA6-883E-93866FA2533D}" type="presParOf" srcId="{2E1A63CF-0909-46F1-B7BE-0C541108BEB3}" destId="{64418BD2-06DF-46B3-AC50-4D324894A9B1}" srcOrd="1" destOrd="0" presId="urn:microsoft.com/office/officeart/2005/8/layout/orgChart1"/>
    <dgm:cxn modelId="{27F861A5-14DC-476C-9EA7-B8D9C5DB2636}" type="presParOf" srcId="{64418BD2-06DF-46B3-AC50-4D324894A9B1}" destId="{6BC0F636-0B21-4787-8A9A-3429BEB9E5B0}" srcOrd="0" destOrd="0" presId="urn:microsoft.com/office/officeart/2005/8/layout/orgChart1"/>
    <dgm:cxn modelId="{31326334-AD87-44E8-96A7-8AF2AD253934}" type="presParOf" srcId="{64418BD2-06DF-46B3-AC50-4D324894A9B1}" destId="{84ABDEAF-05DE-4040-94A3-38841D0EF9FD}" srcOrd="1" destOrd="0" presId="urn:microsoft.com/office/officeart/2005/8/layout/orgChart1"/>
    <dgm:cxn modelId="{63732A22-7096-4317-B6AD-85ABC94FE2D4}" type="presParOf" srcId="{84ABDEAF-05DE-4040-94A3-38841D0EF9FD}" destId="{F69D2783-497A-413B-B144-26F7D7544874}" srcOrd="0" destOrd="0" presId="urn:microsoft.com/office/officeart/2005/8/layout/orgChart1"/>
    <dgm:cxn modelId="{292CC1E0-38AF-4BE4-A079-DA22EAC75449}" type="presParOf" srcId="{F69D2783-497A-413B-B144-26F7D7544874}" destId="{0F777393-D711-4CDF-B1B8-F5C0C7347970}" srcOrd="0" destOrd="0" presId="urn:microsoft.com/office/officeart/2005/8/layout/orgChart1"/>
    <dgm:cxn modelId="{FB6D2EB6-07D4-4E65-9B7E-5483483B59FC}" type="presParOf" srcId="{F69D2783-497A-413B-B144-26F7D7544874}" destId="{C4C31C24-B113-40F4-8D49-A5A4CA80C841}" srcOrd="1" destOrd="0" presId="urn:microsoft.com/office/officeart/2005/8/layout/orgChart1"/>
    <dgm:cxn modelId="{68BF2569-92AA-48FC-BC50-4EA26A7E8E82}" type="presParOf" srcId="{84ABDEAF-05DE-4040-94A3-38841D0EF9FD}" destId="{648680A8-CBFC-4A35-B7F7-9AAE24813DE6}" srcOrd="1" destOrd="0" presId="urn:microsoft.com/office/officeart/2005/8/layout/orgChart1"/>
    <dgm:cxn modelId="{EB3A09E4-96A6-4192-8FBD-0F7B4145DD1A}" type="presParOf" srcId="{84ABDEAF-05DE-4040-94A3-38841D0EF9FD}" destId="{B1312B05-DA22-4094-B627-E0675E0A5E86}" srcOrd="2" destOrd="0" presId="urn:microsoft.com/office/officeart/2005/8/layout/orgChart1"/>
    <dgm:cxn modelId="{03996167-7329-4D31-B890-1230CDDDD66B}" type="presParOf" srcId="{2E1A63CF-0909-46F1-B7BE-0C541108BEB3}" destId="{86913A2C-0829-451B-9227-E0838C399508}" srcOrd="2" destOrd="0" presId="urn:microsoft.com/office/officeart/2005/8/layout/orgChart1"/>
    <dgm:cxn modelId="{6DA5A782-B832-4214-9FF3-E8EA6E5420A0}" type="presParOf" srcId="{E70B6D44-4CF5-4E88-9746-8A7979D55AB2}" destId="{37E4F3ED-3EBC-4EC6-B6B5-0848212C76C2}" srcOrd="2" destOrd="0" presId="urn:microsoft.com/office/officeart/2005/8/layout/orgChart1"/>
    <dgm:cxn modelId="{BA8FB791-4AEB-49A3-8252-C1A6816702DA}" type="presParOf" srcId="{E70B6D44-4CF5-4E88-9746-8A7979D55AB2}" destId="{01F832EB-7102-4F3B-A2E4-6D83981ED9D6}" srcOrd="3" destOrd="0" presId="urn:microsoft.com/office/officeart/2005/8/layout/orgChart1"/>
    <dgm:cxn modelId="{87018A36-079C-41FF-B612-A170C71A44AA}" type="presParOf" srcId="{01F832EB-7102-4F3B-A2E4-6D83981ED9D6}" destId="{ADEB88B7-E440-4090-BBD9-EEC8C2BF5B81}" srcOrd="0" destOrd="0" presId="urn:microsoft.com/office/officeart/2005/8/layout/orgChart1"/>
    <dgm:cxn modelId="{5CACB4F3-A330-485D-A4B9-9974EC0EB730}" type="presParOf" srcId="{ADEB88B7-E440-4090-BBD9-EEC8C2BF5B81}" destId="{84A4C902-D04C-444A-B5B8-456BF8B67535}" srcOrd="0" destOrd="0" presId="urn:microsoft.com/office/officeart/2005/8/layout/orgChart1"/>
    <dgm:cxn modelId="{851883B1-5625-44EF-BE50-3D11F614E3D1}" type="presParOf" srcId="{ADEB88B7-E440-4090-BBD9-EEC8C2BF5B81}" destId="{2318C07C-A330-40DE-B79A-DF90F1FBF82C}" srcOrd="1" destOrd="0" presId="urn:microsoft.com/office/officeart/2005/8/layout/orgChart1"/>
    <dgm:cxn modelId="{BAB90514-9535-4152-8220-7C49D5934083}" type="presParOf" srcId="{01F832EB-7102-4F3B-A2E4-6D83981ED9D6}" destId="{DD406810-5ACD-4C2B-9012-266397B44B18}" srcOrd="1" destOrd="0" presId="urn:microsoft.com/office/officeart/2005/8/layout/orgChart1"/>
    <dgm:cxn modelId="{2297C1FC-EB43-427D-8A14-8CCC279F1034}" type="presParOf" srcId="{DD406810-5ACD-4C2B-9012-266397B44B18}" destId="{A88EF574-5341-480E-81ED-A5086F86E2BC}" srcOrd="0" destOrd="0" presId="urn:microsoft.com/office/officeart/2005/8/layout/orgChart1"/>
    <dgm:cxn modelId="{996C042A-5D1D-4C12-A3B5-586444C19B00}" type="presParOf" srcId="{DD406810-5ACD-4C2B-9012-266397B44B18}" destId="{69AE82EB-ADAF-4EB2-B59F-1E8123CB526D}" srcOrd="1" destOrd="0" presId="urn:microsoft.com/office/officeart/2005/8/layout/orgChart1"/>
    <dgm:cxn modelId="{7CE1AD37-A6CC-4E44-B2FB-6FD01910DFDF}" type="presParOf" srcId="{69AE82EB-ADAF-4EB2-B59F-1E8123CB526D}" destId="{1D0E59B2-F18B-472E-94C1-3CED05E0B9F8}" srcOrd="0" destOrd="0" presId="urn:microsoft.com/office/officeart/2005/8/layout/orgChart1"/>
    <dgm:cxn modelId="{41AC7029-E88D-4A18-A3BB-EE186E32E82A}" type="presParOf" srcId="{1D0E59B2-F18B-472E-94C1-3CED05E0B9F8}" destId="{020228F5-ECD1-491C-97F4-B42E9929261A}" srcOrd="0" destOrd="0" presId="urn:microsoft.com/office/officeart/2005/8/layout/orgChart1"/>
    <dgm:cxn modelId="{DC064169-9ED4-4E6D-AFA9-BD038E94CBEE}" type="presParOf" srcId="{1D0E59B2-F18B-472E-94C1-3CED05E0B9F8}" destId="{A421E77C-5BC9-488A-BE40-9DDF3A4953FF}" srcOrd="1" destOrd="0" presId="urn:microsoft.com/office/officeart/2005/8/layout/orgChart1"/>
    <dgm:cxn modelId="{F1002A77-930A-4D9E-8ECD-F5C581ABD297}" type="presParOf" srcId="{69AE82EB-ADAF-4EB2-B59F-1E8123CB526D}" destId="{81D1147B-17DE-48E6-8050-AAB124E88A5A}" srcOrd="1" destOrd="0" presId="urn:microsoft.com/office/officeart/2005/8/layout/orgChart1"/>
    <dgm:cxn modelId="{BEEED5D4-C974-4039-8F7A-5562EA988AEB}" type="presParOf" srcId="{69AE82EB-ADAF-4EB2-B59F-1E8123CB526D}" destId="{E3962419-F870-4DA1-9AA9-E79749E37C12}" srcOrd="2" destOrd="0" presId="urn:microsoft.com/office/officeart/2005/8/layout/orgChart1"/>
    <dgm:cxn modelId="{8CF27FBC-B66B-4427-863E-677B8BCCE8E7}" type="presParOf" srcId="{01F832EB-7102-4F3B-A2E4-6D83981ED9D6}" destId="{D259A1D4-567B-4BF7-AEC8-D4C00C661366}" srcOrd="2" destOrd="0" presId="urn:microsoft.com/office/officeart/2005/8/layout/orgChart1"/>
    <dgm:cxn modelId="{95C37868-CEA9-48B6-92F6-DFAE919452AD}" type="presParOf" srcId="{E70B6D44-4CF5-4E88-9746-8A7979D55AB2}" destId="{3F449AFE-D674-4F15-9224-0C8EE29ED855}" srcOrd="4" destOrd="0" presId="urn:microsoft.com/office/officeart/2005/8/layout/orgChart1"/>
    <dgm:cxn modelId="{176968AE-DB86-4BF6-910B-682D7C22E99F}" type="presParOf" srcId="{E70B6D44-4CF5-4E88-9746-8A7979D55AB2}" destId="{C63294A4-C12E-4067-89A5-E68A6A3097EE}" srcOrd="5" destOrd="0" presId="urn:microsoft.com/office/officeart/2005/8/layout/orgChart1"/>
    <dgm:cxn modelId="{7674C5D5-AF4B-47B2-A5AC-3833C6BE5FBC}" type="presParOf" srcId="{C63294A4-C12E-4067-89A5-E68A6A3097EE}" destId="{A68C6F83-6689-4F8D-8BE6-59895F245058}" srcOrd="0" destOrd="0" presId="urn:microsoft.com/office/officeart/2005/8/layout/orgChart1"/>
    <dgm:cxn modelId="{51364013-6AD6-4098-BD6C-4033C3BF7EF9}" type="presParOf" srcId="{A68C6F83-6689-4F8D-8BE6-59895F245058}" destId="{BD02DB92-2022-4803-8A43-B00E37D458DA}" srcOrd="0" destOrd="0" presId="urn:microsoft.com/office/officeart/2005/8/layout/orgChart1"/>
    <dgm:cxn modelId="{22DB8729-DD22-4447-BD2D-941674C8C9B1}" type="presParOf" srcId="{A68C6F83-6689-4F8D-8BE6-59895F245058}" destId="{4B5F097D-5EF9-4A9A-9FF9-0F111BA19CC3}" srcOrd="1" destOrd="0" presId="urn:microsoft.com/office/officeart/2005/8/layout/orgChart1"/>
    <dgm:cxn modelId="{9CCE8C81-480C-456B-9C5D-3B1A384107AA}" type="presParOf" srcId="{C63294A4-C12E-4067-89A5-E68A6A3097EE}" destId="{8D7A862E-B0A7-4311-B452-B9021AEAEB2A}" srcOrd="1" destOrd="0" presId="urn:microsoft.com/office/officeart/2005/8/layout/orgChart1"/>
    <dgm:cxn modelId="{D6132BE2-6D07-4EB5-BE34-1D0416A0E207}" type="presParOf" srcId="{8D7A862E-B0A7-4311-B452-B9021AEAEB2A}" destId="{37ED740D-DFEC-4464-BCBE-42447634A67E}" srcOrd="0" destOrd="0" presId="urn:microsoft.com/office/officeart/2005/8/layout/orgChart1"/>
    <dgm:cxn modelId="{EB2A9653-1637-423D-9BC3-C91670074BDC}" type="presParOf" srcId="{8D7A862E-B0A7-4311-B452-B9021AEAEB2A}" destId="{066C3552-958B-447E-AB47-2C86EE61A935}" srcOrd="1" destOrd="0" presId="urn:microsoft.com/office/officeart/2005/8/layout/orgChart1"/>
    <dgm:cxn modelId="{0CC5B703-8F42-4F38-9475-B2F38CB484E0}" type="presParOf" srcId="{066C3552-958B-447E-AB47-2C86EE61A935}" destId="{B7688DCF-13B8-41B1-B7ED-73903D02DC5A}" srcOrd="0" destOrd="0" presId="urn:microsoft.com/office/officeart/2005/8/layout/orgChart1"/>
    <dgm:cxn modelId="{7690821A-1D29-4A25-AE90-86304D5F3CED}" type="presParOf" srcId="{B7688DCF-13B8-41B1-B7ED-73903D02DC5A}" destId="{D69EF8DF-F7A8-491F-8327-8AE8FCB0A1A1}" srcOrd="0" destOrd="0" presId="urn:microsoft.com/office/officeart/2005/8/layout/orgChart1"/>
    <dgm:cxn modelId="{48E712D3-F0E6-4BD2-ADEB-BFAD3F32418E}" type="presParOf" srcId="{B7688DCF-13B8-41B1-B7ED-73903D02DC5A}" destId="{EBC954F3-B5F5-4BA0-A06F-26F9B146585F}" srcOrd="1" destOrd="0" presId="urn:microsoft.com/office/officeart/2005/8/layout/orgChart1"/>
    <dgm:cxn modelId="{23D34E3A-77A2-4E7B-AC0C-2146FD3E4901}" type="presParOf" srcId="{066C3552-958B-447E-AB47-2C86EE61A935}" destId="{4C2CFEE2-56DF-499E-B763-9E16B91E73BD}" srcOrd="1" destOrd="0" presId="urn:microsoft.com/office/officeart/2005/8/layout/orgChart1"/>
    <dgm:cxn modelId="{C6AA7E86-7C64-4194-ACD3-BE8E01312FB1}" type="presParOf" srcId="{066C3552-958B-447E-AB47-2C86EE61A935}" destId="{D49397CD-9113-4EAD-ABBC-8F0B3D9DF13A}" srcOrd="2" destOrd="0" presId="urn:microsoft.com/office/officeart/2005/8/layout/orgChart1"/>
    <dgm:cxn modelId="{71C9889F-843E-4B8C-B99E-B102C7A78BC1}" type="presParOf" srcId="{C63294A4-C12E-4067-89A5-E68A6A3097EE}" destId="{9E0B3CB4-05D4-4D4E-8AFF-1B83BB18938A}" srcOrd="2" destOrd="0" presId="urn:microsoft.com/office/officeart/2005/8/layout/orgChart1"/>
    <dgm:cxn modelId="{8C311280-92CD-4290-AEDC-A0D9A997B616}" type="presParOf" srcId="{ED799491-2ECC-4D39-8C61-4F334BF91B3E}" destId="{187EAFBE-0DD9-4D43-B3E8-24D3908C76D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E60D292-E67F-4CAD-A968-540ECDF049F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017A8646-BBE7-41F4-BAF9-152E7BDCDB33}">
      <dgm:prSet phldrT="[Text]"/>
      <dgm:spPr/>
      <dgm:t>
        <a:bodyPr/>
        <a:lstStyle/>
        <a:p>
          <a:r>
            <a:rPr lang="en-US" dirty="0"/>
            <a:t>200+ questions</a:t>
          </a:r>
          <a:endParaRPr lang="en-IE" dirty="0"/>
        </a:p>
      </dgm:t>
    </dgm:pt>
    <dgm:pt modelId="{E9766358-C194-46EF-8B24-74CD74818290}" type="parTrans" cxnId="{B84FA247-D5BF-49E8-B019-B35E2E9EA37B}">
      <dgm:prSet/>
      <dgm:spPr/>
      <dgm:t>
        <a:bodyPr/>
        <a:lstStyle/>
        <a:p>
          <a:endParaRPr lang="en-IE"/>
        </a:p>
      </dgm:t>
    </dgm:pt>
    <dgm:pt modelId="{40EA4CA3-DCEA-4ED9-9EE6-514288908376}" type="sibTrans" cxnId="{B84FA247-D5BF-49E8-B019-B35E2E9EA37B}">
      <dgm:prSet/>
      <dgm:spPr/>
      <dgm:t>
        <a:bodyPr/>
        <a:lstStyle/>
        <a:p>
          <a:endParaRPr lang="en-IE"/>
        </a:p>
      </dgm:t>
    </dgm:pt>
    <dgm:pt modelId="{C8F47C68-C58F-4AF0-96B4-7857187B05A9}">
      <dgm:prSet phldrT="[Text]"/>
      <dgm:spPr/>
      <dgm:t>
        <a:bodyPr/>
        <a:lstStyle/>
        <a:p>
          <a:r>
            <a:rPr lang="en-US" dirty="0"/>
            <a:t>Rate difficulty in increments of 5 (5-95)</a:t>
          </a:r>
          <a:endParaRPr lang="en-IE" dirty="0"/>
        </a:p>
      </dgm:t>
    </dgm:pt>
    <dgm:pt modelId="{2221854B-7B22-4D1E-ADA8-FB6638A819B5}" type="parTrans" cxnId="{6B46848E-8FF7-4E46-9377-DBB784F42EBE}">
      <dgm:prSet/>
      <dgm:spPr/>
      <dgm:t>
        <a:bodyPr/>
        <a:lstStyle/>
        <a:p>
          <a:endParaRPr lang="en-IE"/>
        </a:p>
      </dgm:t>
    </dgm:pt>
    <dgm:pt modelId="{E97E7D8F-1697-4307-8315-90157A63AAC4}" type="sibTrans" cxnId="{6B46848E-8FF7-4E46-9377-DBB784F42EBE}">
      <dgm:prSet/>
      <dgm:spPr/>
      <dgm:t>
        <a:bodyPr/>
        <a:lstStyle/>
        <a:p>
          <a:endParaRPr lang="en-IE"/>
        </a:p>
      </dgm:t>
    </dgm:pt>
    <dgm:pt modelId="{F87B736C-9C98-4DD4-AA3D-51A68B4F03E7}">
      <dgm:prSet phldrT="[Text]"/>
      <dgm:spPr/>
      <dgm:t>
        <a:bodyPr/>
        <a:lstStyle/>
        <a:p>
          <a:r>
            <a:rPr lang="en-US" dirty="0"/>
            <a:t>Consider 100 borderline candidates</a:t>
          </a:r>
          <a:endParaRPr lang="en-IE" dirty="0"/>
        </a:p>
      </dgm:t>
    </dgm:pt>
    <dgm:pt modelId="{6D063291-5E5F-487D-8C00-448B05867FF9}" type="parTrans" cxnId="{8CD9009A-96E9-44AF-9005-FC9B626EC5CD}">
      <dgm:prSet/>
      <dgm:spPr/>
      <dgm:t>
        <a:bodyPr/>
        <a:lstStyle/>
        <a:p>
          <a:endParaRPr lang="en-IE"/>
        </a:p>
      </dgm:t>
    </dgm:pt>
    <dgm:pt modelId="{F9596874-C81E-406E-8677-24E964A0515D}" type="sibTrans" cxnId="{8CD9009A-96E9-44AF-9005-FC9B626EC5CD}">
      <dgm:prSet/>
      <dgm:spPr/>
      <dgm:t>
        <a:bodyPr/>
        <a:lstStyle/>
        <a:p>
          <a:endParaRPr lang="en-IE"/>
        </a:p>
      </dgm:t>
    </dgm:pt>
    <dgm:pt modelId="{6CE99F3B-B8CE-474B-A506-74221FBA3201}">
      <dgm:prSet phldrT="[Text]"/>
      <dgm:spPr/>
      <dgm:t>
        <a:bodyPr/>
        <a:lstStyle/>
        <a:p>
          <a:r>
            <a:rPr lang="en-US" dirty="0"/>
            <a:t>Consider all factors discussed</a:t>
          </a:r>
          <a:endParaRPr lang="en-IE" dirty="0"/>
        </a:p>
      </dgm:t>
    </dgm:pt>
    <dgm:pt modelId="{DDB50A04-70FD-4048-9EE6-42396B7361A2}" type="parTrans" cxnId="{28DB2235-7533-48AB-B222-3E16BEAA04CA}">
      <dgm:prSet/>
      <dgm:spPr/>
      <dgm:t>
        <a:bodyPr/>
        <a:lstStyle/>
        <a:p>
          <a:endParaRPr lang="en-IE"/>
        </a:p>
      </dgm:t>
    </dgm:pt>
    <dgm:pt modelId="{499E0305-5889-41AC-9C49-16AB3569E70E}" type="sibTrans" cxnId="{28DB2235-7533-48AB-B222-3E16BEAA04CA}">
      <dgm:prSet/>
      <dgm:spPr/>
      <dgm:t>
        <a:bodyPr/>
        <a:lstStyle/>
        <a:p>
          <a:endParaRPr lang="en-IE"/>
        </a:p>
      </dgm:t>
    </dgm:pt>
    <dgm:pt modelId="{B3D74F5D-5C55-422D-8412-EBF250B6D3A8}">
      <dgm:prSet phldrT="[Text]"/>
      <dgm:spPr/>
      <dgm:t>
        <a:bodyPr/>
        <a:lstStyle/>
        <a:p>
          <a:r>
            <a:rPr lang="en-US" dirty="0"/>
            <a:t>Stem, Options, Probability of chance</a:t>
          </a:r>
          <a:endParaRPr lang="en-IE" dirty="0"/>
        </a:p>
      </dgm:t>
    </dgm:pt>
    <dgm:pt modelId="{559CE824-16AA-408E-8431-5AE61DF32943}" type="parTrans" cxnId="{8CDC409C-51F3-4212-A70A-3A7B0881F279}">
      <dgm:prSet/>
      <dgm:spPr/>
      <dgm:t>
        <a:bodyPr/>
        <a:lstStyle/>
        <a:p>
          <a:endParaRPr lang="en-IE"/>
        </a:p>
      </dgm:t>
    </dgm:pt>
    <dgm:pt modelId="{F9D5FBFE-FC71-4073-8B50-B96CD382BAFD}" type="sibTrans" cxnId="{8CDC409C-51F3-4212-A70A-3A7B0881F279}">
      <dgm:prSet/>
      <dgm:spPr/>
      <dgm:t>
        <a:bodyPr/>
        <a:lstStyle/>
        <a:p>
          <a:endParaRPr lang="en-IE"/>
        </a:p>
      </dgm:t>
    </dgm:pt>
    <dgm:pt modelId="{D29C5DD9-9E1B-4BF1-8293-9DB63B90CF79}">
      <dgm:prSet phldrT="[Text]"/>
      <dgm:spPr/>
      <dgm:t>
        <a:bodyPr/>
        <a:lstStyle/>
        <a:p>
          <a:r>
            <a:rPr lang="en-US" dirty="0"/>
            <a:t>7 Raters</a:t>
          </a:r>
          <a:endParaRPr lang="en-IE" dirty="0"/>
        </a:p>
      </dgm:t>
    </dgm:pt>
    <dgm:pt modelId="{3DE66B77-8D19-403C-BAB3-EABFEB75E24D}" type="parTrans" cxnId="{E192D3AA-AF8C-4B16-973C-12A68D787699}">
      <dgm:prSet/>
      <dgm:spPr/>
      <dgm:t>
        <a:bodyPr/>
        <a:lstStyle/>
        <a:p>
          <a:endParaRPr lang="en-IE"/>
        </a:p>
      </dgm:t>
    </dgm:pt>
    <dgm:pt modelId="{53F4347F-45A9-4FF6-90C3-BDDACC6F2E2F}" type="sibTrans" cxnId="{E192D3AA-AF8C-4B16-973C-12A68D787699}">
      <dgm:prSet/>
      <dgm:spPr/>
      <dgm:t>
        <a:bodyPr/>
        <a:lstStyle/>
        <a:p>
          <a:endParaRPr lang="en-IE"/>
        </a:p>
      </dgm:t>
    </dgm:pt>
    <dgm:pt modelId="{F866BCB2-56D8-4F56-AB0E-29AAAB10E5BA}" type="pres">
      <dgm:prSet presAssocID="{7E60D292-E67F-4CAD-A968-540ECDF049FD}" presName="diagram" presStyleCnt="0">
        <dgm:presLayoutVars>
          <dgm:dir/>
          <dgm:resizeHandles val="exact"/>
        </dgm:presLayoutVars>
      </dgm:prSet>
      <dgm:spPr/>
    </dgm:pt>
    <dgm:pt modelId="{E1E318A7-F158-4D07-B23B-B85544DAF029}" type="pres">
      <dgm:prSet presAssocID="{017A8646-BBE7-41F4-BAF9-152E7BDCDB33}" presName="node" presStyleLbl="node1" presStyleIdx="0" presStyleCnt="6">
        <dgm:presLayoutVars>
          <dgm:bulletEnabled val="1"/>
        </dgm:presLayoutVars>
      </dgm:prSet>
      <dgm:spPr/>
    </dgm:pt>
    <dgm:pt modelId="{C4AEF95C-2D2B-43A2-81F5-73FE9651513D}" type="pres">
      <dgm:prSet presAssocID="{40EA4CA3-DCEA-4ED9-9EE6-514288908376}" presName="sibTrans" presStyleCnt="0"/>
      <dgm:spPr/>
    </dgm:pt>
    <dgm:pt modelId="{CA19E6D5-992E-4C5A-9F02-223E01C01399}" type="pres">
      <dgm:prSet presAssocID="{C8F47C68-C58F-4AF0-96B4-7857187B05A9}" presName="node" presStyleLbl="node1" presStyleIdx="1" presStyleCnt="6">
        <dgm:presLayoutVars>
          <dgm:bulletEnabled val="1"/>
        </dgm:presLayoutVars>
      </dgm:prSet>
      <dgm:spPr/>
    </dgm:pt>
    <dgm:pt modelId="{8683B9D6-6A1F-478F-A4B1-F7542BD0996C}" type="pres">
      <dgm:prSet presAssocID="{E97E7D8F-1697-4307-8315-90157A63AAC4}" presName="sibTrans" presStyleCnt="0"/>
      <dgm:spPr/>
    </dgm:pt>
    <dgm:pt modelId="{59BD5B43-856C-4F65-8E8B-04349A7E436E}" type="pres">
      <dgm:prSet presAssocID="{F87B736C-9C98-4DD4-AA3D-51A68B4F03E7}" presName="node" presStyleLbl="node1" presStyleIdx="2" presStyleCnt="6">
        <dgm:presLayoutVars>
          <dgm:bulletEnabled val="1"/>
        </dgm:presLayoutVars>
      </dgm:prSet>
      <dgm:spPr/>
    </dgm:pt>
    <dgm:pt modelId="{763C7D86-3836-4888-B1A9-2C4E03E488C8}" type="pres">
      <dgm:prSet presAssocID="{F9596874-C81E-406E-8677-24E964A0515D}" presName="sibTrans" presStyleCnt="0"/>
      <dgm:spPr/>
    </dgm:pt>
    <dgm:pt modelId="{7C258681-C28D-4E77-9102-2266021F0F43}" type="pres">
      <dgm:prSet presAssocID="{6CE99F3B-B8CE-474B-A506-74221FBA3201}" presName="node" presStyleLbl="node1" presStyleIdx="3" presStyleCnt="6">
        <dgm:presLayoutVars>
          <dgm:bulletEnabled val="1"/>
        </dgm:presLayoutVars>
      </dgm:prSet>
      <dgm:spPr/>
    </dgm:pt>
    <dgm:pt modelId="{79947C3F-7CE6-4231-887E-1DD9BBD4936A}" type="pres">
      <dgm:prSet presAssocID="{499E0305-5889-41AC-9C49-16AB3569E70E}" presName="sibTrans" presStyleCnt="0"/>
      <dgm:spPr/>
    </dgm:pt>
    <dgm:pt modelId="{504A6923-34FA-4D1D-A1C8-ED6DCD5CA9E4}" type="pres">
      <dgm:prSet presAssocID="{B3D74F5D-5C55-422D-8412-EBF250B6D3A8}" presName="node" presStyleLbl="node1" presStyleIdx="4" presStyleCnt="6">
        <dgm:presLayoutVars>
          <dgm:bulletEnabled val="1"/>
        </dgm:presLayoutVars>
      </dgm:prSet>
      <dgm:spPr/>
    </dgm:pt>
    <dgm:pt modelId="{C0A724DE-8F7B-4C66-BFD6-DA7A4971EA0A}" type="pres">
      <dgm:prSet presAssocID="{F9D5FBFE-FC71-4073-8B50-B96CD382BAFD}" presName="sibTrans" presStyleCnt="0"/>
      <dgm:spPr/>
    </dgm:pt>
    <dgm:pt modelId="{4507D56D-BD39-480D-BC10-D5839C9FCD5E}" type="pres">
      <dgm:prSet presAssocID="{D29C5DD9-9E1B-4BF1-8293-9DB63B90CF79}" presName="node" presStyleLbl="node1" presStyleIdx="5" presStyleCnt="6">
        <dgm:presLayoutVars>
          <dgm:bulletEnabled val="1"/>
        </dgm:presLayoutVars>
      </dgm:prSet>
      <dgm:spPr/>
    </dgm:pt>
  </dgm:ptLst>
  <dgm:cxnLst>
    <dgm:cxn modelId="{28DB2235-7533-48AB-B222-3E16BEAA04CA}" srcId="{7E60D292-E67F-4CAD-A968-540ECDF049FD}" destId="{6CE99F3B-B8CE-474B-A506-74221FBA3201}" srcOrd="3" destOrd="0" parTransId="{DDB50A04-70FD-4048-9EE6-42396B7361A2}" sibTransId="{499E0305-5889-41AC-9C49-16AB3569E70E}"/>
    <dgm:cxn modelId="{AA667F5C-8FAC-4870-861C-F2003D850937}" type="presOf" srcId="{F87B736C-9C98-4DD4-AA3D-51A68B4F03E7}" destId="{59BD5B43-856C-4F65-8E8B-04349A7E436E}" srcOrd="0" destOrd="0" presId="urn:microsoft.com/office/officeart/2005/8/layout/default"/>
    <dgm:cxn modelId="{B84FA247-D5BF-49E8-B019-B35E2E9EA37B}" srcId="{7E60D292-E67F-4CAD-A968-540ECDF049FD}" destId="{017A8646-BBE7-41F4-BAF9-152E7BDCDB33}" srcOrd="0" destOrd="0" parTransId="{E9766358-C194-46EF-8B24-74CD74818290}" sibTransId="{40EA4CA3-DCEA-4ED9-9EE6-514288908376}"/>
    <dgm:cxn modelId="{FDAAF34D-98FE-4AF6-8D69-F401E87B3095}" type="presOf" srcId="{017A8646-BBE7-41F4-BAF9-152E7BDCDB33}" destId="{E1E318A7-F158-4D07-B23B-B85544DAF029}" srcOrd="0" destOrd="0" presId="urn:microsoft.com/office/officeart/2005/8/layout/default"/>
    <dgm:cxn modelId="{6B46848E-8FF7-4E46-9377-DBB784F42EBE}" srcId="{7E60D292-E67F-4CAD-A968-540ECDF049FD}" destId="{C8F47C68-C58F-4AF0-96B4-7857187B05A9}" srcOrd="1" destOrd="0" parTransId="{2221854B-7B22-4D1E-ADA8-FB6638A819B5}" sibTransId="{E97E7D8F-1697-4307-8315-90157A63AAC4}"/>
    <dgm:cxn modelId="{682E6790-472D-4D28-B5BD-38EB70E32B39}" type="presOf" srcId="{6CE99F3B-B8CE-474B-A506-74221FBA3201}" destId="{7C258681-C28D-4E77-9102-2266021F0F43}" srcOrd="0" destOrd="0" presId="urn:microsoft.com/office/officeart/2005/8/layout/default"/>
    <dgm:cxn modelId="{AC4FDF91-1150-4AC1-9D19-71F208B65DB5}" type="presOf" srcId="{D29C5DD9-9E1B-4BF1-8293-9DB63B90CF79}" destId="{4507D56D-BD39-480D-BC10-D5839C9FCD5E}" srcOrd="0" destOrd="0" presId="urn:microsoft.com/office/officeart/2005/8/layout/default"/>
    <dgm:cxn modelId="{8CD9009A-96E9-44AF-9005-FC9B626EC5CD}" srcId="{7E60D292-E67F-4CAD-A968-540ECDF049FD}" destId="{F87B736C-9C98-4DD4-AA3D-51A68B4F03E7}" srcOrd="2" destOrd="0" parTransId="{6D063291-5E5F-487D-8C00-448B05867FF9}" sibTransId="{F9596874-C81E-406E-8677-24E964A0515D}"/>
    <dgm:cxn modelId="{8CDC409C-51F3-4212-A70A-3A7B0881F279}" srcId="{7E60D292-E67F-4CAD-A968-540ECDF049FD}" destId="{B3D74F5D-5C55-422D-8412-EBF250B6D3A8}" srcOrd="4" destOrd="0" parTransId="{559CE824-16AA-408E-8431-5AE61DF32943}" sibTransId="{F9D5FBFE-FC71-4073-8B50-B96CD382BAFD}"/>
    <dgm:cxn modelId="{E192D3AA-AF8C-4B16-973C-12A68D787699}" srcId="{7E60D292-E67F-4CAD-A968-540ECDF049FD}" destId="{D29C5DD9-9E1B-4BF1-8293-9DB63B90CF79}" srcOrd="5" destOrd="0" parTransId="{3DE66B77-8D19-403C-BAB3-EABFEB75E24D}" sibTransId="{53F4347F-45A9-4FF6-90C3-BDDACC6F2E2F}"/>
    <dgm:cxn modelId="{6CB831CB-D25D-4782-A0A8-C64073B2F2A5}" type="presOf" srcId="{7E60D292-E67F-4CAD-A968-540ECDF049FD}" destId="{F866BCB2-56D8-4F56-AB0E-29AAAB10E5BA}" srcOrd="0" destOrd="0" presId="urn:microsoft.com/office/officeart/2005/8/layout/default"/>
    <dgm:cxn modelId="{3D60E3CB-EBF6-4626-A8F0-76EE5F4A8E35}" type="presOf" srcId="{C8F47C68-C58F-4AF0-96B4-7857187B05A9}" destId="{CA19E6D5-992E-4C5A-9F02-223E01C01399}" srcOrd="0" destOrd="0" presId="urn:microsoft.com/office/officeart/2005/8/layout/default"/>
    <dgm:cxn modelId="{C7946DEC-64C6-4E56-88AB-B293EFFD4C94}" type="presOf" srcId="{B3D74F5D-5C55-422D-8412-EBF250B6D3A8}" destId="{504A6923-34FA-4D1D-A1C8-ED6DCD5CA9E4}" srcOrd="0" destOrd="0" presId="urn:microsoft.com/office/officeart/2005/8/layout/default"/>
    <dgm:cxn modelId="{594C05E5-75E6-436E-8A93-050C77B3F479}" type="presParOf" srcId="{F866BCB2-56D8-4F56-AB0E-29AAAB10E5BA}" destId="{E1E318A7-F158-4D07-B23B-B85544DAF029}" srcOrd="0" destOrd="0" presId="urn:microsoft.com/office/officeart/2005/8/layout/default"/>
    <dgm:cxn modelId="{49752B6F-5807-4E67-9444-811C6DA8F5CA}" type="presParOf" srcId="{F866BCB2-56D8-4F56-AB0E-29AAAB10E5BA}" destId="{C4AEF95C-2D2B-43A2-81F5-73FE9651513D}" srcOrd="1" destOrd="0" presId="urn:microsoft.com/office/officeart/2005/8/layout/default"/>
    <dgm:cxn modelId="{E91944BB-B071-4424-A369-A5C2D27D4977}" type="presParOf" srcId="{F866BCB2-56D8-4F56-AB0E-29AAAB10E5BA}" destId="{CA19E6D5-992E-4C5A-9F02-223E01C01399}" srcOrd="2" destOrd="0" presId="urn:microsoft.com/office/officeart/2005/8/layout/default"/>
    <dgm:cxn modelId="{5D17E93E-6533-49B6-9610-1201E1C48136}" type="presParOf" srcId="{F866BCB2-56D8-4F56-AB0E-29AAAB10E5BA}" destId="{8683B9D6-6A1F-478F-A4B1-F7542BD0996C}" srcOrd="3" destOrd="0" presId="urn:microsoft.com/office/officeart/2005/8/layout/default"/>
    <dgm:cxn modelId="{289DE6C8-B15A-4F99-A752-13AB1F01A172}" type="presParOf" srcId="{F866BCB2-56D8-4F56-AB0E-29AAAB10E5BA}" destId="{59BD5B43-856C-4F65-8E8B-04349A7E436E}" srcOrd="4" destOrd="0" presId="urn:microsoft.com/office/officeart/2005/8/layout/default"/>
    <dgm:cxn modelId="{2F7B47C9-39EF-46A0-9E6B-FEF622CAE30E}" type="presParOf" srcId="{F866BCB2-56D8-4F56-AB0E-29AAAB10E5BA}" destId="{763C7D86-3836-4888-B1A9-2C4E03E488C8}" srcOrd="5" destOrd="0" presId="urn:microsoft.com/office/officeart/2005/8/layout/default"/>
    <dgm:cxn modelId="{7DA1BC9D-AFB8-4EAF-A80B-ABC9B5099EC6}" type="presParOf" srcId="{F866BCB2-56D8-4F56-AB0E-29AAAB10E5BA}" destId="{7C258681-C28D-4E77-9102-2266021F0F43}" srcOrd="6" destOrd="0" presId="urn:microsoft.com/office/officeart/2005/8/layout/default"/>
    <dgm:cxn modelId="{A9F8DF2B-9E61-4ACA-89D2-AC1EBC375DEA}" type="presParOf" srcId="{F866BCB2-56D8-4F56-AB0E-29AAAB10E5BA}" destId="{79947C3F-7CE6-4231-887E-1DD9BBD4936A}" srcOrd="7" destOrd="0" presId="urn:microsoft.com/office/officeart/2005/8/layout/default"/>
    <dgm:cxn modelId="{39BF1A56-F93D-4ACD-94A9-B6B45823D97D}" type="presParOf" srcId="{F866BCB2-56D8-4F56-AB0E-29AAAB10E5BA}" destId="{504A6923-34FA-4D1D-A1C8-ED6DCD5CA9E4}" srcOrd="8" destOrd="0" presId="urn:microsoft.com/office/officeart/2005/8/layout/default"/>
    <dgm:cxn modelId="{4C4730BD-C7C7-432E-A242-0B17D23F14EF}" type="presParOf" srcId="{F866BCB2-56D8-4F56-AB0E-29AAAB10E5BA}" destId="{C0A724DE-8F7B-4C66-BFD6-DA7A4971EA0A}" srcOrd="9" destOrd="0" presId="urn:microsoft.com/office/officeart/2005/8/layout/default"/>
    <dgm:cxn modelId="{59805364-6D1E-43AC-9D4C-4747CBC43AC1}" type="presParOf" srcId="{F866BCB2-56D8-4F56-AB0E-29AAAB10E5BA}" destId="{4507D56D-BD39-480D-BC10-D5839C9FCD5E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E60D292-E67F-4CAD-A968-540ECDF049F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017A8646-BBE7-41F4-BAF9-152E7BDCDB33}">
      <dgm:prSet phldrT="[Text]"/>
      <dgm:spPr/>
      <dgm:t>
        <a:bodyPr/>
        <a:lstStyle/>
        <a:p>
          <a:r>
            <a:rPr lang="en-US" dirty="0"/>
            <a:t>Each rater will take the test without knowing answer</a:t>
          </a:r>
          <a:endParaRPr lang="en-IE" dirty="0"/>
        </a:p>
      </dgm:t>
    </dgm:pt>
    <dgm:pt modelId="{E9766358-C194-46EF-8B24-74CD74818290}" type="parTrans" cxnId="{B84FA247-D5BF-49E8-B019-B35E2E9EA37B}">
      <dgm:prSet/>
      <dgm:spPr/>
      <dgm:t>
        <a:bodyPr/>
        <a:lstStyle/>
        <a:p>
          <a:endParaRPr lang="en-IE"/>
        </a:p>
      </dgm:t>
    </dgm:pt>
    <dgm:pt modelId="{40EA4CA3-DCEA-4ED9-9EE6-514288908376}" type="sibTrans" cxnId="{B84FA247-D5BF-49E8-B019-B35E2E9EA37B}">
      <dgm:prSet/>
      <dgm:spPr/>
      <dgm:t>
        <a:bodyPr/>
        <a:lstStyle/>
        <a:p>
          <a:endParaRPr lang="en-IE"/>
        </a:p>
      </dgm:t>
    </dgm:pt>
    <dgm:pt modelId="{C8F47C68-C58F-4AF0-96B4-7857187B05A9}">
      <dgm:prSet phldrT="[Text]"/>
      <dgm:spPr/>
      <dgm:t>
        <a:bodyPr/>
        <a:lstStyle/>
        <a:p>
          <a:r>
            <a:rPr lang="en-US" dirty="0"/>
            <a:t>Rate difficulty in increments of 5 (5-95)</a:t>
          </a:r>
          <a:endParaRPr lang="en-IE" dirty="0"/>
        </a:p>
      </dgm:t>
    </dgm:pt>
    <dgm:pt modelId="{2221854B-7B22-4D1E-ADA8-FB6638A819B5}" type="parTrans" cxnId="{6B46848E-8FF7-4E46-9377-DBB784F42EBE}">
      <dgm:prSet/>
      <dgm:spPr/>
      <dgm:t>
        <a:bodyPr/>
        <a:lstStyle/>
        <a:p>
          <a:endParaRPr lang="en-IE"/>
        </a:p>
      </dgm:t>
    </dgm:pt>
    <dgm:pt modelId="{E97E7D8F-1697-4307-8315-90157A63AAC4}" type="sibTrans" cxnId="{6B46848E-8FF7-4E46-9377-DBB784F42EBE}">
      <dgm:prSet/>
      <dgm:spPr/>
      <dgm:t>
        <a:bodyPr/>
        <a:lstStyle/>
        <a:p>
          <a:endParaRPr lang="en-IE"/>
        </a:p>
      </dgm:t>
    </dgm:pt>
    <dgm:pt modelId="{F87B736C-9C98-4DD4-AA3D-51A68B4F03E7}">
      <dgm:prSet phldrT="[Text]"/>
      <dgm:spPr/>
      <dgm:t>
        <a:bodyPr/>
        <a:lstStyle/>
        <a:p>
          <a:r>
            <a:rPr lang="en-US" dirty="0"/>
            <a:t>Confidential &amp; Individual file</a:t>
          </a:r>
          <a:endParaRPr lang="en-IE" dirty="0"/>
        </a:p>
      </dgm:t>
    </dgm:pt>
    <dgm:pt modelId="{6D063291-5E5F-487D-8C00-448B05867FF9}" type="parTrans" cxnId="{8CD9009A-96E9-44AF-9005-FC9B626EC5CD}">
      <dgm:prSet/>
      <dgm:spPr/>
      <dgm:t>
        <a:bodyPr/>
        <a:lstStyle/>
        <a:p>
          <a:endParaRPr lang="en-IE"/>
        </a:p>
      </dgm:t>
    </dgm:pt>
    <dgm:pt modelId="{F9596874-C81E-406E-8677-24E964A0515D}" type="sibTrans" cxnId="{8CD9009A-96E9-44AF-9005-FC9B626EC5CD}">
      <dgm:prSet/>
      <dgm:spPr/>
      <dgm:t>
        <a:bodyPr/>
        <a:lstStyle/>
        <a:p>
          <a:endParaRPr lang="en-IE"/>
        </a:p>
      </dgm:t>
    </dgm:pt>
    <dgm:pt modelId="{6CE99F3B-B8CE-474B-A506-74221FBA3201}">
      <dgm:prSet phldrT="[Text]"/>
      <dgm:spPr/>
      <dgm:t>
        <a:bodyPr/>
        <a:lstStyle/>
        <a:p>
          <a:r>
            <a:rPr lang="en-US" dirty="0"/>
            <a:t>Assess ratings together</a:t>
          </a:r>
          <a:endParaRPr lang="en-IE" dirty="0"/>
        </a:p>
      </dgm:t>
    </dgm:pt>
    <dgm:pt modelId="{DDB50A04-70FD-4048-9EE6-42396B7361A2}" type="parTrans" cxnId="{28DB2235-7533-48AB-B222-3E16BEAA04CA}">
      <dgm:prSet/>
      <dgm:spPr/>
      <dgm:t>
        <a:bodyPr/>
        <a:lstStyle/>
        <a:p>
          <a:endParaRPr lang="en-IE"/>
        </a:p>
      </dgm:t>
    </dgm:pt>
    <dgm:pt modelId="{499E0305-5889-41AC-9C49-16AB3569E70E}" type="sibTrans" cxnId="{28DB2235-7533-48AB-B222-3E16BEAA04CA}">
      <dgm:prSet/>
      <dgm:spPr/>
      <dgm:t>
        <a:bodyPr/>
        <a:lstStyle/>
        <a:p>
          <a:endParaRPr lang="en-IE"/>
        </a:p>
      </dgm:t>
    </dgm:pt>
    <dgm:pt modelId="{B3D74F5D-5C55-422D-8412-EBF250B6D3A8}">
      <dgm:prSet phldrT="[Text]"/>
      <dgm:spPr/>
      <dgm:t>
        <a:bodyPr/>
        <a:lstStyle/>
        <a:p>
          <a:r>
            <a:rPr lang="en-US" dirty="0"/>
            <a:t>Discuss and re-rate variations</a:t>
          </a:r>
          <a:endParaRPr lang="en-IE" dirty="0"/>
        </a:p>
      </dgm:t>
    </dgm:pt>
    <dgm:pt modelId="{559CE824-16AA-408E-8431-5AE61DF32943}" type="parTrans" cxnId="{8CDC409C-51F3-4212-A70A-3A7B0881F279}">
      <dgm:prSet/>
      <dgm:spPr/>
      <dgm:t>
        <a:bodyPr/>
        <a:lstStyle/>
        <a:p>
          <a:endParaRPr lang="en-IE"/>
        </a:p>
      </dgm:t>
    </dgm:pt>
    <dgm:pt modelId="{F9D5FBFE-FC71-4073-8B50-B96CD382BAFD}" type="sibTrans" cxnId="{8CDC409C-51F3-4212-A70A-3A7B0881F279}">
      <dgm:prSet/>
      <dgm:spPr/>
      <dgm:t>
        <a:bodyPr/>
        <a:lstStyle/>
        <a:p>
          <a:endParaRPr lang="en-IE"/>
        </a:p>
      </dgm:t>
    </dgm:pt>
    <dgm:pt modelId="{D29C5DD9-9E1B-4BF1-8293-9DB63B90CF79}">
      <dgm:prSet phldrT="[Text]"/>
      <dgm:spPr/>
      <dgm:t>
        <a:bodyPr/>
        <a:lstStyle/>
        <a:p>
          <a:r>
            <a:rPr lang="en-US" dirty="0"/>
            <a:t>Agree proposed </a:t>
          </a:r>
          <a:r>
            <a:rPr lang="en-US" dirty="0" err="1"/>
            <a:t>cutscore</a:t>
          </a:r>
          <a:r>
            <a:rPr lang="en-US" dirty="0"/>
            <a:t> and range</a:t>
          </a:r>
          <a:endParaRPr lang="en-IE" dirty="0"/>
        </a:p>
      </dgm:t>
    </dgm:pt>
    <dgm:pt modelId="{3DE66B77-8D19-403C-BAB3-EABFEB75E24D}" type="parTrans" cxnId="{E192D3AA-AF8C-4B16-973C-12A68D787699}">
      <dgm:prSet/>
      <dgm:spPr/>
      <dgm:t>
        <a:bodyPr/>
        <a:lstStyle/>
        <a:p>
          <a:endParaRPr lang="en-IE"/>
        </a:p>
      </dgm:t>
    </dgm:pt>
    <dgm:pt modelId="{53F4347F-45A9-4FF6-90C3-BDDACC6F2E2F}" type="sibTrans" cxnId="{E192D3AA-AF8C-4B16-973C-12A68D787699}">
      <dgm:prSet/>
      <dgm:spPr/>
      <dgm:t>
        <a:bodyPr/>
        <a:lstStyle/>
        <a:p>
          <a:endParaRPr lang="en-IE"/>
        </a:p>
      </dgm:t>
    </dgm:pt>
    <dgm:pt modelId="{F866BCB2-56D8-4F56-AB0E-29AAAB10E5BA}" type="pres">
      <dgm:prSet presAssocID="{7E60D292-E67F-4CAD-A968-540ECDF049FD}" presName="diagram" presStyleCnt="0">
        <dgm:presLayoutVars>
          <dgm:dir/>
          <dgm:resizeHandles val="exact"/>
        </dgm:presLayoutVars>
      </dgm:prSet>
      <dgm:spPr/>
    </dgm:pt>
    <dgm:pt modelId="{E1E318A7-F158-4D07-B23B-B85544DAF029}" type="pres">
      <dgm:prSet presAssocID="{017A8646-BBE7-41F4-BAF9-152E7BDCDB33}" presName="node" presStyleLbl="node1" presStyleIdx="0" presStyleCnt="6">
        <dgm:presLayoutVars>
          <dgm:bulletEnabled val="1"/>
        </dgm:presLayoutVars>
      </dgm:prSet>
      <dgm:spPr/>
    </dgm:pt>
    <dgm:pt modelId="{C4AEF95C-2D2B-43A2-81F5-73FE9651513D}" type="pres">
      <dgm:prSet presAssocID="{40EA4CA3-DCEA-4ED9-9EE6-514288908376}" presName="sibTrans" presStyleCnt="0"/>
      <dgm:spPr/>
    </dgm:pt>
    <dgm:pt modelId="{CA19E6D5-992E-4C5A-9F02-223E01C01399}" type="pres">
      <dgm:prSet presAssocID="{C8F47C68-C58F-4AF0-96B4-7857187B05A9}" presName="node" presStyleLbl="node1" presStyleIdx="1" presStyleCnt="6">
        <dgm:presLayoutVars>
          <dgm:bulletEnabled val="1"/>
        </dgm:presLayoutVars>
      </dgm:prSet>
      <dgm:spPr/>
    </dgm:pt>
    <dgm:pt modelId="{8683B9D6-6A1F-478F-A4B1-F7542BD0996C}" type="pres">
      <dgm:prSet presAssocID="{E97E7D8F-1697-4307-8315-90157A63AAC4}" presName="sibTrans" presStyleCnt="0"/>
      <dgm:spPr/>
    </dgm:pt>
    <dgm:pt modelId="{59BD5B43-856C-4F65-8E8B-04349A7E436E}" type="pres">
      <dgm:prSet presAssocID="{F87B736C-9C98-4DD4-AA3D-51A68B4F03E7}" presName="node" presStyleLbl="node1" presStyleIdx="2" presStyleCnt="6">
        <dgm:presLayoutVars>
          <dgm:bulletEnabled val="1"/>
        </dgm:presLayoutVars>
      </dgm:prSet>
      <dgm:spPr/>
    </dgm:pt>
    <dgm:pt modelId="{763C7D86-3836-4888-B1A9-2C4E03E488C8}" type="pres">
      <dgm:prSet presAssocID="{F9596874-C81E-406E-8677-24E964A0515D}" presName="sibTrans" presStyleCnt="0"/>
      <dgm:spPr/>
    </dgm:pt>
    <dgm:pt modelId="{7C258681-C28D-4E77-9102-2266021F0F43}" type="pres">
      <dgm:prSet presAssocID="{6CE99F3B-B8CE-474B-A506-74221FBA3201}" presName="node" presStyleLbl="node1" presStyleIdx="3" presStyleCnt="6">
        <dgm:presLayoutVars>
          <dgm:bulletEnabled val="1"/>
        </dgm:presLayoutVars>
      </dgm:prSet>
      <dgm:spPr/>
    </dgm:pt>
    <dgm:pt modelId="{79947C3F-7CE6-4231-887E-1DD9BBD4936A}" type="pres">
      <dgm:prSet presAssocID="{499E0305-5889-41AC-9C49-16AB3569E70E}" presName="sibTrans" presStyleCnt="0"/>
      <dgm:spPr/>
    </dgm:pt>
    <dgm:pt modelId="{504A6923-34FA-4D1D-A1C8-ED6DCD5CA9E4}" type="pres">
      <dgm:prSet presAssocID="{B3D74F5D-5C55-422D-8412-EBF250B6D3A8}" presName="node" presStyleLbl="node1" presStyleIdx="4" presStyleCnt="6">
        <dgm:presLayoutVars>
          <dgm:bulletEnabled val="1"/>
        </dgm:presLayoutVars>
      </dgm:prSet>
      <dgm:spPr/>
    </dgm:pt>
    <dgm:pt modelId="{C0A724DE-8F7B-4C66-BFD6-DA7A4971EA0A}" type="pres">
      <dgm:prSet presAssocID="{F9D5FBFE-FC71-4073-8B50-B96CD382BAFD}" presName="sibTrans" presStyleCnt="0"/>
      <dgm:spPr/>
    </dgm:pt>
    <dgm:pt modelId="{4507D56D-BD39-480D-BC10-D5839C9FCD5E}" type="pres">
      <dgm:prSet presAssocID="{D29C5DD9-9E1B-4BF1-8293-9DB63B90CF79}" presName="node" presStyleLbl="node1" presStyleIdx="5" presStyleCnt="6">
        <dgm:presLayoutVars>
          <dgm:bulletEnabled val="1"/>
        </dgm:presLayoutVars>
      </dgm:prSet>
      <dgm:spPr/>
    </dgm:pt>
  </dgm:ptLst>
  <dgm:cxnLst>
    <dgm:cxn modelId="{28DB2235-7533-48AB-B222-3E16BEAA04CA}" srcId="{7E60D292-E67F-4CAD-A968-540ECDF049FD}" destId="{6CE99F3B-B8CE-474B-A506-74221FBA3201}" srcOrd="3" destOrd="0" parTransId="{DDB50A04-70FD-4048-9EE6-42396B7361A2}" sibTransId="{499E0305-5889-41AC-9C49-16AB3569E70E}"/>
    <dgm:cxn modelId="{AA667F5C-8FAC-4870-861C-F2003D850937}" type="presOf" srcId="{F87B736C-9C98-4DD4-AA3D-51A68B4F03E7}" destId="{59BD5B43-856C-4F65-8E8B-04349A7E436E}" srcOrd="0" destOrd="0" presId="urn:microsoft.com/office/officeart/2005/8/layout/default"/>
    <dgm:cxn modelId="{B84FA247-D5BF-49E8-B019-B35E2E9EA37B}" srcId="{7E60D292-E67F-4CAD-A968-540ECDF049FD}" destId="{017A8646-BBE7-41F4-BAF9-152E7BDCDB33}" srcOrd="0" destOrd="0" parTransId="{E9766358-C194-46EF-8B24-74CD74818290}" sibTransId="{40EA4CA3-DCEA-4ED9-9EE6-514288908376}"/>
    <dgm:cxn modelId="{FDAAF34D-98FE-4AF6-8D69-F401E87B3095}" type="presOf" srcId="{017A8646-BBE7-41F4-BAF9-152E7BDCDB33}" destId="{E1E318A7-F158-4D07-B23B-B85544DAF029}" srcOrd="0" destOrd="0" presId="urn:microsoft.com/office/officeart/2005/8/layout/default"/>
    <dgm:cxn modelId="{6B46848E-8FF7-4E46-9377-DBB784F42EBE}" srcId="{7E60D292-E67F-4CAD-A968-540ECDF049FD}" destId="{C8F47C68-C58F-4AF0-96B4-7857187B05A9}" srcOrd="1" destOrd="0" parTransId="{2221854B-7B22-4D1E-ADA8-FB6638A819B5}" sibTransId="{E97E7D8F-1697-4307-8315-90157A63AAC4}"/>
    <dgm:cxn modelId="{682E6790-472D-4D28-B5BD-38EB70E32B39}" type="presOf" srcId="{6CE99F3B-B8CE-474B-A506-74221FBA3201}" destId="{7C258681-C28D-4E77-9102-2266021F0F43}" srcOrd="0" destOrd="0" presId="urn:microsoft.com/office/officeart/2005/8/layout/default"/>
    <dgm:cxn modelId="{AC4FDF91-1150-4AC1-9D19-71F208B65DB5}" type="presOf" srcId="{D29C5DD9-9E1B-4BF1-8293-9DB63B90CF79}" destId="{4507D56D-BD39-480D-BC10-D5839C9FCD5E}" srcOrd="0" destOrd="0" presId="urn:microsoft.com/office/officeart/2005/8/layout/default"/>
    <dgm:cxn modelId="{8CD9009A-96E9-44AF-9005-FC9B626EC5CD}" srcId="{7E60D292-E67F-4CAD-A968-540ECDF049FD}" destId="{F87B736C-9C98-4DD4-AA3D-51A68B4F03E7}" srcOrd="2" destOrd="0" parTransId="{6D063291-5E5F-487D-8C00-448B05867FF9}" sibTransId="{F9596874-C81E-406E-8677-24E964A0515D}"/>
    <dgm:cxn modelId="{8CDC409C-51F3-4212-A70A-3A7B0881F279}" srcId="{7E60D292-E67F-4CAD-A968-540ECDF049FD}" destId="{B3D74F5D-5C55-422D-8412-EBF250B6D3A8}" srcOrd="4" destOrd="0" parTransId="{559CE824-16AA-408E-8431-5AE61DF32943}" sibTransId="{F9D5FBFE-FC71-4073-8B50-B96CD382BAFD}"/>
    <dgm:cxn modelId="{E192D3AA-AF8C-4B16-973C-12A68D787699}" srcId="{7E60D292-E67F-4CAD-A968-540ECDF049FD}" destId="{D29C5DD9-9E1B-4BF1-8293-9DB63B90CF79}" srcOrd="5" destOrd="0" parTransId="{3DE66B77-8D19-403C-BAB3-EABFEB75E24D}" sibTransId="{53F4347F-45A9-4FF6-90C3-BDDACC6F2E2F}"/>
    <dgm:cxn modelId="{6CB831CB-D25D-4782-A0A8-C64073B2F2A5}" type="presOf" srcId="{7E60D292-E67F-4CAD-A968-540ECDF049FD}" destId="{F866BCB2-56D8-4F56-AB0E-29AAAB10E5BA}" srcOrd="0" destOrd="0" presId="urn:microsoft.com/office/officeart/2005/8/layout/default"/>
    <dgm:cxn modelId="{3D60E3CB-EBF6-4626-A8F0-76EE5F4A8E35}" type="presOf" srcId="{C8F47C68-C58F-4AF0-96B4-7857187B05A9}" destId="{CA19E6D5-992E-4C5A-9F02-223E01C01399}" srcOrd="0" destOrd="0" presId="urn:microsoft.com/office/officeart/2005/8/layout/default"/>
    <dgm:cxn modelId="{C7946DEC-64C6-4E56-88AB-B293EFFD4C94}" type="presOf" srcId="{B3D74F5D-5C55-422D-8412-EBF250B6D3A8}" destId="{504A6923-34FA-4D1D-A1C8-ED6DCD5CA9E4}" srcOrd="0" destOrd="0" presId="urn:microsoft.com/office/officeart/2005/8/layout/default"/>
    <dgm:cxn modelId="{594C05E5-75E6-436E-8A93-050C77B3F479}" type="presParOf" srcId="{F866BCB2-56D8-4F56-AB0E-29AAAB10E5BA}" destId="{E1E318A7-F158-4D07-B23B-B85544DAF029}" srcOrd="0" destOrd="0" presId="urn:microsoft.com/office/officeart/2005/8/layout/default"/>
    <dgm:cxn modelId="{49752B6F-5807-4E67-9444-811C6DA8F5CA}" type="presParOf" srcId="{F866BCB2-56D8-4F56-AB0E-29AAAB10E5BA}" destId="{C4AEF95C-2D2B-43A2-81F5-73FE9651513D}" srcOrd="1" destOrd="0" presId="urn:microsoft.com/office/officeart/2005/8/layout/default"/>
    <dgm:cxn modelId="{E91944BB-B071-4424-A369-A5C2D27D4977}" type="presParOf" srcId="{F866BCB2-56D8-4F56-AB0E-29AAAB10E5BA}" destId="{CA19E6D5-992E-4C5A-9F02-223E01C01399}" srcOrd="2" destOrd="0" presId="urn:microsoft.com/office/officeart/2005/8/layout/default"/>
    <dgm:cxn modelId="{5D17E93E-6533-49B6-9610-1201E1C48136}" type="presParOf" srcId="{F866BCB2-56D8-4F56-AB0E-29AAAB10E5BA}" destId="{8683B9D6-6A1F-478F-A4B1-F7542BD0996C}" srcOrd="3" destOrd="0" presId="urn:microsoft.com/office/officeart/2005/8/layout/default"/>
    <dgm:cxn modelId="{289DE6C8-B15A-4F99-A752-13AB1F01A172}" type="presParOf" srcId="{F866BCB2-56D8-4F56-AB0E-29AAAB10E5BA}" destId="{59BD5B43-856C-4F65-8E8B-04349A7E436E}" srcOrd="4" destOrd="0" presId="urn:microsoft.com/office/officeart/2005/8/layout/default"/>
    <dgm:cxn modelId="{2F7B47C9-39EF-46A0-9E6B-FEF622CAE30E}" type="presParOf" srcId="{F866BCB2-56D8-4F56-AB0E-29AAAB10E5BA}" destId="{763C7D86-3836-4888-B1A9-2C4E03E488C8}" srcOrd="5" destOrd="0" presId="urn:microsoft.com/office/officeart/2005/8/layout/default"/>
    <dgm:cxn modelId="{7DA1BC9D-AFB8-4EAF-A80B-ABC9B5099EC6}" type="presParOf" srcId="{F866BCB2-56D8-4F56-AB0E-29AAAB10E5BA}" destId="{7C258681-C28D-4E77-9102-2266021F0F43}" srcOrd="6" destOrd="0" presId="urn:microsoft.com/office/officeart/2005/8/layout/default"/>
    <dgm:cxn modelId="{A9F8DF2B-9E61-4ACA-89D2-AC1EBC375DEA}" type="presParOf" srcId="{F866BCB2-56D8-4F56-AB0E-29AAAB10E5BA}" destId="{79947C3F-7CE6-4231-887E-1DD9BBD4936A}" srcOrd="7" destOrd="0" presId="urn:microsoft.com/office/officeart/2005/8/layout/default"/>
    <dgm:cxn modelId="{39BF1A56-F93D-4ACD-94A9-B6B45823D97D}" type="presParOf" srcId="{F866BCB2-56D8-4F56-AB0E-29AAAB10E5BA}" destId="{504A6923-34FA-4D1D-A1C8-ED6DCD5CA9E4}" srcOrd="8" destOrd="0" presId="urn:microsoft.com/office/officeart/2005/8/layout/default"/>
    <dgm:cxn modelId="{4C4730BD-C7C7-432E-A242-0B17D23F14EF}" type="presParOf" srcId="{F866BCB2-56D8-4F56-AB0E-29AAAB10E5BA}" destId="{C0A724DE-8F7B-4C66-BFD6-DA7A4971EA0A}" srcOrd="9" destOrd="0" presId="urn:microsoft.com/office/officeart/2005/8/layout/default"/>
    <dgm:cxn modelId="{59805364-6D1E-43AC-9D4C-4747CBC43AC1}" type="presParOf" srcId="{F866BCB2-56D8-4F56-AB0E-29AAAB10E5BA}" destId="{4507D56D-BD39-480D-BC10-D5839C9FCD5E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467EE01-4012-4D91-A08F-98D0928295A5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07D5FCA0-6650-4BCC-AA82-84176830F46F}">
      <dgm:prSet phldrT="[Text]"/>
      <dgm:spPr/>
      <dgm:t>
        <a:bodyPr/>
        <a:lstStyle/>
        <a:p>
          <a:r>
            <a:rPr lang="en-US" dirty="0"/>
            <a:t>Accurate question rating</a:t>
          </a:r>
          <a:endParaRPr lang="en-IE" dirty="0"/>
        </a:p>
      </dgm:t>
    </dgm:pt>
    <dgm:pt modelId="{8967AA61-B601-4414-8E99-84495B2BC182}" type="parTrans" cxnId="{001CF925-3A4B-4B3F-94A4-4EDAB5297505}">
      <dgm:prSet/>
      <dgm:spPr/>
      <dgm:t>
        <a:bodyPr/>
        <a:lstStyle/>
        <a:p>
          <a:endParaRPr lang="en-IE"/>
        </a:p>
      </dgm:t>
    </dgm:pt>
    <dgm:pt modelId="{0D00D208-90EA-4BFF-95EF-553D1DBC30D2}" type="sibTrans" cxnId="{001CF925-3A4B-4B3F-94A4-4EDAB5297505}">
      <dgm:prSet/>
      <dgm:spPr/>
      <dgm:t>
        <a:bodyPr/>
        <a:lstStyle/>
        <a:p>
          <a:endParaRPr lang="en-IE"/>
        </a:p>
      </dgm:t>
    </dgm:pt>
    <dgm:pt modelId="{F50F1453-88E8-416D-A7A2-97BE467DF3A1}">
      <dgm:prSet phldrT="[Text]"/>
      <dgm:spPr/>
      <dgm:t>
        <a:bodyPr/>
        <a:lstStyle/>
        <a:p>
          <a:r>
            <a:rPr lang="en-US" dirty="0"/>
            <a:t>Level of experience</a:t>
          </a:r>
          <a:endParaRPr lang="en-IE" dirty="0"/>
        </a:p>
      </dgm:t>
    </dgm:pt>
    <dgm:pt modelId="{6CA74A5B-F281-4B1E-86F1-F67FA8A5BAA5}" type="parTrans" cxnId="{11BB19AB-2892-4857-A93B-5B30AA5FB0F4}">
      <dgm:prSet/>
      <dgm:spPr/>
      <dgm:t>
        <a:bodyPr/>
        <a:lstStyle/>
        <a:p>
          <a:endParaRPr lang="en-IE"/>
        </a:p>
      </dgm:t>
    </dgm:pt>
    <dgm:pt modelId="{363A3639-8D97-4DC6-9DC5-1A66EE1714A2}" type="sibTrans" cxnId="{11BB19AB-2892-4857-A93B-5B30AA5FB0F4}">
      <dgm:prSet/>
      <dgm:spPr/>
      <dgm:t>
        <a:bodyPr/>
        <a:lstStyle/>
        <a:p>
          <a:endParaRPr lang="en-IE"/>
        </a:p>
      </dgm:t>
    </dgm:pt>
    <dgm:pt modelId="{9473CC6D-0C7F-4EDF-B3A0-0E1BE13A0835}">
      <dgm:prSet phldrT="[Text]"/>
      <dgm:spPr/>
      <dgm:t>
        <a:bodyPr/>
        <a:lstStyle/>
        <a:p>
          <a:r>
            <a:rPr lang="en-US" dirty="0"/>
            <a:t>More difficult</a:t>
          </a:r>
          <a:endParaRPr lang="en-IE" dirty="0"/>
        </a:p>
      </dgm:t>
    </dgm:pt>
    <dgm:pt modelId="{8A347911-0614-4002-9558-AB9AD57CD0BF}" type="parTrans" cxnId="{C6DCD0A7-17B4-4237-9682-A1426C59211F}">
      <dgm:prSet/>
      <dgm:spPr/>
      <dgm:t>
        <a:bodyPr/>
        <a:lstStyle/>
        <a:p>
          <a:endParaRPr lang="en-IE"/>
        </a:p>
      </dgm:t>
    </dgm:pt>
    <dgm:pt modelId="{4F204A45-43FB-4456-94F5-A6C6539F4C41}" type="sibTrans" cxnId="{C6DCD0A7-17B4-4237-9682-A1426C59211F}">
      <dgm:prSet/>
      <dgm:spPr/>
      <dgm:t>
        <a:bodyPr/>
        <a:lstStyle/>
        <a:p>
          <a:endParaRPr lang="en-IE"/>
        </a:p>
      </dgm:t>
    </dgm:pt>
    <dgm:pt modelId="{93CBC959-B50F-4AB4-9D2A-9348F95BF892}">
      <dgm:prSet phldrT="[Text]"/>
      <dgm:spPr/>
      <dgm:t>
        <a:bodyPr/>
        <a:lstStyle/>
        <a:p>
          <a:r>
            <a:rPr lang="en-US" dirty="0"/>
            <a:t>Variations in practice</a:t>
          </a:r>
          <a:endParaRPr lang="en-IE" dirty="0"/>
        </a:p>
      </dgm:t>
    </dgm:pt>
    <dgm:pt modelId="{9A74ED5D-2EDC-480D-A808-35EB0A9841D6}" type="parTrans" cxnId="{6CC217F5-6570-4A25-891A-B66620E20EFB}">
      <dgm:prSet/>
      <dgm:spPr/>
      <dgm:t>
        <a:bodyPr/>
        <a:lstStyle/>
        <a:p>
          <a:endParaRPr lang="en-IE"/>
        </a:p>
      </dgm:t>
    </dgm:pt>
    <dgm:pt modelId="{C64B4988-4CCC-4011-8217-E27269262EF9}" type="sibTrans" cxnId="{6CC217F5-6570-4A25-891A-B66620E20EFB}">
      <dgm:prSet/>
      <dgm:spPr/>
      <dgm:t>
        <a:bodyPr/>
        <a:lstStyle/>
        <a:p>
          <a:endParaRPr lang="en-IE"/>
        </a:p>
      </dgm:t>
    </dgm:pt>
    <dgm:pt modelId="{5CF4AA4A-2E83-4D28-A53C-B29A2022E40B}">
      <dgm:prSet phldrT="[Text]"/>
      <dgm:spPr/>
      <dgm:t>
        <a:bodyPr/>
        <a:lstStyle/>
        <a:p>
          <a:r>
            <a:rPr lang="en-US" dirty="0"/>
            <a:t>Stem (Cognitive load)</a:t>
          </a:r>
          <a:endParaRPr lang="en-IE" dirty="0"/>
        </a:p>
      </dgm:t>
    </dgm:pt>
    <dgm:pt modelId="{1CB09EFC-CDCC-4A05-883C-8D27A334E53D}" type="parTrans" cxnId="{2A516F05-C9C7-4552-A242-22D8D1B88F03}">
      <dgm:prSet/>
      <dgm:spPr/>
      <dgm:t>
        <a:bodyPr/>
        <a:lstStyle/>
        <a:p>
          <a:endParaRPr lang="en-IE"/>
        </a:p>
      </dgm:t>
    </dgm:pt>
    <dgm:pt modelId="{6F174BFB-5C97-4F05-A91B-DEF1E6B266AA}" type="sibTrans" cxnId="{2A516F05-C9C7-4552-A242-22D8D1B88F03}">
      <dgm:prSet/>
      <dgm:spPr/>
      <dgm:t>
        <a:bodyPr/>
        <a:lstStyle/>
        <a:p>
          <a:endParaRPr lang="en-IE"/>
        </a:p>
      </dgm:t>
    </dgm:pt>
    <dgm:pt modelId="{42D921FC-CBA8-417F-B4F2-140856D4F787}">
      <dgm:prSet phldrT="[Text]"/>
      <dgm:spPr/>
      <dgm:t>
        <a:bodyPr/>
        <a:lstStyle/>
        <a:p>
          <a:r>
            <a:rPr lang="en-US" dirty="0"/>
            <a:t>Topic</a:t>
          </a:r>
          <a:endParaRPr lang="en-IE" dirty="0"/>
        </a:p>
      </dgm:t>
    </dgm:pt>
    <dgm:pt modelId="{5FFC294B-9EF6-4C46-99B3-FF37F76597C6}" type="parTrans" cxnId="{681A35FF-9587-40B4-99D4-381FC140CFE6}">
      <dgm:prSet/>
      <dgm:spPr/>
      <dgm:t>
        <a:bodyPr/>
        <a:lstStyle/>
        <a:p>
          <a:endParaRPr lang="en-IE"/>
        </a:p>
      </dgm:t>
    </dgm:pt>
    <dgm:pt modelId="{4380FDDD-CAC8-494A-A0B2-7CF5663C331F}" type="sibTrans" cxnId="{681A35FF-9587-40B4-99D4-381FC140CFE6}">
      <dgm:prSet/>
      <dgm:spPr/>
      <dgm:t>
        <a:bodyPr/>
        <a:lstStyle/>
        <a:p>
          <a:endParaRPr lang="en-IE"/>
        </a:p>
      </dgm:t>
    </dgm:pt>
    <dgm:pt modelId="{C38090F3-BF89-465E-A506-65EAD379256B}">
      <dgm:prSet phldrT="[Text]"/>
      <dgm:spPr/>
      <dgm:t>
        <a:bodyPr/>
        <a:lstStyle/>
        <a:p>
          <a:r>
            <a:rPr lang="en-US" dirty="0"/>
            <a:t>Options</a:t>
          </a:r>
          <a:endParaRPr lang="en-IE" dirty="0"/>
        </a:p>
      </dgm:t>
    </dgm:pt>
    <dgm:pt modelId="{D5C073C5-B78F-4F33-9BEB-3210D2B995D5}" type="parTrans" cxnId="{904FD2F9-7BEA-4D76-829A-37913F40E771}">
      <dgm:prSet/>
      <dgm:spPr/>
      <dgm:t>
        <a:bodyPr/>
        <a:lstStyle/>
        <a:p>
          <a:endParaRPr lang="en-IE"/>
        </a:p>
      </dgm:t>
    </dgm:pt>
    <dgm:pt modelId="{69644BA2-017F-433C-9630-274943B08578}" type="sibTrans" cxnId="{904FD2F9-7BEA-4D76-829A-37913F40E771}">
      <dgm:prSet/>
      <dgm:spPr/>
      <dgm:t>
        <a:bodyPr/>
        <a:lstStyle/>
        <a:p>
          <a:endParaRPr lang="en-IE"/>
        </a:p>
      </dgm:t>
    </dgm:pt>
    <dgm:pt modelId="{038AB558-1794-4EC1-8168-FC3B4D1691D9}">
      <dgm:prSet phldrT="[Text]"/>
      <dgm:spPr/>
      <dgm:t>
        <a:bodyPr/>
        <a:lstStyle/>
        <a:p>
          <a:r>
            <a:rPr lang="en-US" dirty="0"/>
            <a:t>Data interpretation</a:t>
          </a:r>
          <a:endParaRPr lang="en-IE" dirty="0"/>
        </a:p>
      </dgm:t>
    </dgm:pt>
    <dgm:pt modelId="{57C93262-E5CF-4EE0-949E-7305D8B84C18}" type="parTrans" cxnId="{AEF89540-0868-414D-85E1-0225EDD621BD}">
      <dgm:prSet/>
      <dgm:spPr/>
      <dgm:t>
        <a:bodyPr/>
        <a:lstStyle/>
        <a:p>
          <a:endParaRPr lang="en-IE"/>
        </a:p>
      </dgm:t>
    </dgm:pt>
    <dgm:pt modelId="{E91004CF-482A-4F40-AE45-385828AD6114}" type="sibTrans" cxnId="{AEF89540-0868-414D-85E1-0225EDD621BD}">
      <dgm:prSet/>
      <dgm:spPr/>
      <dgm:t>
        <a:bodyPr/>
        <a:lstStyle/>
        <a:p>
          <a:endParaRPr lang="en-IE"/>
        </a:p>
      </dgm:t>
    </dgm:pt>
    <dgm:pt modelId="{D98B5B7C-76D1-4902-8C95-7B8A4892C714}">
      <dgm:prSet phldrT="[Text]"/>
      <dgm:spPr/>
      <dgm:t>
        <a:bodyPr/>
        <a:lstStyle/>
        <a:p>
          <a:r>
            <a:rPr lang="en-US" dirty="0"/>
            <a:t>Easier</a:t>
          </a:r>
          <a:endParaRPr lang="en-IE" dirty="0"/>
        </a:p>
      </dgm:t>
    </dgm:pt>
    <dgm:pt modelId="{26E8779F-5E66-4751-ADAE-780EAEEEA341}" type="sibTrans" cxnId="{8CEF946C-EF61-43B3-B52D-4340080136D7}">
      <dgm:prSet/>
      <dgm:spPr/>
      <dgm:t>
        <a:bodyPr/>
        <a:lstStyle/>
        <a:p>
          <a:endParaRPr lang="en-IE"/>
        </a:p>
      </dgm:t>
    </dgm:pt>
    <dgm:pt modelId="{3D3B6A67-88F1-4607-8D97-15E574109478}" type="parTrans" cxnId="{8CEF946C-EF61-43B3-B52D-4340080136D7}">
      <dgm:prSet/>
      <dgm:spPr/>
      <dgm:t>
        <a:bodyPr/>
        <a:lstStyle/>
        <a:p>
          <a:endParaRPr lang="en-IE"/>
        </a:p>
      </dgm:t>
    </dgm:pt>
    <dgm:pt modelId="{79B22EFC-C9FD-4FD2-A05E-8631A2886439}" type="pres">
      <dgm:prSet presAssocID="{C467EE01-4012-4D91-A08F-98D0928295A5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ACF11CBC-4C1C-4BA3-ABDB-009981E0776E}" type="pres">
      <dgm:prSet presAssocID="{C467EE01-4012-4D91-A08F-98D0928295A5}" presName="dummyMaxCanvas" presStyleCnt="0"/>
      <dgm:spPr/>
    </dgm:pt>
    <dgm:pt modelId="{E455E31A-8657-4A46-9BBB-3D74A3F5BD87}" type="pres">
      <dgm:prSet presAssocID="{C467EE01-4012-4D91-A08F-98D0928295A5}" presName="parentComposite" presStyleCnt="0"/>
      <dgm:spPr/>
    </dgm:pt>
    <dgm:pt modelId="{01566338-84E1-458B-AC63-10588F25E865}" type="pres">
      <dgm:prSet presAssocID="{C467EE01-4012-4D91-A08F-98D0928295A5}" presName="parent1" presStyleLbl="alignAccFollowNode1" presStyleIdx="0" presStyleCnt="4">
        <dgm:presLayoutVars>
          <dgm:chMax val="4"/>
        </dgm:presLayoutVars>
      </dgm:prSet>
      <dgm:spPr/>
    </dgm:pt>
    <dgm:pt modelId="{5B88A541-3ADF-4DFF-A953-EF5EC1463CFB}" type="pres">
      <dgm:prSet presAssocID="{C467EE01-4012-4D91-A08F-98D0928295A5}" presName="parent2" presStyleLbl="alignAccFollowNode1" presStyleIdx="1" presStyleCnt="4">
        <dgm:presLayoutVars>
          <dgm:chMax val="4"/>
        </dgm:presLayoutVars>
      </dgm:prSet>
      <dgm:spPr/>
    </dgm:pt>
    <dgm:pt modelId="{AA719443-2CD6-4F27-9FCB-01C8BCF60BB4}" type="pres">
      <dgm:prSet presAssocID="{C467EE01-4012-4D91-A08F-98D0928295A5}" presName="childrenComposite" presStyleCnt="0"/>
      <dgm:spPr/>
    </dgm:pt>
    <dgm:pt modelId="{F3209329-AA32-4645-B622-BB8861D1AACB}" type="pres">
      <dgm:prSet presAssocID="{C467EE01-4012-4D91-A08F-98D0928295A5}" presName="dummyMaxCanvas_ChildArea" presStyleCnt="0"/>
      <dgm:spPr/>
    </dgm:pt>
    <dgm:pt modelId="{B2B041A9-53B2-410B-A507-5C416A7BD853}" type="pres">
      <dgm:prSet presAssocID="{C467EE01-4012-4D91-A08F-98D0928295A5}" presName="fulcrum" presStyleLbl="alignAccFollowNode1" presStyleIdx="2" presStyleCnt="4"/>
      <dgm:spPr/>
    </dgm:pt>
    <dgm:pt modelId="{905CA991-6791-4FED-9C07-F24F6E959296}" type="pres">
      <dgm:prSet presAssocID="{C467EE01-4012-4D91-A08F-98D0928295A5}" presName="balance_34" presStyleLbl="alignAccFollowNode1" presStyleIdx="3" presStyleCnt="4">
        <dgm:presLayoutVars>
          <dgm:bulletEnabled val="1"/>
        </dgm:presLayoutVars>
      </dgm:prSet>
      <dgm:spPr/>
    </dgm:pt>
    <dgm:pt modelId="{5C61F024-92D4-4C52-9096-623992311209}" type="pres">
      <dgm:prSet presAssocID="{C467EE01-4012-4D91-A08F-98D0928295A5}" presName="right_34_1" presStyleLbl="node1" presStyleIdx="0" presStyleCnt="7">
        <dgm:presLayoutVars>
          <dgm:bulletEnabled val="1"/>
        </dgm:presLayoutVars>
      </dgm:prSet>
      <dgm:spPr/>
    </dgm:pt>
    <dgm:pt modelId="{EA00AE96-AF07-4760-B883-2BB28A9B5353}" type="pres">
      <dgm:prSet presAssocID="{C467EE01-4012-4D91-A08F-98D0928295A5}" presName="right_34_2" presStyleLbl="node1" presStyleIdx="1" presStyleCnt="7" custLinFactNeighborX="-1117" custLinFactNeighborY="2198">
        <dgm:presLayoutVars>
          <dgm:bulletEnabled val="1"/>
        </dgm:presLayoutVars>
      </dgm:prSet>
      <dgm:spPr/>
    </dgm:pt>
    <dgm:pt modelId="{E8CA5129-5AC1-4B43-8FC0-1BC288A6FDE2}" type="pres">
      <dgm:prSet presAssocID="{C467EE01-4012-4D91-A08F-98D0928295A5}" presName="right_34_3" presStyleLbl="node1" presStyleIdx="2" presStyleCnt="7">
        <dgm:presLayoutVars>
          <dgm:bulletEnabled val="1"/>
        </dgm:presLayoutVars>
      </dgm:prSet>
      <dgm:spPr/>
    </dgm:pt>
    <dgm:pt modelId="{5335C4BD-24AB-42BC-BC47-4B32709C3D4C}" type="pres">
      <dgm:prSet presAssocID="{C467EE01-4012-4D91-A08F-98D0928295A5}" presName="right_34_4" presStyleLbl="node1" presStyleIdx="3" presStyleCnt="7">
        <dgm:presLayoutVars>
          <dgm:bulletEnabled val="1"/>
        </dgm:presLayoutVars>
      </dgm:prSet>
      <dgm:spPr/>
    </dgm:pt>
    <dgm:pt modelId="{2D7E972D-69F1-42AB-A302-253A5FA8F5F4}" type="pres">
      <dgm:prSet presAssocID="{C467EE01-4012-4D91-A08F-98D0928295A5}" presName="left_34_1" presStyleLbl="node1" presStyleIdx="4" presStyleCnt="7">
        <dgm:presLayoutVars>
          <dgm:bulletEnabled val="1"/>
        </dgm:presLayoutVars>
      </dgm:prSet>
      <dgm:spPr/>
    </dgm:pt>
    <dgm:pt modelId="{ACC9B4E3-EC53-4A23-AD61-A714317DA36B}" type="pres">
      <dgm:prSet presAssocID="{C467EE01-4012-4D91-A08F-98D0928295A5}" presName="left_34_2" presStyleLbl="node1" presStyleIdx="5" presStyleCnt="7">
        <dgm:presLayoutVars>
          <dgm:bulletEnabled val="1"/>
        </dgm:presLayoutVars>
      </dgm:prSet>
      <dgm:spPr/>
    </dgm:pt>
    <dgm:pt modelId="{302ABD3C-1B7D-4220-9981-DC6CFC1AF1F4}" type="pres">
      <dgm:prSet presAssocID="{C467EE01-4012-4D91-A08F-98D0928295A5}" presName="left_34_3" presStyleLbl="node1" presStyleIdx="6" presStyleCnt="7">
        <dgm:presLayoutVars>
          <dgm:bulletEnabled val="1"/>
        </dgm:presLayoutVars>
      </dgm:prSet>
      <dgm:spPr/>
    </dgm:pt>
  </dgm:ptLst>
  <dgm:cxnLst>
    <dgm:cxn modelId="{2A516F05-C9C7-4552-A242-22D8D1B88F03}" srcId="{9473CC6D-0C7F-4EDF-B3A0-0E1BE13A0835}" destId="{5CF4AA4A-2E83-4D28-A53C-B29A2022E40B}" srcOrd="2" destOrd="0" parTransId="{1CB09EFC-CDCC-4A05-883C-8D27A334E53D}" sibTransId="{6F174BFB-5C97-4F05-A91B-DEF1E6B266AA}"/>
    <dgm:cxn modelId="{001CF925-3A4B-4B3F-94A4-4EDAB5297505}" srcId="{D98B5B7C-76D1-4902-8C95-7B8A4892C714}" destId="{07D5FCA0-6650-4BCC-AA82-84176830F46F}" srcOrd="0" destOrd="0" parTransId="{8967AA61-B601-4414-8E99-84495B2BC182}" sibTransId="{0D00D208-90EA-4BFF-95EF-553D1DBC30D2}"/>
    <dgm:cxn modelId="{AEF89540-0868-414D-85E1-0225EDD621BD}" srcId="{9473CC6D-0C7F-4EDF-B3A0-0E1BE13A0835}" destId="{038AB558-1794-4EC1-8168-FC3B4D1691D9}" srcOrd="1" destOrd="0" parTransId="{57C93262-E5CF-4EE0-949E-7305D8B84C18}" sibTransId="{E91004CF-482A-4F40-AE45-385828AD6114}"/>
    <dgm:cxn modelId="{3AEF8C47-D086-4846-A545-720CE8B4D761}" type="presOf" srcId="{F50F1453-88E8-416D-A7A2-97BE467DF3A1}" destId="{302ABD3C-1B7D-4220-9981-DC6CFC1AF1F4}" srcOrd="0" destOrd="0" presId="urn:microsoft.com/office/officeart/2005/8/layout/balance1"/>
    <dgm:cxn modelId="{8CEF946C-EF61-43B3-B52D-4340080136D7}" srcId="{C467EE01-4012-4D91-A08F-98D0928295A5}" destId="{D98B5B7C-76D1-4902-8C95-7B8A4892C714}" srcOrd="0" destOrd="0" parTransId="{3D3B6A67-88F1-4607-8D97-15E574109478}" sibTransId="{26E8779F-5E66-4751-ADAE-780EAEEEA341}"/>
    <dgm:cxn modelId="{F8C82C89-81C2-4C08-B626-A3D4F3D04747}" type="presOf" srcId="{038AB558-1794-4EC1-8168-FC3B4D1691D9}" destId="{EA00AE96-AF07-4760-B883-2BB28A9B5353}" srcOrd="0" destOrd="0" presId="urn:microsoft.com/office/officeart/2005/8/layout/balance1"/>
    <dgm:cxn modelId="{B430BD97-63B0-4E2F-B4DB-A34C1C254FF1}" type="presOf" srcId="{C38090F3-BF89-465E-A506-65EAD379256B}" destId="{ACC9B4E3-EC53-4A23-AD61-A714317DA36B}" srcOrd="0" destOrd="0" presId="urn:microsoft.com/office/officeart/2005/8/layout/balance1"/>
    <dgm:cxn modelId="{774C179D-3D55-4242-8511-0293A21921EB}" type="presOf" srcId="{42D921FC-CBA8-417F-B4F2-140856D4F787}" destId="{5335C4BD-24AB-42BC-BC47-4B32709C3D4C}" srcOrd="0" destOrd="0" presId="urn:microsoft.com/office/officeart/2005/8/layout/balance1"/>
    <dgm:cxn modelId="{9E2E6CA3-D18B-48FE-9BF7-1427BFFCCC8C}" type="presOf" srcId="{93CBC959-B50F-4AB4-9D2A-9348F95BF892}" destId="{5C61F024-92D4-4C52-9096-623992311209}" srcOrd="0" destOrd="0" presId="urn:microsoft.com/office/officeart/2005/8/layout/balance1"/>
    <dgm:cxn modelId="{2448F6A5-69C4-4FE0-8A62-877ACFBA3763}" type="presOf" srcId="{07D5FCA0-6650-4BCC-AA82-84176830F46F}" destId="{2D7E972D-69F1-42AB-A302-253A5FA8F5F4}" srcOrd="0" destOrd="0" presId="urn:microsoft.com/office/officeart/2005/8/layout/balance1"/>
    <dgm:cxn modelId="{C6DCD0A7-17B4-4237-9682-A1426C59211F}" srcId="{C467EE01-4012-4D91-A08F-98D0928295A5}" destId="{9473CC6D-0C7F-4EDF-B3A0-0E1BE13A0835}" srcOrd="1" destOrd="0" parTransId="{8A347911-0614-4002-9558-AB9AD57CD0BF}" sibTransId="{4F204A45-43FB-4456-94F5-A6C6539F4C41}"/>
    <dgm:cxn modelId="{11BB19AB-2892-4857-A93B-5B30AA5FB0F4}" srcId="{D98B5B7C-76D1-4902-8C95-7B8A4892C714}" destId="{F50F1453-88E8-416D-A7A2-97BE467DF3A1}" srcOrd="2" destOrd="0" parTransId="{6CA74A5B-F281-4B1E-86F1-F67FA8A5BAA5}" sibTransId="{363A3639-8D97-4DC6-9DC5-1A66EE1714A2}"/>
    <dgm:cxn modelId="{CCA6EFBD-967E-4C70-9C4F-7B2739147381}" type="presOf" srcId="{D98B5B7C-76D1-4902-8C95-7B8A4892C714}" destId="{01566338-84E1-458B-AC63-10588F25E865}" srcOrd="0" destOrd="0" presId="urn:microsoft.com/office/officeart/2005/8/layout/balance1"/>
    <dgm:cxn modelId="{14AD7CCB-768B-48E9-AB91-0BDD35B44854}" type="presOf" srcId="{9473CC6D-0C7F-4EDF-B3A0-0E1BE13A0835}" destId="{5B88A541-3ADF-4DFF-A953-EF5EC1463CFB}" srcOrd="0" destOrd="0" presId="urn:microsoft.com/office/officeart/2005/8/layout/balance1"/>
    <dgm:cxn modelId="{D9312FCF-2854-409A-90E3-0B77167A3B52}" type="presOf" srcId="{C467EE01-4012-4D91-A08F-98D0928295A5}" destId="{79B22EFC-C9FD-4FD2-A05E-8631A2886439}" srcOrd="0" destOrd="0" presId="urn:microsoft.com/office/officeart/2005/8/layout/balance1"/>
    <dgm:cxn modelId="{635435DC-B940-426D-AFC5-CBA9FB79DD4F}" type="presOf" srcId="{5CF4AA4A-2E83-4D28-A53C-B29A2022E40B}" destId="{E8CA5129-5AC1-4B43-8FC0-1BC288A6FDE2}" srcOrd="0" destOrd="0" presId="urn:microsoft.com/office/officeart/2005/8/layout/balance1"/>
    <dgm:cxn modelId="{6CC217F5-6570-4A25-891A-B66620E20EFB}" srcId="{9473CC6D-0C7F-4EDF-B3A0-0E1BE13A0835}" destId="{93CBC959-B50F-4AB4-9D2A-9348F95BF892}" srcOrd="0" destOrd="0" parTransId="{9A74ED5D-2EDC-480D-A808-35EB0A9841D6}" sibTransId="{C64B4988-4CCC-4011-8217-E27269262EF9}"/>
    <dgm:cxn modelId="{904FD2F9-7BEA-4D76-829A-37913F40E771}" srcId="{D98B5B7C-76D1-4902-8C95-7B8A4892C714}" destId="{C38090F3-BF89-465E-A506-65EAD379256B}" srcOrd="1" destOrd="0" parTransId="{D5C073C5-B78F-4F33-9BEB-3210D2B995D5}" sibTransId="{69644BA2-017F-433C-9630-274943B08578}"/>
    <dgm:cxn modelId="{681A35FF-9587-40B4-99D4-381FC140CFE6}" srcId="{9473CC6D-0C7F-4EDF-B3A0-0E1BE13A0835}" destId="{42D921FC-CBA8-417F-B4F2-140856D4F787}" srcOrd="3" destOrd="0" parTransId="{5FFC294B-9EF6-4C46-99B3-FF37F76597C6}" sibTransId="{4380FDDD-CAC8-494A-A0B2-7CF5663C331F}"/>
    <dgm:cxn modelId="{91EB4E2B-A66E-48C9-976B-A3FBA437523B}" type="presParOf" srcId="{79B22EFC-C9FD-4FD2-A05E-8631A2886439}" destId="{ACF11CBC-4C1C-4BA3-ABDB-009981E0776E}" srcOrd="0" destOrd="0" presId="urn:microsoft.com/office/officeart/2005/8/layout/balance1"/>
    <dgm:cxn modelId="{ADC683C9-B536-454B-BB0A-5A2CB5538B24}" type="presParOf" srcId="{79B22EFC-C9FD-4FD2-A05E-8631A2886439}" destId="{E455E31A-8657-4A46-9BBB-3D74A3F5BD87}" srcOrd="1" destOrd="0" presId="urn:microsoft.com/office/officeart/2005/8/layout/balance1"/>
    <dgm:cxn modelId="{53882CBD-CE7C-470E-88D9-1DF46410D103}" type="presParOf" srcId="{E455E31A-8657-4A46-9BBB-3D74A3F5BD87}" destId="{01566338-84E1-458B-AC63-10588F25E865}" srcOrd="0" destOrd="0" presId="urn:microsoft.com/office/officeart/2005/8/layout/balance1"/>
    <dgm:cxn modelId="{8F0312A9-4324-4476-8457-9F44636C5C93}" type="presParOf" srcId="{E455E31A-8657-4A46-9BBB-3D74A3F5BD87}" destId="{5B88A541-3ADF-4DFF-A953-EF5EC1463CFB}" srcOrd="1" destOrd="0" presId="urn:microsoft.com/office/officeart/2005/8/layout/balance1"/>
    <dgm:cxn modelId="{688B5536-6B81-4DF1-9D5E-B2FC91AF3792}" type="presParOf" srcId="{79B22EFC-C9FD-4FD2-A05E-8631A2886439}" destId="{AA719443-2CD6-4F27-9FCB-01C8BCF60BB4}" srcOrd="2" destOrd="0" presId="urn:microsoft.com/office/officeart/2005/8/layout/balance1"/>
    <dgm:cxn modelId="{9F461DA7-D3E4-46F4-A102-AEE3D7E33010}" type="presParOf" srcId="{AA719443-2CD6-4F27-9FCB-01C8BCF60BB4}" destId="{F3209329-AA32-4645-B622-BB8861D1AACB}" srcOrd="0" destOrd="0" presId="urn:microsoft.com/office/officeart/2005/8/layout/balance1"/>
    <dgm:cxn modelId="{1A994CE7-998F-4DB9-A3D1-356C2ABC3A27}" type="presParOf" srcId="{AA719443-2CD6-4F27-9FCB-01C8BCF60BB4}" destId="{B2B041A9-53B2-410B-A507-5C416A7BD853}" srcOrd="1" destOrd="0" presId="urn:microsoft.com/office/officeart/2005/8/layout/balance1"/>
    <dgm:cxn modelId="{CDFDA722-210A-4F48-8ED1-46C9AFE67A3B}" type="presParOf" srcId="{AA719443-2CD6-4F27-9FCB-01C8BCF60BB4}" destId="{905CA991-6791-4FED-9C07-F24F6E959296}" srcOrd="2" destOrd="0" presId="urn:microsoft.com/office/officeart/2005/8/layout/balance1"/>
    <dgm:cxn modelId="{B68AC799-EA4D-4580-9D8B-5198B698670F}" type="presParOf" srcId="{AA719443-2CD6-4F27-9FCB-01C8BCF60BB4}" destId="{5C61F024-92D4-4C52-9096-623992311209}" srcOrd="3" destOrd="0" presId="urn:microsoft.com/office/officeart/2005/8/layout/balance1"/>
    <dgm:cxn modelId="{7A7AA990-4EC3-43E7-825A-8121493CB8D0}" type="presParOf" srcId="{AA719443-2CD6-4F27-9FCB-01C8BCF60BB4}" destId="{EA00AE96-AF07-4760-B883-2BB28A9B5353}" srcOrd="4" destOrd="0" presId="urn:microsoft.com/office/officeart/2005/8/layout/balance1"/>
    <dgm:cxn modelId="{F3A1D23B-84D7-45B4-8C08-3C271FDB29BB}" type="presParOf" srcId="{AA719443-2CD6-4F27-9FCB-01C8BCF60BB4}" destId="{E8CA5129-5AC1-4B43-8FC0-1BC288A6FDE2}" srcOrd="5" destOrd="0" presId="urn:microsoft.com/office/officeart/2005/8/layout/balance1"/>
    <dgm:cxn modelId="{D13A665F-788E-41BA-9608-EFC1ECD04AE9}" type="presParOf" srcId="{AA719443-2CD6-4F27-9FCB-01C8BCF60BB4}" destId="{5335C4BD-24AB-42BC-BC47-4B32709C3D4C}" srcOrd="6" destOrd="0" presId="urn:microsoft.com/office/officeart/2005/8/layout/balance1"/>
    <dgm:cxn modelId="{EAA70E4B-33BB-4F80-8653-219841EA731C}" type="presParOf" srcId="{AA719443-2CD6-4F27-9FCB-01C8BCF60BB4}" destId="{2D7E972D-69F1-42AB-A302-253A5FA8F5F4}" srcOrd="7" destOrd="0" presId="urn:microsoft.com/office/officeart/2005/8/layout/balance1"/>
    <dgm:cxn modelId="{442030D7-0A5E-4B5D-8532-71FEB7AE70F3}" type="presParOf" srcId="{AA719443-2CD6-4F27-9FCB-01C8BCF60BB4}" destId="{ACC9B4E3-EC53-4A23-AD61-A714317DA36B}" srcOrd="8" destOrd="0" presId="urn:microsoft.com/office/officeart/2005/8/layout/balance1"/>
    <dgm:cxn modelId="{30E5029B-5F0D-4548-93CC-7CE96D3FF52E}" type="presParOf" srcId="{AA719443-2CD6-4F27-9FCB-01C8BCF60BB4}" destId="{302ABD3C-1B7D-4220-9981-DC6CFC1AF1F4}" srcOrd="9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E21C2A4-8E96-4505-AA9C-BAA3F0B29AC4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ADE3A0B5-D992-43EB-906B-1F921054140B}">
      <dgm:prSet phldrT="[Text]"/>
      <dgm:spPr/>
      <dgm:t>
        <a:bodyPr/>
        <a:lstStyle/>
        <a:p>
          <a:r>
            <a:rPr lang="en-US" dirty="0"/>
            <a:t>Better Agreement</a:t>
          </a:r>
        </a:p>
        <a:p>
          <a:r>
            <a:rPr lang="en-US" dirty="0"/>
            <a:t>(Lower SEJ)</a:t>
          </a:r>
          <a:endParaRPr lang="en-IE" dirty="0"/>
        </a:p>
      </dgm:t>
    </dgm:pt>
    <dgm:pt modelId="{B41BAD12-FE0F-488D-9005-BFFF83AA1F85}" type="parTrans" cxnId="{FFAC91DA-21E6-4472-885D-B85C71A94EE8}">
      <dgm:prSet/>
      <dgm:spPr/>
      <dgm:t>
        <a:bodyPr/>
        <a:lstStyle/>
        <a:p>
          <a:endParaRPr lang="en-IE"/>
        </a:p>
      </dgm:t>
    </dgm:pt>
    <dgm:pt modelId="{12800AFD-3EAC-48E4-A417-52FC665C4870}" type="sibTrans" cxnId="{FFAC91DA-21E6-4472-885D-B85C71A94EE8}">
      <dgm:prSet/>
      <dgm:spPr/>
      <dgm:t>
        <a:bodyPr/>
        <a:lstStyle/>
        <a:p>
          <a:endParaRPr lang="en-IE"/>
        </a:p>
      </dgm:t>
    </dgm:pt>
    <dgm:pt modelId="{82514EFB-9202-4F50-BD99-1018ED8797ED}">
      <dgm:prSet phldrT="[Text]"/>
      <dgm:spPr/>
      <dgm:t>
        <a:bodyPr/>
        <a:lstStyle/>
        <a:p>
          <a:r>
            <a:rPr lang="en-US" dirty="0"/>
            <a:t>Greater Disagreement </a:t>
          </a:r>
        </a:p>
        <a:p>
          <a:r>
            <a:rPr lang="en-US" dirty="0"/>
            <a:t>(Larger SEJ)</a:t>
          </a:r>
          <a:endParaRPr lang="en-IE" dirty="0"/>
        </a:p>
      </dgm:t>
    </dgm:pt>
    <dgm:pt modelId="{C400EC09-C26F-4D3C-B7B2-82AE6ADCC6EC}" type="parTrans" cxnId="{940A8CD2-708B-45F0-AD3F-CD60D997269A}">
      <dgm:prSet/>
      <dgm:spPr/>
      <dgm:t>
        <a:bodyPr/>
        <a:lstStyle/>
        <a:p>
          <a:endParaRPr lang="en-IE"/>
        </a:p>
      </dgm:t>
    </dgm:pt>
    <dgm:pt modelId="{5E429D5F-6260-469D-840A-AE360851117E}" type="sibTrans" cxnId="{940A8CD2-708B-45F0-AD3F-CD60D997269A}">
      <dgm:prSet/>
      <dgm:spPr/>
      <dgm:t>
        <a:bodyPr/>
        <a:lstStyle/>
        <a:p>
          <a:endParaRPr lang="en-IE"/>
        </a:p>
      </dgm:t>
    </dgm:pt>
    <dgm:pt modelId="{ABA6743B-A9E3-462F-875E-11651C4DF2F7}" type="pres">
      <dgm:prSet presAssocID="{FE21C2A4-8E96-4505-AA9C-BAA3F0B29AC4}" presName="compositeShape" presStyleCnt="0">
        <dgm:presLayoutVars>
          <dgm:chMax val="2"/>
          <dgm:dir/>
          <dgm:resizeHandles val="exact"/>
        </dgm:presLayoutVars>
      </dgm:prSet>
      <dgm:spPr/>
    </dgm:pt>
    <dgm:pt modelId="{62942611-21A0-46AF-A033-5F88685219C3}" type="pres">
      <dgm:prSet presAssocID="{FE21C2A4-8E96-4505-AA9C-BAA3F0B29AC4}" presName="ribbon" presStyleLbl="node1" presStyleIdx="0" presStyleCnt="1" custLinFactNeighborY="-2651"/>
      <dgm:spPr/>
    </dgm:pt>
    <dgm:pt modelId="{B2976D0A-38FA-499C-9135-A9F1FE573D37}" type="pres">
      <dgm:prSet presAssocID="{FE21C2A4-8E96-4505-AA9C-BAA3F0B29AC4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3F7BB881-6101-4C2A-A132-4D9DE3293928}" type="pres">
      <dgm:prSet presAssocID="{FE21C2A4-8E96-4505-AA9C-BAA3F0B29AC4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036C6107-7630-4185-BEED-1C9794867461}" type="presOf" srcId="{82514EFB-9202-4F50-BD99-1018ED8797ED}" destId="{3F7BB881-6101-4C2A-A132-4D9DE3293928}" srcOrd="0" destOrd="0" presId="urn:microsoft.com/office/officeart/2005/8/layout/arrow6"/>
    <dgm:cxn modelId="{2AB57A81-9545-43C1-8A04-0FBD769D6883}" type="presOf" srcId="{FE21C2A4-8E96-4505-AA9C-BAA3F0B29AC4}" destId="{ABA6743B-A9E3-462F-875E-11651C4DF2F7}" srcOrd="0" destOrd="0" presId="urn:microsoft.com/office/officeart/2005/8/layout/arrow6"/>
    <dgm:cxn modelId="{4DAD45A8-4F3D-4861-94F5-E6DC6FADA4A3}" type="presOf" srcId="{ADE3A0B5-D992-43EB-906B-1F921054140B}" destId="{B2976D0A-38FA-499C-9135-A9F1FE573D37}" srcOrd="0" destOrd="0" presId="urn:microsoft.com/office/officeart/2005/8/layout/arrow6"/>
    <dgm:cxn modelId="{940A8CD2-708B-45F0-AD3F-CD60D997269A}" srcId="{FE21C2A4-8E96-4505-AA9C-BAA3F0B29AC4}" destId="{82514EFB-9202-4F50-BD99-1018ED8797ED}" srcOrd="1" destOrd="0" parTransId="{C400EC09-C26F-4D3C-B7B2-82AE6ADCC6EC}" sibTransId="{5E429D5F-6260-469D-840A-AE360851117E}"/>
    <dgm:cxn modelId="{FFAC91DA-21E6-4472-885D-B85C71A94EE8}" srcId="{FE21C2A4-8E96-4505-AA9C-BAA3F0B29AC4}" destId="{ADE3A0B5-D992-43EB-906B-1F921054140B}" srcOrd="0" destOrd="0" parTransId="{B41BAD12-FE0F-488D-9005-BFFF83AA1F85}" sibTransId="{12800AFD-3EAC-48E4-A417-52FC665C4870}"/>
    <dgm:cxn modelId="{11DC7E22-83B3-41FE-9F8B-02073BF1B1C8}" type="presParOf" srcId="{ABA6743B-A9E3-462F-875E-11651C4DF2F7}" destId="{62942611-21A0-46AF-A033-5F88685219C3}" srcOrd="0" destOrd="0" presId="urn:microsoft.com/office/officeart/2005/8/layout/arrow6"/>
    <dgm:cxn modelId="{C3C666FA-8752-4578-90C7-2CED36A39BE0}" type="presParOf" srcId="{ABA6743B-A9E3-462F-875E-11651C4DF2F7}" destId="{B2976D0A-38FA-499C-9135-A9F1FE573D37}" srcOrd="1" destOrd="0" presId="urn:microsoft.com/office/officeart/2005/8/layout/arrow6"/>
    <dgm:cxn modelId="{BAC420AD-629E-49CA-B9A6-47FF32E56983}" type="presParOf" srcId="{ABA6743B-A9E3-462F-875E-11651C4DF2F7}" destId="{3F7BB881-6101-4C2A-A132-4D9DE3293928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6A6CC9-65A8-4F2F-B99F-71D94B87387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DFA0CA5D-9211-4EDC-8054-C6006DDD19A7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Identification of candidate</a:t>
          </a:r>
          <a:endParaRPr lang="en-IE" dirty="0"/>
        </a:p>
      </dgm:t>
    </dgm:pt>
    <dgm:pt modelId="{47F86563-E5E3-4264-B2B6-E347C494EFBA}" type="parTrans" cxnId="{8B72C23A-DFC1-4115-8360-C4C120F49D01}">
      <dgm:prSet/>
      <dgm:spPr/>
      <dgm:t>
        <a:bodyPr/>
        <a:lstStyle/>
        <a:p>
          <a:endParaRPr lang="en-IE"/>
        </a:p>
      </dgm:t>
    </dgm:pt>
    <dgm:pt modelId="{9EA764D7-E13B-401A-9842-0CBB2F024B15}" type="sibTrans" cxnId="{8B72C23A-DFC1-4115-8360-C4C120F49D01}">
      <dgm:prSet/>
      <dgm:spPr/>
      <dgm:t>
        <a:bodyPr/>
        <a:lstStyle/>
        <a:p>
          <a:endParaRPr lang="en-IE"/>
        </a:p>
      </dgm:t>
    </dgm:pt>
    <dgm:pt modelId="{47C860AC-C00C-47D6-876B-C622ECB52CAA}">
      <dgm:prSet phldrT="[Text]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/>
            <a:t>Minimally competent candidate</a:t>
          </a:r>
          <a:endParaRPr lang="en-IE" dirty="0"/>
        </a:p>
      </dgm:t>
    </dgm:pt>
    <dgm:pt modelId="{781C627D-E0E7-48C2-87BB-05C4372580C6}" type="parTrans" cxnId="{CC021DD9-1E9B-40AF-A501-F3B695C391A6}">
      <dgm:prSet/>
      <dgm:spPr/>
      <dgm:t>
        <a:bodyPr/>
        <a:lstStyle/>
        <a:p>
          <a:endParaRPr lang="en-IE"/>
        </a:p>
      </dgm:t>
    </dgm:pt>
    <dgm:pt modelId="{8345123D-6A89-4651-BDCC-42CA3ADB9B10}" type="sibTrans" cxnId="{CC021DD9-1E9B-40AF-A501-F3B695C391A6}">
      <dgm:prSet/>
      <dgm:spPr/>
      <dgm:t>
        <a:bodyPr/>
        <a:lstStyle/>
        <a:p>
          <a:endParaRPr lang="en-IE"/>
        </a:p>
      </dgm:t>
    </dgm:pt>
    <dgm:pt modelId="{ED956FEE-1D2A-4A16-B893-F7C9CA2E9F35}">
      <dgm:prSet phldrT="[Text]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dirty="0"/>
            <a:t>Defined last year</a:t>
          </a:r>
          <a:endParaRPr lang="en-IE" dirty="0"/>
        </a:p>
      </dgm:t>
    </dgm:pt>
    <dgm:pt modelId="{68673203-600A-4B1F-9DAD-6A7EEA1F16EB}" type="parTrans" cxnId="{1BE54655-FE11-4422-ABF5-1775D50645D7}">
      <dgm:prSet/>
      <dgm:spPr/>
      <dgm:t>
        <a:bodyPr/>
        <a:lstStyle/>
        <a:p>
          <a:endParaRPr lang="en-IE"/>
        </a:p>
      </dgm:t>
    </dgm:pt>
    <dgm:pt modelId="{4742F2B1-FEAD-47CB-810E-0BF49754244E}" type="sibTrans" cxnId="{1BE54655-FE11-4422-ABF5-1775D50645D7}">
      <dgm:prSet/>
      <dgm:spPr/>
      <dgm:t>
        <a:bodyPr/>
        <a:lstStyle/>
        <a:p>
          <a:endParaRPr lang="en-IE"/>
        </a:p>
      </dgm:t>
    </dgm:pt>
    <dgm:pt modelId="{8FA35B11-4259-43FC-82F3-B45D66831B9B}">
      <dgm:prSet phldrT="[Text]"/>
      <dgm:spPr/>
      <dgm:t>
        <a:bodyPr/>
        <a:lstStyle/>
        <a:p>
          <a:r>
            <a:rPr lang="en-US" dirty="0"/>
            <a:t>Rating of question difficulty</a:t>
          </a:r>
          <a:endParaRPr lang="en-IE" dirty="0"/>
        </a:p>
      </dgm:t>
    </dgm:pt>
    <dgm:pt modelId="{F59F5C39-DE76-44B3-A52D-991CEEBE989A}" type="parTrans" cxnId="{EB3BC95D-9C43-44A8-9D69-6EE92F5A058E}">
      <dgm:prSet/>
      <dgm:spPr/>
      <dgm:t>
        <a:bodyPr/>
        <a:lstStyle/>
        <a:p>
          <a:endParaRPr lang="en-IE"/>
        </a:p>
      </dgm:t>
    </dgm:pt>
    <dgm:pt modelId="{866850F7-8E46-4C50-89EC-F4EAF054EC12}" type="sibTrans" cxnId="{EB3BC95D-9C43-44A8-9D69-6EE92F5A058E}">
      <dgm:prSet/>
      <dgm:spPr/>
      <dgm:t>
        <a:bodyPr/>
        <a:lstStyle/>
        <a:p>
          <a:endParaRPr lang="en-IE"/>
        </a:p>
      </dgm:t>
    </dgm:pt>
    <dgm:pt modelId="{5AE73E33-FE49-480A-BA6F-3AE7151E9306}">
      <dgm:prSet phldrT="[Text]"/>
      <dgm:spPr/>
      <dgm:t>
        <a:bodyPr/>
        <a:lstStyle/>
        <a:p>
          <a:r>
            <a:rPr lang="en-US" dirty="0"/>
            <a:t>Minimally competent candidate</a:t>
          </a:r>
          <a:endParaRPr lang="en-IE" dirty="0"/>
        </a:p>
      </dgm:t>
    </dgm:pt>
    <dgm:pt modelId="{5C18273D-4642-4E1B-A159-806CBD8309D0}" type="parTrans" cxnId="{E1CA58E8-06C1-4EE8-84AF-8632C7E073A3}">
      <dgm:prSet/>
      <dgm:spPr/>
      <dgm:t>
        <a:bodyPr/>
        <a:lstStyle/>
        <a:p>
          <a:endParaRPr lang="en-IE"/>
        </a:p>
      </dgm:t>
    </dgm:pt>
    <dgm:pt modelId="{D42D5806-4D06-4E9F-BB75-0EC59CA5541B}" type="sibTrans" cxnId="{E1CA58E8-06C1-4EE8-84AF-8632C7E073A3}">
      <dgm:prSet/>
      <dgm:spPr/>
      <dgm:t>
        <a:bodyPr/>
        <a:lstStyle/>
        <a:p>
          <a:endParaRPr lang="en-IE"/>
        </a:p>
      </dgm:t>
    </dgm:pt>
    <dgm:pt modelId="{CB862A9E-A93A-4A37-921A-D210A195484C}">
      <dgm:prSet phldrT="[Text]"/>
      <dgm:spPr/>
      <dgm:t>
        <a:bodyPr/>
        <a:lstStyle/>
        <a:p>
          <a:r>
            <a:rPr lang="en-US" dirty="0"/>
            <a:t>% of MC candidates that will score a question correct</a:t>
          </a:r>
          <a:endParaRPr lang="en-IE" dirty="0"/>
        </a:p>
      </dgm:t>
    </dgm:pt>
    <dgm:pt modelId="{13B054B3-C539-4283-811B-5C615D0B3305}" type="parTrans" cxnId="{5DF5F18B-CE61-49C3-BE0F-4189B4C547D1}">
      <dgm:prSet/>
      <dgm:spPr/>
      <dgm:t>
        <a:bodyPr/>
        <a:lstStyle/>
        <a:p>
          <a:endParaRPr lang="en-IE"/>
        </a:p>
      </dgm:t>
    </dgm:pt>
    <dgm:pt modelId="{A9DB425F-6C9D-46E7-8C10-AFD5F7544F0F}" type="sibTrans" cxnId="{5DF5F18B-CE61-49C3-BE0F-4189B4C547D1}">
      <dgm:prSet/>
      <dgm:spPr/>
      <dgm:t>
        <a:bodyPr/>
        <a:lstStyle/>
        <a:p>
          <a:endParaRPr lang="en-IE"/>
        </a:p>
      </dgm:t>
    </dgm:pt>
    <dgm:pt modelId="{0DD7B121-AA43-411D-A473-BA9B102F643A}">
      <dgm:prSet phldrT="[Text]"/>
      <dgm:spPr/>
      <dgm:t>
        <a:bodyPr/>
        <a:lstStyle/>
        <a:p>
          <a:r>
            <a:rPr lang="en-US" dirty="0"/>
            <a:t>200 questions</a:t>
          </a:r>
          <a:endParaRPr lang="en-IE" dirty="0"/>
        </a:p>
      </dgm:t>
    </dgm:pt>
    <dgm:pt modelId="{EEEED3F7-4F9C-45D6-BB4D-1C380AB162D5}" type="parTrans" cxnId="{C352D980-7E9E-4392-9E54-192C6E9FFCB5}">
      <dgm:prSet/>
      <dgm:spPr/>
      <dgm:t>
        <a:bodyPr/>
        <a:lstStyle/>
        <a:p>
          <a:endParaRPr lang="en-IE"/>
        </a:p>
      </dgm:t>
    </dgm:pt>
    <dgm:pt modelId="{38F1B609-DA02-48B0-9BFE-75CE8D3122C7}" type="sibTrans" cxnId="{C352D980-7E9E-4392-9E54-192C6E9FFCB5}">
      <dgm:prSet/>
      <dgm:spPr/>
      <dgm:t>
        <a:bodyPr/>
        <a:lstStyle/>
        <a:p>
          <a:endParaRPr lang="en-IE"/>
        </a:p>
      </dgm:t>
    </dgm:pt>
    <dgm:pt modelId="{5187ADD4-8668-4C1D-95B8-F4CF9CDD2E03}">
      <dgm:prSet/>
      <dgm:spPr/>
      <dgm:t>
        <a:bodyPr/>
        <a:lstStyle/>
        <a:p>
          <a:r>
            <a:rPr lang="en-US" dirty="0"/>
            <a:t>Review &amp; discuss where appropriate</a:t>
          </a:r>
          <a:endParaRPr lang="en-IE" dirty="0"/>
        </a:p>
      </dgm:t>
    </dgm:pt>
    <dgm:pt modelId="{2640008A-0EDA-48F1-9114-2379A5CE8EDD}" type="parTrans" cxnId="{A5CF64AB-71DC-4B1B-80AC-88386CD16D34}">
      <dgm:prSet/>
      <dgm:spPr/>
      <dgm:t>
        <a:bodyPr/>
        <a:lstStyle/>
        <a:p>
          <a:endParaRPr lang="en-IE"/>
        </a:p>
      </dgm:t>
    </dgm:pt>
    <dgm:pt modelId="{A4BD9073-BA2D-499D-9CA8-1CECAC7A1B8A}" type="sibTrans" cxnId="{A5CF64AB-71DC-4B1B-80AC-88386CD16D34}">
      <dgm:prSet/>
      <dgm:spPr/>
      <dgm:t>
        <a:bodyPr/>
        <a:lstStyle/>
        <a:p>
          <a:endParaRPr lang="en-IE"/>
        </a:p>
      </dgm:t>
    </dgm:pt>
    <dgm:pt modelId="{E64F8BB7-D808-48D7-A177-2B6A3FF0EBD5}" type="pres">
      <dgm:prSet presAssocID="{546A6CC9-65A8-4F2F-B99F-71D94B873872}" presName="Name0" presStyleCnt="0">
        <dgm:presLayoutVars>
          <dgm:dir/>
          <dgm:animLvl val="lvl"/>
          <dgm:resizeHandles/>
        </dgm:presLayoutVars>
      </dgm:prSet>
      <dgm:spPr/>
    </dgm:pt>
    <dgm:pt modelId="{20253CC2-088C-45BD-B38B-3DD624B95061}" type="pres">
      <dgm:prSet presAssocID="{DFA0CA5D-9211-4EDC-8054-C6006DDD19A7}" presName="linNode" presStyleCnt="0"/>
      <dgm:spPr/>
    </dgm:pt>
    <dgm:pt modelId="{0FCB458F-4310-4B76-8137-FC22026F633F}" type="pres">
      <dgm:prSet presAssocID="{DFA0CA5D-9211-4EDC-8054-C6006DDD19A7}" presName="parentShp" presStyleLbl="node1" presStyleIdx="0" presStyleCnt="3">
        <dgm:presLayoutVars>
          <dgm:bulletEnabled val="1"/>
        </dgm:presLayoutVars>
      </dgm:prSet>
      <dgm:spPr/>
    </dgm:pt>
    <dgm:pt modelId="{C1C68A07-3396-41CC-97BD-C1316D8B15BB}" type="pres">
      <dgm:prSet presAssocID="{DFA0CA5D-9211-4EDC-8054-C6006DDD19A7}" presName="childShp" presStyleLbl="bgAccFollowNode1" presStyleIdx="0" presStyleCnt="3">
        <dgm:presLayoutVars>
          <dgm:bulletEnabled val="1"/>
        </dgm:presLayoutVars>
      </dgm:prSet>
      <dgm:spPr/>
    </dgm:pt>
    <dgm:pt modelId="{D013D439-E3F8-47AA-B5E3-25AE96DEBBCA}" type="pres">
      <dgm:prSet presAssocID="{9EA764D7-E13B-401A-9842-0CBB2F024B15}" presName="spacing" presStyleCnt="0"/>
      <dgm:spPr/>
    </dgm:pt>
    <dgm:pt modelId="{0D48C3C4-26C2-4A7E-A871-869864C86117}" type="pres">
      <dgm:prSet presAssocID="{8FA35B11-4259-43FC-82F3-B45D66831B9B}" presName="linNode" presStyleCnt="0"/>
      <dgm:spPr/>
    </dgm:pt>
    <dgm:pt modelId="{894ACF1E-20F0-4615-B554-8EDA7DC10EAB}" type="pres">
      <dgm:prSet presAssocID="{8FA35B11-4259-43FC-82F3-B45D66831B9B}" presName="parentShp" presStyleLbl="node1" presStyleIdx="1" presStyleCnt="3">
        <dgm:presLayoutVars>
          <dgm:bulletEnabled val="1"/>
        </dgm:presLayoutVars>
      </dgm:prSet>
      <dgm:spPr/>
    </dgm:pt>
    <dgm:pt modelId="{3F8E7D0B-435F-4E75-83C1-38A0D7305010}" type="pres">
      <dgm:prSet presAssocID="{8FA35B11-4259-43FC-82F3-B45D66831B9B}" presName="childShp" presStyleLbl="bgAccFollowNode1" presStyleIdx="1" presStyleCnt="3">
        <dgm:presLayoutVars>
          <dgm:bulletEnabled val="1"/>
        </dgm:presLayoutVars>
      </dgm:prSet>
      <dgm:spPr/>
    </dgm:pt>
    <dgm:pt modelId="{D9B78CC4-74FB-4BA6-9CDD-39A210A9310D}" type="pres">
      <dgm:prSet presAssocID="{866850F7-8E46-4C50-89EC-F4EAF054EC12}" presName="spacing" presStyleCnt="0"/>
      <dgm:spPr/>
    </dgm:pt>
    <dgm:pt modelId="{2D5F9A13-110F-4F9B-9771-759F1C7D1D95}" type="pres">
      <dgm:prSet presAssocID="{0DD7B121-AA43-411D-A473-BA9B102F643A}" presName="linNode" presStyleCnt="0"/>
      <dgm:spPr/>
    </dgm:pt>
    <dgm:pt modelId="{9FB20D4A-AFAB-4460-BB25-8817D6E098C3}" type="pres">
      <dgm:prSet presAssocID="{0DD7B121-AA43-411D-A473-BA9B102F643A}" presName="parentShp" presStyleLbl="node1" presStyleIdx="2" presStyleCnt="3">
        <dgm:presLayoutVars>
          <dgm:bulletEnabled val="1"/>
        </dgm:presLayoutVars>
      </dgm:prSet>
      <dgm:spPr/>
    </dgm:pt>
    <dgm:pt modelId="{EEEC5FA7-51E2-4C3B-AAEB-6A412C5DB409}" type="pres">
      <dgm:prSet presAssocID="{0DD7B121-AA43-411D-A473-BA9B102F643A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8B72C23A-DFC1-4115-8360-C4C120F49D01}" srcId="{546A6CC9-65A8-4F2F-B99F-71D94B873872}" destId="{DFA0CA5D-9211-4EDC-8054-C6006DDD19A7}" srcOrd="0" destOrd="0" parTransId="{47F86563-E5E3-4264-B2B6-E347C494EFBA}" sibTransId="{9EA764D7-E13B-401A-9842-0CBB2F024B15}"/>
    <dgm:cxn modelId="{EB3BC95D-9C43-44A8-9D69-6EE92F5A058E}" srcId="{546A6CC9-65A8-4F2F-B99F-71D94B873872}" destId="{8FA35B11-4259-43FC-82F3-B45D66831B9B}" srcOrd="1" destOrd="0" parTransId="{F59F5C39-DE76-44B3-A52D-991CEEBE989A}" sibTransId="{866850F7-8E46-4C50-89EC-F4EAF054EC12}"/>
    <dgm:cxn modelId="{D492BA61-6C82-48B0-9975-A4DAB0DF0F4D}" type="presOf" srcId="{546A6CC9-65A8-4F2F-B99F-71D94B873872}" destId="{E64F8BB7-D808-48D7-A177-2B6A3FF0EBD5}" srcOrd="0" destOrd="0" presId="urn:microsoft.com/office/officeart/2005/8/layout/vList6"/>
    <dgm:cxn modelId="{2DE79769-21C3-402D-A62B-4E18F9E9C049}" type="presOf" srcId="{DFA0CA5D-9211-4EDC-8054-C6006DDD19A7}" destId="{0FCB458F-4310-4B76-8137-FC22026F633F}" srcOrd="0" destOrd="0" presId="urn:microsoft.com/office/officeart/2005/8/layout/vList6"/>
    <dgm:cxn modelId="{A2C64E6B-7A0C-4C3B-8D47-9B864AAFF475}" type="presOf" srcId="{47C860AC-C00C-47D6-876B-C622ECB52CAA}" destId="{C1C68A07-3396-41CC-97BD-C1316D8B15BB}" srcOrd="0" destOrd="0" presId="urn:microsoft.com/office/officeart/2005/8/layout/vList6"/>
    <dgm:cxn modelId="{7D82A970-64E5-4619-929E-A97253B5771E}" type="presOf" srcId="{0DD7B121-AA43-411D-A473-BA9B102F643A}" destId="{9FB20D4A-AFAB-4460-BB25-8817D6E098C3}" srcOrd="0" destOrd="0" presId="urn:microsoft.com/office/officeart/2005/8/layout/vList6"/>
    <dgm:cxn modelId="{1BE54655-FE11-4422-ABF5-1775D50645D7}" srcId="{DFA0CA5D-9211-4EDC-8054-C6006DDD19A7}" destId="{ED956FEE-1D2A-4A16-B893-F7C9CA2E9F35}" srcOrd="1" destOrd="0" parTransId="{68673203-600A-4B1F-9DAD-6A7EEA1F16EB}" sibTransId="{4742F2B1-FEAD-47CB-810E-0BF49754244E}"/>
    <dgm:cxn modelId="{C352D980-7E9E-4392-9E54-192C6E9FFCB5}" srcId="{546A6CC9-65A8-4F2F-B99F-71D94B873872}" destId="{0DD7B121-AA43-411D-A473-BA9B102F643A}" srcOrd="2" destOrd="0" parTransId="{EEEED3F7-4F9C-45D6-BB4D-1C380AB162D5}" sibTransId="{38F1B609-DA02-48B0-9BFE-75CE8D3122C7}"/>
    <dgm:cxn modelId="{5DF5F18B-CE61-49C3-BE0F-4189B4C547D1}" srcId="{8FA35B11-4259-43FC-82F3-B45D66831B9B}" destId="{CB862A9E-A93A-4A37-921A-D210A195484C}" srcOrd="1" destOrd="0" parTransId="{13B054B3-C539-4283-811B-5C615D0B3305}" sibTransId="{A9DB425F-6C9D-46E7-8C10-AFD5F7544F0F}"/>
    <dgm:cxn modelId="{829E1190-FFC5-4EF1-9E52-3B295C650114}" type="presOf" srcId="{ED956FEE-1D2A-4A16-B893-F7C9CA2E9F35}" destId="{C1C68A07-3396-41CC-97BD-C1316D8B15BB}" srcOrd="0" destOrd="1" presId="urn:microsoft.com/office/officeart/2005/8/layout/vList6"/>
    <dgm:cxn modelId="{CE41EA95-EA00-406C-B862-C5D7943ADF86}" type="presOf" srcId="{8FA35B11-4259-43FC-82F3-B45D66831B9B}" destId="{894ACF1E-20F0-4615-B554-8EDA7DC10EAB}" srcOrd="0" destOrd="0" presId="urn:microsoft.com/office/officeart/2005/8/layout/vList6"/>
    <dgm:cxn modelId="{A5CF64AB-71DC-4B1B-80AC-88386CD16D34}" srcId="{0DD7B121-AA43-411D-A473-BA9B102F643A}" destId="{5187ADD4-8668-4C1D-95B8-F4CF9CDD2E03}" srcOrd="0" destOrd="0" parTransId="{2640008A-0EDA-48F1-9114-2379A5CE8EDD}" sibTransId="{A4BD9073-BA2D-499D-9CA8-1CECAC7A1B8A}"/>
    <dgm:cxn modelId="{65CC14BC-20B8-4534-B0F3-A4E182B740C5}" type="presOf" srcId="{5AE73E33-FE49-480A-BA6F-3AE7151E9306}" destId="{3F8E7D0B-435F-4E75-83C1-38A0D7305010}" srcOrd="0" destOrd="0" presId="urn:microsoft.com/office/officeart/2005/8/layout/vList6"/>
    <dgm:cxn modelId="{FB32FAC6-4875-48F7-B671-2CB2328B639C}" type="presOf" srcId="{5187ADD4-8668-4C1D-95B8-F4CF9CDD2E03}" destId="{EEEC5FA7-51E2-4C3B-AAEB-6A412C5DB409}" srcOrd="0" destOrd="0" presId="urn:microsoft.com/office/officeart/2005/8/layout/vList6"/>
    <dgm:cxn modelId="{CC021DD9-1E9B-40AF-A501-F3B695C391A6}" srcId="{DFA0CA5D-9211-4EDC-8054-C6006DDD19A7}" destId="{47C860AC-C00C-47D6-876B-C622ECB52CAA}" srcOrd="0" destOrd="0" parTransId="{781C627D-E0E7-48C2-87BB-05C4372580C6}" sibTransId="{8345123D-6A89-4651-BDCC-42CA3ADB9B10}"/>
    <dgm:cxn modelId="{1A8346E3-EE98-45DB-8C3F-F7AE72BFFC39}" type="presOf" srcId="{CB862A9E-A93A-4A37-921A-D210A195484C}" destId="{3F8E7D0B-435F-4E75-83C1-38A0D7305010}" srcOrd="0" destOrd="1" presId="urn:microsoft.com/office/officeart/2005/8/layout/vList6"/>
    <dgm:cxn modelId="{E1CA58E8-06C1-4EE8-84AF-8632C7E073A3}" srcId="{8FA35B11-4259-43FC-82F3-B45D66831B9B}" destId="{5AE73E33-FE49-480A-BA6F-3AE7151E9306}" srcOrd="0" destOrd="0" parTransId="{5C18273D-4642-4E1B-A159-806CBD8309D0}" sibTransId="{D42D5806-4D06-4E9F-BB75-0EC59CA5541B}"/>
    <dgm:cxn modelId="{90893710-B854-462B-9216-B73FDDF9FFF7}" type="presParOf" srcId="{E64F8BB7-D808-48D7-A177-2B6A3FF0EBD5}" destId="{20253CC2-088C-45BD-B38B-3DD624B95061}" srcOrd="0" destOrd="0" presId="urn:microsoft.com/office/officeart/2005/8/layout/vList6"/>
    <dgm:cxn modelId="{B5F0501A-30B8-4F5B-842C-9750BB6E6268}" type="presParOf" srcId="{20253CC2-088C-45BD-B38B-3DD624B95061}" destId="{0FCB458F-4310-4B76-8137-FC22026F633F}" srcOrd="0" destOrd="0" presId="urn:microsoft.com/office/officeart/2005/8/layout/vList6"/>
    <dgm:cxn modelId="{E508DED2-C155-4EAC-A2EA-5B522BD7E4F3}" type="presParOf" srcId="{20253CC2-088C-45BD-B38B-3DD624B95061}" destId="{C1C68A07-3396-41CC-97BD-C1316D8B15BB}" srcOrd="1" destOrd="0" presId="urn:microsoft.com/office/officeart/2005/8/layout/vList6"/>
    <dgm:cxn modelId="{4B78A3A4-4007-4812-905D-1FBF172542A0}" type="presParOf" srcId="{E64F8BB7-D808-48D7-A177-2B6A3FF0EBD5}" destId="{D013D439-E3F8-47AA-B5E3-25AE96DEBBCA}" srcOrd="1" destOrd="0" presId="urn:microsoft.com/office/officeart/2005/8/layout/vList6"/>
    <dgm:cxn modelId="{1A9F2D42-CCC6-43BE-A8B1-137C27FFE9EF}" type="presParOf" srcId="{E64F8BB7-D808-48D7-A177-2B6A3FF0EBD5}" destId="{0D48C3C4-26C2-4A7E-A871-869864C86117}" srcOrd="2" destOrd="0" presId="urn:microsoft.com/office/officeart/2005/8/layout/vList6"/>
    <dgm:cxn modelId="{3B3AAEC7-1A0F-4D5F-B11C-5B94758C4B9E}" type="presParOf" srcId="{0D48C3C4-26C2-4A7E-A871-869864C86117}" destId="{894ACF1E-20F0-4615-B554-8EDA7DC10EAB}" srcOrd="0" destOrd="0" presId="urn:microsoft.com/office/officeart/2005/8/layout/vList6"/>
    <dgm:cxn modelId="{E6F1EDBA-2ABA-4EDE-B589-7BA2F2904612}" type="presParOf" srcId="{0D48C3C4-26C2-4A7E-A871-869864C86117}" destId="{3F8E7D0B-435F-4E75-83C1-38A0D7305010}" srcOrd="1" destOrd="0" presId="urn:microsoft.com/office/officeart/2005/8/layout/vList6"/>
    <dgm:cxn modelId="{9E00C6A4-8CEE-495B-AD86-8C770EAF026F}" type="presParOf" srcId="{E64F8BB7-D808-48D7-A177-2B6A3FF0EBD5}" destId="{D9B78CC4-74FB-4BA6-9CDD-39A210A9310D}" srcOrd="3" destOrd="0" presId="urn:microsoft.com/office/officeart/2005/8/layout/vList6"/>
    <dgm:cxn modelId="{B5E695EA-33C8-4E0A-9EBD-D14DE5A20044}" type="presParOf" srcId="{E64F8BB7-D808-48D7-A177-2B6A3FF0EBD5}" destId="{2D5F9A13-110F-4F9B-9771-759F1C7D1D95}" srcOrd="4" destOrd="0" presId="urn:microsoft.com/office/officeart/2005/8/layout/vList6"/>
    <dgm:cxn modelId="{6539C593-EC10-4456-9571-2C8CCC0FAD2D}" type="presParOf" srcId="{2D5F9A13-110F-4F9B-9771-759F1C7D1D95}" destId="{9FB20D4A-AFAB-4460-BB25-8817D6E098C3}" srcOrd="0" destOrd="0" presId="urn:microsoft.com/office/officeart/2005/8/layout/vList6"/>
    <dgm:cxn modelId="{DCF4BD53-D64F-4CA7-8739-1AED220C00C6}" type="presParOf" srcId="{2D5F9A13-110F-4F9B-9771-759F1C7D1D95}" destId="{EEEC5FA7-51E2-4C3B-AAEB-6A412C5DB40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566237-B78C-4F27-949F-6EDFCCD93F7B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24E4D488-550F-4B3B-8487-5AA969B40857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Reliability</a:t>
          </a:r>
          <a:endParaRPr lang="en-IE" dirty="0"/>
        </a:p>
      </dgm:t>
    </dgm:pt>
    <dgm:pt modelId="{1D91BA12-0E3B-49C5-8BE4-14BC74645785}" type="parTrans" cxnId="{2330C499-D740-4C5A-9233-F172481CE3FB}">
      <dgm:prSet/>
      <dgm:spPr/>
      <dgm:t>
        <a:bodyPr/>
        <a:lstStyle/>
        <a:p>
          <a:endParaRPr lang="en-IE"/>
        </a:p>
      </dgm:t>
    </dgm:pt>
    <dgm:pt modelId="{7B0F485B-7118-4B6D-8F37-817A02DD193E}" type="sibTrans" cxnId="{2330C499-D740-4C5A-9233-F172481CE3FB}">
      <dgm:prSet/>
      <dgm:spPr/>
      <dgm:t>
        <a:bodyPr/>
        <a:lstStyle/>
        <a:p>
          <a:endParaRPr lang="en-IE"/>
        </a:p>
      </dgm:t>
    </dgm:pt>
    <dgm:pt modelId="{BBB5EB78-7BB3-464B-8354-BA54D27D83D6}">
      <dgm:prSet phldrT="[Text]"/>
      <dgm:spPr/>
      <dgm:t>
        <a:bodyPr/>
        <a:lstStyle/>
        <a:p>
          <a:r>
            <a:rPr lang="en-US" dirty="0"/>
            <a:t>Educational</a:t>
          </a:r>
          <a:endParaRPr lang="en-IE" dirty="0"/>
        </a:p>
      </dgm:t>
    </dgm:pt>
    <dgm:pt modelId="{20068AA3-B07C-4683-B9F3-8AF13F4ED0AA}" type="parTrans" cxnId="{AC37C057-A597-438D-AA87-797C7EF95626}">
      <dgm:prSet/>
      <dgm:spPr/>
      <dgm:t>
        <a:bodyPr/>
        <a:lstStyle/>
        <a:p>
          <a:endParaRPr lang="en-IE"/>
        </a:p>
      </dgm:t>
    </dgm:pt>
    <dgm:pt modelId="{75310F10-7292-4700-A300-E456A1B2AE51}" type="sibTrans" cxnId="{AC37C057-A597-438D-AA87-797C7EF95626}">
      <dgm:prSet/>
      <dgm:spPr/>
      <dgm:t>
        <a:bodyPr/>
        <a:lstStyle/>
        <a:p>
          <a:endParaRPr lang="en-IE"/>
        </a:p>
      </dgm:t>
    </dgm:pt>
    <dgm:pt modelId="{B2C3D0AE-2A07-4C3F-97C1-C1EFFB135314}">
      <dgm:prSet phldrT="[Text]"/>
      <dgm:spPr/>
      <dgm:t>
        <a:bodyPr/>
        <a:lstStyle/>
        <a:p>
          <a:r>
            <a:rPr lang="en-US" dirty="0"/>
            <a:t>Acceptable</a:t>
          </a:r>
          <a:endParaRPr lang="en-IE" dirty="0"/>
        </a:p>
      </dgm:t>
    </dgm:pt>
    <dgm:pt modelId="{FB18AD38-1C9C-43B4-9E2C-ACF355783384}" type="parTrans" cxnId="{47F1C924-38F2-4B4B-B2AA-6FC41A627F61}">
      <dgm:prSet/>
      <dgm:spPr/>
      <dgm:t>
        <a:bodyPr/>
        <a:lstStyle/>
        <a:p>
          <a:endParaRPr lang="en-IE"/>
        </a:p>
      </dgm:t>
    </dgm:pt>
    <dgm:pt modelId="{50ACBE3C-1F73-4E49-8529-E57F40A47F54}" type="sibTrans" cxnId="{47F1C924-38F2-4B4B-B2AA-6FC41A627F61}">
      <dgm:prSet/>
      <dgm:spPr/>
      <dgm:t>
        <a:bodyPr/>
        <a:lstStyle/>
        <a:p>
          <a:endParaRPr lang="en-IE"/>
        </a:p>
      </dgm:t>
    </dgm:pt>
    <dgm:pt modelId="{01CF3794-6F61-49F9-9A48-AA4770C4A60A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Defensible</a:t>
          </a:r>
          <a:endParaRPr lang="en-IE" dirty="0"/>
        </a:p>
      </dgm:t>
    </dgm:pt>
    <dgm:pt modelId="{1EF1E8A6-48B1-47E5-AFD0-FC7AC0A25C2A}" type="parTrans" cxnId="{DF38A303-A5BD-46D4-AD12-E943D9591AE7}">
      <dgm:prSet/>
      <dgm:spPr/>
      <dgm:t>
        <a:bodyPr/>
        <a:lstStyle/>
        <a:p>
          <a:endParaRPr lang="en-IE"/>
        </a:p>
      </dgm:t>
    </dgm:pt>
    <dgm:pt modelId="{FA70D4B4-9495-4E91-B0B5-6F5E1BC9FDC6}" type="sibTrans" cxnId="{DF38A303-A5BD-46D4-AD12-E943D9591AE7}">
      <dgm:prSet/>
      <dgm:spPr/>
      <dgm:t>
        <a:bodyPr/>
        <a:lstStyle/>
        <a:p>
          <a:endParaRPr lang="en-IE"/>
        </a:p>
      </dgm:t>
    </dgm:pt>
    <dgm:pt modelId="{39988DDF-B100-4B2F-89F8-6C73E5C3A6D9}">
      <dgm:prSet phldrT="[Text]"/>
      <dgm:spPr/>
      <dgm:t>
        <a:bodyPr/>
        <a:lstStyle/>
        <a:p>
          <a:r>
            <a:rPr lang="en-US" dirty="0"/>
            <a:t>Feedback</a:t>
          </a:r>
          <a:endParaRPr lang="en-IE" dirty="0"/>
        </a:p>
      </dgm:t>
    </dgm:pt>
    <dgm:pt modelId="{7319DA35-D6BB-4811-BD0D-3D05B60D47D0}" type="parTrans" cxnId="{1C6815F8-1015-43CC-97C4-211791CE7054}">
      <dgm:prSet/>
      <dgm:spPr/>
      <dgm:t>
        <a:bodyPr/>
        <a:lstStyle/>
        <a:p>
          <a:endParaRPr lang="en-IE"/>
        </a:p>
      </dgm:t>
    </dgm:pt>
    <dgm:pt modelId="{7B96B5AE-5A2D-4D7D-903E-4BE86928D2D9}" type="sibTrans" cxnId="{1C6815F8-1015-43CC-97C4-211791CE7054}">
      <dgm:prSet/>
      <dgm:spPr/>
      <dgm:t>
        <a:bodyPr/>
        <a:lstStyle/>
        <a:p>
          <a:endParaRPr lang="en-IE"/>
        </a:p>
      </dgm:t>
    </dgm:pt>
    <dgm:pt modelId="{580BC851-DA64-4C61-9066-1C9E791E0201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Validity</a:t>
          </a:r>
          <a:endParaRPr lang="en-IE" dirty="0"/>
        </a:p>
      </dgm:t>
    </dgm:pt>
    <dgm:pt modelId="{45692CEB-C09E-4D7C-A834-B25273DB8B36}" type="parTrans" cxnId="{23B0BD11-59D6-458A-8BE2-6581C8D6F575}">
      <dgm:prSet/>
      <dgm:spPr/>
      <dgm:t>
        <a:bodyPr/>
        <a:lstStyle/>
        <a:p>
          <a:endParaRPr lang="en-IE"/>
        </a:p>
      </dgm:t>
    </dgm:pt>
    <dgm:pt modelId="{0D6E9F40-B7E8-494A-B4AA-909A25A198FC}" type="sibTrans" cxnId="{23B0BD11-59D6-458A-8BE2-6581C8D6F575}">
      <dgm:prSet/>
      <dgm:spPr/>
      <dgm:t>
        <a:bodyPr/>
        <a:lstStyle/>
        <a:p>
          <a:endParaRPr lang="en-IE"/>
        </a:p>
      </dgm:t>
    </dgm:pt>
    <dgm:pt modelId="{302BAFE2-F939-4337-A43C-59CBBE66A74F}">
      <dgm:prSet phldrT="[Text]"/>
      <dgm:spPr/>
      <dgm:t>
        <a:bodyPr/>
        <a:lstStyle/>
        <a:p>
          <a:r>
            <a:rPr lang="en-US" dirty="0"/>
            <a:t>Feasibility</a:t>
          </a:r>
          <a:endParaRPr lang="en-IE" dirty="0"/>
        </a:p>
      </dgm:t>
    </dgm:pt>
    <dgm:pt modelId="{51E74947-FEC9-49C1-8FE2-841C43657114}" type="parTrans" cxnId="{D780B349-FEC8-4210-81F9-538F7D20457B}">
      <dgm:prSet/>
      <dgm:spPr/>
      <dgm:t>
        <a:bodyPr/>
        <a:lstStyle/>
        <a:p>
          <a:endParaRPr lang="en-IE"/>
        </a:p>
      </dgm:t>
    </dgm:pt>
    <dgm:pt modelId="{52860E4C-5953-4A98-AC13-AC26E74214CE}" type="sibTrans" cxnId="{D780B349-FEC8-4210-81F9-538F7D20457B}">
      <dgm:prSet/>
      <dgm:spPr/>
      <dgm:t>
        <a:bodyPr/>
        <a:lstStyle/>
        <a:p>
          <a:endParaRPr lang="en-IE"/>
        </a:p>
      </dgm:t>
    </dgm:pt>
    <dgm:pt modelId="{6FFBB7F2-95D2-443D-9899-19E6863245FF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Fairness</a:t>
          </a:r>
          <a:endParaRPr lang="en-IE" dirty="0"/>
        </a:p>
      </dgm:t>
    </dgm:pt>
    <dgm:pt modelId="{10D70AE3-6E3E-4D3B-A0D4-C64624C86C2E}" type="parTrans" cxnId="{5668FECC-07E3-4C9E-A6E0-A642799A29CB}">
      <dgm:prSet/>
      <dgm:spPr/>
      <dgm:t>
        <a:bodyPr/>
        <a:lstStyle/>
        <a:p>
          <a:endParaRPr lang="en-IE"/>
        </a:p>
      </dgm:t>
    </dgm:pt>
    <dgm:pt modelId="{8EAF4CD0-34E3-453F-9DBC-CDF7448118A8}" type="sibTrans" cxnId="{5668FECC-07E3-4C9E-A6E0-A642799A29CB}">
      <dgm:prSet/>
      <dgm:spPr/>
      <dgm:t>
        <a:bodyPr/>
        <a:lstStyle/>
        <a:p>
          <a:endParaRPr lang="en-IE"/>
        </a:p>
      </dgm:t>
    </dgm:pt>
    <dgm:pt modelId="{E8A3CE8C-1EA3-49FA-A13E-D589BF7C9B7B}">
      <dgm:prSet phldrT="[Text]"/>
      <dgm:spPr/>
      <dgm:t>
        <a:bodyPr/>
        <a:lstStyle/>
        <a:p>
          <a:r>
            <a:rPr lang="en-US" dirty="0"/>
            <a:t>Equivalence</a:t>
          </a:r>
          <a:endParaRPr lang="en-IE" dirty="0"/>
        </a:p>
      </dgm:t>
    </dgm:pt>
    <dgm:pt modelId="{DA9B0108-44A3-40FA-8600-ED2D5DA5A0F1}" type="parTrans" cxnId="{8F226D9B-5291-4573-9DCA-33CDDF129B5F}">
      <dgm:prSet/>
      <dgm:spPr/>
      <dgm:t>
        <a:bodyPr/>
        <a:lstStyle/>
        <a:p>
          <a:endParaRPr lang="en-IE"/>
        </a:p>
      </dgm:t>
    </dgm:pt>
    <dgm:pt modelId="{DA623F36-F895-4C36-BD41-BB038CB9495A}" type="sibTrans" cxnId="{8F226D9B-5291-4573-9DCA-33CDDF129B5F}">
      <dgm:prSet/>
      <dgm:spPr/>
      <dgm:t>
        <a:bodyPr/>
        <a:lstStyle/>
        <a:p>
          <a:endParaRPr lang="en-IE"/>
        </a:p>
      </dgm:t>
    </dgm:pt>
    <dgm:pt modelId="{4C42C001-7093-4E60-83F4-520F79CE017B}" type="pres">
      <dgm:prSet presAssocID="{95566237-B78C-4F27-949F-6EDFCCD93F7B}" presName="Name0" presStyleCnt="0">
        <dgm:presLayoutVars>
          <dgm:dir/>
          <dgm:resizeHandles val="exact"/>
        </dgm:presLayoutVars>
      </dgm:prSet>
      <dgm:spPr/>
    </dgm:pt>
    <dgm:pt modelId="{6B17BF2D-DED9-47FD-ACCF-9444E3719C29}" type="pres">
      <dgm:prSet presAssocID="{95566237-B78C-4F27-949F-6EDFCCD93F7B}" presName="cycle" presStyleCnt="0"/>
      <dgm:spPr/>
    </dgm:pt>
    <dgm:pt modelId="{3CD71EAE-0399-46A0-9539-7334D3EC866F}" type="pres">
      <dgm:prSet presAssocID="{24E4D488-550F-4B3B-8487-5AA969B40857}" presName="nodeFirstNode" presStyleLbl="node1" presStyleIdx="0" presStyleCnt="9">
        <dgm:presLayoutVars>
          <dgm:bulletEnabled val="1"/>
        </dgm:presLayoutVars>
      </dgm:prSet>
      <dgm:spPr/>
    </dgm:pt>
    <dgm:pt modelId="{C43618ED-264B-459A-9812-408FC5FCF164}" type="pres">
      <dgm:prSet presAssocID="{7B0F485B-7118-4B6D-8F37-817A02DD193E}" presName="sibTransFirstNode" presStyleLbl="bgShp" presStyleIdx="0" presStyleCnt="1"/>
      <dgm:spPr/>
    </dgm:pt>
    <dgm:pt modelId="{6A156F13-6CE8-48F2-94B0-1972C36C0025}" type="pres">
      <dgm:prSet presAssocID="{580BC851-DA64-4C61-9066-1C9E791E0201}" presName="nodeFollowingNodes" presStyleLbl="node1" presStyleIdx="1" presStyleCnt="9">
        <dgm:presLayoutVars>
          <dgm:bulletEnabled val="1"/>
        </dgm:presLayoutVars>
      </dgm:prSet>
      <dgm:spPr/>
    </dgm:pt>
    <dgm:pt modelId="{E92F4A66-B1F3-4DF0-B591-271E27457853}" type="pres">
      <dgm:prSet presAssocID="{302BAFE2-F939-4337-A43C-59CBBE66A74F}" presName="nodeFollowingNodes" presStyleLbl="node1" presStyleIdx="2" presStyleCnt="9">
        <dgm:presLayoutVars>
          <dgm:bulletEnabled val="1"/>
        </dgm:presLayoutVars>
      </dgm:prSet>
      <dgm:spPr/>
    </dgm:pt>
    <dgm:pt modelId="{AAB01AAF-DA3A-4F3D-99EC-C6E6CBBCB45B}" type="pres">
      <dgm:prSet presAssocID="{6FFBB7F2-95D2-443D-9899-19E6863245FF}" presName="nodeFollowingNodes" presStyleLbl="node1" presStyleIdx="3" presStyleCnt="9">
        <dgm:presLayoutVars>
          <dgm:bulletEnabled val="1"/>
        </dgm:presLayoutVars>
      </dgm:prSet>
      <dgm:spPr/>
    </dgm:pt>
    <dgm:pt modelId="{F0F7D71D-AEB4-40AB-91C0-B352C1B54471}" type="pres">
      <dgm:prSet presAssocID="{E8A3CE8C-1EA3-49FA-A13E-D589BF7C9B7B}" presName="nodeFollowingNodes" presStyleLbl="node1" presStyleIdx="4" presStyleCnt="9">
        <dgm:presLayoutVars>
          <dgm:bulletEnabled val="1"/>
        </dgm:presLayoutVars>
      </dgm:prSet>
      <dgm:spPr/>
    </dgm:pt>
    <dgm:pt modelId="{964114DA-8236-4089-B6AF-852777608D32}" type="pres">
      <dgm:prSet presAssocID="{BBB5EB78-7BB3-464B-8354-BA54D27D83D6}" presName="nodeFollowingNodes" presStyleLbl="node1" presStyleIdx="5" presStyleCnt="9">
        <dgm:presLayoutVars>
          <dgm:bulletEnabled val="1"/>
        </dgm:presLayoutVars>
      </dgm:prSet>
      <dgm:spPr/>
    </dgm:pt>
    <dgm:pt modelId="{54098240-8B9A-474A-B7DE-0269565BECE9}" type="pres">
      <dgm:prSet presAssocID="{B2C3D0AE-2A07-4C3F-97C1-C1EFFB135314}" presName="nodeFollowingNodes" presStyleLbl="node1" presStyleIdx="6" presStyleCnt="9">
        <dgm:presLayoutVars>
          <dgm:bulletEnabled val="1"/>
        </dgm:presLayoutVars>
      </dgm:prSet>
      <dgm:spPr/>
    </dgm:pt>
    <dgm:pt modelId="{7C82B3B4-5B1E-406C-A2EF-5FDBF0310C44}" type="pres">
      <dgm:prSet presAssocID="{01CF3794-6F61-49F9-9A48-AA4770C4A60A}" presName="nodeFollowingNodes" presStyleLbl="node1" presStyleIdx="7" presStyleCnt="9">
        <dgm:presLayoutVars>
          <dgm:bulletEnabled val="1"/>
        </dgm:presLayoutVars>
      </dgm:prSet>
      <dgm:spPr/>
    </dgm:pt>
    <dgm:pt modelId="{7D5F8913-5370-447B-9BC3-B3620B1C30C4}" type="pres">
      <dgm:prSet presAssocID="{39988DDF-B100-4B2F-89F8-6C73E5C3A6D9}" presName="nodeFollowingNodes" presStyleLbl="node1" presStyleIdx="8" presStyleCnt="9">
        <dgm:presLayoutVars>
          <dgm:bulletEnabled val="1"/>
        </dgm:presLayoutVars>
      </dgm:prSet>
      <dgm:spPr/>
    </dgm:pt>
  </dgm:ptLst>
  <dgm:cxnLst>
    <dgm:cxn modelId="{DF38A303-A5BD-46D4-AD12-E943D9591AE7}" srcId="{95566237-B78C-4F27-949F-6EDFCCD93F7B}" destId="{01CF3794-6F61-49F9-9A48-AA4770C4A60A}" srcOrd="7" destOrd="0" parTransId="{1EF1E8A6-48B1-47E5-AFD0-FC7AC0A25C2A}" sibTransId="{FA70D4B4-9495-4E91-B0B5-6F5E1BC9FDC6}"/>
    <dgm:cxn modelId="{23B0BD11-59D6-458A-8BE2-6581C8D6F575}" srcId="{95566237-B78C-4F27-949F-6EDFCCD93F7B}" destId="{580BC851-DA64-4C61-9066-1C9E791E0201}" srcOrd="1" destOrd="0" parTransId="{45692CEB-C09E-4D7C-A834-B25273DB8B36}" sibTransId="{0D6E9F40-B7E8-494A-B4AA-909A25A198FC}"/>
    <dgm:cxn modelId="{78929614-66BB-47CC-A104-CAB518116446}" type="presOf" srcId="{6FFBB7F2-95D2-443D-9899-19E6863245FF}" destId="{AAB01AAF-DA3A-4F3D-99EC-C6E6CBBCB45B}" srcOrd="0" destOrd="0" presId="urn:microsoft.com/office/officeart/2005/8/layout/cycle3"/>
    <dgm:cxn modelId="{63B93017-74DF-4CA1-BF8E-BB026D5AF3CD}" type="presOf" srcId="{01CF3794-6F61-49F9-9A48-AA4770C4A60A}" destId="{7C82B3B4-5B1E-406C-A2EF-5FDBF0310C44}" srcOrd="0" destOrd="0" presId="urn:microsoft.com/office/officeart/2005/8/layout/cycle3"/>
    <dgm:cxn modelId="{423E2A23-12AA-42D0-88D8-A8DCA8254091}" type="presOf" srcId="{39988DDF-B100-4B2F-89F8-6C73E5C3A6D9}" destId="{7D5F8913-5370-447B-9BC3-B3620B1C30C4}" srcOrd="0" destOrd="0" presId="urn:microsoft.com/office/officeart/2005/8/layout/cycle3"/>
    <dgm:cxn modelId="{47F1C924-38F2-4B4B-B2AA-6FC41A627F61}" srcId="{95566237-B78C-4F27-949F-6EDFCCD93F7B}" destId="{B2C3D0AE-2A07-4C3F-97C1-C1EFFB135314}" srcOrd="6" destOrd="0" parTransId="{FB18AD38-1C9C-43B4-9E2C-ACF355783384}" sibTransId="{50ACBE3C-1F73-4E49-8529-E57F40A47F54}"/>
    <dgm:cxn modelId="{D7B10A29-4041-4714-9C70-39B0080462EE}" type="presOf" srcId="{95566237-B78C-4F27-949F-6EDFCCD93F7B}" destId="{4C42C001-7093-4E60-83F4-520F79CE017B}" srcOrd="0" destOrd="0" presId="urn:microsoft.com/office/officeart/2005/8/layout/cycle3"/>
    <dgm:cxn modelId="{D780B349-FEC8-4210-81F9-538F7D20457B}" srcId="{95566237-B78C-4F27-949F-6EDFCCD93F7B}" destId="{302BAFE2-F939-4337-A43C-59CBBE66A74F}" srcOrd="2" destOrd="0" parTransId="{51E74947-FEC9-49C1-8FE2-841C43657114}" sibTransId="{52860E4C-5953-4A98-AC13-AC26E74214CE}"/>
    <dgm:cxn modelId="{0D11FD75-ABAB-4849-BD02-5E29FEBF1501}" type="presOf" srcId="{7B0F485B-7118-4B6D-8F37-817A02DD193E}" destId="{C43618ED-264B-459A-9812-408FC5FCF164}" srcOrd="0" destOrd="0" presId="urn:microsoft.com/office/officeart/2005/8/layout/cycle3"/>
    <dgm:cxn modelId="{AC37C057-A597-438D-AA87-797C7EF95626}" srcId="{95566237-B78C-4F27-949F-6EDFCCD93F7B}" destId="{BBB5EB78-7BB3-464B-8354-BA54D27D83D6}" srcOrd="5" destOrd="0" parTransId="{20068AA3-B07C-4683-B9F3-8AF13F4ED0AA}" sibTransId="{75310F10-7292-4700-A300-E456A1B2AE51}"/>
    <dgm:cxn modelId="{2B331487-A037-4F4D-BD5C-96C4339C8A46}" type="presOf" srcId="{24E4D488-550F-4B3B-8487-5AA969B40857}" destId="{3CD71EAE-0399-46A0-9539-7334D3EC866F}" srcOrd="0" destOrd="0" presId="urn:microsoft.com/office/officeart/2005/8/layout/cycle3"/>
    <dgm:cxn modelId="{4ED1648B-0CFC-4EEB-94AE-FDFE640720EA}" type="presOf" srcId="{E8A3CE8C-1EA3-49FA-A13E-D589BF7C9B7B}" destId="{F0F7D71D-AEB4-40AB-91C0-B352C1B54471}" srcOrd="0" destOrd="0" presId="urn:microsoft.com/office/officeart/2005/8/layout/cycle3"/>
    <dgm:cxn modelId="{2330C499-D740-4C5A-9233-F172481CE3FB}" srcId="{95566237-B78C-4F27-949F-6EDFCCD93F7B}" destId="{24E4D488-550F-4B3B-8487-5AA969B40857}" srcOrd="0" destOrd="0" parTransId="{1D91BA12-0E3B-49C5-8BE4-14BC74645785}" sibTransId="{7B0F485B-7118-4B6D-8F37-817A02DD193E}"/>
    <dgm:cxn modelId="{8F226D9B-5291-4573-9DCA-33CDDF129B5F}" srcId="{95566237-B78C-4F27-949F-6EDFCCD93F7B}" destId="{E8A3CE8C-1EA3-49FA-A13E-D589BF7C9B7B}" srcOrd="4" destOrd="0" parTransId="{DA9B0108-44A3-40FA-8600-ED2D5DA5A0F1}" sibTransId="{DA623F36-F895-4C36-BD41-BB038CB9495A}"/>
    <dgm:cxn modelId="{50C226B3-2EA7-40C0-B44D-2BECA4466D52}" type="presOf" srcId="{302BAFE2-F939-4337-A43C-59CBBE66A74F}" destId="{E92F4A66-B1F3-4DF0-B591-271E27457853}" srcOrd="0" destOrd="0" presId="urn:microsoft.com/office/officeart/2005/8/layout/cycle3"/>
    <dgm:cxn modelId="{5668FECC-07E3-4C9E-A6E0-A642799A29CB}" srcId="{95566237-B78C-4F27-949F-6EDFCCD93F7B}" destId="{6FFBB7F2-95D2-443D-9899-19E6863245FF}" srcOrd="3" destOrd="0" parTransId="{10D70AE3-6E3E-4D3B-A0D4-C64624C86C2E}" sibTransId="{8EAF4CD0-34E3-453F-9DBC-CDF7448118A8}"/>
    <dgm:cxn modelId="{69D079CD-D6E0-47B7-943F-1E87FD8D4C2D}" type="presOf" srcId="{580BC851-DA64-4C61-9066-1C9E791E0201}" destId="{6A156F13-6CE8-48F2-94B0-1972C36C0025}" srcOrd="0" destOrd="0" presId="urn:microsoft.com/office/officeart/2005/8/layout/cycle3"/>
    <dgm:cxn modelId="{41714EDD-3B0F-4BCA-B976-1AF3D77BC3A0}" type="presOf" srcId="{BBB5EB78-7BB3-464B-8354-BA54D27D83D6}" destId="{964114DA-8236-4089-B6AF-852777608D32}" srcOrd="0" destOrd="0" presId="urn:microsoft.com/office/officeart/2005/8/layout/cycle3"/>
    <dgm:cxn modelId="{DCB324E3-6512-4738-A8A0-56A455D6994B}" type="presOf" srcId="{B2C3D0AE-2A07-4C3F-97C1-C1EFFB135314}" destId="{54098240-8B9A-474A-B7DE-0269565BECE9}" srcOrd="0" destOrd="0" presId="urn:microsoft.com/office/officeart/2005/8/layout/cycle3"/>
    <dgm:cxn modelId="{1C6815F8-1015-43CC-97C4-211791CE7054}" srcId="{95566237-B78C-4F27-949F-6EDFCCD93F7B}" destId="{39988DDF-B100-4B2F-89F8-6C73E5C3A6D9}" srcOrd="8" destOrd="0" parTransId="{7319DA35-D6BB-4811-BD0D-3D05B60D47D0}" sibTransId="{7B96B5AE-5A2D-4D7D-903E-4BE86928D2D9}"/>
    <dgm:cxn modelId="{25241814-DD5F-41A9-95C2-64F45EC2FD0C}" type="presParOf" srcId="{4C42C001-7093-4E60-83F4-520F79CE017B}" destId="{6B17BF2D-DED9-47FD-ACCF-9444E3719C29}" srcOrd="0" destOrd="0" presId="urn:microsoft.com/office/officeart/2005/8/layout/cycle3"/>
    <dgm:cxn modelId="{90D7CA07-4C28-42F2-B82D-C0F1291D8032}" type="presParOf" srcId="{6B17BF2D-DED9-47FD-ACCF-9444E3719C29}" destId="{3CD71EAE-0399-46A0-9539-7334D3EC866F}" srcOrd="0" destOrd="0" presId="urn:microsoft.com/office/officeart/2005/8/layout/cycle3"/>
    <dgm:cxn modelId="{7A97CCAF-EADA-4FF8-A5E1-868729DEDE8A}" type="presParOf" srcId="{6B17BF2D-DED9-47FD-ACCF-9444E3719C29}" destId="{C43618ED-264B-459A-9812-408FC5FCF164}" srcOrd="1" destOrd="0" presId="urn:microsoft.com/office/officeart/2005/8/layout/cycle3"/>
    <dgm:cxn modelId="{F03E9AC0-06CA-4277-8F9B-63410198FDAE}" type="presParOf" srcId="{6B17BF2D-DED9-47FD-ACCF-9444E3719C29}" destId="{6A156F13-6CE8-48F2-94B0-1972C36C0025}" srcOrd="2" destOrd="0" presId="urn:microsoft.com/office/officeart/2005/8/layout/cycle3"/>
    <dgm:cxn modelId="{04F46A1A-A6D0-4CE6-AFEC-1BFCE5CF8326}" type="presParOf" srcId="{6B17BF2D-DED9-47FD-ACCF-9444E3719C29}" destId="{E92F4A66-B1F3-4DF0-B591-271E27457853}" srcOrd="3" destOrd="0" presId="urn:microsoft.com/office/officeart/2005/8/layout/cycle3"/>
    <dgm:cxn modelId="{6BCA11B0-7853-4336-B80C-8B07B1DBCCB5}" type="presParOf" srcId="{6B17BF2D-DED9-47FD-ACCF-9444E3719C29}" destId="{AAB01AAF-DA3A-4F3D-99EC-C6E6CBBCB45B}" srcOrd="4" destOrd="0" presId="urn:microsoft.com/office/officeart/2005/8/layout/cycle3"/>
    <dgm:cxn modelId="{89B16847-9DC1-4698-AF8E-33A0A1458D1D}" type="presParOf" srcId="{6B17BF2D-DED9-47FD-ACCF-9444E3719C29}" destId="{F0F7D71D-AEB4-40AB-91C0-B352C1B54471}" srcOrd="5" destOrd="0" presId="urn:microsoft.com/office/officeart/2005/8/layout/cycle3"/>
    <dgm:cxn modelId="{0ED3F44D-E4A0-41D4-95E8-1EA15C5C44C2}" type="presParOf" srcId="{6B17BF2D-DED9-47FD-ACCF-9444E3719C29}" destId="{964114DA-8236-4089-B6AF-852777608D32}" srcOrd="6" destOrd="0" presId="urn:microsoft.com/office/officeart/2005/8/layout/cycle3"/>
    <dgm:cxn modelId="{D35B0AB7-CB40-4EE3-A8DB-6C58156FB949}" type="presParOf" srcId="{6B17BF2D-DED9-47FD-ACCF-9444E3719C29}" destId="{54098240-8B9A-474A-B7DE-0269565BECE9}" srcOrd="7" destOrd="0" presId="urn:microsoft.com/office/officeart/2005/8/layout/cycle3"/>
    <dgm:cxn modelId="{A3FAB333-3A98-4F79-8860-1E625EDD21FE}" type="presParOf" srcId="{6B17BF2D-DED9-47FD-ACCF-9444E3719C29}" destId="{7C82B3B4-5B1E-406C-A2EF-5FDBF0310C44}" srcOrd="8" destOrd="0" presId="urn:microsoft.com/office/officeart/2005/8/layout/cycle3"/>
    <dgm:cxn modelId="{6A7CDE52-BB8E-463C-939B-70F3707F5EC9}" type="presParOf" srcId="{6B17BF2D-DED9-47FD-ACCF-9444E3719C29}" destId="{7D5F8913-5370-447B-9BC3-B3620B1C30C4}" srcOrd="9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0BC9A53-07A2-4E30-9BA9-015692F0705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A626FA2C-7F89-440F-950E-CB0A1BB70818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CURRICULUM</a:t>
          </a:r>
          <a:endParaRPr lang="en-IE" dirty="0"/>
        </a:p>
      </dgm:t>
    </dgm:pt>
    <dgm:pt modelId="{894E4812-B1FD-44A6-8E44-1CF29596F894}" type="parTrans" cxnId="{AEBB5F4A-C76E-4828-9734-D5EC5B158FF4}">
      <dgm:prSet/>
      <dgm:spPr/>
      <dgm:t>
        <a:bodyPr/>
        <a:lstStyle/>
        <a:p>
          <a:endParaRPr lang="en-IE"/>
        </a:p>
      </dgm:t>
    </dgm:pt>
    <dgm:pt modelId="{50CEB481-66F0-479B-948E-EC81BCFEB49C}" type="sibTrans" cxnId="{AEBB5F4A-C76E-4828-9734-D5EC5B158FF4}">
      <dgm:prSet/>
      <dgm:spPr/>
      <dgm:t>
        <a:bodyPr/>
        <a:lstStyle/>
        <a:p>
          <a:endParaRPr lang="en-IE"/>
        </a:p>
      </dgm:t>
    </dgm:pt>
    <dgm:pt modelId="{4E7115E1-615C-404B-8D93-41AA61162A30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BLUEPRINT DEVELOPMENT</a:t>
          </a:r>
          <a:endParaRPr lang="en-IE" dirty="0"/>
        </a:p>
      </dgm:t>
    </dgm:pt>
    <dgm:pt modelId="{9F012F29-BE9E-4460-9B92-B3CCE7CDA165}" type="parTrans" cxnId="{53B21646-6BF6-4941-B51D-94BB77A2DCCD}">
      <dgm:prSet/>
      <dgm:spPr/>
      <dgm:t>
        <a:bodyPr/>
        <a:lstStyle/>
        <a:p>
          <a:endParaRPr lang="en-IE"/>
        </a:p>
      </dgm:t>
    </dgm:pt>
    <dgm:pt modelId="{926CDD37-BD49-4C16-B8C4-5EB3EBB18E74}" type="sibTrans" cxnId="{53B21646-6BF6-4941-B51D-94BB77A2DCCD}">
      <dgm:prSet/>
      <dgm:spPr/>
      <dgm:t>
        <a:bodyPr/>
        <a:lstStyle/>
        <a:p>
          <a:endParaRPr lang="en-IE"/>
        </a:p>
      </dgm:t>
    </dgm:pt>
    <dgm:pt modelId="{62356484-0161-4B2C-8469-39248E2A2672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CREATE ASSESSMENT ITEMS (QUESTION WRITING)</a:t>
          </a:r>
          <a:endParaRPr lang="en-IE" dirty="0"/>
        </a:p>
      </dgm:t>
    </dgm:pt>
    <dgm:pt modelId="{671D004A-D8B4-4A13-A6B8-8B52AD586573}" type="parTrans" cxnId="{420A9988-0863-4BB0-9D64-328B4B6BAC0D}">
      <dgm:prSet/>
      <dgm:spPr/>
      <dgm:t>
        <a:bodyPr/>
        <a:lstStyle/>
        <a:p>
          <a:endParaRPr lang="en-IE"/>
        </a:p>
      </dgm:t>
    </dgm:pt>
    <dgm:pt modelId="{1CF5A42C-3B2B-4964-8BC8-100F0345007B}" type="sibTrans" cxnId="{420A9988-0863-4BB0-9D64-328B4B6BAC0D}">
      <dgm:prSet/>
      <dgm:spPr/>
      <dgm:t>
        <a:bodyPr/>
        <a:lstStyle/>
        <a:p>
          <a:endParaRPr lang="en-IE"/>
        </a:p>
      </dgm:t>
    </dgm:pt>
    <dgm:pt modelId="{D42AE348-63D6-48DB-8D15-E84E003D25FA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COMPILE THE TEST ITEMS</a:t>
          </a:r>
          <a:endParaRPr lang="en-IE" dirty="0"/>
        </a:p>
      </dgm:t>
    </dgm:pt>
    <dgm:pt modelId="{2B0B6F0F-EC7C-4EF4-BDCB-DAC136150866}" type="parTrans" cxnId="{0F9F312F-E5FD-4C4C-BDCC-7397E523E057}">
      <dgm:prSet/>
      <dgm:spPr/>
      <dgm:t>
        <a:bodyPr/>
        <a:lstStyle/>
        <a:p>
          <a:endParaRPr lang="en-IE"/>
        </a:p>
      </dgm:t>
    </dgm:pt>
    <dgm:pt modelId="{21626766-175B-4B82-87A4-677984D69083}" type="sibTrans" cxnId="{0F9F312F-E5FD-4C4C-BDCC-7397E523E057}">
      <dgm:prSet/>
      <dgm:spPr/>
      <dgm:t>
        <a:bodyPr/>
        <a:lstStyle/>
        <a:p>
          <a:endParaRPr lang="en-IE"/>
        </a:p>
      </dgm:t>
    </dgm:pt>
    <dgm:pt modelId="{7BD46D76-640E-4CB8-9314-3528559C010C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/>
            <a:t>STANDARD SET THE EXAM</a:t>
          </a:r>
          <a:endParaRPr lang="en-IE" dirty="0"/>
        </a:p>
      </dgm:t>
    </dgm:pt>
    <dgm:pt modelId="{FC045492-345E-44F2-812B-C28773C30FBC}" type="parTrans" cxnId="{79CF26A3-CCB7-42A7-9E70-0DEC68CEB8CF}">
      <dgm:prSet/>
      <dgm:spPr/>
      <dgm:t>
        <a:bodyPr/>
        <a:lstStyle/>
        <a:p>
          <a:endParaRPr lang="en-IE"/>
        </a:p>
      </dgm:t>
    </dgm:pt>
    <dgm:pt modelId="{1556131B-F592-498E-92AA-85FC448C6DE0}" type="sibTrans" cxnId="{79CF26A3-CCB7-42A7-9E70-0DEC68CEB8CF}">
      <dgm:prSet/>
      <dgm:spPr/>
      <dgm:t>
        <a:bodyPr/>
        <a:lstStyle/>
        <a:p>
          <a:endParaRPr lang="en-IE"/>
        </a:p>
      </dgm:t>
    </dgm:pt>
    <dgm:pt modelId="{457E1430-4F1B-47F8-8FD2-EAFD668FE7CD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/>
            <a:t>DELIVER THE TEST</a:t>
          </a:r>
          <a:endParaRPr lang="en-IE" dirty="0"/>
        </a:p>
      </dgm:t>
    </dgm:pt>
    <dgm:pt modelId="{320EF41B-6CE4-495D-BA86-491A0CA491B7}" type="parTrans" cxnId="{F231A7FE-E684-40D9-9DA8-897D03F5D5F5}">
      <dgm:prSet/>
      <dgm:spPr/>
      <dgm:t>
        <a:bodyPr/>
        <a:lstStyle/>
        <a:p>
          <a:endParaRPr lang="en-IE"/>
        </a:p>
      </dgm:t>
    </dgm:pt>
    <dgm:pt modelId="{5E72A52E-AC38-4C47-977D-D648613AEDC7}" type="sibTrans" cxnId="{F231A7FE-E684-40D9-9DA8-897D03F5D5F5}">
      <dgm:prSet/>
      <dgm:spPr/>
      <dgm:t>
        <a:bodyPr/>
        <a:lstStyle/>
        <a:p>
          <a:endParaRPr lang="en-IE"/>
        </a:p>
      </dgm:t>
    </dgm:pt>
    <dgm:pt modelId="{482BFD3F-AC3B-4EF8-9291-1A999213ACEA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/>
            <a:t>REVIEW </a:t>
          </a:r>
          <a:endParaRPr lang="en-IE" dirty="0"/>
        </a:p>
      </dgm:t>
    </dgm:pt>
    <dgm:pt modelId="{5225AF3E-44C9-47D3-920D-718FA1A4CE63}" type="parTrans" cxnId="{EE16167F-EB0F-4243-AA93-403ED98E364A}">
      <dgm:prSet/>
      <dgm:spPr/>
      <dgm:t>
        <a:bodyPr/>
        <a:lstStyle/>
        <a:p>
          <a:endParaRPr lang="en-IE"/>
        </a:p>
      </dgm:t>
    </dgm:pt>
    <dgm:pt modelId="{380ED669-9C2A-44F5-9BF0-4BCFAA90D675}" type="sibTrans" cxnId="{EE16167F-EB0F-4243-AA93-403ED98E364A}">
      <dgm:prSet/>
      <dgm:spPr/>
      <dgm:t>
        <a:bodyPr/>
        <a:lstStyle/>
        <a:p>
          <a:endParaRPr lang="en-IE"/>
        </a:p>
      </dgm:t>
    </dgm:pt>
    <dgm:pt modelId="{AF96CE39-EA0E-416C-A3DC-08556B6511E0}" type="pres">
      <dgm:prSet presAssocID="{40BC9A53-07A2-4E30-9BA9-015692F0705A}" presName="linear" presStyleCnt="0">
        <dgm:presLayoutVars>
          <dgm:dir/>
          <dgm:animLvl val="lvl"/>
          <dgm:resizeHandles val="exact"/>
        </dgm:presLayoutVars>
      </dgm:prSet>
      <dgm:spPr/>
    </dgm:pt>
    <dgm:pt modelId="{F4AD24B6-BA2B-449E-A036-2F0684872E5D}" type="pres">
      <dgm:prSet presAssocID="{A626FA2C-7F89-440F-950E-CB0A1BB70818}" presName="parentLin" presStyleCnt="0"/>
      <dgm:spPr/>
    </dgm:pt>
    <dgm:pt modelId="{BFF3452D-7074-4B99-AFA6-74DA718DF72A}" type="pres">
      <dgm:prSet presAssocID="{A626FA2C-7F89-440F-950E-CB0A1BB70818}" presName="parentLeftMargin" presStyleLbl="node1" presStyleIdx="0" presStyleCnt="7"/>
      <dgm:spPr/>
    </dgm:pt>
    <dgm:pt modelId="{877DF52D-FCEB-447F-AA13-707565A9236A}" type="pres">
      <dgm:prSet presAssocID="{A626FA2C-7F89-440F-950E-CB0A1BB70818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8F74F450-3F29-4C46-9916-30B3932528AC}" type="pres">
      <dgm:prSet presAssocID="{A626FA2C-7F89-440F-950E-CB0A1BB70818}" presName="negativeSpace" presStyleCnt="0"/>
      <dgm:spPr/>
    </dgm:pt>
    <dgm:pt modelId="{823B5A3A-CF2F-433D-AFB1-1543026E7725}" type="pres">
      <dgm:prSet presAssocID="{A626FA2C-7F89-440F-950E-CB0A1BB70818}" presName="childText" presStyleLbl="conFgAcc1" presStyleIdx="0" presStyleCnt="7">
        <dgm:presLayoutVars>
          <dgm:bulletEnabled val="1"/>
        </dgm:presLayoutVars>
      </dgm:prSet>
      <dgm:spPr/>
    </dgm:pt>
    <dgm:pt modelId="{F17ECF42-D465-4090-A753-5553582EE994}" type="pres">
      <dgm:prSet presAssocID="{50CEB481-66F0-479B-948E-EC81BCFEB49C}" presName="spaceBetweenRectangles" presStyleCnt="0"/>
      <dgm:spPr/>
    </dgm:pt>
    <dgm:pt modelId="{236566A4-24E8-4ECB-9F2E-72AF5AB3F183}" type="pres">
      <dgm:prSet presAssocID="{4E7115E1-615C-404B-8D93-41AA61162A30}" presName="parentLin" presStyleCnt="0"/>
      <dgm:spPr/>
    </dgm:pt>
    <dgm:pt modelId="{64F88854-4887-4B23-AD8A-D27E3FE63586}" type="pres">
      <dgm:prSet presAssocID="{4E7115E1-615C-404B-8D93-41AA61162A30}" presName="parentLeftMargin" presStyleLbl="node1" presStyleIdx="0" presStyleCnt="7"/>
      <dgm:spPr/>
    </dgm:pt>
    <dgm:pt modelId="{869CE4D8-CED1-4CC8-B25B-5A449DCAA0BE}" type="pres">
      <dgm:prSet presAssocID="{4E7115E1-615C-404B-8D93-41AA61162A30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A6BD5930-7E27-49DB-BEC9-D5D160D0B83C}" type="pres">
      <dgm:prSet presAssocID="{4E7115E1-615C-404B-8D93-41AA61162A30}" presName="negativeSpace" presStyleCnt="0"/>
      <dgm:spPr/>
    </dgm:pt>
    <dgm:pt modelId="{1B00E6A5-1484-4D87-8452-3A0840C6BE97}" type="pres">
      <dgm:prSet presAssocID="{4E7115E1-615C-404B-8D93-41AA61162A30}" presName="childText" presStyleLbl="conFgAcc1" presStyleIdx="1" presStyleCnt="7">
        <dgm:presLayoutVars>
          <dgm:bulletEnabled val="1"/>
        </dgm:presLayoutVars>
      </dgm:prSet>
      <dgm:spPr/>
    </dgm:pt>
    <dgm:pt modelId="{CF70B351-16F2-40C6-864E-3C39B9DFBFD9}" type="pres">
      <dgm:prSet presAssocID="{926CDD37-BD49-4C16-B8C4-5EB3EBB18E74}" presName="spaceBetweenRectangles" presStyleCnt="0"/>
      <dgm:spPr/>
    </dgm:pt>
    <dgm:pt modelId="{65133C70-BE4B-4A49-A19A-47CE9A36CDBB}" type="pres">
      <dgm:prSet presAssocID="{62356484-0161-4B2C-8469-39248E2A2672}" presName="parentLin" presStyleCnt="0"/>
      <dgm:spPr/>
    </dgm:pt>
    <dgm:pt modelId="{92D0A16E-CACC-4227-9EF7-206CEA1BD972}" type="pres">
      <dgm:prSet presAssocID="{62356484-0161-4B2C-8469-39248E2A2672}" presName="parentLeftMargin" presStyleLbl="node1" presStyleIdx="1" presStyleCnt="7"/>
      <dgm:spPr/>
    </dgm:pt>
    <dgm:pt modelId="{7E9FA43A-F58C-49F7-BF10-5FAC57AEF941}" type="pres">
      <dgm:prSet presAssocID="{62356484-0161-4B2C-8469-39248E2A2672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4068013E-2366-4FBA-A181-52CD21CF04F8}" type="pres">
      <dgm:prSet presAssocID="{62356484-0161-4B2C-8469-39248E2A2672}" presName="negativeSpace" presStyleCnt="0"/>
      <dgm:spPr/>
    </dgm:pt>
    <dgm:pt modelId="{4B88A6E1-2833-401E-A5CE-18A17234BAA5}" type="pres">
      <dgm:prSet presAssocID="{62356484-0161-4B2C-8469-39248E2A2672}" presName="childText" presStyleLbl="conFgAcc1" presStyleIdx="2" presStyleCnt="7">
        <dgm:presLayoutVars>
          <dgm:bulletEnabled val="1"/>
        </dgm:presLayoutVars>
      </dgm:prSet>
      <dgm:spPr/>
    </dgm:pt>
    <dgm:pt modelId="{68991301-20A5-460F-8DDC-2E8F22D1B697}" type="pres">
      <dgm:prSet presAssocID="{1CF5A42C-3B2B-4964-8BC8-100F0345007B}" presName="spaceBetweenRectangles" presStyleCnt="0"/>
      <dgm:spPr/>
    </dgm:pt>
    <dgm:pt modelId="{0706B5B7-D354-4817-B732-8D81F2CE4696}" type="pres">
      <dgm:prSet presAssocID="{D42AE348-63D6-48DB-8D15-E84E003D25FA}" presName="parentLin" presStyleCnt="0"/>
      <dgm:spPr/>
    </dgm:pt>
    <dgm:pt modelId="{F2EC0CCD-15CD-4D23-BE64-12F06BA90C83}" type="pres">
      <dgm:prSet presAssocID="{D42AE348-63D6-48DB-8D15-E84E003D25FA}" presName="parentLeftMargin" presStyleLbl="node1" presStyleIdx="2" presStyleCnt="7"/>
      <dgm:spPr/>
    </dgm:pt>
    <dgm:pt modelId="{C754FC4F-0EF8-4C75-A096-B7923DF2ABF5}" type="pres">
      <dgm:prSet presAssocID="{D42AE348-63D6-48DB-8D15-E84E003D25FA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72E19A35-79DE-42C8-94C6-B372BCBFF295}" type="pres">
      <dgm:prSet presAssocID="{D42AE348-63D6-48DB-8D15-E84E003D25FA}" presName="negativeSpace" presStyleCnt="0"/>
      <dgm:spPr/>
    </dgm:pt>
    <dgm:pt modelId="{C9CE8AAD-7DFA-436B-B6C2-47FDFD481B03}" type="pres">
      <dgm:prSet presAssocID="{D42AE348-63D6-48DB-8D15-E84E003D25FA}" presName="childText" presStyleLbl="conFgAcc1" presStyleIdx="3" presStyleCnt="7">
        <dgm:presLayoutVars>
          <dgm:bulletEnabled val="1"/>
        </dgm:presLayoutVars>
      </dgm:prSet>
      <dgm:spPr/>
    </dgm:pt>
    <dgm:pt modelId="{76C9FFC6-483D-4693-88BC-8BB13FCEBDC4}" type="pres">
      <dgm:prSet presAssocID="{21626766-175B-4B82-87A4-677984D69083}" presName="spaceBetweenRectangles" presStyleCnt="0"/>
      <dgm:spPr/>
    </dgm:pt>
    <dgm:pt modelId="{846F06A8-26CA-4F12-934F-90921FF73027}" type="pres">
      <dgm:prSet presAssocID="{7BD46D76-640E-4CB8-9314-3528559C010C}" presName="parentLin" presStyleCnt="0"/>
      <dgm:spPr/>
    </dgm:pt>
    <dgm:pt modelId="{EE024A65-497D-4CC8-B275-A74281825F44}" type="pres">
      <dgm:prSet presAssocID="{7BD46D76-640E-4CB8-9314-3528559C010C}" presName="parentLeftMargin" presStyleLbl="node1" presStyleIdx="3" presStyleCnt="7"/>
      <dgm:spPr/>
    </dgm:pt>
    <dgm:pt modelId="{C3FC888D-668F-402A-9B5E-2D862EA49E6B}" type="pres">
      <dgm:prSet presAssocID="{7BD46D76-640E-4CB8-9314-3528559C010C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47B2E4B3-38B2-4F2A-8393-9BCB83D2E5A5}" type="pres">
      <dgm:prSet presAssocID="{7BD46D76-640E-4CB8-9314-3528559C010C}" presName="negativeSpace" presStyleCnt="0"/>
      <dgm:spPr/>
    </dgm:pt>
    <dgm:pt modelId="{AC5025C6-5FB0-4A50-9A58-638C4FCA5474}" type="pres">
      <dgm:prSet presAssocID="{7BD46D76-640E-4CB8-9314-3528559C010C}" presName="childText" presStyleLbl="conFgAcc1" presStyleIdx="4" presStyleCnt="7">
        <dgm:presLayoutVars>
          <dgm:bulletEnabled val="1"/>
        </dgm:presLayoutVars>
      </dgm:prSet>
      <dgm:spPr/>
    </dgm:pt>
    <dgm:pt modelId="{1E3EC622-F0CE-4E1C-B8C8-7A9091A84E9D}" type="pres">
      <dgm:prSet presAssocID="{1556131B-F592-498E-92AA-85FC448C6DE0}" presName="spaceBetweenRectangles" presStyleCnt="0"/>
      <dgm:spPr/>
    </dgm:pt>
    <dgm:pt modelId="{38CB4911-2D80-4B63-BD9B-C04A764974B8}" type="pres">
      <dgm:prSet presAssocID="{457E1430-4F1B-47F8-8FD2-EAFD668FE7CD}" presName="parentLin" presStyleCnt="0"/>
      <dgm:spPr/>
    </dgm:pt>
    <dgm:pt modelId="{ED93AD14-8EE1-4C58-BD28-755B95A4C168}" type="pres">
      <dgm:prSet presAssocID="{457E1430-4F1B-47F8-8FD2-EAFD668FE7CD}" presName="parentLeftMargin" presStyleLbl="node1" presStyleIdx="4" presStyleCnt="7"/>
      <dgm:spPr/>
    </dgm:pt>
    <dgm:pt modelId="{744CBCD8-1FC1-4CF0-8002-F4BD0DD7B47E}" type="pres">
      <dgm:prSet presAssocID="{457E1430-4F1B-47F8-8FD2-EAFD668FE7CD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9F8AAA73-2C5C-44A7-9443-F4160E38A938}" type="pres">
      <dgm:prSet presAssocID="{457E1430-4F1B-47F8-8FD2-EAFD668FE7CD}" presName="negativeSpace" presStyleCnt="0"/>
      <dgm:spPr/>
    </dgm:pt>
    <dgm:pt modelId="{91F86B62-2D63-495C-BFBC-113E5729C838}" type="pres">
      <dgm:prSet presAssocID="{457E1430-4F1B-47F8-8FD2-EAFD668FE7CD}" presName="childText" presStyleLbl="conFgAcc1" presStyleIdx="5" presStyleCnt="7">
        <dgm:presLayoutVars>
          <dgm:bulletEnabled val="1"/>
        </dgm:presLayoutVars>
      </dgm:prSet>
      <dgm:spPr/>
    </dgm:pt>
    <dgm:pt modelId="{00D99917-41DE-41A4-98F2-D24934EF2B68}" type="pres">
      <dgm:prSet presAssocID="{5E72A52E-AC38-4C47-977D-D648613AEDC7}" presName="spaceBetweenRectangles" presStyleCnt="0"/>
      <dgm:spPr/>
    </dgm:pt>
    <dgm:pt modelId="{C260FD6A-00A6-4385-B3F9-35918A004FDC}" type="pres">
      <dgm:prSet presAssocID="{482BFD3F-AC3B-4EF8-9291-1A999213ACEA}" presName="parentLin" presStyleCnt="0"/>
      <dgm:spPr/>
    </dgm:pt>
    <dgm:pt modelId="{19D3E86E-AF85-4F7E-840F-B5994622A657}" type="pres">
      <dgm:prSet presAssocID="{482BFD3F-AC3B-4EF8-9291-1A999213ACEA}" presName="parentLeftMargin" presStyleLbl="node1" presStyleIdx="5" presStyleCnt="7"/>
      <dgm:spPr/>
    </dgm:pt>
    <dgm:pt modelId="{51B88A69-2EE3-4E3C-BB0B-B62867EDDC03}" type="pres">
      <dgm:prSet presAssocID="{482BFD3F-AC3B-4EF8-9291-1A999213ACEA}" presName="parentText" presStyleLbl="node1" presStyleIdx="6" presStyleCnt="7">
        <dgm:presLayoutVars>
          <dgm:chMax val="0"/>
          <dgm:bulletEnabled val="1"/>
        </dgm:presLayoutVars>
      </dgm:prSet>
      <dgm:spPr/>
    </dgm:pt>
    <dgm:pt modelId="{1A66989A-6FEE-4107-BC0A-97B8F8A3A1CB}" type="pres">
      <dgm:prSet presAssocID="{482BFD3F-AC3B-4EF8-9291-1A999213ACEA}" presName="negativeSpace" presStyleCnt="0"/>
      <dgm:spPr/>
    </dgm:pt>
    <dgm:pt modelId="{D761D65D-494D-45C3-A79B-3D6A71C1D0A2}" type="pres">
      <dgm:prSet presAssocID="{482BFD3F-AC3B-4EF8-9291-1A999213ACEA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81DD5209-1400-42C7-A269-E752E31798CA}" type="presOf" srcId="{482BFD3F-AC3B-4EF8-9291-1A999213ACEA}" destId="{19D3E86E-AF85-4F7E-840F-B5994622A657}" srcOrd="0" destOrd="0" presId="urn:microsoft.com/office/officeart/2005/8/layout/list1"/>
    <dgm:cxn modelId="{0F9F312F-E5FD-4C4C-BDCC-7397E523E057}" srcId="{40BC9A53-07A2-4E30-9BA9-015692F0705A}" destId="{D42AE348-63D6-48DB-8D15-E84E003D25FA}" srcOrd="3" destOrd="0" parTransId="{2B0B6F0F-EC7C-4EF4-BDCB-DAC136150866}" sibTransId="{21626766-175B-4B82-87A4-677984D69083}"/>
    <dgm:cxn modelId="{53B21646-6BF6-4941-B51D-94BB77A2DCCD}" srcId="{40BC9A53-07A2-4E30-9BA9-015692F0705A}" destId="{4E7115E1-615C-404B-8D93-41AA61162A30}" srcOrd="1" destOrd="0" parTransId="{9F012F29-BE9E-4460-9B92-B3CCE7CDA165}" sibTransId="{926CDD37-BD49-4C16-B8C4-5EB3EBB18E74}"/>
    <dgm:cxn modelId="{49C1F548-3923-4C2D-AABE-A87855BEE6BE}" type="presOf" srcId="{62356484-0161-4B2C-8469-39248E2A2672}" destId="{92D0A16E-CACC-4227-9EF7-206CEA1BD972}" srcOrd="0" destOrd="0" presId="urn:microsoft.com/office/officeart/2005/8/layout/list1"/>
    <dgm:cxn modelId="{E7895F69-E13D-481A-A68D-2708DEC4C77B}" type="presOf" srcId="{7BD46D76-640E-4CB8-9314-3528559C010C}" destId="{C3FC888D-668F-402A-9B5E-2D862EA49E6B}" srcOrd="1" destOrd="0" presId="urn:microsoft.com/office/officeart/2005/8/layout/list1"/>
    <dgm:cxn modelId="{AEBB5F4A-C76E-4828-9734-D5EC5B158FF4}" srcId="{40BC9A53-07A2-4E30-9BA9-015692F0705A}" destId="{A626FA2C-7F89-440F-950E-CB0A1BB70818}" srcOrd="0" destOrd="0" parTransId="{894E4812-B1FD-44A6-8E44-1CF29596F894}" sibTransId="{50CEB481-66F0-479B-948E-EC81BCFEB49C}"/>
    <dgm:cxn modelId="{3D919550-A280-462D-B5A7-E37013A3BF96}" type="presOf" srcId="{7BD46D76-640E-4CB8-9314-3528559C010C}" destId="{EE024A65-497D-4CC8-B275-A74281825F44}" srcOrd="0" destOrd="0" presId="urn:microsoft.com/office/officeart/2005/8/layout/list1"/>
    <dgm:cxn modelId="{6EDF2054-E062-47A8-8F95-35FAD51D103A}" type="presOf" srcId="{457E1430-4F1B-47F8-8FD2-EAFD668FE7CD}" destId="{744CBCD8-1FC1-4CF0-8002-F4BD0DD7B47E}" srcOrd="1" destOrd="0" presId="urn:microsoft.com/office/officeart/2005/8/layout/list1"/>
    <dgm:cxn modelId="{BB556B5A-C9B8-47F3-8A70-7135D771C492}" type="presOf" srcId="{D42AE348-63D6-48DB-8D15-E84E003D25FA}" destId="{C754FC4F-0EF8-4C75-A096-B7923DF2ABF5}" srcOrd="1" destOrd="0" presId="urn:microsoft.com/office/officeart/2005/8/layout/list1"/>
    <dgm:cxn modelId="{5310D05A-CA2D-4C41-ABFE-71A3CECB2C13}" type="presOf" srcId="{4E7115E1-615C-404B-8D93-41AA61162A30}" destId="{869CE4D8-CED1-4CC8-B25B-5A449DCAA0BE}" srcOrd="1" destOrd="0" presId="urn:microsoft.com/office/officeart/2005/8/layout/list1"/>
    <dgm:cxn modelId="{EE16167F-EB0F-4243-AA93-403ED98E364A}" srcId="{40BC9A53-07A2-4E30-9BA9-015692F0705A}" destId="{482BFD3F-AC3B-4EF8-9291-1A999213ACEA}" srcOrd="6" destOrd="0" parTransId="{5225AF3E-44C9-47D3-920D-718FA1A4CE63}" sibTransId="{380ED669-9C2A-44F5-9BF0-4BCFAA90D675}"/>
    <dgm:cxn modelId="{179CC37F-09BE-4034-9AAA-68CE540C7102}" type="presOf" srcId="{4E7115E1-615C-404B-8D93-41AA61162A30}" destId="{64F88854-4887-4B23-AD8A-D27E3FE63586}" srcOrd="0" destOrd="0" presId="urn:microsoft.com/office/officeart/2005/8/layout/list1"/>
    <dgm:cxn modelId="{420A9988-0863-4BB0-9D64-328B4B6BAC0D}" srcId="{40BC9A53-07A2-4E30-9BA9-015692F0705A}" destId="{62356484-0161-4B2C-8469-39248E2A2672}" srcOrd="2" destOrd="0" parTransId="{671D004A-D8B4-4A13-A6B8-8B52AD586573}" sibTransId="{1CF5A42C-3B2B-4964-8BC8-100F0345007B}"/>
    <dgm:cxn modelId="{A0A7D19B-BA7A-4028-98FD-09828D1809D1}" type="presOf" srcId="{482BFD3F-AC3B-4EF8-9291-1A999213ACEA}" destId="{51B88A69-2EE3-4E3C-BB0B-B62867EDDC03}" srcOrd="1" destOrd="0" presId="urn:microsoft.com/office/officeart/2005/8/layout/list1"/>
    <dgm:cxn modelId="{79CF26A3-CCB7-42A7-9E70-0DEC68CEB8CF}" srcId="{40BC9A53-07A2-4E30-9BA9-015692F0705A}" destId="{7BD46D76-640E-4CB8-9314-3528559C010C}" srcOrd="4" destOrd="0" parTransId="{FC045492-345E-44F2-812B-C28773C30FBC}" sibTransId="{1556131B-F592-498E-92AA-85FC448C6DE0}"/>
    <dgm:cxn modelId="{944F9CA3-B876-4523-8B81-A3A4B8E7555D}" type="presOf" srcId="{D42AE348-63D6-48DB-8D15-E84E003D25FA}" destId="{F2EC0CCD-15CD-4D23-BE64-12F06BA90C83}" srcOrd="0" destOrd="0" presId="urn:microsoft.com/office/officeart/2005/8/layout/list1"/>
    <dgm:cxn modelId="{ADA89DAF-5701-4C50-ADBE-878638CC0EFD}" type="presOf" srcId="{A626FA2C-7F89-440F-950E-CB0A1BB70818}" destId="{BFF3452D-7074-4B99-AFA6-74DA718DF72A}" srcOrd="0" destOrd="0" presId="urn:microsoft.com/office/officeart/2005/8/layout/list1"/>
    <dgm:cxn modelId="{72CC7FB0-AE21-4E12-9F9B-1D73331C237C}" type="presOf" srcId="{A626FA2C-7F89-440F-950E-CB0A1BB70818}" destId="{877DF52D-FCEB-447F-AA13-707565A9236A}" srcOrd="1" destOrd="0" presId="urn:microsoft.com/office/officeart/2005/8/layout/list1"/>
    <dgm:cxn modelId="{20125FBC-C3E8-46C2-AED7-B52CA241C88C}" type="presOf" srcId="{40BC9A53-07A2-4E30-9BA9-015692F0705A}" destId="{AF96CE39-EA0E-416C-A3DC-08556B6511E0}" srcOrd="0" destOrd="0" presId="urn:microsoft.com/office/officeart/2005/8/layout/list1"/>
    <dgm:cxn modelId="{0B640FD4-CA0E-45C6-8999-076551962125}" type="presOf" srcId="{457E1430-4F1B-47F8-8FD2-EAFD668FE7CD}" destId="{ED93AD14-8EE1-4C58-BD28-755B95A4C168}" srcOrd="0" destOrd="0" presId="urn:microsoft.com/office/officeart/2005/8/layout/list1"/>
    <dgm:cxn modelId="{69A8DADF-8C02-42C0-A824-6F5092675ECC}" type="presOf" srcId="{62356484-0161-4B2C-8469-39248E2A2672}" destId="{7E9FA43A-F58C-49F7-BF10-5FAC57AEF941}" srcOrd="1" destOrd="0" presId="urn:microsoft.com/office/officeart/2005/8/layout/list1"/>
    <dgm:cxn modelId="{F231A7FE-E684-40D9-9DA8-897D03F5D5F5}" srcId="{40BC9A53-07A2-4E30-9BA9-015692F0705A}" destId="{457E1430-4F1B-47F8-8FD2-EAFD668FE7CD}" srcOrd="5" destOrd="0" parTransId="{320EF41B-6CE4-495D-BA86-491A0CA491B7}" sibTransId="{5E72A52E-AC38-4C47-977D-D648613AEDC7}"/>
    <dgm:cxn modelId="{94BC207E-F068-4CE9-B2FD-EC0ECF08F8D4}" type="presParOf" srcId="{AF96CE39-EA0E-416C-A3DC-08556B6511E0}" destId="{F4AD24B6-BA2B-449E-A036-2F0684872E5D}" srcOrd="0" destOrd="0" presId="urn:microsoft.com/office/officeart/2005/8/layout/list1"/>
    <dgm:cxn modelId="{C63A5FB0-ED33-4C55-A1D0-09D19697BDFE}" type="presParOf" srcId="{F4AD24B6-BA2B-449E-A036-2F0684872E5D}" destId="{BFF3452D-7074-4B99-AFA6-74DA718DF72A}" srcOrd="0" destOrd="0" presId="urn:microsoft.com/office/officeart/2005/8/layout/list1"/>
    <dgm:cxn modelId="{19DA2F08-5FB3-4592-AA21-F14C0B01F0B4}" type="presParOf" srcId="{F4AD24B6-BA2B-449E-A036-2F0684872E5D}" destId="{877DF52D-FCEB-447F-AA13-707565A9236A}" srcOrd="1" destOrd="0" presId="urn:microsoft.com/office/officeart/2005/8/layout/list1"/>
    <dgm:cxn modelId="{B6434332-B487-46FD-BAC2-99AE8010AF2B}" type="presParOf" srcId="{AF96CE39-EA0E-416C-A3DC-08556B6511E0}" destId="{8F74F450-3F29-4C46-9916-30B3932528AC}" srcOrd="1" destOrd="0" presId="urn:microsoft.com/office/officeart/2005/8/layout/list1"/>
    <dgm:cxn modelId="{3568A2D7-6AF7-4AB3-ABF3-B13A5BDAFB07}" type="presParOf" srcId="{AF96CE39-EA0E-416C-A3DC-08556B6511E0}" destId="{823B5A3A-CF2F-433D-AFB1-1543026E7725}" srcOrd="2" destOrd="0" presId="urn:microsoft.com/office/officeart/2005/8/layout/list1"/>
    <dgm:cxn modelId="{2D4B0427-D909-4EC8-AA2A-76F4EF65E12C}" type="presParOf" srcId="{AF96CE39-EA0E-416C-A3DC-08556B6511E0}" destId="{F17ECF42-D465-4090-A753-5553582EE994}" srcOrd="3" destOrd="0" presId="urn:microsoft.com/office/officeart/2005/8/layout/list1"/>
    <dgm:cxn modelId="{27C00C26-2F37-4CFC-A2C0-7FBED0B8A18D}" type="presParOf" srcId="{AF96CE39-EA0E-416C-A3DC-08556B6511E0}" destId="{236566A4-24E8-4ECB-9F2E-72AF5AB3F183}" srcOrd="4" destOrd="0" presId="urn:microsoft.com/office/officeart/2005/8/layout/list1"/>
    <dgm:cxn modelId="{89BF999B-399B-4E8A-9B3C-853F0F9D7671}" type="presParOf" srcId="{236566A4-24E8-4ECB-9F2E-72AF5AB3F183}" destId="{64F88854-4887-4B23-AD8A-D27E3FE63586}" srcOrd="0" destOrd="0" presId="urn:microsoft.com/office/officeart/2005/8/layout/list1"/>
    <dgm:cxn modelId="{607D5736-7062-4415-88CF-CB0EF4010CF8}" type="presParOf" srcId="{236566A4-24E8-4ECB-9F2E-72AF5AB3F183}" destId="{869CE4D8-CED1-4CC8-B25B-5A449DCAA0BE}" srcOrd="1" destOrd="0" presId="urn:microsoft.com/office/officeart/2005/8/layout/list1"/>
    <dgm:cxn modelId="{0F892B7C-1AB7-4B0D-A399-E4F7A58B56CC}" type="presParOf" srcId="{AF96CE39-EA0E-416C-A3DC-08556B6511E0}" destId="{A6BD5930-7E27-49DB-BEC9-D5D160D0B83C}" srcOrd="5" destOrd="0" presId="urn:microsoft.com/office/officeart/2005/8/layout/list1"/>
    <dgm:cxn modelId="{969725EE-43D3-4BBD-A6BF-05D3A52C6389}" type="presParOf" srcId="{AF96CE39-EA0E-416C-A3DC-08556B6511E0}" destId="{1B00E6A5-1484-4D87-8452-3A0840C6BE97}" srcOrd="6" destOrd="0" presId="urn:microsoft.com/office/officeart/2005/8/layout/list1"/>
    <dgm:cxn modelId="{443BF9EA-3406-44DC-8E07-E30B726976F9}" type="presParOf" srcId="{AF96CE39-EA0E-416C-A3DC-08556B6511E0}" destId="{CF70B351-16F2-40C6-864E-3C39B9DFBFD9}" srcOrd="7" destOrd="0" presId="urn:microsoft.com/office/officeart/2005/8/layout/list1"/>
    <dgm:cxn modelId="{ABE014A7-38FA-4950-9CDC-0F54A151DC12}" type="presParOf" srcId="{AF96CE39-EA0E-416C-A3DC-08556B6511E0}" destId="{65133C70-BE4B-4A49-A19A-47CE9A36CDBB}" srcOrd="8" destOrd="0" presId="urn:microsoft.com/office/officeart/2005/8/layout/list1"/>
    <dgm:cxn modelId="{A8B63EB7-51BF-4BCE-BBB4-0B7A8B1E4099}" type="presParOf" srcId="{65133C70-BE4B-4A49-A19A-47CE9A36CDBB}" destId="{92D0A16E-CACC-4227-9EF7-206CEA1BD972}" srcOrd="0" destOrd="0" presId="urn:microsoft.com/office/officeart/2005/8/layout/list1"/>
    <dgm:cxn modelId="{C3A28E34-174A-4FC6-991B-4183F8B0917B}" type="presParOf" srcId="{65133C70-BE4B-4A49-A19A-47CE9A36CDBB}" destId="{7E9FA43A-F58C-49F7-BF10-5FAC57AEF941}" srcOrd="1" destOrd="0" presId="urn:microsoft.com/office/officeart/2005/8/layout/list1"/>
    <dgm:cxn modelId="{9A432370-6FB5-4DAD-8573-F8D61A5FB5B9}" type="presParOf" srcId="{AF96CE39-EA0E-416C-A3DC-08556B6511E0}" destId="{4068013E-2366-4FBA-A181-52CD21CF04F8}" srcOrd="9" destOrd="0" presId="urn:microsoft.com/office/officeart/2005/8/layout/list1"/>
    <dgm:cxn modelId="{7F6C5261-651C-4117-B071-E26ABF2C4F59}" type="presParOf" srcId="{AF96CE39-EA0E-416C-A3DC-08556B6511E0}" destId="{4B88A6E1-2833-401E-A5CE-18A17234BAA5}" srcOrd="10" destOrd="0" presId="urn:microsoft.com/office/officeart/2005/8/layout/list1"/>
    <dgm:cxn modelId="{5F71B02D-A102-40AC-B878-63B924C67BA4}" type="presParOf" srcId="{AF96CE39-EA0E-416C-A3DC-08556B6511E0}" destId="{68991301-20A5-460F-8DDC-2E8F22D1B697}" srcOrd="11" destOrd="0" presId="urn:microsoft.com/office/officeart/2005/8/layout/list1"/>
    <dgm:cxn modelId="{8D078589-7F23-4D87-A24C-CA6BD2BA94A6}" type="presParOf" srcId="{AF96CE39-EA0E-416C-A3DC-08556B6511E0}" destId="{0706B5B7-D354-4817-B732-8D81F2CE4696}" srcOrd="12" destOrd="0" presId="urn:microsoft.com/office/officeart/2005/8/layout/list1"/>
    <dgm:cxn modelId="{F7EEE656-B477-4310-BB53-E534E94777BE}" type="presParOf" srcId="{0706B5B7-D354-4817-B732-8D81F2CE4696}" destId="{F2EC0CCD-15CD-4D23-BE64-12F06BA90C83}" srcOrd="0" destOrd="0" presId="urn:microsoft.com/office/officeart/2005/8/layout/list1"/>
    <dgm:cxn modelId="{B8E87507-D424-469C-BD47-A44DFB9EFE9F}" type="presParOf" srcId="{0706B5B7-D354-4817-B732-8D81F2CE4696}" destId="{C754FC4F-0EF8-4C75-A096-B7923DF2ABF5}" srcOrd="1" destOrd="0" presId="urn:microsoft.com/office/officeart/2005/8/layout/list1"/>
    <dgm:cxn modelId="{B663467F-A42B-4380-9DB9-7421CF54E2BF}" type="presParOf" srcId="{AF96CE39-EA0E-416C-A3DC-08556B6511E0}" destId="{72E19A35-79DE-42C8-94C6-B372BCBFF295}" srcOrd="13" destOrd="0" presId="urn:microsoft.com/office/officeart/2005/8/layout/list1"/>
    <dgm:cxn modelId="{5A88DEC3-DB73-4D93-88C8-0AAFB80273EB}" type="presParOf" srcId="{AF96CE39-EA0E-416C-A3DC-08556B6511E0}" destId="{C9CE8AAD-7DFA-436B-B6C2-47FDFD481B03}" srcOrd="14" destOrd="0" presId="urn:microsoft.com/office/officeart/2005/8/layout/list1"/>
    <dgm:cxn modelId="{E0F9F56A-9646-4D51-96F6-4E5949CC7FA2}" type="presParOf" srcId="{AF96CE39-EA0E-416C-A3DC-08556B6511E0}" destId="{76C9FFC6-483D-4693-88BC-8BB13FCEBDC4}" srcOrd="15" destOrd="0" presId="urn:microsoft.com/office/officeart/2005/8/layout/list1"/>
    <dgm:cxn modelId="{6A291074-7CC3-4836-B7C5-3E9CE60EA701}" type="presParOf" srcId="{AF96CE39-EA0E-416C-A3DC-08556B6511E0}" destId="{846F06A8-26CA-4F12-934F-90921FF73027}" srcOrd="16" destOrd="0" presId="urn:microsoft.com/office/officeart/2005/8/layout/list1"/>
    <dgm:cxn modelId="{014C4172-24F0-43B0-8F5D-422D148BF829}" type="presParOf" srcId="{846F06A8-26CA-4F12-934F-90921FF73027}" destId="{EE024A65-497D-4CC8-B275-A74281825F44}" srcOrd="0" destOrd="0" presId="urn:microsoft.com/office/officeart/2005/8/layout/list1"/>
    <dgm:cxn modelId="{474146A6-DDF6-4B78-ADEE-061A61239F1C}" type="presParOf" srcId="{846F06A8-26CA-4F12-934F-90921FF73027}" destId="{C3FC888D-668F-402A-9B5E-2D862EA49E6B}" srcOrd="1" destOrd="0" presId="urn:microsoft.com/office/officeart/2005/8/layout/list1"/>
    <dgm:cxn modelId="{8C0E5E3A-D866-451C-A79E-A992896A5D1B}" type="presParOf" srcId="{AF96CE39-EA0E-416C-A3DC-08556B6511E0}" destId="{47B2E4B3-38B2-4F2A-8393-9BCB83D2E5A5}" srcOrd="17" destOrd="0" presId="urn:microsoft.com/office/officeart/2005/8/layout/list1"/>
    <dgm:cxn modelId="{61478361-D635-40D1-B1E1-9442F77A87F9}" type="presParOf" srcId="{AF96CE39-EA0E-416C-A3DC-08556B6511E0}" destId="{AC5025C6-5FB0-4A50-9A58-638C4FCA5474}" srcOrd="18" destOrd="0" presId="urn:microsoft.com/office/officeart/2005/8/layout/list1"/>
    <dgm:cxn modelId="{0BBF9E17-937A-4B10-ACDD-4A669C86AD42}" type="presParOf" srcId="{AF96CE39-EA0E-416C-A3DC-08556B6511E0}" destId="{1E3EC622-F0CE-4E1C-B8C8-7A9091A84E9D}" srcOrd="19" destOrd="0" presId="urn:microsoft.com/office/officeart/2005/8/layout/list1"/>
    <dgm:cxn modelId="{187F85D6-ECD9-4F8A-B193-57BEBAFB387F}" type="presParOf" srcId="{AF96CE39-EA0E-416C-A3DC-08556B6511E0}" destId="{38CB4911-2D80-4B63-BD9B-C04A764974B8}" srcOrd="20" destOrd="0" presId="urn:microsoft.com/office/officeart/2005/8/layout/list1"/>
    <dgm:cxn modelId="{02356E18-8A49-4F22-B6F5-BAF47B2ABFCF}" type="presParOf" srcId="{38CB4911-2D80-4B63-BD9B-C04A764974B8}" destId="{ED93AD14-8EE1-4C58-BD28-755B95A4C168}" srcOrd="0" destOrd="0" presId="urn:microsoft.com/office/officeart/2005/8/layout/list1"/>
    <dgm:cxn modelId="{7848647B-7F4B-4B2A-A4BE-7BF359E2D04A}" type="presParOf" srcId="{38CB4911-2D80-4B63-BD9B-C04A764974B8}" destId="{744CBCD8-1FC1-4CF0-8002-F4BD0DD7B47E}" srcOrd="1" destOrd="0" presId="urn:microsoft.com/office/officeart/2005/8/layout/list1"/>
    <dgm:cxn modelId="{36BE80F8-FF81-48E8-94E1-36D9FFED2338}" type="presParOf" srcId="{AF96CE39-EA0E-416C-A3DC-08556B6511E0}" destId="{9F8AAA73-2C5C-44A7-9443-F4160E38A938}" srcOrd="21" destOrd="0" presId="urn:microsoft.com/office/officeart/2005/8/layout/list1"/>
    <dgm:cxn modelId="{80B091C3-7E06-4727-9F5C-97A87DA1A3E3}" type="presParOf" srcId="{AF96CE39-EA0E-416C-A3DC-08556B6511E0}" destId="{91F86B62-2D63-495C-BFBC-113E5729C838}" srcOrd="22" destOrd="0" presId="urn:microsoft.com/office/officeart/2005/8/layout/list1"/>
    <dgm:cxn modelId="{3C5464D3-EE0A-4040-940E-D0A4805B6D2C}" type="presParOf" srcId="{AF96CE39-EA0E-416C-A3DC-08556B6511E0}" destId="{00D99917-41DE-41A4-98F2-D24934EF2B68}" srcOrd="23" destOrd="0" presId="urn:microsoft.com/office/officeart/2005/8/layout/list1"/>
    <dgm:cxn modelId="{CEA80E6D-75B3-4506-B12E-B55D1F63BB50}" type="presParOf" srcId="{AF96CE39-EA0E-416C-A3DC-08556B6511E0}" destId="{C260FD6A-00A6-4385-B3F9-35918A004FDC}" srcOrd="24" destOrd="0" presId="urn:microsoft.com/office/officeart/2005/8/layout/list1"/>
    <dgm:cxn modelId="{AAE442E9-0639-453B-8819-9E29FEE62895}" type="presParOf" srcId="{C260FD6A-00A6-4385-B3F9-35918A004FDC}" destId="{19D3E86E-AF85-4F7E-840F-B5994622A657}" srcOrd="0" destOrd="0" presId="urn:microsoft.com/office/officeart/2005/8/layout/list1"/>
    <dgm:cxn modelId="{B9BDBFAE-42C4-4CE2-A143-099DDD3452AA}" type="presParOf" srcId="{C260FD6A-00A6-4385-B3F9-35918A004FDC}" destId="{51B88A69-2EE3-4E3C-BB0B-B62867EDDC03}" srcOrd="1" destOrd="0" presId="urn:microsoft.com/office/officeart/2005/8/layout/list1"/>
    <dgm:cxn modelId="{0CDCBA57-FC2E-45D7-A5C2-0EB734530EBF}" type="presParOf" srcId="{AF96CE39-EA0E-416C-A3DC-08556B6511E0}" destId="{1A66989A-6FEE-4107-BC0A-97B8F8A3A1CB}" srcOrd="25" destOrd="0" presId="urn:microsoft.com/office/officeart/2005/8/layout/list1"/>
    <dgm:cxn modelId="{AD260606-9411-458D-9C15-0CD8C940C95F}" type="presParOf" srcId="{AF96CE39-EA0E-416C-A3DC-08556B6511E0}" destId="{D761D65D-494D-45C3-A79B-3D6A71C1D0A2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5643647-DA2E-468E-A87F-C8B097CC502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8C3A370E-F196-4897-B57C-143255EFD9B8}">
      <dgm:prSet phldrT="[Text]"/>
      <dgm:spPr/>
      <dgm:t>
        <a:bodyPr/>
        <a:lstStyle/>
        <a:p>
          <a:r>
            <a:rPr lang="en-US" dirty="0"/>
            <a:t>Candidates</a:t>
          </a:r>
          <a:endParaRPr lang="en-IE" dirty="0"/>
        </a:p>
      </dgm:t>
    </dgm:pt>
    <dgm:pt modelId="{E3136ECF-24EE-45E7-87CF-41B7D7CAEC2C}" type="parTrans" cxnId="{1FEA4FD8-15D0-48C5-ACB7-9B20C825C92C}">
      <dgm:prSet/>
      <dgm:spPr/>
      <dgm:t>
        <a:bodyPr/>
        <a:lstStyle/>
        <a:p>
          <a:endParaRPr lang="en-IE"/>
        </a:p>
      </dgm:t>
    </dgm:pt>
    <dgm:pt modelId="{EA967600-EE1D-4F8D-84B2-408E75939F22}" type="sibTrans" cxnId="{1FEA4FD8-15D0-48C5-ACB7-9B20C825C92C}">
      <dgm:prSet/>
      <dgm:spPr/>
      <dgm:t>
        <a:bodyPr/>
        <a:lstStyle/>
        <a:p>
          <a:endParaRPr lang="en-IE"/>
        </a:p>
      </dgm:t>
    </dgm:pt>
    <dgm:pt modelId="{7966E961-8561-44F6-A7BE-CEB07BDBB5A5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/>
            <a:t>Low scoring Candidates</a:t>
          </a:r>
          <a:endParaRPr lang="en-IE" dirty="0"/>
        </a:p>
      </dgm:t>
    </dgm:pt>
    <dgm:pt modelId="{4A27FC08-A4C5-4205-B05E-5D686497AF37}" type="parTrans" cxnId="{EB346BA1-15EF-4865-9A43-6E2439445363}">
      <dgm:prSet/>
      <dgm:spPr/>
      <dgm:t>
        <a:bodyPr/>
        <a:lstStyle/>
        <a:p>
          <a:endParaRPr lang="en-IE"/>
        </a:p>
      </dgm:t>
    </dgm:pt>
    <dgm:pt modelId="{7A3A9005-EFB4-4D55-958D-0D1F04923F99}" type="sibTrans" cxnId="{EB346BA1-15EF-4865-9A43-6E2439445363}">
      <dgm:prSet/>
      <dgm:spPr/>
      <dgm:t>
        <a:bodyPr/>
        <a:lstStyle/>
        <a:p>
          <a:endParaRPr lang="en-IE"/>
        </a:p>
      </dgm:t>
    </dgm:pt>
    <dgm:pt modelId="{A1AC2BC0-8A00-4DFB-B1EA-D232CC537FF3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Borderline Candidates</a:t>
          </a:r>
          <a:endParaRPr lang="en-IE" dirty="0">
            <a:solidFill>
              <a:schemeClr val="tx1"/>
            </a:solidFill>
          </a:endParaRPr>
        </a:p>
      </dgm:t>
    </dgm:pt>
    <dgm:pt modelId="{359959FF-F3A6-4912-AF2B-ACE8F509986A}" type="parTrans" cxnId="{2BB2D151-C772-49A4-97B9-0F3C912CB492}">
      <dgm:prSet/>
      <dgm:spPr/>
      <dgm:t>
        <a:bodyPr/>
        <a:lstStyle/>
        <a:p>
          <a:endParaRPr lang="en-IE"/>
        </a:p>
      </dgm:t>
    </dgm:pt>
    <dgm:pt modelId="{436AD7C6-E13E-44D5-824E-9995789CC5E3}" type="sibTrans" cxnId="{2BB2D151-C772-49A4-97B9-0F3C912CB492}">
      <dgm:prSet/>
      <dgm:spPr/>
      <dgm:t>
        <a:bodyPr/>
        <a:lstStyle/>
        <a:p>
          <a:endParaRPr lang="en-IE"/>
        </a:p>
      </dgm:t>
    </dgm:pt>
    <dgm:pt modelId="{D40423D4-0F31-4EE3-BA9A-C658FD3E8FA1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High scoring Candidates</a:t>
          </a:r>
          <a:endParaRPr lang="en-IE" dirty="0"/>
        </a:p>
      </dgm:t>
    </dgm:pt>
    <dgm:pt modelId="{23260B16-94D7-4D28-8CA0-5508A76329FA}" type="parTrans" cxnId="{B23A9A34-1D0C-4626-AE09-56D225BE596E}">
      <dgm:prSet/>
      <dgm:spPr/>
      <dgm:t>
        <a:bodyPr/>
        <a:lstStyle/>
        <a:p>
          <a:endParaRPr lang="en-IE"/>
        </a:p>
      </dgm:t>
    </dgm:pt>
    <dgm:pt modelId="{8039D4D9-7E2C-453B-8679-5290A37B1740}" type="sibTrans" cxnId="{B23A9A34-1D0C-4626-AE09-56D225BE596E}">
      <dgm:prSet/>
      <dgm:spPr/>
      <dgm:t>
        <a:bodyPr/>
        <a:lstStyle/>
        <a:p>
          <a:endParaRPr lang="en-IE"/>
        </a:p>
      </dgm:t>
    </dgm:pt>
    <dgm:pt modelId="{C7518774-DF68-4F6E-A838-220C1A2D981F}">
      <dgm:prSet/>
      <dgm:spPr/>
      <dgm:t>
        <a:bodyPr/>
        <a:lstStyle/>
        <a:p>
          <a:r>
            <a:rPr lang="en-US" dirty="0"/>
            <a:t>Characteristics of these candidates</a:t>
          </a:r>
          <a:endParaRPr lang="en-IE" dirty="0"/>
        </a:p>
      </dgm:t>
    </dgm:pt>
    <dgm:pt modelId="{F9754135-B7FF-45D0-83A8-4509E4849625}" type="parTrans" cxnId="{1EFDAEEC-6675-4090-B427-759F652889CA}">
      <dgm:prSet/>
      <dgm:spPr/>
      <dgm:t>
        <a:bodyPr/>
        <a:lstStyle/>
        <a:p>
          <a:endParaRPr lang="en-IE"/>
        </a:p>
      </dgm:t>
    </dgm:pt>
    <dgm:pt modelId="{391E7CD2-BEC5-4F90-9BE0-E81AB792EA8E}" type="sibTrans" cxnId="{1EFDAEEC-6675-4090-B427-759F652889CA}">
      <dgm:prSet/>
      <dgm:spPr/>
      <dgm:t>
        <a:bodyPr/>
        <a:lstStyle/>
        <a:p>
          <a:endParaRPr lang="en-IE"/>
        </a:p>
      </dgm:t>
    </dgm:pt>
    <dgm:pt modelId="{ED8EBBBC-58B4-4752-823A-A8540E000EF4}" type="pres">
      <dgm:prSet presAssocID="{F5643647-DA2E-468E-A87F-C8B097CC502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106B3DF-AB56-4DA0-81AA-EABB81049C29}" type="pres">
      <dgm:prSet presAssocID="{8C3A370E-F196-4897-B57C-143255EFD9B8}" presName="hierRoot1" presStyleCnt="0">
        <dgm:presLayoutVars>
          <dgm:hierBranch val="init"/>
        </dgm:presLayoutVars>
      </dgm:prSet>
      <dgm:spPr/>
    </dgm:pt>
    <dgm:pt modelId="{C3F9D7E7-194E-4951-A577-435165897450}" type="pres">
      <dgm:prSet presAssocID="{8C3A370E-F196-4897-B57C-143255EFD9B8}" presName="rootComposite1" presStyleCnt="0"/>
      <dgm:spPr/>
    </dgm:pt>
    <dgm:pt modelId="{85B86A67-11ED-46F1-830D-12185BB3F15B}" type="pres">
      <dgm:prSet presAssocID="{8C3A370E-F196-4897-B57C-143255EFD9B8}" presName="rootText1" presStyleLbl="node0" presStyleIdx="0" presStyleCnt="1">
        <dgm:presLayoutVars>
          <dgm:chPref val="3"/>
        </dgm:presLayoutVars>
      </dgm:prSet>
      <dgm:spPr/>
    </dgm:pt>
    <dgm:pt modelId="{C38255A4-658F-47E5-86CB-25C859A03620}" type="pres">
      <dgm:prSet presAssocID="{8C3A370E-F196-4897-B57C-143255EFD9B8}" presName="rootConnector1" presStyleLbl="node1" presStyleIdx="0" presStyleCnt="0"/>
      <dgm:spPr/>
    </dgm:pt>
    <dgm:pt modelId="{297987FA-4990-42B7-9F81-3B35703E8B07}" type="pres">
      <dgm:prSet presAssocID="{8C3A370E-F196-4897-B57C-143255EFD9B8}" presName="hierChild2" presStyleCnt="0"/>
      <dgm:spPr/>
    </dgm:pt>
    <dgm:pt modelId="{8FD7C354-3CD9-4D54-8955-22A9DE055556}" type="pres">
      <dgm:prSet presAssocID="{4A27FC08-A4C5-4205-B05E-5D686497AF37}" presName="Name37" presStyleLbl="parChTrans1D2" presStyleIdx="0" presStyleCnt="3"/>
      <dgm:spPr/>
    </dgm:pt>
    <dgm:pt modelId="{FE4F57F6-AFDB-492F-B50D-AD4CB4A807F8}" type="pres">
      <dgm:prSet presAssocID="{7966E961-8561-44F6-A7BE-CEB07BDBB5A5}" presName="hierRoot2" presStyleCnt="0">
        <dgm:presLayoutVars>
          <dgm:hierBranch val="init"/>
        </dgm:presLayoutVars>
      </dgm:prSet>
      <dgm:spPr/>
    </dgm:pt>
    <dgm:pt modelId="{B59D7BD2-91A1-4251-ABE9-3EA48777107C}" type="pres">
      <dgm:prSet presAssocID="{7966E961-8561-44F6-A7BE-CEB07BDBB5A5}" presName="rootComposite" presStyleCnt="0"/>
      <dgm:spPr/>
    </dgm:pt>
    <dgm:pt modelId="{29EAC920-C691-4CF2-8492-5C11A434A9A3}" type="pres">
      <dgm:prSet presAssocID="{7966E961-8561-44F6-A7BE-CEB07BDBB5A5}" presName="rootText" presStyleLbl="node2" presStyleIdx="0" presStyleCnt="3">
        <dgm:presLayoutVars>
          <dgm:chPref val="3"/>
        </dgm:presLayoutVars>
      </dgm:prSet>
      <dgm:spPr/>
    </dgm:pt>
    <dgm:pt modelId="{F9C76F09-FBC2-44AD-966A-8B3D9DCEAAA7}" type="pres">
      <dgm:prSet presAssocID="{7966E961-8561-44F6-A7BE-CEB07BDBB5A5}" presName="rootConnector" presStyleLbl="node2" presStyleIdx="0" presStyleCnt="3"/>
      <dgm:spPr/>
    </dgm:pt>
    <dgm:pt modelId="{47F0B72E-CE59-46B1-8968-4C67646D24D4}" type="pres">
      <dgm:prSet presAssocID="{7966E961-8561-44F6-A7BE-CEB07BDBB5A5}" presName="hierChild4" presStyleCnt="0"/>
      <dgm:spPr/>
    </dgm:pt>
    <dgm:pt modelId="{D0B2B1AE-493D-47C0-BCD0-D0BA82FF0FF5}" type="pres">
      <dgm:prSet presAssocID="{7966E961-8561-44F6-A7BE-CEB07BDBB5A5}" presName="hierChild5" presStyleCnt="0"/>
      <dgm:spPr/>
    </dgm:pt>
    <dgm:pt modelId="{2FEC5187-C29B-40E9-9635-333DA67343F9}" type="pres">
      <dgm:prSet presAssocID="{359959FF-F3A6-4912-AF2B-ACE8F509986A}" presName="Name37" presStyleLbl="parChTrans1D2" presStyleIdx="1" presStyleCnt="3"/>
      <dgm:spPr/>
    </dgm:pt>
    <dgm:pt modelId="{269CFB18-CFC2-4B8E-9B93-80F88A43DF4F}" type="pres">
      <dgm:prSet presAssocID="{A1AC2BC0-8A00-4DFB-B1EA-D232CC537FF3}" presName="hierRoot2" presStyleCnt="0">
        <dgm:presLayoutVars>
          <dgm:hierBranch val="init"/>
        </dgm:presLayoutVars>
      </dgm:prSet>
      <dgm:spPr/>
    </dgm:pt>
    <dgm:pt modelId="{6548E0F8-211B-4ACE-BDC8-FF2902D66156}" type="pres">
      <dgm:prSet presAssocID="{A1AC2BC0-8A00-4DFB-B1EA-D232CC537FF3}" presName="rootComposite" presStyleCnt="0"/>
      <dgm:spPr/>
    </dgm:pt>
    <dgm:pt modelId="{B6DF2963-A747-49E4-ACB4-18944CAB99FD}" type="pres">
      <dgm:prSet presAssocID="{A1AC2BC0-8A00-4DFB-B1EA-D232CC537FF3}" presName="rootText" presStyleLbl="node2" presStyleIdx="1" presStyleCnt="3">
        <dgm:presLayoutVars>
          <dgm:chPref val="3"/>
        </dgm:presLayoutVars>
      </dgm:prSet>
      <dgm:spPr/>
    </dgm:pt>
    <dgm:pt modelId="{8480E871-39E7-4DF3-A3F4-B7897568D164}" type="pres">
      <dgm:prSet presAssocID="{A1AC2BC0-8A00-4DFB-B1EA-D232CC537FF3}" presName="rootConnector" presStyleLbl="node2" presStyleIdx="1" presStyleCnt="3"/>
      <dgm:spPr/>
    </dgm:pt>
    <dgm:pt modelId="{460CA922-255F-456C-A93F-A70967206327}" type="pres">
      <dgm:prSet presAssocID="{A1AC2BC0-8A00-4DFB-B1EA-D232CC537FF3}" presName="hierChild4" presStyleCnt="0"/>
      <dgm:spPr/>
    </dgm:pt>
    <dgm:pt modelId="{7DEBC444-BE67-4C62-ABD0-448A5F3BA9A9}" type="pres">
      <dgm:prSet presAssocID="{F9754135-B7FF-45D0-83A8-4509E4849625}" presName="Name37" presStyleLbl="parChTrans1D3" presStyleIdx="0" presStyleCnt="1"/>
      <dgm:spPr/>
    </dgm:pt>
    <dgm:pt modelId="{171A746E-FAB7-4F6A-9C4A-AD2377AEA2B8}" type="pres">
      <dgm:prSet presAssocID="{C7518774-DF68-4F6E-A838-220C1A2D981F}" presName="hierRoot2" presStyleCnt="0">
        <dgm:presLayoutVars>
          <dgm:hierBranch val="init"/>
        </dgm:presLayoutVars>
      </dgm:prSet>
      <dgm:spPr/>
    </dgm:pt>
    <dgm:pt modelId="{586FDE46-AACF-4C10-86C1-E6E7D44F2230}" type="pres">
      <dgm:prSet presAssocID="{C7518774-DF68-4F6E-A838-220C1A2D981F}" presName="rootComposite" presStyleCnt="0"/>
      <dgm:spPr/>
    </dgm:pt>
    <dgm:pt modelId="{EA4ADA41-D70C-4037-81AF-CCDF5C96FEF2}" type="pres">
      <dgm:prSet presAssocID="{C7518774-DF68-4F6E-A838-220C1A2D981F}" presName="rootText" presStyleLbl="node3" presStyleIdx="0" presStyleCnt="1">
        <dgm:presLayoutVars>
          <dgm:chPref val="3"/>
        </dgm:presLayoutVars>
      </dgm:prSet>
      <dgm:spPr/>
    </dgm:pt>
    <dgm:pt modelId="{A243EA82-9F6C-446D-84AE-D6290277F51B}" type="pres">
      <dgm:prSet presAssocID="{C7518774-DF68-4F6E-A838-220C1A2D981F}" presName="rootConnector" presStyleLbl="node3" presStyleIdx="0" presStyleCnt="1"/>
      <dgm:spPr/>
    </dgm:pt>
    <dgm:pt modelId="{67F61774-B8FA-4613-9A60-1480F7A04111}" type="pres">
      <dgm:prSet presAssocID="{C7518774-DF68-4F6E-A838-220C1A2D981F}" presName="hierChild4" presStyleCnt="0"/>
      <dgm:spPr/>
    </dgm:pt>
    <dgm:pt modelId="{70B4ABD3-11FF-456F-9CB7-CB2CF06D293D}" type="pres">
      <dgm:prSet presAssocID="{C7518774-DF68-4F6E-A838-220C1A2D981F}" presName="hierChild5" presStyleCnt="0"/>
      <dgm:spPr/>
    </dgm:pt>
    <dgm:pt modelId="{55135B5E-F4D5-4955-9720-C95EDB91B6FA}" type="pres">
      <dgm:prSet presAssocID="{A1AC2BC0-8A00-4DFB-B1EA-D232CC537FF3}" presName="hierChild5" presStyleCnt="0"/>
      <dgm:spPr/>
    </dgm:pt>
    <dgm:pt modelId="{401494D4-E268-4E2E-B27F-D8774EC96F05}" type="pres">
      <dgm:prSet presAssocID="{23260B16-94D7-4D28-8CA0-5508A76329FA}" presName="Name37" presStyleLbl="parChTrans1D2" presStyleIdx="2" presStyleCnt="3"/>
      <dgm:spPr/>
    </dgm:pt>
    <dgm:pt modelId="{734CE5D6-57E3-480F-9907-D718873A197E}" type="pres">
      <dgm:prSet presAssocID="{D40423D4-0F31-4EE3-BA9A-C658FD3E8FA1}" presName="hierRoot2" presStyleCnt="0">
        <dgm:presLayoutVars>
          <dgm:hierBranch val="init"/>
        </dgm:presLayoutVars>
      </dgm:prSet>
      <dgm:spPr/>
    </dgm:pt>
    <dgm:pt modelId="{F2887BB8-ECD9-4969-8064-9E7BFD85449C}" type="pres">
      <dgm:prSet presAssocID="{D40423D4-0F31-4EE3-BA9A-C658FD3E8FA1}" presName="rootComposite" presStyleCnt="0"/>
      <dgm:spPr/>
    </dgm:pt>
    <dgm:pt modelId="{3B3D2411-810C-45E5-8425-66ED408B03CE}" type="pres">
      <dgm:prSet presAssocID="{D40423D4-0F31-4EE3-BA9A-C658FD3E8FA1}" presName="rootText" presStyleLbl="node2" presStyleIdx="2" presStyleCnt="3">
        <dgm:presLayoutVars>
          <dgm:chPref val="3"/>
        </dgm:presLayoutVars>
      </dgm:prSet>
      <dgm:spPr/>
    </dgm:pt>
    <dgm:pt modelId="{B06B0D9B-05D4-4B24-8C9F-296ACC3CC94D}" type="pres">
      <dgm:prSet presAssocID="{D40423D4-0F31-4EE3-BA9A-C658FD3E8FA1}" presName="rootConnector" presStyleLbl="node2" presStyleIdx="2" presStyleCnt="3"/>
      <dgm:spPr/>
    </dgm:pt>
    <dgm:pt modelId="{5E462305-2EA5-48AA-B89E-684EB0BF7B69}" type="pres">
      <dgm:prSet presAssocID="{D40423D4-0F31-4EE3-BA9A-C658FD3E8FA1}" presName="hierChild4" presStyleCnt="0"/>
      <dgm:spPr/>
    </dgm:pt>
    <dgm:pt modelId="{5E90EE10-5892-4AE6-A240-80F553289F72}" type="pres">
      <dgm:prSet presAssocID="{D40423D4-0F31-4EE3-BA9A-C658FD3E8FA1}" presName="hierChild5" presStyleCnt="0"/>
      <dgm:spPr/>
    </dgm:pt>
    <dgm:pt modelId="{AEE2B703-A146-4C5E-B2C9-631B344DCC02}" type="pres">
      <dgm:prSet presAssocID="{8C3A370E-F196-4897-B57C-143255EFD9B8}" presName="hierChild3" presStyleCnt="0"/>
      <dgm:spPr/>
    </dgm:pt>
  </dgm:ptLst>
  <dgm:cxnLst>
    <dgm:cxn modelId="{AFCC151A-9E7D-4E32-8E67-F846F6D39436}" type="presOf" srcId="{4A27FC08-A4C5-4205-B05E-5D686497AF37}" destId="{8FD7C354-3CD9-4D54-8955-22A9DE055556}" srcOrd="0" destOrd="0" presId="urn:microsoft.com/office/officeart/2005/8/layout/orgChart1"/>
    <dgm:cxn modelId="{76E6691B-604E-468C-8DC0-CD50CFC88676}" type="presOf" srcId="{F9754135-B7FF-45D0-83A8-4509E4849625}" destId="{7DEBC444-BE67-4C62-ABD0-448A5F3BA9A9}" srcOrd="0" destOrd="0" presId="urn:microsoft.com/office/officeart/2005/8/layout/orgChart1"/>
    <dgm:cxn modelId="{F5D5281C-A26F-42E5-BC39-F7AAE16EF25A}" type="presOf" srcId="{D40423D4-0F31-4EE3-BA9A-C658FD3E8FA1}" destId="{B06B0D9B-05D4-4B24-8C9F-296ACC3CC94D}" srcOrd="1" destOrd="0" presId="urn:microsoft.com/office/officeart/2005/8/layout/orgChart1"/>
    <dgm:cxn modelId="{B4214223-0709-4A5D-9617-D30187089EF6}" type="presOf" srcId="{C7518774-DF68-4F6E-A838-220C1A2D981F}" destId="{EA4ADA41-D70C-4037-81AF-CCDF5C96FEF2}" srcOrd="0" destOrd="0" presId="urn:microsoft.com/office/officeart/2005/8/layout/orgChart1"/>
    <dgm:cxn modelId="{B23A9A34-1D0C-4626-AE09-56D225BE596E}" srcId="{8C3A370E-F196-4897-B57C-143255EFD9B8}" destId="{D40423D4-0F31-4EE3-BA9A-C658FD3E8FA1}" srcOrd="2" destOrd="0" parTransId="{23260B16-94D7-4D28-8CA0-5508A76329FA}" sibTransId="{8039D4D9-7E2C-453B-8679-5290A37B1740}"/>
    <dgm:cxn modelId="{4AC77735-5021-44C4-A1C6-02658ACF3C9F}" type="presOf" srcId="{7966E961-8561-44F6-A7BE-CEB07BDBB5A5}" destId="{F9C76F09-FBC2-44AD-966A-8B3D9DCEAAA7}" srcOrd="1" destOrd="0" presId="urn:microsoft.com/office/officeart/2005/8/layout/orgChart1"/>
    <dgm:cxn modelId="{30D10E63-4A3C-48BA-B8F6-3A1047ECB93B}" type="presOf" srcId="{C7518774-DF68-4F6E-A838-220C1A2D981F}" destId="{A243EA82-9F6C-446D-84AE-D6290277F51B}" srcOrd="1" destOrd="0" presId="urn:microsoft.com/office/officeart/2005/8/layout/orgChart1"/>
    <dgm:cxn modelId="{C57D7C48-3522-47C4-880A-F7376F8B0B2D}" type="presOf" srcId="{23260B16-94D7-4D28-8CA0-5508A76329FA}" destId="{401494D4-E268-4E2E-B27F-D8774EC96F05}" srcOrd="0" destOrd="0" presId="urn:microsoft.com/office/officeart/2005/8/layout/orgChart1"/>
    <dgm:cxn modelId="{73CB974D-DB0B-4D3F-9D3A-A475010A8699}" type="presOf" srcId="{D40423D4-0F31-4EE3-BA9A-C658FD3E8FA1}" destId="{3B3D2411-810C-45E5-8425-66ED408B03CE}" srcOrd="0" destOrd="0" presId="urn:microsoft.com/office/officeart/2005/8/layout/orgChart1"/>
    <dgm:cxn modelId="{2BB2D151-C772-49A4-97B9-0F3C912CB492}" srcId="{8C3A370E-F196-4897-B57C-143255EFD9B8}" destId="{A1AC2BC0-8A00-4DFB-B1EA-D232CC537FF3}" srcOrd="1" destOrd="0" parTransId="{359959FF-F3A6-4912-AF2B-ACE8F509986A}" sibTransId="{436AD7C6-E13E-44D5-824E-9995789CC5E3}"/>
    <dgm:cxn modelId="{64261054-BB55-4180-905B-B339144FDC12}" type="presOf" srcId="{F5643647-DA2E-468E-A87F-C8B097CC502B}" destId="{ED8EBBBC-58B4-4752-823A-A8540E000EF4}" srcOrd="0" destOrd="0" presId="urn:microsoft.com/office/officeart/2005/8/layout/orgChart1"/>
    <dgm:cxn modelId="{AD351E78-9178-4244-A10C-A4D1048F740B}" type="presOf" srcId="{A1AC2BC0-8A00-4DFB-B1EA-D232CC537FF3}" destId="{B6DF2963-A747-49E4-ACB4-18944CAB99FD}" srcOrd="0" destOrd="0" presId="urn:microsoft.com/office/officeart/2005/8/layout/orgChart1"/>
    <dgm:cxn modelId="{15FDA05A-D155-423F-8C74-086733797AFD}" type="presOf" srcId="{8C3A370E-F196-4897-B57C-143255EFD9B8}" destId="{85B86A67-11ED-46F1-830D-12185BB3F15B}" srcOrd="0" destOrd="0" presId="urn:microsoft.com/office/officeart/2005/8/layout/orgChart1"/>
    <dgm:cxn modelId="{226D1890-24FD-4789-B1BF-22562F606FF3}" type="presOf" srcId="{359959FF-F3A6-4912-AF2B-ACE8F509986A}" destId="{2FEC5187-C29B-40E9-9635-333DA67343F9}" srcOrd="0" destOrd="0" presId="urn:microsoft.com/office/officeart/2005/8/layout/orgChart1"/>
    <dgm:cxn modelId="{EB346BA1-15EF-4865-9A43-6E2439445363}" srcId="{8C3A370E-F196-4897-B57C-143255EFD9B8}" destId="{7966E961-8561-44F6-A7BE-CEB07BDBB5A5}" srcOrd="0" destOrd="0" parTransId="{4A27FC08-A4C5-4205-B05E-5D686497AF37}" sibTransId="{7A3A9005-EFB4-4D55-958D-0D1F04923F99}"/>
    <dgm:cxn modelId="{8ABCDFAE-2E5B-4C78-B94C-77A13B27FBF5}" type="presOf" srcId="{7966E961-8561-44F6-A7BE-CEB07BDBB5A5}" destId="{29EAC920-C691-4CF2-8492-5C11A434A9A3}" srcOrd="0" destOrd="0" presId="urn:microsoft.com/office/officeart/2005/8/layout/orgChart1"/>
    <dgm:cxn modelId="{1FEA4FD8-15D0-48C5-ACB7-9B20C825C92C}" srcId="{F5643647-DA2E-468E-A87F-C8B097CC502B}" destId="{8C3A370E-F196-4897-B57C-143255EFD9B8}" srcOrd="0" destOrd="0" parTransId="{E3136ECF-24EE-45E7-87CF-41B7D7CAEC2C}" sibTransId="{EA967600-EE1D-4F8D-84B2-408E75939F22}"/>
    <dgm:cxn modelId="{F1B0BCE5-FE20-49FD-BFCD-10C45D9BC608}" type="presOf" srcId="{8C3A370E-F196-4897-B57C-143255EFD9B8}" destId="{C38255A4-658F-47E5-86CB-25C859A03620}" srcOrd="1" destOrd="0" presId="urn:microsoft.com/office/officeart/2005/8/layout/orgChart1"/>
    <dgm:cxn modelId="{1EFDAEEC-6675-4090-B427-759F652889CA}" srcId="{A1AC2BC0-8A00-4DFB-B1EA-D232CC537FF3}" destId="{C7518774-DF68-4F6E-A838-220C1A2D981F}" srcOrd="0" destOrd="0" parTransId="{F9754135-B7FF-45D0-83A8-4509E4849625}" sibTransId="{391E7CD2-BEC5-4F90-9BE0-E81AB792EA8E}"/>
    <dgm:cxn modelId="{63F226FD-70F8-4C39-BB00-791480C1E635}" type="presOf" srcId="{A1AC2BC0-8A00-4DFB-B1EA-D232CC537FF3}" destId="{8480E871-39E7-4DF3-A3F4-B7897568D164}" srcOrd="1" destOrd="0" presId="urn:microsoft.com/office/officeart/2005/8/layout/orgChart1"/>
    <dgm:cxn modelId="{DE4E1227-6C98-439F-ACD8-80FBDE3C1ED4}" type="presParOf" srcId="{ED8EBBBC-58B4-4752-823A-A8540E000EF4}" destId="{A106B3DF-AB56-4DA0-81AA-EABB81049C29}" srcOrd="0" destOrd="0" presId="urn:microsoft.com/office/officeart/2005/8/layout/orgChart1"/>
    <dgm:cxn modelId="{9EDD60FD-388B-4B9C-8B54-7372D92ACCFC}" type="presParOf" srcId="{A106B3DF-AB56-4DA0-81AA-EABB81049C29}" destId="{C3F9D7E7-194E-4951-A577-435165897450}" srcOrd="0" destOrd="0" presId="urn:microsoft.com/office/officeart/2005/8/layout/orgChart1"/>
    <dgm:cxn modelId="{2D480B7C-ADF9-4258-8E94-0996337EEAA7}" type="presParOf" srcId="{C3F9D7E7-194E-4951-A577-435165897450}" destId="{85B86A67-11ED-46F1-830D-12185BB3F15B}" srcOrd="0" destOrd="0" presId="urn:microsoft.com/office/officeart/2005/8/layout/orgChart1"/>
    <dgm:cxn modelId="{8FAB7459-C06C-40DF-90F2-29CB108CC896}" type="presParOf" srcId="{C3F9D7E7-194E-4951-A577-435165897450}" destId="{C38255A4-658F-47E5-86CB-25C859A03620}" srcOrd="1" destOrd="0" presId="urn:microsoft.com/office/officeart/2005/8/layout/orgChart1"/>
    <dgm:cxn modelId="{CB6BCF8F-C87E-49EC-B908-65DB051FCFA4}" type="presParOf" srcId="{A106B3DF-AB56-4DA0-81AA-EABB81049C29}" destId="{297987FA-4990-42B7-9F81-3B35703E8B07}" srcOrd="1" destOrd="0" presId="urn:microsoft.com/office/officeart/2005/8/layout/orgChart1"/>
    <dgm:cxn modelId="{8C5D1C51-C5C3-49F2-9DC6-89987B12A19C}" type="presParOf" srcId="{297987FA-4990-42B7-9F81-3B35703E8B07}" destId="{8FD7C354-3CD9-4D54-8955-22A9DE055556}" srcOrd="0" destOrd="0" presId="urn:microsoft.com/office/officeart/2005/8/layout/orgChart1"/>
    <dgm:cxn modelId="{380F3C35-895B-432F-9F7A-F3D934439E93}" type="presParOf" srcId="{297987FA-4990-42B7-9F81-3B35703E8B07}" destId="{FE4F57F6-AFDB-492F-B50D-AD4CB4A807F8}" srcOrd="1" destOrd="0" presId="urn:microsoft.com/office/officeart/2005/8/layout/orgChart1"/>
    <dgm:cxn modelId="{AF627838-2413-4DFB-8321-773C2CD084AF}" type="presParOf" srcId="{FE4F57F6-AFDB-492F-B50D-AD4CB4A807F8}" destId="{B59D7BD2-91A1-4251-ABE9-3EA48777107C}" srcOrd="0" destOrd="0" presId="urn:microsoft.com/office/officeart/2005/8/layout/orgChart1"/>
    <dgm:cxn modelId="{1D4137CA-9753-49D9-9F81-95F5A47D213D}" type="presParOf" srcId="{B59D7BD2-91A1-4251-ABE9-3EA48777107C}" destId="{29EAC920-C691-4CF2-8492-5C11A434A9A3}" srcOrd="0" destOrd="0" presId="urn:microsoft.com/office/officeart/2005/8/layout/orgChart1"/>
    <dgm:cxn modelId="{681B91EC-2BBD-4AD2-851E-1D586721A3E1}" type="presParOf" srcId="{B59D7BD2-91A1-4251-ABE9-3EA48777107C}" destId="{F9C76F09-FBC2-44AD-966A-8B3D9DCEAAA7}" srcOrd="1" destOrd="0" presId="urn:microsoft.com/office/officeart/2005/8/layout/orgChart1"/>
    <dgm:cxn modelId="{B8BD737F-F9FE-4C93-9155-8D9B1E14FE60}" type="presParOf" srcId="{FE4F57F6-AFDB-492F-B50D-AD4CB4A807F8}" destId="{47F0B72E-CE59-46B1-8968-4C67646D24D4}" srcOrd="1" destOrd="0" presId="urn:microsoft.com/office/officeart/2005/8/layout/orgChart1"/>
    <dgm:cxn modelId="{6326338C-6A99-42E2-957F-23D455740CA6}" type="presParOf" srcId="{FE4F57F6-AFDB-492F-B50D-AD4CB4A807F8}" destId="{D0B2B1AE-493D-47C0-BCD0-D0BA82FF0FF5}" srcOrd="2" destOrd="0" presId="urn:microsoft.com/office/officeart/2005/8/layout/orgChart1"/>
    <dgm:cxn modelId="{EB5AB660-B0F8-4B58-BE7C-13361CFA81BA}" type="presParOf" srcId="{297987FA-4990-42B7-9F81-3B35703E8B07}" destId="{2FEC5187-C29B-40E9-9635-333DA67343F9}" srcOrd="2" destOrd="0" presId="urn:microsoft.com/office/officeart/2005/8/layout/orgChart1"/>
    <dgm:cxn modelId="{77FCDA87-F5A5-460B-BCC3-2E1AA56C174B}" type="presParOf" srcId="{297987FA-4990-42B7-9F81-3B35703E8B07}" destId="{269CFB18-CFC2-4B8E-9B93-80F88A43DF4F}" srcOrd="3" destOrd="0" presId="urn:microsoft.com/office/officeart/2005/8/layout/orgChart1"/>
    <dgm:cxn modelId="{40F97C1C-90A3-4FEE-8990-F4CB70C1EC50}" type="presParOf" srcId="{269CFB18-CFC2-4B8E-9B93-80F88A43DF4F}" destId="{6548E0F8-211B-4ACE-BDC8-FF2902D66156}" srcOrd="0" destOrd="0" presId="urn:microsoft.com/office/officeart/2005/8/layout/orgChart1"/>
    <dgm:cxn modelId="{1DE26AE8-2F61-4F02-8CB3-3177036FECAC}" type="presParOf" srcId="{6548E0F8-211B-4ACE-BDC8-FF2902D66156}" destId="{B6DF2963-A747-49E4-ACB4-18944CAB99FD}" srcOrd="0" destOrd="0" presId="urn:microsoft.com/office/officeart/2005/8/layout/orgChart1"/>
    <dgm:cxn modelId="{635C77BB-217F-4CEF-8EBE-83E4CCBF31D7}" type="presParOf" srcId="{6548E0F8-211B-4ACE-BDC8-FF2902D66156}" destId="{8480E871-39E7-4DF3-A3F4-B7897568D164}" srcOrd="1" destOrd="0" presId="urn:microsoft.com/office/officeart/2005/8/layout/orgChart1"/>
    <dgm:cxn modelId="{A7F18D2C-9DAB-4DD9-A3CD-09B760771016}" type="presParOf" srcId="{269CFB18-CFC2-4B8E-9B93-80F88A43DF4F}" destId="{460CA922-255F-456C-A93F-A70967206327}" srcOrd="1" destOrd="0" presId="urn:microsoft.com/office/officeart/2005/8/layout/orgChart1"/>
    <dgm:cxn modelId="{5364DB92-1EAB-4952-AF93-0D90AE799216}" type="presParOf" srcId="{460CA922-255F-456C-A93F-A70967206327}" destId="{7DEBC444-BE67-4C62-ABD0-448A5F3BA9A9}" srcOrd="0" destOrd="0" presId="urn:microsoft.com/office/officeart/2005/8/layout/orgChart1"/>
    <dgm:cxn modelId="{38FD70EF-E453-4FDE-A452-365D535B1D4D}" type="presParOf" srcId="{460CA922-255F-456C-A93F-A70967206327}" destId="{171A746E-FAB7-4F6A-9C4A-AD2377AEA2B8}" srcOrd="1" destOrd="0" presId="urn:microsoft.com/office/officeart/2005/8/layout/orgChart1"/>
    <dgm:cxn modelId="{DDB1E4E0-F9DA-4072-979F-CF2F93C9BD5F}" type="presParOf" srcId="{171A746E-FAB7-4F6A-9C4A-AD2377AEA2B8}" destId="{586FDE46-AACF-4C10-86C1-E6E7D44F2230}" srcOrd="0" destOrd="0" presId="urn:microsoft.com/office/officeart/2005/8/layout/orgChart1"/>
    <dgm:cxn modelId="{48196052-2E7D-4D62-A69A-502FC878145A}" type="presParOf" srcId="{586FDE46-AACF-4C10-86C1-E6E7D44F2230}" destId="{EA4ADA41-D70C-4037-81AF-CCDF5C96FEF2}" srcOrd="0" destOrd="0" presId="urn:microsoft.com/office/officeart/2005/8/layout/orgChart1"/>
    <dgm:cxn modelId="{0F3BF07A-B70B-49A9-9964-0129EA81F6B1}" type="presParOf" srcId="{586FDE46-AACF-4C10-86C1-E6E7D44F2230}" destId="{A243EA82-9F6C-446D-84AE-D6290277F51B}" srcOrd="1" destOrd="0" presId="urn:microsoft.com/office/officeart/2005/8/layout/orgChart1"/>
    <dgm:cxn modelId="{305A8BE7-02F8-41F7-92E0-8DFF9B74CB6E}" type="presParOf" srcId="{171A746E-FAB7-4F6A-9C4A-AD2377AEA2B8}" destId="{67F61774-B8FA-4613-9A60-1480F7A04111}" srcOrd="1" destOrd="0" presId="urn:microsoft.com/office/officeart/2005/8/layout/orgChart1"/>
    <dgm:cxn modelId="{4C00FA72-D022-41F9-B11D-CC5AC080B917}" type="presParOf" srcId="{171A746E-FAB7-4F6A-9C4A-AD2377AEA2B8}" destId="{70B4ABD3-11FF-456F-9CB7-CB2CF06D293D}" srcOrd="2" destOrd="0" presId="urn:microsoft.com/office/officeart/2005/8/layout/orgChart1"/>
    <dgm:cxn modelId="{97400894-C2EE-48AB-AA83-D92A65694809}" type="presParOf" srcId="{269CFB18-CFC2-4B8E-9B93-80F88A43DF4F}" destId="{55135B5E-F4D5-4955-9720-C95EDB91B6FA}" srcOrd="2" destOrd="0" presId="urn:microsoft.com/office/officeart/2005/8/layout/orgChart1"/>
    <dgm:cxn modelId="{8AFF8C17-F5B5-4F5F-9F63-7309D56C7558}" type="presParOf" srcId="{297987FA-4990-42B7-9F81-3B35703E8B07}" destId="{401494D4-E268-4E2E-B27F-D8774EC96F05}" srcOrd="4" destOrd="0" presId="urn:microsoft.com/office/officeart/2005/8/layout/orgChart1"/>
    <dgm:cxn modelId="{2BC819FF-F67D-4A83-AFFE-C335CFEA8050}" type="presParOf" srcId="{297987FA-4990-42B7-9F81-3B35703E8B07}" destId="{734CE5D6-57E3-480F-9907-D718873A197E}" srcOrd="5" destOrd="0" presId="urn:microsoft.com/office/officeart/2005/8/layout/orgChart1"/>
    <dgm:cxn modelId="{E7399CCB-C2DE-41F4-A626-BF3111B86325}" type="presParOf" srcId="{734CE5D6-57E3-480F-9907-D718873A197E}" destId="{F2887BB8-ECD9-4969-8064-9E7BFD85449C}" srcOrd="0" destOrd="0" presId="urn:microsoft.com/office/officeart/2005/8/layout/orgChart1"/>
    <dgm:cxn modelId="{397E5B91-2467-44A7-B2A3-22C168851A14}" type="presParOf" srcId="{F2887BB8-ECD9-4969-8064-9E7BFD85449C}" destId="{3B3D2411-810C-45E5-8425-66ED408B03CE}" srcOrd="0" destOrd="0" presId="urn:microsoft.com/office/officeart/2005/8/layout/orgChart1"/>
    <dgm:cxn modelId="{92187E96-29F3-4815-B63C-DF893849B22B}" type="presParOf" srcId="{F2887BB8-ECD9-4969-8064-9E7BFD85449C}" destId="{B06B0D9B-05D4-4B24-8C9F-296ACC3CC94D}" srcOrd="1" destOrd="0" presId="urn:microsoft.com/office/officeart/2005/8/layout/orgChart1"/>
    <dgm:cxn modelId="{40045765-C374-4D3A-B7AF-8541B4CED7E5}" type="presParOf" srcId="{734CE5D6-57E3-480F-9907-D718873A197E}" destId="{5E462305-2EA5-48AA-B89E-684EB0BF7B69}" srcOrd="1" destOrd="0" presId="urn:microsoft.com/office/officeart/2005/8/layout/orgChart1"/>
    <dgm:cxn modelId="{FD382F18-8E75-4978-9D0D-F06FAB49210E}" type="presParOf" srcId="{734CE5D6-57E3-480F-9907-D718873A197E}" destId="{5E90EE10-5892-4AE6-A240-80F553289F72}" srcOrd="2" destOrd="0" presId="urn:microsoft.com/office/officeart/2005/8/layout/orgChart1"/>
    <dgm:cxn modelId="{525BC5D8-8532-4D41-8E78-48EF1A563734}" type="presParOf" srcId="{A106B3DF-AB56-4DA0-81AA-EABB81049C29}" destId="{AEE2B703-A146-4C5E-B2C9-631B344DCC0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076B9CC-B552-4303-8AEE-495103D4B8C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45BCEEF-8AE1-4C3A-AFB9-B690FD1AFE21}">
      <dgm:prSet phldrT="[Text]"/>
      <dgm:spPr/>
      <dgm:t>
        <a:bodyPr/>
        <a:lstStyle/>
        <a:p>
          <a:r>
            <a:rPr lang="en-US" dirty="0"/>
            <a:t>Intern</a:t>
          </a:r>
          <a:endParaRPr lang="en-IE" dirty="0"/>
        </a:p>
      </dgm:t>
    </dgm:pt>
    <dgm:pt modelId="{1FA69E9E-61BA-4237-BFF4-C600E7263AD8}" type="parTrans" cxnId="{B989972C-D323-4EEE-A98F-71A5A5840104}">
      <dgm:prSet/>
      <dgm:spPr/>
      <dgm:t>
        <a:bodyPr/>
        <a:lstStyle/>
        <a:p>
          <a:endParaRPr lang="en-IE"/>
        </a:p>
      </dgm:t>
    </dgm:pt>
    <dgm:pt modelId="{7E5C14DB-91F9-4611-9674-5B820A00E7AC}" type="sibTrans" cxnId="{B989972C-D323-4EEE-A98F-71A5A5840104}">
      <dgm:prSet/>
      <dgm:spPr/>
      <dgm:t>
        <a:bodyPr/>
        <a:lstStyle/>
        <a:p>
          <a:endParaRPr lang="en-IE"/>
        </a:p>
      </dgm:t>
    </dgm:pt>
    <dgm:pt modelId="{4C43EC16-3937-47A0-8434-FF53E7FB1AD7}">
      <dgm:prSet phldrT="[Text]"/>
      <dgm:spPr/>
      <dgm:t>
        <a:bodyPr/>
        <a:lstStyle/>
        <a:p>
          <a:r>
            <a:rPr lang="en-US" dirty="0"/>
            <a:t>SHO</a:t>
          </a:r>
          <a:endParaRPr lang="en-IE" dirty="0"/>
        </a:p>
      </dgm:t>
    </dgm:pt>
    <dgm:pt modelId="{42F90639-569A-460B-8ED9-246B15F44758}" type="parTrans" cxnId="{EE85CE80-85E0-4A20-9BEA-57BCA7FBB6A0}">
      <dgm:prSet/>
      <dgm:spPr/>
      <dgm:t>
        <a:bodyPr/>
        <a:lstStyle/>
        <a:p>
          <a:endParaRPr lang="en-IE"/>
        </a:p>
      </dgm:t>
    </dgm:pt>
    <dgm:pt modelId="{5A11C900-7B50-49E7-BFD3-B3DC2DCFEB49}" type="sibTrans" cxnId="{EE85CE80-85E0-4A20-9BEA-57BCA7FBB6A0}">
      <dgm:prSet/>
      <dgm:spPr/>
      <dgm:t>
        <a:bodyPr/>
        <a:lstStyle/>
        <a:p>
          <a:endParaRPr lang="en-IE"/>
        </a:p>
      </dgm:t>
    </dgm:pt>
    <dgm:pt modelId="{BCB645AC-DE5F-4D2D-B59B-40DA23BE9DE5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err="1"/>
            <a:t>SpR</a:t>
          </a:r>
          <a:endParaRPr lang="en-IE" dirty="0"/>
        </a:p>
      </dgm:t>
    </dgm:pt>
    <dgm:pt modelId="{6E5FE146-A5D5-44A6-9B2F-0D96E4472123}" type="parTrans" cxnId="{2FFBDF28-8449-4C8B-8A8A-568028CD6E54}">
      <dgm:prSet/>
      <dgm:spPr/>
      <dgm:t>
        <a:bodyPr/>
        <a:lstStyle/>
        <a:p>
          <a:endParaRPr lang="en-IE"/>
        </a:p>
      </dgm:t>
    </dgm:pt>
    <dgm:pt modelId="{97FB3919-D169-415E-8F7B-F98DF7B73F45}" type="sibTrans" cxnId="{2FFBDF28-8449-4C8B-8A8A-568028CD6E54}">
      <dgm:prSet/>
      <dgm:spPr/>
      <dgm:t>
        <a:bodyPr/>
        <a:lstStyle/>
        <a:p>
          <a:endParaRPr lang="en-IE"/>
        </a:p>
      </dgm:t>
    </dgm:pt>
    <dgm:pt modelId="{14DBAF30-C49A-439D-BF72-59599735C2A0}">
      <dgm:prSet phldrT="[Text]"/>
      <dgm:spPr/>
      <dgm:t>
        <a:bodyPr/>
        <a:lstStyle/>
        <a:p>
          <a:r>
            <a:rPr lang="en-US" dirty="0"/>
            <a:t>Fellow</a:t>
          </a:r>
          <a:endParaRPr lang="en-IE" dirty="0"/>
        </a:p>
      </dgm:t>
    </dgm:pt>
    <dgm:pt modelId="{2BDB3EA8-57A9-4044-800F-40DE3F4E7BBC}" type="parTrans" cxnId="{4A51FDB0-741D-4A03-AB4A-EC6F99F3D99B}">
      <dgm:prSet/>
      <dgm:spPr/>
      <dgm:t>
        <a:bodyPr/>
        <a:lstStyle/>
        <a:p>
          <a:endParaRPr lang="en-IE"/>
        </a:p>
      </dgm:t>
    </dgm:pt>
    <dgm:pt modelId="{3BC25F35-08CE-4654-8983-22E92979A9B1}" type="sibTrans" cxnId="{4A51FDB0-741D-4A03-AB4A-EC6F99F3D99B}">
      <dgm:prSet/>
      <dgm:spPr/>
      <dgm:t>
        <a:bodyPr/>
        <a:lstStyle/>
        <a:p>
          <a:endParaRPr lang="en-IE"/>
        </a:p>
      </dgm:t>
    </dgm:pt>
    <dgm:pt modelId="{3D5DBF2C-6D5F-47D7-B3E3-B2568CFC1F57}">
      <dgm:prSet phldrT="[Text]"/>
      <dgm:spPr/>
      <dgm:t>
        <a:bodyPr/>
        <a:lstStyle/>
        <a:p>
          <a:r>
            <a:rPr lang="en-US" dirty="0"/>
            <a:t>Consultant</a:t>
          </a:r>
          <a:endParaRPr lang="en-IE" dirty="0"/>
        </a:p>
      </dgm:t>
    </dgm:pt>
    <dgm:pt modelId="{4E1CE834-8FAD-44AF-8F88-186162E9899C}" type="parTrans" cxnId="{A41F2402-CCB0-477E-A67B-058371ACA887}">
      <dgm:prSet/>
      <dgm:spPr/>
      <dgm:t>
        <a:bodyPr/>
        <a:lstStyle/>
        <a:p>
          <a:endParaRPr lang="en-IE"/>
        </a:p>
      </dgm:t>
    </dgm:pt>
    <dgm:pt modelId="{1CF45016-7B16-4F97-AA67-B237502FD8E2}" type="sibTrans" cxnId="{A41F2402-CCB0-477E-A67B-058371ACA887}">
      <dgm:prSet/>
      <dgm:spPr/>
      <dgm:t>
        <a:bodyPr/>
        <a:lstStyle/>
        <a:p>
          <a:endParaRPr lang="en-IE"/>
        </a:p>
      </dgm:t>
    </dgm:pt>
    <dgm:pt modelId="{FEB21840-1FB8-47AD-A901-3616D54CB9FC}" type="pres">
      <dgm:prSet presAssocID="{7076B9CC-B552-4303-8AEE-495103D4B8CA}" presName="CompostProcess" presStyleCnt="0">
        <dgm:presLayoutVars>
          <dgm:dir/>
          <dgm:resizeHandles val="exact"/>
        </dgm:presLayoutVars>
      </dgm:prSet>
      <dgm:spPr/>
    </dgm:pt>
    <dgm:pt modelId="{EA902CE3-2FD9-4621-8059-49382CD75E57}" type="pres">
      <dgm:prSet presAssocID="{7076B9CC-B552-4303-8AEE-495103D4B8CA}" presName="arrow" presStyleLbl="bgShp" presStyleIdx="0" presStyleCnt="1"/>
      <dgm:spPr/>
    </dgm:pt>
    <dgm:pt modelId="{2191E670-7A8D-4257-B871-FF7A17F871F6}" type="pres">
      <dgm:prSet presAssocID="{7076B9CC-B552-4303-8AEE-495103D4B8CA}" presName="linearProcess" presStyleCnt="0"/>
      <dgm:spPr/>
    </dgm:pt>
    <dgm:pt modelId="{D400A04E-58A5-4A5B-9B3E-E00BA4D83697}" type="pres">
      <dgm:prSet presAssocID="{045BCEEF-8AE1-4C3A-AFB9-B690FD1AFE21}" presName="textNode" presStyleLbl="node1" presStyleIdx="0" presStyleCnt="5">
        <dgm:presLayoutVars>
          <dgm:bulletEnabled val="1"/>
        </dgm:presLayoutVars>
      </dgm:prSet>
      <dgm:spPr/>
    </dgm:pt>
    <dgm:pt modelId="{1ADCA6F4-8E04-498F-B225-123EF59D10B1}" type="pres">
      <dgm:prSet presAssocID="{7E5C14DB-91F9-4611-9674-5B820A00E7AC}" presName="sibTrans" presStyleCnt="0"/>
      <dgm:spPr/>
    </dgm:pt>
    <dgm:pt modelId="{D132E316-4BF2-45B1-9C44-2FB837630217}" type="pres">
      <dgm:prSet presAssocID="{4C43EC16-3937-47A0-8434-FF53E7FB1AD7}" presName="textNode" presStyleLbl="node1" presStyleIdx="1" presStyleCnt="5" custLinFactNeighborX="1754" custLinFactNeighborY="-2862">
        <dgm:presLayoutVars>
          <dgm:bulletEnabled val="1"/>
        </dgm:presLayoutVars>
      </dgm:prSet>
      <dgm:spPr/>
    </dgm:pt>
    <dgm:pt modelId="{A69459C6-31D0-45D1-94EB-5F5F98E12C7A}" type="pres">
      <dgm:prSet presAssocID="{5A11C900-7B50-49E7-BFD3-B3DC2DCFEB49}" presName="sibTrans" presStyleCnt="0"/>
      <dgm:spPr/>
    </dgm:pt>
    <dgm:pt modelId="{0FBE9334-37EA-429A-BE45-9E601ED3B793}" type="pres">
      <dgm:prSet presAssocID="{BCB645AC-DE5F-4D2D-B59B-40DA23BE9DE5}" presName="textNode" presStyleLbl="node1" presStyleIdx="2" presStyleCnt="5">
        <dgm:presLayoutVars>
          <dgm:bulletEnabled val="1"/>
        </dgm:presLayoutVars>
      </dgm:prSet>
      <dgm:spPr/>
    </dgm:pt>
    <dgm:pt modelId="{28F7169C-A299-44FE-8D64-174D8531A1DB}" type="pres">
      <dgm:prSet presAssocID="{97FB3919-D169-415E-8F7B-F98DF7B73F45}" presName="sibTrans" presStyleCnt="0"/>
      <dgm:spPr/>
    </dgm:pt>
    <dgm:pt modelId="{636803C8-316F-455A-B4A5-CF8F36A4D7BC}" type="pres">
      <dgm:prSet presAssocID="{14DBAF30-C49A-439D-BF72-59599735C2A0}" presName="textNode" presStyleLbl="node1" presStyleIdx="3" presStyleCnt="5">
        <dgm:presLayoutVars>
          <dgm:bulletEnabled val="1"/>
        </dgm:presLayoutVars>
      </dgm:prSet>
      <dgm:spPr/>
    </dgm:pt>
    <dgm:pt modelId="{CD5D9AF6-96A8-4834-B021-CEE66D39ED4E}" type="pres">
      <dgm:prSet presAssocID="{3BC25F35-08CE-4654-8983-22E92979A9B1}" presName="sibTrans" presStyleCnt="0"/>
      <dgm:spPr/>
    </dgm:pt>
    <dgm:pt modelId="{6A240095-4B3D-4B74-8F74-DE7839643A64}" type="pres">
      <dgm:prSet presAssocID="{3D5DBF2C-6D5F-47D7-B3E3-B2568CFC1F57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A41F2402-CCB0-477E-A67B-058371ACA887}" srcId="{7076B9CC-B552-4303-8AEE-495103D4B8CA}" destId="{3D5DBF2C-6D5F-47D7-B3E3-B2568CFC1F57}" srcOrd="4" destOrd="0" parTransId="{4E1CE834-8FAD-44AF-8F88-186162E9899C}" sibTransId="{1CF45016-7B16-4F97-AA67-B237502FD8E2}"/>
    <dgm:cxn modelId="{2FFBDF28-8449-4C8B-8A8A-568028CD6E54}" srcId="{7076B9CC-B552-4303-8AEE-495103D4B8CA}" destId="{BCB645AC-DE5F-4D2D-B59B-40DA23BE9DE5}" srcOrd="2" destOrd="0" parTransId="{6E5FE146-A5D5-44A6-9B2F-0D96E4472123}" sibTransId="{97FB3919-D169-415E-8F7B-F98DF7B73F45}"/>
    <dgm:cxn modelId="{BC878129-6F5E-420F-BA9D-BDB9F71C51F7}" type="presOf" srcId="{14DBAF30-C49A-439D-BF72-59599735C2A0}" destId="{636803C8-316F-455A-B4A5-CF8F36A4D7BC}" srcOrd="0" destOrd="0" presId="urn:microsoft.com/office/officeart/2005/8/layout/hProcess9"/>
    <dgm:cxn modelId="{B989972C-D323-4EEE-A98F-71A5A5840104}" srcId="{7076B9CC-B552-4303-8AEE-495103D4B8CA}" destId="{045BCEEF-8AE1-4C3A-AFB9-B690FD1AFE21}" srcOrd="0" destOrd="0" parTransId="{1FA69E9E-61BA-4237-BFF4-C600E7263AD8}" sibTransId="{7E5C14DB-91F9-4611-9674-5B820A00E7AC}"/>
    <dgm:cxn modelId="{03F4AE45-A873-4C03-A692-88D62DF7EA9D}" type="presOf" srcId="{7076B9CC-B552-4303-8AEE-495103D4B8CA}" destId="{FEB21840-1FB8-47AD-A901-3616D54CB9FC}" srcOrd="0" destOrd="0" presId="urn:microsoft.com/office/officeart/2005/8/layout/hProcess9"/>
    <dgm:cxn modelId="{B3BFAA6E-5736-4C8D-9E9A-D316E6B796D8}" type="presOf" srcId="{045BCEEF-8AE1-4C3A-AFB9-B690FD1AFE21}" destId="{D400A04E-58A5-4A5B-9B3E-E00BA4D83697}" srcOrd="0" destOrd="0" presId="urn:microsoft.com/office/officeart/2005/8/layout/hProcess9"/>
    <dgm:cxn modelId="{1253C77E-1B78-4FB5-B7C4-6AFF64A1A2AE}" type="presOf" srcId="{3D5DBF2C-6D5F-47D7-B3E3-B2568CFC1F57}" destId="{6A240095-4B3D-4B74-8F74-DE7839643A64}" srcOrd="0" destOrd="0" presId="urn:microsoft.com/office/officeart/2005/8/layout/hProcess9"/>
    <dgm:cxn modelId="{EE85CE80-85E0-4A20-9BEA-57BCA7FBB6A0}" srcId="{7076B9CC-B552-4303-8AEE-495103D4B8CA}" destId="{4C43EC16-3937-47A0-8434-FF53E7FB1AD7}" srcOrd="1" destOrd="0" parTransId="{42F90639-569A-460B-8ED9-246B15F44758}" sibTransId="{5A11C900-7B50-49E7-BFD3-B3DC2DCFEB49}"/>
    <dgm:cxn modelId="{3537A788-4E6D-47C3-989C-BBF58DF6336D}" type="presOf" srcId="{BCB645AC-DE5F-4D2D-B59B-40DA23BE9DE5}" destId="{0FBE9334-37EA-429A-BE45-9E601ED3B793}" srcOrd="0" destOrd="0" presId="urn:microsoft.com/office/officeart/2005/8/layout/hProcess9"/>
    <dgm:cxn modelId="{4A51FDB0-741D-4A03-AB4A-EC6F99F3D99B}" srcId="{7076B9CC-B552-4303-8AEE-495103D4B8CA}" destId="{14DBAF30-C49A-439D-BF72-59599735C2A0}" srcOrd="3" destOrd="0" parTransId="{2BDB3EA8-57A9-4044-800F-40DE3F4E7BBC}" sibTransId="{3BC25F35-08CE-4654-8983-22E92979A9B1}"/>
    <dgm:cxn modelId="{B0BBBEF7-2521-4804-9B61-B5E66BB04E8A}" type="presOf" srcId="{4C43EC16-3937-47A0-8434-FF53E7FB1AD7}" destId="{D132E316-4BF2-45B1-9C44-2FB837630217}" srcOrd="0" destOrd="0" presId="urn:microsoft.com/office/officeart/2005/8/layout/hProcess9"/>
    <dgm:cxn modelId="{3B95CFF7-BB4E-4094-BE93-5D99C49BE047}" type="presParOf" srcId="{FEB21840-1FB8-47AD-A901-3616D54CB9FC}" destId="{EA902CE3-2FD9-4621-8059-49382CD75E57}" srcOrd="0" destOrd="0" presId="urn:microsoft.com/office/officeart/2005/8/layout/hProcess9"/>
    <dgm:cxn modelId="{62FAF781-22E0-4DC5-990D-9B13FA462A04}" type="presParOf" srcId="{FEB21840-1FB8-47AD-A901-3616D54CB9FC}" destId="{2191E670-7A8D-4257-B871-FF7A17F871F6}" srcOrd="1" destOrd="0" presId="urn:microsoft.com/office/officeart/2005/8/layout/hProcess9"/>
    <dgm:cxn modelId="{5C712829-CE87-45D9-8135-C8031F64D6E6}" type="presParOf" srcId="{2191E670-7A8D-4257-B871-FF7A17F871F6}" destId="{D400A04E-58A5-4A5B-9B3E-E00BA4D83697}" srcOrd="0" destOrd="0" presId="urn:microsoft.com/office/officeart/2005/8/layout/hProcess9"/>
    <dgm:cxn modelId="{2A751BF3-D24D-47DC-8E24-8AE2D2D80EE9}" type="presParOf" srcId="{2191E670-7A8D-4257-B871-FF7A17F871F6}" destId="{1ADCA6F4-8E04-498F-B225-123EF59D10B1}" srcOrd="1" destOrd="0" presId="urn:microsoft.com/office/officeart/2005/8/layout/hProcess9"/>
    <dgm:cxn modelId="{0A6E7036-6022-4D8F-8503-0471336B6A1D}" type="presParOf" srcId="{2191E670-7A8D-4257-B871-FF7A17F871F6}" destId="{D132E316-4BF2-45B1-9C44-2FB837630217}" srcOrd="2" destOrd="0" presId="urn:microsoft.com/office/officeart/2005/8/layout/hProcess9"/>
    <dgm:cxn modelId="{F9431B37-A786-4B71-9035-5B45F82D2039}" type="presParOf" srcId="{2191E670-7A8D-4257-B871-FF7A17F871F6}" destId="{A69459C6-31D0-45D1-94EB-5F5F98E12C7A}" srcOrd="3" destOrd="0" presId="urn:microsoft.com/office/officeart/2005/8/layout/hProcess9"/>
    <dgm:cxn modelId="{2BE3B8D2-FCD6-47FC-A6CB-0E15F8E392BC}" type="presParOf" srcId="{2191E670-7A8D-4257-B871-FF7A17F871F6}" destId="{0FBE9334-37EA-429A-BE45-9E601ED3B793}" srcOrd="4" destOrd="0" presId="urn:microsoft.com/office/officeart/2005/8/layout/hProcess9"/>
    <dgm:cxn modelId="{9F57050C-FD1C-4C68-AA3A-027BDF0881B6}" type="presParOf" srcId="{2191E670-7A8D-4257-B871-FF7A17F871F6}" destId="{28F7169C-A299-44FE-8D64-174D8531A1DB}" srcOrd="5" destOrd="0" presId="urn:microsoft.com/office/officeart/2005/8/layout/hProcess9"/>
    <dgm:cxn modelId="{B1BC0F3D-4403-4D14-8CB6-A8726CCD224C}" type="presParOf" srcId="{2191E670-7A8D-4257-B871-FF7A17F871F6}" destId="{636803C8-316F-455A-B4A5-CF8F36A4D7BC}" srcOrd="6" destOrd="0" presId="urn:microsoft.com/office/officeart/2005/8/layout/hProcess9"/>
    <dgm:cxn modelId="{383F3FB4-48EE-4E5D-B32F-15485B0316F0}" type="presParOf" srcId="{2191E670-7A8D-4257-B871-FF7A17F871F6}" destId="{CD5D9AF6-96A8-4834-B021-CEE66D39ED4E}" srcOrd="7" destOrd="0" presId="urn:microsoft.com/office/officeart/2005/8/layout/hProcess9"/>
    <dgm:cxn modelId="{49A82322-B3C9-4357-9BD0-6EAAB8B94A78}" type="presParOf" srcId="{2191E670-7A8D-4257-B871-FF7A17F871F6}" destId="{6A240095-4B3D-4B74-8F74-DE7839643A64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05A3098-1056-4AE9-A161-7147E186DA3B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2B9A46AF-CECC-412C-B2A4-D2B5C576C359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1-2 years of Endocrinology Training</a:t>
          </a:r>
          <a:endParaRPr lang="en-IE" dirty="0"/>
        </a:p>
      </dgm:t>
    </dgm:pt>
    <dgm:pt modelId="{D95A2179-89EB-4BCC-B6C3-9CCBDA273C30}" type="parTrans" cxnId="{8F6F19C9-AB48-4605-ADA5-C8F98119F554}">
      <dgm:prSet/>
      <dgm:spPr/>
      <dgm:t>
        <a:bodyPr/>
        <a:lstStyle/>
        <a:p>
          <a:endParaRPr lang="en-IE"/>
        </a:p>
      </dgm:t>
    </dgm:pt>
    <dgm:pt modelId="{5AEC9C11-F606-4E59-9F28-8D5BD04E6032}" type="sibTrans" cxnId="{8F6F19C9-AB48-4605-ADA5-C8F98119F554}">
      <dgm:prSet/>
      <dgm:spPr/>
      <dgm:t>
        <a:bodyPr/>
        <a:lstStyle/>
        <a:p>
          <a:endParaRPr lang="en-IE"/>
        </a:p>
      </dgm:t>
    </dgm:pt>
    <dgm:pt modelId="{01FAAC0B-2669-4067-826D-C944E5CEC09A}">
      <dgm:prSet phldrT="[Text]"/>
      <dgm:spPr>
        <a:ln>
          <a:solidFill>
            <a:schemeClr val="accent2"/>
          </a:solidFill>
        </a:ln>
      </dgm:spPr>
      <dgm:t>
        <a:bodyPr/>
        <a:lstStyle/>
        <a:p>
          <a:r>
            <a:rPr lang="en-US" dirty="0"/>
            <a:t>Basic Knowledge</a:t>
          </a:r>
        </a:p>
        <a:p>
          <a:r>
            <a:rPr lang="en-US" dirty="0"/>
            <a:t>History/Phys Exam</a:t>
          </a:r>
        </a:p>
        <a:p>
          <a:r>
            <a:rPr lang="en-US" dirty="0"/>
            <a:t>Guidelines</a:t>
          </a:r>
          <a:endParaRPr lang="en-IE" dirty="0"/>
        </a:p>
      </dgm:t>
    </dgm:pt>
    <dgm:pt modelId="{8467F197-0861-4E32-A2B5-E9E9C69A733F}" type="parTrans" cxnId="{91BD8D86-875E-4D5A-9D68-ABAE2319AF16}">
      <dgm:prSet/>
      <dgm:spPr/>
      <dgm:t>
        <a:bodyPr/>
        <a:lstStyle/>
        <a:p>
          <a:endParaRPr lang="en-IE"/>
        </a:p>
      </dgm:t>
    </dgm:pt>
    <dgm:pt modelId="{9855D7F8-7321-447E-A4D1-B64640E72AC9}" type="sibTrans" cxnId="{91BD8D86-875E-4D5A-9D68-ABAE2319AF16}">
      <dgm:prSet/>
      <dgm:spPr/>
      <dgm:t>
        <a:bodyPr/>
        <a:lstStyle/>
        <a:p>
          <a:endParaRPr lang="en-IE"/>
        </a:p>
      </dgm:t>
    </dgm:pt>
    <dgm:pt modelId="{DCC80F63-0C04-4ED3-BC76-2D391503ED30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2-3 years</a:t>
          </a:r>
          <a:endParaRPr lang="en-IE" dirty="0"/>
        </a:p>
      </dgm:t>
    </dgm:pt>
    <dgm:pt modelId="{7AD72F70-4E8C-457B-B99A-473086034FFB}" type="parTrans" cxnId="{AFFA543D-BA56-4CF7-A14D-CB081FD6605F}">
      <dgm:prSet/>
      <dgm:spPr/>
      <dgm:t>
        <a:bodyPr/>
        <a:lstStyle/>
        <a:p>
          <a:endParaRPr lang="en-IE"/>
        </a:p>
      </dgm:t>
    </dgm:pt>
    <dgm:pt modelId="{65BFC5D7-4F68-49E2-8E21-D510D6B09E24}" type="sibTrans" cxnId="{AFFA543D-BA56-4CF7-A14D-CB081FD6605F}">
      <dgm:prSet/>
      <dgm:spPr/>
      <dgm:t>
        <a:bodyPr/>
        <a:lstStyle/>
        <a:p>
          <a:endParaRPr lang="en-IE"/>
        </a:p>
      </dgm:t>
    </dgm:pt>
    <dgm:pt modelId="{533C41D6-236A-4292-80AB-37B1883FD316}">
      <dgm:prSet phldrT="[Text]"/>
      <dgm:spPr>
        <a:ln>
          <a:solidFill>
            <a:schemeClr val="accent2"/>
          </a:solidFill>
        </a:ln>
      </dgm:spPr>
      <dgm:t>
        <a:bodyPr/>
        <a:lstStyle/>
        <a:p>
          <a:r>
            <a:rPr lang="en-US" dirty="0"/>
            <a:t>Specific rotations completed</a:t>
          </a:r>
        </a:p>
        <a:p>
          <a:r>
            <a:rPr lang="en-US" dirty="0"/>
            <a:t>Have undergone WBA</a:t>
          </a:r>
          <a:endParaRPr lang="en-IE" dirty="0"/>
        </a:p>
      </dgm:t>
    </dgm:pt>
    <dgm:pt modelId="{F5B72734-2545-4BE3-9506-7973B724DD6A}" type="parTrans" cxnId="{6FD75D11-9BBD-4F89-AD29-00E3E5942FFB}">
      <dgm:prSet/>
      <dgm:spPr/>
      <dgm:t>
        <a:bodyPr/>
        <a:lstStyle/>
        <a:p>
          <a:endParaRPr lang="en-IE"/>
        </a:p>
      </dgm:t>
    </dgm:pt>
    <dgm:pt modelId="{A6B77A61-04B0-47B5-A4DA-11E1AAE29052}" type="sibTrans" cxnId="{6FD75D11-9BBD-4F89-AD29-00E3E5942FFB}">
      <dgm:prSet/>
      <dgm:spPr/>
      <dgm:t>
        <a:bodyPr/>
        <a:lstStyle/>
        <a:p>
          <a:endParaRPr lang="en-IE"/>
        </a:p>
      </dgm:t>
    </dgm:pt>
    <dgm:pt modelId="{3C2A4E05-A79F-4434-BF22-0052CD751D84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4+ years</a:t>
          </a:r>
          <a:endParaRPr lang="en-IE" dirty="0"/>
        </a:p>
      </dgm:t>
    </dgm:pt>
    <dgm:pt modelId="{89230DC4-4CC6-4E5E-93FF-E454F949B526}" type="parTrans" cxnId="{FB1A2BEF-A607-4DAE-B07D-7A6FB50DF8A5}">
      <dgm:prSet/>
      <dgm:spPr/>
      <dgm:t>
        <a:bodyPr/>
        <a:lstStyle/>
        <a:p>
          <a:endParaRPr lang="en-IE"/>
        </a:p>
      </dgm:t>
    </dgm:pt>
    <dgm:pt modelId="{0ABCEC49-51D6-4610-A137-529FE2BF92B2}" type="sibTrans" cxnId="{FB1A2BEF-A607-4DAE-B07D-7A6FB50DF8A5}">
      <dgm:prSet/>
      <dgm:spPr/>
      <dgm:t>
        <a:bodyPr/>
        <a:lstStyle/>
        <a:p>
          <a:endParaRPr lang="en-IE"/>
        </a:p>
      </dgm:t>
    </dgm:pt>
    <dgm:pt modelId="{50118B20-4882-434B-B020-3B432F147B1A}">
      <dgm:prSet phldrT="[Text]"/>
      <dgm:spPr>
        <a:ln>
          <a:solidFill>
            <a:schemeClr val="accent2"/>
          </a:solidFill>
        </a:ln>
      </dgm:spPr>
      <dgm:t>
        <a:bodyPr/>
        <a:lstStyle/>
        <a:p>
          <a:r>
            <a:rPr lang="en-US" dirty="0"/>
            <a:t>Completed penultimate year</a:t>
          </a:r>
        </a:p>
        <a:p>
          <a:r>
            <a:rPr lang="en-US" dirty="0"/>
            <a:t>Research knowledge</a:t>
          </a:r>
        </a:p>
        <a:p>
          <a:r>
            <a:rPr lang="en-US" dirty="0"/>
            <a:t>Deep specialty knowledge</a:t>
          </a:r>
          <a:endParaRPr lang="en-IE" dirty="0"/>
        </a:p>
      </dgm:t>
    </dgm:pt>
    <dgm:pt modelId="{CAB1BB2A-6BAB-4E25-8580-74E3EBB2DF3E}" type="parTrans" cxnId="{10AB184A-B2E4-4FA4-A7D7-52B2CFA69AC9}">
      <dgm:prSet/>
      <dgm:spPr/>
      <dgm:t>
        <a:bodyPr/>
        <a:lstStyle/>
        <a:p>
          <a:endParaRPr lang="en-IE"/>
        </a:p>
      </dgm:t>
    </dgm:pt>
    <dgm:pt modelId="{8DFA1C20-9D0D-44C7-BAF8-589AC3226BA7}" type="sibTrans" cxnId="{10AB184A-B2E4-4FA4-A7D7-52B2CFA69AC9}">
      <dgm:prSet/>
      <dgm:spPr/>
      <dgm:t>
        <a:bodyPr/>
        <a:lstStyle/>
        <a:p>
          <a:endParaRPr lang="en-IE"/>
        </a:p>
      </dgm:t>
    </dgm:pt>
    <dgm:pt modelId="{BB352C23-2C41-4E1E-9DBC-010DB25372AF}" type="pres">
      <dgm:prSet presAssocID="{F05A3098-1056-4AE9-A161-7147E186DA3B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A1832B25-180D-419B-9F3D-F644E9A36F41}" type="pres">
      <dgm:prSet presAssocID="{2B9A46AF-CECC-412C-B2A4-D2B5C576C359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808C9D7F-9B2A-4637-9775-ECA8352A6B3F}" type="pres">
      <dgm:prSet presAssocID="{2B9A46AF-CECC-412C-B2A4-D2B5C576C359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</dgm:pt>
    <dgm:pt modelId="{7A148420-643F-49CF-BAD0-D32C2953A764}" type="pres">
      <dgm:prSet presAssocID="{DCC80F63-0C04-4ED3-BC76-2D391503ED30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47678B99-4AD7-4BAA-B263-02F98BF5A849}" type="pres">
      <dgm:prSet presAssocID="{DCC80F63-0C04-4ED3-BC76-2D391503ED30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</dgm:pt>
    <dgm:pt modelId="{C0B920FA-0543-47F0-B7AA-57E7CC0E8571}" type="pres">
      <dgm:prSet presAssocID="{3C2A4E05-A79F-4434-BF22-0052CD751D84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BAEFEC39-91D0-4831-90E7-B0DF8C11A38F}" type="pres">
      <dgm:prSet presAssocID="{3C2A4E05-A79F-4434-BF22-0052CD751D84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6FD75D11-9BBD-4F89-AD29-00E3E5942FFB}" srcId="{DCC80F63-0C04-4ED3-BC76-2D391503ED30}" destId="{533C41D6-236A-4292-80AB-37B1883FD316}" srcOrd="0" destOrd="0" parTransId="{F5B72734-2545-4BE3-9506-7973B724DD6A}" sibTransId="{A6B77A61-04B0-47B5-A4DA-11E1AAE29052}"/>
    <dgm:cxn modelId="{AFFA543D-BA56-4CF7-A14D-CB081FD6605F}" srcId="{F05A3098-1056-4AE9-A161-7147E186DA3B}" destId="{DCC80F63-0C04-4ED3-BC76-2D391503ED30}" srcOrd="1" destOrd="0" parTransId="{7AD72F70-4E8C-457B-B99A-473086034FFB}" sibTransId="{65BFC5D7-4F68-49E2-8E21-D510D6B09E24}"/>
    <dgm:cxn modelId="{10AB184A-B2E4-4FA4-A7D7-52B2CFA69AC9}" srcId="{3C2A4E05-A79F-4434-BF22-0052CD751D84}" destId="{50118B20-4882-434B-B020-3B432F147B1A}" srcOrd="0" destOrd="0" parTransId="{CAB1BB2A-6BAB-4E25-8580-74E3EBB2DF3E}" sibTransId="{8DFA1C20-9D0D-44C7-BAF8-589AC3226BA7}"/>
    <dgm:cxn modelId="{B82D0A55-D046-4E1A-A02A-140B3B970D8F}" type="presOf" srcId="{DCC80F63-0C04-4ED3-BC76-2D391503ED30}" destId="{7A148420-643F-49CF-BAD0-D32C2953A764}" srcOrd="0" destOrd="0" presId="urn:microsoft.com/office/officeart/2009/3/layout/IncreasingArrowsProcess"/>
    <dgm:cxn modelId="{A237AE78-5AAD-4A69-B4F8-611D421FF730}" type="presOf" srcId="{2B9A46AF-CECC-412C-B2A4-D2B5C576C359}" destId="{A1832B25-180D-419B-9F3D-F644E9A36F41}" srcOrd="0" destOrd="0" presId="urn:microsoft.com/office/officeart/2009/3/layout/IncreasingArrowsProcess"/>
    <dgm:cxn modelId="{EE37AE79-DF88-463A-B3DC-C09E2ED59594}" type="presOf" srcId="{3C2A4E05-A79F-4434-BF22-0052CD751D84}" destId="{C0B920FA-0543-47F0-B7AA-57E7CC0E8571}" srcOrd="0" destOrd="0" presId="urn:microsoft.com/office/officeart/2009/3/layout/IncreasingArrowsProcess"/>
    <dgm:cxn modelId="{1EA96185-7F74-4A4A-B84D-83BD94B4955A}" type="presOf" srcId="{F05A3098-1056-4AE9-A161-7147E186DA3B}" destId="{BB352C23-2C41-4E1E-9DBC-010DB25372AF}" srcOrd="0" destOrd="0" presId="urn:microsoft.com/office/officeart/2009/3/layout/IncreasingArrowsProcess"/>
    <dgm:cxn modelId="{91BD8D86-875E-4D5A-9D68-ABAE2319AF16}" srcId="{2B9A46AF-CECC-412C-B2A4-D2B5C576C359}" destId="{01FAAC0B-2669-4067-826D-C944E5CEC09A}" srcOrd="0" destOrd="0" parTransId="{8467F197-0861-4E32-A2B5-E9E9C69A733F}" sibTransId="{9855D7F8-7321-447E-A4D1-B64640E72AC9}"/>
    <dgm:cxn modelId="{FFF3FCAA-48F8-496A-9E2B-83FBB3C55FEE}" type="presOf" srcId="{01FAAC0B-2669-4067-826D-C944E5CEC09A}" destId="{808C9D7F-9B2A-4637-9775-ECA8352A6B3F}" srcOrd="0" destOrd="0" presId="urn:microsoft.com/office/officeart/2009/3/layout/IncreasingArrowsProcess"/>
    <dgm:cxn modelId="{0CD906B3-B223-46CC-B653-F7611B087597}" type="presOf" srcId="{50118B20-4882-434B-B020-3B432F147B1A}" destId="{BAEFEC39-91D0-4831-90E7-B0DF8C11A38F}" srcOrd="0" destOrd="0" presId="urn:microsoft.com/office/officeart/2009/3/layout/IncreasingArrowsProcess"/>
    <dgm:cxn modelId="{8F6F19C9-AB48-4605-ADA5-C8F98119F554}" srcId="{F05A3098-1056-4AE9-A161-7147E186DA3B}" destId="{2B9A46AF-CECC-412C-B2A4-D2B5C576C359}" srcOrd="0" destOrd="0" parTransId="{D95A2179-89EB-4BCC-B6C3-9CCBDA273C30}" sibTransId="{5AEC9C11-F606-4E59-9F28-8D5BD04E6032}"/>
    <dgm:cxn modelId="{9F8D60EA-AB56-4629-B496-CE6E3FBFDE8C}" type="presOf" srcId="{533C41D6-236A-4292-80AB-37B1883FD316}" destId="{47678B99-4AD7-4BAA-B263-02F98BF5A849}" srcOrd="0" destOrd="0" presId="urn:microsoft.com/office/officeart/2009/3/layout/IncreasingArrowsProcess"/>
    <dgm:cxn modelId="{FB1A2BEF-A607-4DAE-B07D-7A6FB50DF8A5}" srcId="{F05A3098-1056-4AE9-A161-7147E186DA3B}" destId="{3C2A4E05-A79F-4434-BF22-0052CD751D84}" srcOrd="2" destOrd="0" parTransId="{89230DC4-4CC6-4E5E-93FF-E454F949B526}" sibTransId="{0ABCEC49-51D6-4610-A137-529FE2BF92B2}"/>
    <dgm:cxn modelId="{6D1540FD-9AAD-4B76-8B5C-3BD0473002A2}" type="presParOf" srcId="{BB352C23-2C41-4E1E-9DBC-010DB25372AF}" destId="{A1832B25-180D-419B-9F3D-F644E9A36F41}" srcOrd="0" destOrd="0" presId="urn:microsoft.com/office/officeart/2009/3/layout/IncreasingArrowsProcess"/>
    <dgm:cxn modelId="{CF06C06E-AF95-46A5-9EFD-5917D5E5A674}" type="presParOf" srcId="{BB352C23-2C41-4E1E-9DBC-010DB25372AF}" destId="{808C9D7F-9B2A-4637-9775-ECA8352A6B3F}" srcOrd="1" destOrd="0" presId="urn:microsoft.com/office/officeart/2009/3/layout/IncreasingArrowsProcess"/>
    <dgm:cxn modelId="{46DE543B-3264-4C7D-9394-3BEE55097891}" type="presParOf" srcId="{BB352C23-2C41-4E1E-9DBC-010DB25372AF}" destId="{7A148420-643F-49CF-BAD0-D32C2953A764}" srcOrd="2" destOrd="0" presId="urn:microsoft.com/office/officeart/2009/3/layout/IncreasingArrowsProcess"/>
    <dgm:cxn modelId="{970FB1B1-26F9-43BA-B6F5-937913C57E3E}" type="presParOf" srcId="{BB352C23-2C41-4E1E-9DBC-010DB25372AF}" destId="{47678B99-4AD7-4BAA-B263-02F98BF5A849}" srcOrd="3" destOrd="0" presId="urn:microsoft.com/office/officeart/2009/3/layout/IncreasingArrowsProcess"/>
    <dgm:cxn modelId="{FEDA4633-DC8E-40D6-8C87-3BF42AAC4E8A}" type="presParOf" srcId="{BB352C23-2C41-4E1E-9DBC-010DB25372AF}" destId="{C0B920FA-0543-47F0-B7AA-57E7CC0E8571}" srcOrd="4" destOrd="0" presId="urn:microsoft.com/office/officeart/2009/3/layout/IncreasingArrowsProcess"/>
    <dgm:cxn modelId="{2B584D4D-8936-4680-A1E8-B9599C96DEBF}" type="presParOf" srcId="{BB352C23-2C41-4E1E-9DBC-010DB25372AF}" destId="{BAEFEC39-91D0-4831-90E7-B0DF8C11A38F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AEB6C3C-2EB6-4D8F-960F-AED91C7BBAF5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B60F2083-1EAD-4477-A2F9-04E875D0823E}">
      <dgm:prSet phldrT="[Text]"/>
      <dgm:spPr/>
      <dgm:t>
        <a:bodyPr/>
        <a:lstStyle/>
        <a:p>
          <a:r>
            <a:rPr lang="en-US" dirty="0"/>
            <a:t>Higher level exam</a:t>
          </a:r>
          <a:endParaRPr lang="en-IE" dirty="0"/>
        </a:p>
      </dgm:t>
    </dgm:pt>
    <dgm:pt modelId="{D42C173C-9C8B-4E4A-8B37-7DC2F617A4CC}" type="parTrans" cxnId="{B220360D-F7E6-4B40-9C85-CB73FDF1691F}">
      <dgm:prSet/>
      <dgm:spPr/>
      <dgm:t>
        <a:bodyPr/>
        <a:lstStyle/>
        <a:p>
          <a:endParaRPr lang="en-IE"/>
        </a:p>
      </dgm:t>
    </dgm:pt>
    <dgm:pt modelId="{584CC758-54A0-4079-9CA9-3D7930672401}" type="sibTrans" cxnId="{B220360D-F7E6-4B40-9C85-CB73FDF1691F}">
      <dgm:prSet/>
      <dgm:spPr/>
      <dgm:t>
        <a:bodyPr/>
        <a:lstStyle/>
        <a:p>
          <a:endParaRPr lang="en-IE"/>
        </a:p>
      </dgm:t>
    </dgm:pt>
    <dgm:pt modelId="{CED3134F-DCA2-4A5D-B05B-20A2781CF55F}">
      <dgm:prSet phldrT="[Text]"/>
      <dgm:spPr/>
      <dgm:t>
        <a:bodyPr/>
        <a:lstStyle/>
        <a:p>
          <a:r>
            <a:rPr lang="en-US" dirty="0"/>
            <a:t>Will probably see a lower pass rate</a:t>
          </a:r>
          <a:endParaRPr lang="en-IE" dirty="0"/>
        </a:p>
      </dgm:t>
    </dgm:pt>
    <dgm:pt modelId="{E599BBCD-D3CE-427A-87E8-8E6B497F6A75}" type="parTrans" cxnId="{2195FBC1-1645-41D8-BD9C-DEBDB994354E}">
      <dgm:prSet/>
      <dgm:spPr/>
      <dgm:t>
        <a:bodyPr/>
        <a:lstStyle/>
        <a:p>
          <a:endParaRPr lang="en-IE"/>
        </a:p>
      </dgm:t>
    </dgm:pt>
    <dgm:pt modelId="{5207D250-6BA2-4C3B-BB26-5E01E4642C89}" type="sibTrans" cxnId="{2195FBC1-1645-41D8-BD9C-DEBDB994354E}">
      <dgm:prSet/>
      <dgm:spPr/>
      <dgm:t>
        <a:bodyPr/>
        <a:lstStyle/>
        <a:p>
          <a:endParaRPr lang="en-IE"/>
        </a:p>
      </dgm:t>
    </dgm:pt>
    <dgm:pt modelId="{63EF4B93-5A51-4AA6-A478-E0FEC2B8628F}">
      <dgm:prSet phldrT="[Text]"/>
      <dgm:spPr/>
      <dgm:t>
        <a:bodyPr/>
        <a:lstStyle/>
        <a:p>
          <a:r>
            <a:rPr lang="en-US" dirty="0"/>
            <a:t>Questions will need to be of appropriate difficulty</a:t>
          </a:r>
          <a:endParaRPr lang="en-IE" dirty="0"/>
        </a:p>
      </dgm:t>
    </dgm:pt>
    <dgm:pt modelId="{69904D43-AF5C-48AB-A4D2-D114D79BBDE1}" type="parTrans" cxnId="{91BC5A30-F24A-4629-8288-210858474FC2}">
      <dgm:prSet/>
      <dgm:spPr/>
      <dgm:t>
        <a:bodyPr/>
        <a:lstStyle/>
        <a:p>
          <a:endParaRPr lang="en-IE"/>
        </a:p>
      </dgm:t>
    </dgm:pt>
    <dgm:pt modelId="{C2182201-E661-4BAB-9E0E-BFBA819F7DE6}" type="sibTrans" cxnId="{91BC5A30-F24A-4629-8288-210858474FC2}">
      <dgm:prSet/>
      <dgm:spPr/>
      <dgm:t>
        <a:bodyPr/>
        <a:lstStyle/>
        <a:p>
          <a:endParaRPr lang="en-IE"/>
        </a:p>
      </dgm:t>
    </dgm:pt>
    <dgm:pt modelId="{9113448A-1532-4FA6-B03E-BD18E5063F2B}">
      <dgm:prSet phldrT="[Text]"/>
      <dgm:spPr/>
      <dgm:t>
        <a:bodyPr/>
        <a:lstStyle/>
        <a:p>
          <a:r>
            <a:rPr lang="en-US" dirty="0"/>
            <a:t>More general exam</a:t>
          </a:r>
          <a:endParaRPr lang="en-IE" dirty="0"/>
        </a:p>
      </dgm:t>
    </dgm:pt>
    <dgm:pt modelId="{1FDABF2B-9C94-4959-B889-CA52B4A52ED9}" type="parTrans" cxnId="{AC3C87BD-4C3F-42FE-A8E1-D0856FF12ED0}">
      <dgm:prSet/>
      <dgm:spPr/>
      <dgm:t>
        <a:bodyPr/>
        <a:lstStyle/>
        <a:p>
          <a:endParaRPr lang="en-IE"/>
        </a:p>
      </dgm:t>
    </dgm:pt>
    <dgm:pt modelId="{001BDFFF-188D-49F3-99EC-A8E7846E5154}" type="sibTrans" cxnId="{AC3C87BD-4C3F-42FE-A8E1-D0856FF12ED0}">
      <dgm:prSet/>
      <dgm:spPr/>
      <dgm:t>
        <a:bodyPr/>
        <a:lstStyle/>
        <a:p>
          <a:endParaRPr lang="en-IE"/>
        </a:p>
      </dgm:t>
    </dgm:pt>
    <dgm:pt modelId="{94FE4D47-98D5-4700-98E7-1BC7A8552A44}">
      <dgm:prSet phldrT="[Text]"/>
      <dgm:spPr/>
      <dgm:t>
        <a:bodyPr/>
        <a:lstStyle/>
        <a:p>
          <a:r>
            <a:rPr lang="en-US" dirty="0"/>
            <a:t>Will probably see a higher pass rate</a:t>
          </a:r>
          <a:endParaRPr lang="en-IE" dirty="0"/>
        </a:p>
      </dgm:t>
    </dgm:pt>
    <dgm:pt modelId="{E1EC164D-0C82-4025-8986-3E88D8D5A986}" type="parTrans" cxnId="{E421B16E-B1B6-44D7-95DE-6B361324B74E}">
      <dgm:prSet/>
      <dgm:spPr/>
      <dgm:t>
        <a:bodyPr/>
        <a:lstStyle/>
        <a:p>
          <a:endParaRPr lang="en-IE"/>
        </a:p>
      </dgm:t>
    </dgm:pt>
    <dgm:pt modelId="{735AA73A-80D3-44E1-B5C8-59E2144C1B76}" type="sibTrans" cxnId="{E421B16E-B1B6-44D7-95DE-6B361324B74E}">
      <dgm:prSet/>
      <dgm:spPr/>
      <dgm:t>
        <a:bodyPr/>
        <a:lstStyle/>
        <a:p>
          <a:endParaRPr lang="en-IE"/>
        </a:p>
      </dgm:t>
    </dgm:pt>
    <dgm:pt modelId="{AA7167EB-E7CE-4FA9-A008-86B88AB37254}">
      <dgm:prSet phldrT="[Text]"/>
      <dgm:spPr/>
      <dgm:t>
        <a:bodyPr/>
        <a:lstStyle/>
        <a:p>
          <a:r>
            <a:rPr lang="en-US" dirty="0"/>
            <a:t>Wider range of question difficulty</a:t>
          </a:r>
          <a:endParaRPr lang="en-IE" dirty="0"/>
        </a:p>
      </dgm:t>
    </dgm:pt>
    <dgm:pt modelId="{140650DD-B1E1-44F6-8186-55AC276763C1}" type="parTrans" cxnId="{70D039BC-FB18-44CF-898A-CB81F73B3D2E}">
      <dgm:prSet/>
      <dgm:spPr/>
      <dgm:t>
        <a:bodyPr/>
        <a:lstStyle/>
        <a:p>
          <a:endParaRPr lang="en-IE"/>
        </a:p>
      </dgm:t>
    </dgm:pt>
    <dgm:pt modelId="{DB103B66-16C1-4208-8A54-CB7D254943E6}" type="sibTrans" cxnId="{70D039BC-FB18-44CF-898A-CB81F73B3D2E}">
      <dgm:prSet/>
      <dgm:spPr/>
      <dgm:t>
        <a:bodyPr/>
        <a:lstStyle/>
        <a:p>
          <a:endParaRPr lang="en-IE"/>
        </a:p>
      </dgm:t>
    </dgm:pt>
    <dgm:pt modelId="{2DF4CE87-08AF-4B3D-B13E-CE58733A12CE}">
      <dgm:prSet phldrT="[Text]"/>
      <dgm:spPr/>
      <dgm:t>
        <a:bodyPr/>
        <a:lstStyle/>
        <a:p>
          <a:endParaRPr lang="en-IE" dirty="0"/>
        </a:p>
      </dgm:t>
    </dgm:pt>
    <dgm:pt modelId="{6D4C7BF6-1596-4DA5-9270-F4BD85F15D28}" type="parTrans" cxnId="{D23E9E15-7C8C-420F-A4FD-7C16CB31FC29}">
      <dgm:prSet/>
      <dgm:spPr/>
    </dgm:pt>
    <dgm:pt modelId="{B2D263D2-E136-404C-A4A0-E76604264A56}" type="sibTrans" cxnId="{D23E9E15-7C8C-420F-A4FD-7C16CB31FC29}">
      <dgm:prSet/>
      <dgm:spPr/>
    </dgm:pt>
    <dgm:pt modelId="{52524C37-DD94-464B-B41D-09AA13E12918}">
      <dgm:prSet phldrT="[Text]"/>
      <dgm:spPr/>
      <dgm:t>
        <a:bodyPr/>
        <a:lstStyle/>
        <a:p>
          <a:endParaRPr lang="en-IE" dirty="0"/>
        </a:p>
      </dgm:t>
    </dgm:pt>
    <dgm:pt modelId="{303C169D-8CEC-4CC8-A339-4381E7B11BF6}" type="parTrans" cxnId="{F7FF1514-7CC4-4907-B858-478B1B6A79DC}">
      <dgm:prSet/>
      <dgm:spPr/>
    </dgm:pt>
    <dgm:pt modelId="{407DB8B8-4F8A-4FCE-9712-71D9FD1D83D3}" type="sibTrans" cxnId="{F7FF1514-7CC4-4907-B858-478B1B6A79DC}">
      <dgm:prSet/>
      <dgm:spPr/>
    </dgm:pt>
    <dgm:pt modelId="{282F970D-F4F1-4AD2-83F1-2C9C100741E2}" type="pres">
      <dgm:prSet presAssocID="{CAEB6C3C-2EB6-4D8F-960F-AED91C7BBAF5}" presName="Name0" presStyleCnt="0">
        <dgm:presLayoutVars>
          <dgm:dir/>
          <dgm:animLvl val="lvl"/>
          <dgm:resizeHandles/>
        </dgm:presLayoutVars>
      </dgm:prSet>
      <dgm:spPr/>
    </dgm:pt>
    <dgm:pt modelId="{CB3A88E8-11C4-4EBC-AE83-A2EBBDF47AB5}" type="pres">
      <dgm:prSet presAssocID="{B60F2083-1EAD-4477-A2F9-04E875D0823E}" presName="linNode" presStyleCnt="0"/>
      <dgm:spPr/>
    </dgm:pt>
    <dgm:pt modelId="{CC5C8C87-C0BB-4CF9-A51F-C61DE42F4929}" type="pres">
      <dgm:prSet presAssocID="{B60F2083-1EAD-4477-A2F9-04E875D0823E}" presName="parentShp" presStyleLbl="node1" presStyleIdx="0" presStyleCnt="2">
        <dgm:presLayoutVars>
          <dgm:bulletEnabled val="1"/>
        </dgm:presLayoutVars>
      </dgm:prSet>
      <dgm:spPr/>
    </dgm:pt>
    <dgm:pt modelId="{D5C2BD69-8459-4B2F-832D-74C34892FB42}" type="pres">
      <dgm:prSet presAssocID="{B60F2083-1EAD-4477-A2F9-04E875D0823E}" presName="childShp" presStyleLbl="bgAccFollowNode1" presStyleIdx="0" presStyleCnt="2">
        <dgm:presLayoutVars>
          <dgm:bulletEnabled val="1"/>
        </dgm:presLayoutVars>
      </dgm:prSet>
      <dgm:spPr/>
    </dgm:pt>
    <dgm:pt modelId="{2AC43BD0-7069-4723-87A4-814BFDB4F41E}" type="pres">
      <dgm:prSet presAssocID="{584CC758-54A0-4079-9CA9-3D7930672401}" presName="spacing" presStyleCnt="0"/>
      <dgm:spPr/>
    </dgm:pt>
    <dgm:pt modelId="{191FB925-9D99-4C82-83E3-B6AD5201701F}" type="pres">
      <dgm:prSet presAssocID="{9113448A-1532-4FA6-B03E-BD18E5063F2B}" presName="linNode" presStyleCnt="0"/>
      <dgm:spPr/>
    </dgm:pt>
    <dgm:pt modelId="{AB5C71BD-A568-4BFC-BCD3-D2F4257F5792}" type="pres">
      <dgm:prSet presAssocID="{9113448A-1532-4FA6-B03E-BD18E5063F2B}" presName="parentShp" presStyleLbl="node1" presStyleIdx="1" presStyleCnt="2">
        <dgm:presLayoutVars>
          <dgm:bulletEnabled val="1"/>
        </dgm:presLayoutVars>
      </dgm:prSet>
      <dgm:spPr/>
    </dgm:pt>
    <dgm:pt modelId="{C8A0D5B7-BD54-4015-9C81-17A007FF17B9}" type="pres">
      <dgm:prSet presAssocID="{9113448A-1532-4FA6-B03E-BD18E5063F2B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F9E8800A-03C3-432F-8440-F59FDF305EE1}" type="presOf" srcId="{CED3134F-DCA2-4A5D-B05B-20A2781CF55F}" destId="{D5C2BD69-8459-4B2F-832D-74C34892FB42}" srcOrd="0" destOrd="0" presId="urn:microsoft.com/office/officeart/2005/8/layout/vList6"/>
    <dgm:cxn modelId="{B220360D-F7E6-4B40-9C85-CB73FDF1691F}" srcId="{CAEB6C3C-2EB6-4D8F-960F-AED91C7BBAF5}" destId="{B60F2083-1EAD-4477-A2F9-04E875D0823E}" srcOrd="0" destOrd="0" parTransId="{D42C173C-9C8B-4E4A-8B37-7DC2F617A4CC}" sibTransId="{584CC758-54A0-4079-9CA9-3D7930672401}"/>
    <dgm:cxn modelId="{F7FF1514-7CC4-4907-B858-478B1B6A79DC}" srcId="{9113448A-1532-4FA6-B03E-BD18E5063F2B}" destId="{52524C37-DD94-464B-B41D-09AA13E12918}" srcOrd="1" destOrd="0" parTransId="{303C169D-8CEC-4CC8-A339-4381E7B11BF6}" sibTransId="{407DB8B8-4F8A-4FCE-9712-71D9FD1D83D3}"/>
    <dgm:cxn modelId="{D23E9E15-7C8C-420F-A4FD-7C16CB31FC29}" srcId="{B60F2083-1EAD-4477-A2F9-04E875D0823E}" destId="{2DF4CE87-08AF-4B3D-B13E-CE58733A12CE}" srcOrd="1" destOrd="0" parTransId="{6D4C7BF6-1596-4DA5-9270-F4BD85F15D28}" sibTransId="{B2D263D2-E136-404C-A4A0-E76604264A56}"/>
    <dgm:cxn modelId="{91BC5A30-F24A-4629-8288-210858474FC2}" srcId="{B60F2083-1EAD-4477-A2F9-04E875D0823E}" destId="{63EF4B93-5A51-4AA6-A478-E0FEC2B8628F}" srcOrd="2" destOrd="0" parTransId="{69904D43-AF5C-48AB-A4D2-D114D79BBDE1}" sibTransId="{C2182201-E661-4BAB-9E0E-BFBA819F7DE6}"/>
    <dgm:cxn modelId="{9BE24D38-8441-4547-B7C4-A3EE404CB183}" type="presOf" srcId="{94FE4D47-98D5-4700-98E7-1BC7A8552A44}" destId="{C8A0D5B7-BD54-4015-9C81-17A007FF17B9}" srcOrd="0" destOrd="0" presId="urn:microsoft.com/office/officeart/2005/8/layout/vList6"/>
    <dgm:cxn modelId="{4F8D934C-E6BA-4262-B36D-29BCBC8C3197}" type="presOf" srcId="{52524C37-DD94-464B-B41D-09AA13E12918}" destId="{C8A0D5B7-BD54-4015-9C81-17A007FF17B9}" srcOrd="0" destOrd="1" presId="urn:microsoft.com/office/officeart/2005/8/layout/vList6"/>
    <dgm:cxn modelId="{E421B16E-B1B6-44D7-95DE-6B361324B74E}" srcId="{9113448A-1532-4FA6-B03E-BD18E5063F2B}" destId="{94FE4D47-98D5-4700-98E7-1BC7A8552A44}" srcOrd="0" destOrd="0" parTransId="{E1EC164D-0C82-4025-8986-3E88D8D5A986}" sibTransId="{735AA73A-80D3-44E1-B5C8-59E2144C1B76}"/>
    <dgm:cxn modelId="{FB1F877F-03A2-4127-9130-608651A69F73}" type="presOf" srcId="{AA7167EB-E7CE-4FA9-A008-86B88AB37254}" destId="{C8A0D5B7-BD54-4015-9C81-17A007FF17B9}" srcOrd="0" destOrd="2" presId="urn:microsoft.com/office/officeart/2005/8/layout/vList6"/>
    <dgm:cxn modelId="{3A7AB7AA-7522-42D9-A8B9-EAE41B07B45D}" type="presOf" srcId="{CAEB6C3C-2EB6-4D8F-960F-AED91C7BBAF5}" destId="{282F970D-F4F1-4AD2-83F1-2C9C100741E2}" srcOrd="0" destOrd="0" presId="urn:microsoft.com/office/officeart/2005/8/layout/vList6"/>
    <dgm:cxn modelId="{929F7FAD-FE1D-4DEA-AE15-DF121F562711}" type="presOf" srcId="{2DF4CE87-08AF-4B3D-B13E-CE58733A12CE}" destId="{D5C2BD69-8459-4B2F-832D-74C34892FB42}" srcOrd="0" destOrd="1" presId="urn:microsoft.com/office/officeart/2005/8/layout/vList6"/>
    <dgm:cxn modelId="{BDCDF6B4-59E6-4822-9FC0-7805C3CC19F6}" type="presOf" srcId="{9113448A-1532-4FA6-B03E-BD18E5063F2B}" destId="{AB5C71BD-A568-4BFC-BCD3-D2F4257F5792}" srcOrd="0" destOrd="0" presId="urn:microsoft.com/office/officeart/2005/8/layout/vList6"/>
    <dgm:cxn modelId="{9AD9B0B5-BA08-467F-A69F-6CE672F9858A}" type="presOf" srcId="{63EF4B93-5A51-4AA6-A478-E0FEC2B8628F}" destId="{D5C2BD69-8459-4B2F-832D-74C34892FB42}" srcOrd="0" destOrd="2" presId="urn:microsoft.com/office/officeart/2005/8/layout/vList6"/>
    <dgm:cxn modelId="{C97459B6-9812-4958-8EAF-7F2BEAEDAF0A}" type="presOf" srcId="{B60F2083-1EAD-4477-A2F9-04E875D0823E}" destId="{CC5C8C87-C0BB-4CF9-A51F-C61DE42F4929}" srcOrd="0" destOrd="0" presId="urn:microsoft.com/office/officeart/2005/8/layout/vList6"/>
    <dgm:cxn modelId="{70D039BC-FB18-44CF-898A-CB81F73B3D2E}" srcId="{9113448A-1532-4FA6-B03E-BD18E5063F2B}" destId="{AA7167EB-E7CE-4FA9-A008-86B88AB37254}" srcOrd="2" destOrd="0" parTransId="{140650DD-B1E1-44F6-8186-55AC276763C1}" sibTransId="{DB103B66-16C1-4208-8A54-CB7D254943E6}"/>
    <dgm:cxn modelId="{AC3C87BD-4C3F-42FE-A8E1-D0856FF12ED0}" srcId="{CAEB6C3C-2EB6-4D8F-960F-AED91C7BBAF5}" destId="{9113448A-1532-4FA6-B03E-BD18E5063F2B}" srcOrd="1" destOrd="0" parTransId="{1FDABF2B-9C94-4959-B889-CA52B4A52ED9}" sibTransId="{001BDFFF-188D-49F3-99EC-A8E7846E5154}"/>
    <dgm:cxn modelId="{2195FBC1-1645-41D8-BD9C-DEBDB994354E}" srcId="{B60F2083-1EAD-4477-A2F9-04E875D0823E}" destId="{CED3134F-DCA2-4A5D-B05B-20A2781CF55F}" srcOrd="0" destOrd="0" parTransId="{E599BBCD-D3CE-427A-87E8-8E6B497F6A75}" sibTransId="{5207D250-6BA2-4C3B-BB26-5E01E4642C89}"/>
    <dgm:cxn modelId="{BE05C995-65F6-4704-9060-64B0B3D5BDA0}" type="presParOf" srcId="{282F970D-F4F1-4AD2-83F1-2C9C100741E2}" destId="{CB3A88E8-11C4-4EBC-AE83-A2EBBDF47AB5}" srcOrd="0" destOrd="0" presId="urn:microsoft.com/office/officeart/2005/8/layout/vList6"/>
    <dgm:cxn modelId="{C2F1A843-CBDF-40BB-8ECC-A38F9581EDFE}" type="presParOf" srcId="{CB3A88E8-11C4-4EBC-AE83-A2EBBDF47AB5}" destId="{CC5C8C87-C0BB-4CF9-A51F-C61DE42F4929}" srcOrd="0" destOrd="0" presId="urn:microsoft.com/office/officeart/2005/8/layout/vList6"/>
    <dgm:cxn modelId="{AEAD2AEC-211D-4C10-ABB7-9D94E2E7B5AE}" type="presParOf" srcId="{CB3A88E8-11C4-4EBC-AE83-A2EBBDF47AB5}" destId="{D5C2BD69-8459-4B2F-832D-74C34892FB42}" srcOrd="1" destOrd="0" presId="urn:microsoft.com/office/officeart/2005/8/layout/vList6"/>
    <dgm:cxn modelId="{633E3EF9-13E5-46F2-8486-21A21C358504}" type="presParOf" srcId="{282F970D-F4F1-4AD2-83F1-2C9C100741E2}" destId="{2AC43BD0-7069-4723-87A4-814BFDB4F41E}" srcOrd="1" destOrd="0" presId="urn:microsoft.com/office/officeart/2005/8/layout/vList6"/>
    <dgm:cxn modelId="{2404A18B-2697-462D-B08C-E240619AD094}" type="presParOf" srcId="{282F970D-F4F1-4AD2-83F1-2C9C100741E2}" destId="{191FB925-9D99-4C82-83E3-B6AD5201701F}" srcOrd="2" destOrd="0" presId="urn:microsoft.com/office/officeart/2005/8/layout/vList6"/>
    <dgm:cxn modelId="{D50D63CB-C28C-4091-BF5D-4157C086767D}" type="presParOf" srcId="{191FB925-9D99-4C82-83E3-B6AD5201701F}" destId="{AB5C71BD-A568-4BFC-BCD3-D2F4257F5792}" srcOrd="0" destOrd="0" presId="urn:microsoft.com/office/officeart/2005/8/layout/vList6"/>
    <dgm:cxn modelId="{957060E0-8B48-4C0E-90B1-61D1EE055EA4}" type="presParOf" srcId="{191FB925-9D99-4C82-83E3-B6AD5201701F}" destId="{C8A0D5B7-BD54-4015-9C81-17A007FF17B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1067107-0867-4FC2-8829-5CA873C666F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E"/>
        </a:p>
      </dgm:t>
    </dgm:pt>
    <dgm:pt modelId="{59069E26-B677-4CBF-964A-6611B60D23A2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Diabetes</a:t>
          </a:r>
          <a:endParaRPr lang="en-IE" dirty="0"/>
        </a:p>
      </dgm:t>
    </dgm:pt>
    <dgm:pt modelId="{3B629AD6-9905-4C7C-A2C1-9398E74F48B6}" type="parTrans" cxnId="{921AFD63-6143-4039-88C1-9E6AFFA74132}">
      <dgm:prSet/>
      <dgm:spPr/>
      <dgm:t>
        <a:bodyPr/>
        <a:lstStyle/>
        <a:p>
          <a:endParaRPr lang="en-IE"/>
        </a:p>
      </dgm:t>
    </dgm:pt>
    <dgm:pt modelId="{43F843C7-4F9E-421C-B3E3-302624114260}" type="sibTrans" cxnId="{921AFD63-6143-4039-88C1-9E6AFFA74132}">
      <dgm:prSet/>
      <dgm:spPr/>
      <dgm:t>
        <a:bodyPr/>
        <a:lstStyle/>
        <a:p>
          <a:endParaRPr lang="en-IE"/>
        </a:p>
      </dgm:t>
    </dgm:pt>
    <dgm:pt modelId="{72ABD3C7-69B3-4F22-942D-A0A390638DB3}">
      <dgm:prSet phldrT="[Text]"/>
      <dgm:spPr/>
      <dgm:t>
        <a:bodyPr/>
        <a:lstStyle/>
        <a:p>
          <a:r>
            <a:rPr lang="en-US" dirty="0"/>
            <a:t>Adrenal</a:t>
          </a:r>
          <a:endParaRPr lang="en-IE" dirty="0"/>
        </a:p>
      </dgm:t>
    </dgm:pt>
    <dgm:pt modelId="{C5972DC2-7EE1-49D5-8209-3C72D4F5BF2B}" type="parTrans" cxnId="{8A8A35F1-4630-49E8-A969-23D7FBA42454}">
      <dgm:prSet/>
      <dgm:spPr/>
      <dgm:t>
        <a:bodyPr/>
        <a:lstStyle/>
        <a:p>
          <a:endParaRPr lang="en-IE"/>
        </a:p>
      </dgm:t>
    </dgm:pt>
    <dgm:pt modelId="{08362CB0-ED38-4A66-89C2-116407B6B53B}" type="sibTrans" cxnId="{8A8A35F1-4630-49E8-A969-23D7FBA42454}">
      <dgm:prSet/>
      <dgm:spPr/>
      <dgm:t>
        <a:bodyPr/>
        <a:lstStyle/>
        <a:p>
          <a:endParaRPr lang="en-IE"/>
        </a:p>
      </dgm:t>
    </dgm:pt>
    <dgm:pt modelId="{9FE8B37C-4524-4203-B652-C0C2E7B550B3}">
      <dgm:prSet phldrT="[Text]"/>
      <dgm:spPr/>
      <dgm:t>
        <a:bodyPr/>
        <a:lstStyle/>
        <a:p>
          <a:r>
            <a:rPr lang="en-US" dirty="0"/>
            <a:t>Reproductive/Gonads</a:t>
          </a:r>
          <a:endParaRPr lang="en-IE" dirty="0"/>
        </a:p>
      </dgm:t>
    </dgm:pt>
    <dgm:pt modelId="{74EAD0AA-50E1-407C-9145-A0D77238F439}" type="parTrans" cxnId="{AA87F6F0-5A12-400C-AE8C-793C77E70409}">
      <dgm:prSet/>
      <dgm:spPr/>
      <dgm:t>
        <a:bodyPr/>
        <a:lstStyle/>
        <a:p>
          <a:endParaRPr lang="en-IE"/>
        </a:p>
      </dgm:t>
    </dgm:pt>
    <dgm:pt modelId="{F9F4329C-7527-4CD6-804F-06CF4EB389D1}" type="sibTrans" cxnId="{AA87F6F0-5A12-400C-AE8C-793C77E70409}">
      <dgm:prSet/>
      <dgm:spPr/>
      <dgm:t>
        <a:bodyPr/>
        <a:lstStyle/>
        <a:p>
          <a:endParaRPr lang="en-IE"/>
        </a:p>
      </dgm:t>
    </dgm:pt>
    <dgm:pt modelId="{D91E3F8C-5591-4558-87FF-C29AC1478052}">
      <dgm:prSet phldrT="[Text]"/>
      <dgm:spPr/>
      <dgm:t>
        <a:bodyPr/>
        <a:lstStyle/>
        <a:p>
          <a:r>
            <a:rPr lang="en-US" dirty="0"/>
            <a:t>Other – (Genetics, Obesity, Lipids)</a:t>
          </a:r>
          <a:endParaRPr lang="en-IE" dirty="0"/>
        </a:p>
      </dgm:t>
    </dgm:pt>
    <dgm:pt modelId="{B2B3FCC2-5CCA-4A4E-8AF8-4ACF94FF6A3C}" type="parTrans" cxnId="{310D5FA3-D9AD-4D03-844E-05673C17FFEC}">
      <dgm:prSet/>
      <dgm:spPr/>
      <dgm:t>
        <a:bodyPr/>
        <a:lstStyle/>
        <a:p>
          <a:endParaRPr lang="en-IE"/>
        </a:p>
      </dgm:t>
    </dgm:pt>
    <dgm:pt modelId="{C63B95BF-50D0-4BAC-9963-FEEFDC7FD14A}" type="sibTrans" cxnId="{310D5FA3-D9AD-4D03-844E-05673C17FFEC}">
      <dgm:prSet/>
      <dgm:spPr/>
      <dgm:t>
        <a:bodyPr/>
        <a:lstStyle/>
        <a:p>
          <a:endParaRPr lang="en-IE"/>
        </a:p>
      </dgm:t>
    </dgm:pt>
    <dgm:pt modelId="{C9DB653F-DC1B-4F95-80E7-449BEB6D9D5E}">
      <dgm:prSet phldrT="[Text]"/>
      <dgm:spPr/>
      <dgm:t>
        <a:bodyPr/>
        <a:lstStyle/>
        <a:p>
          <a:r>
            <a:rPr lang="en-US" dirty="0"/>
            <a:t>Hypothalamus &amp; Pituitary</a:t>
          </a:r>
          <a:endParaRPr lang="en-IE" dirty="0"/>
        </a:p>
      </dgm:t>
    </dgm:pt>
    <dgm:pt modelId="{F17CB3C7-6EB8-4E29-B84B-BF34C94DD690}" type="parTrans" cxnId="{90470696-3CA4-4934-99E3-0A5649658973}">
      <dgm:prSet/>
      <dgm:spPr/>
      <dgm:t>
        <a:bodyPr/>
        <a:lstStyle/>
        <a:p>
          <a:endParaRPr lang="en-IE"/>
        </a:p>
      </dgm:t>
    </dgm:pt>
    <dgm:pt modelId="{C1762DAF-899F-4C70-AEA3-CB7C9EDC932E}" type="sibTrans" cxnId="{90470696-3CA4-4934-99E3-0A5649658973}">
      <dgm:prSet/>
      <dgm:spPr/>
      <dgm:t>
        <a:bodyPr/>
        <a:lstStyle/>
        <a:p>
          <a:endParaRPr lang="en-IE"/>
        </a:p>
      </dgm:t>
    </dgm:pt>
    <dgm:pt modelId="{7BF45EB3-9181-492E-A74D-A74A3542C8B8}">
      <dgm:prSet phldrT="[Text]"/>
      <dgm:spPr/>
      <dgm:t>
        <a:bodyPr/>
        <a:lstStyle/>
        <a:p>
          <a:r>
            <a:rPr lang="en-US" dirty="0"/>
            <a:t>Thyroid</a:t>
          </a:r>
          <a:endParaRPr lang="en-IE" dirty="0"/>
        </a:p>
      </dgm:t>
    </dgm:pt>
    <dgm:pt modelId="{37352331-0261-452C-9494-FF968F5EF9E5}" type="parTrans" cxnId="{C6486972-62D6-42F5-8A98-604B6C23F7AE}">
      <dgm:prSet/>
      <dgm:spPr/>
      <dgm:t>
        <a:bodyPr/>
        <a:lstStyle/>
        <a:p>
          <a:endParaRPr lang="en-IE"/>
        </a:p>
      </dgm:t>
    </dgm:pt>
    <dgm:pt modelId="{348EF5C4-7598-4A9D-95DA-855DDAF518A0}" type="sibTrans" cxnId="{C6486972-62D6-42F5-8A98-604B6C23F7AE}">
      <dgm:prSet/>
      <dgm:spPr/>
      <dgm:t>
        <a:bodyPr/>
        <a:lstStyle/>
        <a:p>
          <a:endParaRPr lang="en-IE"/>
        </a:p>
      </dgm:t>
    </dgm:pt>
    <dgm:pt modelId="{3B8C96C9-2B1A-40E7-BC9F-0351E15D60DC}">
      <dgm:prSet phldrT="[Text]"/>
      <dgm:spPr/>
      <dgm:t>
        <a:bodyPr/>
        <a:lstStyle/>
        <a:p>
          <a:r>
            <a:rPr lang="en-US" dirty="0"/>
            <a:t>Parathyroid/Bone/Ca</a:t>
          </a:r>
          <a:r>
            <a:rPr lang="en-US" baseline="30000" dirty="0"/>
            <a:t>2+</a:t>
          </a:r>
          <a:endParaRPr lang="en-IE" baseline="30000" dirty="0"/>
        </a:p>
      </dgm:t>
    </dgm:pt>
    <dgm:pt modelId="{EFBF2178-4923-4295-9947-68C6687DB435}" type="parTrans" cxnId="{1E41D94D-1694-403C-A554-FC97500B3818}">
      <dgm:prSet/>
      <dgm:spPr/>
      <dgm:t>
        <a:bodyPr/>
        <a:lstStyle/>
        <a:p>
          <a:endParaRPr lang="en-IE"/>
        </a:p>
      </dgm:t>
    </dgm:pt>
    <dgm:pt modelId="{6B406ACA-7D20-4AE0-8FF2-04BC17A18CB4}" type="sibTrans" cxnId="{1E41D94D-1694-403C-A554-FC97500B3818}">
      <dgm:prSet/>
      <dgm:spPr/>
      <dgm:t>
        <a:bodyPr/>
        <a:lstStyle/>
        <a:p>
          <a:endParaRPr lang="en-IE"/>
        </a:p>
      </dgm:t>
    </dgm:pt>
    <dgm:pt modelId="{3619C8FE-6F6A-4B8D-99A7-6F9287DD4186}" type="pres">
      <dgm:prSet presAssocID="{51067107-0867-4FC2-8829-5CA873C666F5}" presName="diagram" presStyleCnt="0">
        <dgm:presLayoutVars>
          <dgm:dir/>
          <dgm:resizeHandles val="exact"/>
        </dgm:presLayoutVars>
      </dgm:prSet>
      <dgm:spPr/>
    </dgm:pt>
    <dgm:pt modelId="{D1A969CE-BD31-4424-A219-C7E4DDE235CE}" type="pres">
      <dgm:prSet presAssocID="{59069E26-B677-4CBF-964A-6611B60D23A2}" presName="node" presStyleLbl="node1" presStyleIdx="0" presStyleCnt="7">
        <dgm:presLayoutVars>
          <dgm:bulletEnabled val="1"/>
        </dgm:presLayoutVars>
      </dgm:prSet>
      <dgm:spPr/>
    </dgm:pt>
    <dgm:pt modelId="{5DA22ADF-48E6-44C8-93D5-5633DEB82B26}" type="pres">
      <dgm:prSet presAssocID="{43F843C7-4F9E-421C-B3E3-302624114260}" presName="sibTrans" presStyleCnt="0"/>
      <dgm:spPr/>
    </dgm:pt>
    <dgm:pt modelId="{D8D5CBB4-D73B-41B0-BCC4-032FA8E09666}" type="pres">
      <dgm:prSet presAssocID="{C9DB653F-DC1B-4F95-80E7-449BEB6D9D5E}" presName="node" presStyleLbl="node1" presStyleIdx="1" presStyleCnt="7">
        <dgm:presLayoutVars>
          <dgm:bulletEnabled val="1"/>
        </dgm:presLayoutVars>
      </dgm:prSet>
      <dgm:spPr/>
    </dgm:pt>
    <dgm:pt modelId="{D3E1F4BF-9904-4C45-ABFE-0A6CA0B60236}" type="pres">
      <dgm:prSet presAssocID="{C1762DAF-899F-4C70-AEA3-CB7C9EDC932E}" presName="sibTrans" presStyleCnt="0"/>
      <dgm:spPr/>
    </dgm:pt>
    <dgm:pt modelId="{8DAA79BC-1A1A-4909-AE3A-134CF4A4699C}" type="pres">
      <dgm:prSet presAssocID="{7BF45EB3-9181-492E-A74D-A74A3542C8B8}" presName="node" presStyleLbl="node1" presStyleIdx="2" presStyleCnt="7">
        <dgm:presLayoutVars>
          <dgm:bulletEnabled val="1"/>
        </dgm:presLayoutVars>
      </dgm:prSet>
      <dgm:spPr/>
    </dgm:pt>
    <dgm:pt modelId="{9CA0C9B2-CA97-46C3-A450-A9FA399BD7B3}" type="pres">
      <dgm:prSet presAssocID="{348EF5C4-7598-4A9D-95DA-855DDAF518A0}" presName="sibTrans" presStyleCnt="0"/>
      <dgm:spPr/>
    </dgm:pt>
    <dgm:pt modelId="{9426E2A8-033C-4AD4-9039-1C0FC7A02C3F}" type="pres">
      <dgm:prSet presAssocID="{3B8C96C9-2B1A-40E7-BC9F-0351E15D60DC}" presName="node" presStyleLbl="node1" presStyleIdx="3" presStyleCnt="7">
        <dgm:presLayoutVars>
          <dgm:bulletEnabled val="1"/>
        </dgm:presLayoutVars>
      </dgm:prSet>
      <dgm:spPr/>
    </dgm:pt>
    <dgm:pt modelId="{B99228C6-8768-4DFD-8D17-71602CBDC006}" type="pres">
      <dgm:prSet presAssocID="{6B406ACA-7D20-4AE0-8FF2-04BC17A18CB4}" presName="sibTrans" presStyleCnt="0"/>
      <dgm:spPr/>
    </dgm:pt>
    <dgm:pt modelId="{52A5A33F-DAC7-4CC8-A811-958B1DB1261D}" type="pres">
      <dgm:prSet presAssocID="{72ABD3C7-69B3-4F22-942D-A0A390638DB3}" presName="node" presStyleLbl="node1" presStyleIdx="4" presStyleCnt="7">
        <dgm:presLayoutVars>
          <dgm:bulletEnabled val="1"/>
        </dgm:presLayoutVars>
      </dgm:prSet>
      <dgm:spPr/>
    </dgm:pt>
    <dgm:pt modelId="{046E2B20-02DE-4AF5-84F3-C2EB9B77AD21}" type="pres">
      <dgm:prSet presAssocID="{08362CB0-ED38-4A66-89C2-116407B6B53B}" presName="sibTrans" presStyleCnt="0"/>
      <dgm:spPr/>
    </dgm:pt>
    <dgm:pt modelId="{BA824838-48AA-4401-BC83-E8097D66BCF3}" type="pres">
      <dgm:prSet presAssocID="{9FE8B37C-4524-4203-B652-C0C2E7B550B3}" presName="node" presStyleLbl="node1" presStyleIdx="5" presStyleCnt="7">
        <dgm:presLayoutVars>
          <dgm:bulletEnabled val="1"/>
        </dgm:presLayoutVars>
      </dgm:prSet>
      <dgm:spPr/>
    </dgm:pt>
    <dgm:pt modelId="{A2A16515-7644-4668-9C22-2B0745692671}" type="pres">
      <dgm:prSet presAssocID="{F9F4329C-7527-4CD6-804F-06CF4EB389D1}" presName="sibTrans" presStyleCnt="0"/>
      <dgm:spPr/>
    </dgm:pt>
    <dgm:pt modelId="{6C14698F-0B9C-4D32-B74C-D8455C2F9CF7}" type="pres">
      <dgm:prSet presAssocID="{D91E3F8C-5591-4558-87FF-C29AC1478052}" presName="node" presStyleLbl="node1" presStyleIdx="6" presStyleCnt="7">
        <dgm:presLayoutVars>
          <dgm:bulletEnabled val="1"/>
        </dgm:presLayoutVars>
      </dgm:prSet>
      <dgm:spPr/>
    </dgm:pt>
  </dgm:ptLst>
  <dgm:cxnLst>
    <dgm:cxn modelId="{E4F3B010-A804-40F5-8249-9C55D7A014E8}" type="presOf" srcId="{C9DB653F-DC1B-4F95-80E7-449BEB6D9D5E}" destId="{D8D5CBB4-D73B-41B0-BCC4-032FA8E09666}" srcOrd="0" destOrd="0" presId="urn:microsoft.com/office/officeart/2005/8/layout/default"/>
    <dgm:cxn modelId="{5871542E-3F95-47AB-AA06-E57D555A4141}" type="presOf" srcId="{59069E26-B677-4CBF-964A-6611B60D23A2}" destId="{D1A969CE-BD31-4424-A219-C7E4DDE235CE}" srcOrd="0" destOrd="0" presId="urn:microsoft.com/office/officeart/2005/8/layout/default"/>
    <dgm:cxn modelId="{BBAB2562-EF88-4B96-8E97-A7D86D0243B2}" type="presOf" srcId="{72ABD3C7-69B3-4F22-942D-A0A390638DB3}" destId="{52A5A33F-DAC7-4CC8-A811-958B1DB1261D}" srcOrd="0" destOrd="0" presId="urn:microsoft.com/office/officeart/2005/8/layout/default"/>
    <dgm:cxn modelId="{921AFD63-6143-4039-88C1-9E6AFFA74132}" srcId="{51067107-0867-4FC2-8829-5CA873C666F5}" destId="{59069E26-B677-4CBF-964A-6611B60D23A2}" srcOrd="0" destOrd="0" parTransId="{3B629AD6-9905-4C7C-A2C1-9398E74F48B6}" sibTransId="{43F843C7-4F9E-421C-B3E3-302624114260}"/>
    <dgm:cxn modelId="{1E41D94D-1694-403C-A554-FC97500B3818}" srcId="{51067107-0867-4FC2-8829-5CA873C666F5}" destId="{3B8C96C9-2B1A-40E7-BC9F-0351E15D60DC}" srcOrd="3" destOrd="0" parTransId="{EFBF2178-4923-4295-9947-68C6687DB435}" sibTransId="{6B406ACA-7D20-4AE0-8FF2-04BC17A18CB4}"/>
    <dgm:cxn modelId="{C6486972-62D6-42F5-8A98-604B6C23F7AE}" srcId="{51067107-0867-4FC2-8829-5CA873C666F5}" destId="{7BF45EB3-9181-492E-A74D-A74A3542C8B8}" srcOrd="2" destOrd="0" parTransId="{37352331-0261-452C-9494-FF968F5EF9E5}" sibTransId="{348EF5C4-7598-4A9D-95DA-855DDAF518A0}"/>
    <dgm:cxn modelId="{A1681F57-E20B-4201-9066-0BD3F1D7B327}" type="presOf" srcId="{9FE8B37C-4524-4203-B652-C0C2E7B550B3}" destId="{BA824838-48AA-4401-BC83-E8097D66BCF3}" srcOrd="0" destOrd="0" presId="urn:microsoft.com/office/officeart/2005/8/layout/default"/>
    <dgm:cxn modelId="{39C16A79-A8DD-4B24-A7EB-2764190C1DE0}" type="presOf" srcId="{51067107-0867-4FC2-8829-5CA873C666F5}" destId="{3619C8FE-6F6A-4B8D-99A7-6F9287DD4186}" srcOrd="0" destOrd="0" presId="urn:microsoft.com/office/officeart/2005/8/layout/default"/>
    <dgm:cxn modelId="{90470696-3CA4-4934-99E3-0A5649658973}" srcId="{51067107-0867-4FC2-8829-5CA873C666F5}" destId="{C9DB653F-DC1B-4F95-80E7-449BEB6D9D5E}" srcOrd="1" destOrd="0" parTransId="{F17CB3C7-6EB8-4E29-B84B-BF34C94DD690}" sibTransId="{C1762DAF-899F-4C70-AEA3-CB7C9EDC932E}"/>
    <dgm:cxn modelId="{31348A9A-2C30-43B2-9146-84814BABEEE9}" type="presOf" srcId="{D91E3F8C-5591-4558-87FF-C29AC1478052}" destId="{6C14698F-0B9C-4D32-B74C-D8455C2F9CF7}" srcOrd="0" destOrd="0" presId="urn:microsoft.com/office/officeart/2005/8/layout/default"/>
    <dgm:cxn modelId="{1A52E29E-1E94-4AD6-80D4-F4C4AD686C67}" type="presOf" srcId="{3B8C96C9-2B1A-40E7-BC9F-0351E15D60DC}" destId="{9426E2A8-033C-4AD4-9039-1C0FC7A02C3F}" srcOrd="0" destOrd="0" presId="urn:microsoft.com/office/officeart/2005/8/layout/default"/>
    <dgm:cxn modelId="{310D5FA3-D9AD-4D03-844E-05673C17FFEC}" srcId="{51067107-0867-4FC2-8829-5CA873C666F5}" destId="{D91E3F8C-5591-4558-87FF-C29AC1478052}" srcOrd="6" destOrd="0" parTransId="{B2B3FCC2-5CCA-4A4E-8AF8-4ACF94FF6A3C}" sibTransId="{C63B95BF-50D0-4BAC-9963-FEEFDC7FD14A}"/>
    <dgm:cxn modelId="{15AC56EF-9DF5-44E9-B3DE-8560690B5FFC}" type="presOf" srcId="{7BF45EB3-9181-492E-A74D-A74A3542C8B8}" destId="{8DAA79BC-1A1A-4909-AE3A-134CF4A4699C}" srcOrd="0" destOrd="0" presId="urn:microsoft.com/office/officeart/2005/8/layout/default"/>
    <dgm:cxn modelId="{AA87F6F0-5A12-400C-AE8C-793C77E70409}" srcId="{51067107-0867-4FC2-8829-5CA873C666F5}" destId="{9FE8B37C-4524-4203-B652-C0C2E7B550B3}" srcOrd="5" destOrd="0" parTransId="{74EAD0AA-50E1-407C-9145-A0D77238F439}" sibTransId="{F9F4329C-7527-4CD6-804F-06CF4EB389D1}"/>
    <dgm:cxn modelId="{8A8A35F1-4630-49E8-A969-23D7FBA42454}" srcId="{51067107-0867-4FC2-8829-5CA873C666F5}" destId="{72ABD3C7-69B3-4F22-942D-A0A390638DB3}" srcOrd="4" destOrd="0" parTransId="{C5972DC2-7EE1-49D5-8209-3C72D4F5BF2B}" sibTransId="{08362CB0-ED38-4A66-89C2-116407B6B53B}"/>
    <dgm:cxn modelId="{3DFF7E11-A214-4153-B2DA-40DA3AF887EC}" type="presParOf" srcId="{3619C8FE-6F6A-4B8D-99A7-6F9287DD4186}" destId="{D1A969CE-BD31-4424-A219-C7E4DDE235CE}" srcOrd="0" destOrd="0" presId="urn:microsoft.com/office/officeart/2005/8/layout/default"/>
    <dgm:cxn modelId="{044E98F9-25C1-4211-8400-239C30BFEE9F}" type="presParOf" srcId="{3619C8FE-6F6A-4B8D-99A7-6F9287DD4186}" destId="{5DA22ADF-48E6-44C8-93D5-5633DEB82B26}" srcOrd="1" destOrd="0" presId="urn:microsoft.com/office/officeart/2005/8/layout/default"/>
    <dgm:cxn modelId="{282A9D2C-B82B-42EB-9EFE-F6C8FFF932F5}" type="presParOf" srcId="{3619C8FE-6F6A-4B8D-99A7-6F9287DD4186}" destId="{D8D5CBB4-D73B-41B0-BCC4-032FA8E09666}" srcOrd="2" destOrd="0" presId="urn:microsoft.com/office/officeart/2005/8/layout/default"/>
    <dgm:cxn modelId="{FA77E9C1-E0EC-4795-A2C3-AC24E1062714}" type="presParOf" srcId="{3619C8FE-6F6A-4B8D-99A7-6F9287DD4186}" destId="{D3E1F4BF-9904-4C45-ABFE-0A6CA0B60236}" srcOrd="3" destOrd="0" presId="urn:microsoft.com/office/officeart/2005/8/layout/default"/>
    <dgm:cxn modelId="{FBA5319C-7ECE-4336-B1B2-5642CF21D2E2}" type="presParOf" srcId="{3619C8FE-6F6A-4B8D-99A7-6F9287DD4186}" destId="{8DAA79BC-1A1A-4909-AE3A-134CF4A4699C}" srcOrd="4" destOrd="0" presId="urn:microsoft.com/office/officeart/2005/8/layout/default"/>
    <dgm:cxn modelId="{D06C353F-3DFA-496B-8A9B-F0C7DFD20CF7}" type="presParOf" srcId="{3619C8FE-6F6A-4B8D-99A7-6F9287DD4186}" destId="{9CA0C9B2-CA97-46C3-A450-A9FA399BD7B3}" srcOrd="5" destOrd="0" presId="urn:microsoft.com/office/officeart/2005/8/layout/default"/>
    <dgm:cxn modelId="{DB7C808E-4AE5-44E2-B791-295DDCDF7808}" type="presParOf" srcId="{3619C8FE-6F6A-4B8D-99A7-6F9287DD4186}" destId="{9426E2A8-033C-4AD4-9039-1C0FC7A02C3F}" srcOrd="6" destOrd="0" presId="urn:microsoft.com/office/officeart/2005/8/layout/default"/>
    <dgm:cxn modelId="{21D6A65F-B454-4EA9-8E8F-07785E93816F}" type="presParOf" srcId="{3619C8FE-6F6A-4B8D-99A7-6F9287DD4186}" destId="{B99228C6-8768-4DFD-8D17-71602CBDC006}" srcOrd="7" destOrd="0" presId="urn:microsoft.com/office/officeart/2005/8/layout/default"/>
    <dgm:cxn modelId="{FAED5199-0977-45D8-9D47-96F54163EDAE}" type="presParOf" srcId="{3619C8FE-6F6A-4B8D-99A7-6F9287DD4186}" destId="{52A5A33F-DAC7-4CC8-A811-958B1DB1261D}" srcOrd="8" destOrd="0" presId="urn:microsoft.com/office/officeart/2005/8/layout/default"/>
    <dgm:cxn modelId="{F18243E5-9E92-4B31-9506-FF7BA70E13EA}" type="presParOf" srcId="{3619C8FE-6F6A-4B8D-99A7-6F9287DD4186}" destId="{046E2B20-02DE-4AF5-84F3-C2EB9B77AD21}" srcOrd="9" destOrd="0" presId="urn:microsoft.com/office/officeart/2005/8/layout/default"/>
    <dgm:cxn modelId="{DBCACA5D-2EDD-4DBF-8499-F8158066CAE9}" type="presParOf" srcId="{3619C8FE-6F6A-4B8D-99A7-6F9287DD4186}" destId="{BA824838-48AA-4401-BC83-E8097D66BCF3}" srcOrd="10" destOrd="0" presId="urn:microsoft.com/office/officeart/2005/8/layout/default"/>
    <dgm:cxn modelId="{40F97DEE-C3E1-44A4-A510-0508CEE32CBF}" type="presParOf" srcId="{3619C8FE-6F6A-4B8D-99A7-6F9287DD4186}" destId="{A2A16515-7644-4668-9C22-2B0745692671}" srcOrd="11" destOrd="0" presId="urn:microsoft.com/office/officeart/2005/8/layout/default"/>
    <dgm:cxn modelId="{D43547E8-BE36-4266-91B0-0A616FFA97DE}" type="presParOf" srcId="{3619C8FE-6F6A-4B8D-99A7-6F9287DD4186}" destId="{6C14698F-0B9C-4D32-B74C-D8455C2F9CF7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53C7EA-AB72-453A-BAA4-D325CCAC7722}">
      <dsp:nvSpPr>
        <dsp:cNvPr id="0" name=""/>
        <dsp:cNvSpPr/>
      </dsp:nvSpPr>
      <dsp:spPr>
        <a:xfrm>
          <a:off x="831692" y="0"/>
          <a:ext cx="9425847" cy="691276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D6ECEC-5476-4F43-9BDF-C584460C4767}">
      <dsp:nvSpPr>
        <dsp:cNvPr id="0" name=""/>
        <dsp:cNvSpPr/>
      </dsp:nvSpPr>
      <dsp:spPr>
        <a:xfrm>
          <a:off x="11912" y="2073830"/>
          <a:ext cx="3569346" cy="27651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2024 Question writing</a:t>
          </a:r>
          <a:endParaRPr lang="en-IE" sz="3600" kern="1200" dirty="0"/>
        </a:p>
      </dsp:txBody>
      <dsp:txXfrm>
        <a:off x="146893" y="2208811"/>
        <a:ext cx="3299384" cy="2495145"/>
      </dsp:txXfrm>
    </dsp:sp>
    <dsp:sp modelId="{ACE6F877-1787-4BFE-94BD-468FD5DA2600}">
      <dsp:nvSpPr>
        <dsp:cNvPr id="0" name=""/>
        <dsp:cNvSpPr/>
      </dsp:nvSpPr>
      <dsp:spPr>
        <a:xfrm>
          <a:off x="3759942" y="2073830"/>
          <a:ext cx="3569346" cy="27651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April - September 2024 Questions approved</a:t>
          </a:r>
          <a:endParaRPr lang="en-IE" sz="3600" kern="1200" dirty="0"/>
        </a:p>
      </dsp:txBody>
      <dsp:txXfrm>
        <a:off x="3894923" y="2208811"/>
        <a:ext cx="3299384" cy="2495145"/>
      </dsp:txXfrm>
    </dsp:sp>
    <dsp:sp modelId="{C6C7B875-046F-4257-8FEB-DD0807D75D16}">
      <dsp:nvSpPr>
        <dsp:cNvPr id="0" name=""/>
        <dsp:cNvSpPr/>
      </dsp:nvSpPr>
      <dsp:spPr>
        <a:xfrm>
          <a:off x="7507973" y="2073830"/>
          <a:ext cx="3569346" cy="27651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October 2024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200 questions selected for the papers</a:t>
          </a:r>
          <a:endParaRPr lang="en-IE" sz="3600" kern="1200" dirty="0"/>
        </a:p>
      </dsp:txBody>
      <dsp:txXfrm>
        <a:off x="7642954" y="2208811"/>
        <a:ext cx="3299384" cy="249514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E67AAA-055D-4C9D-B4ED-2359D01C36BB}">
      <dsp:nvSpPr>
        <dsp:cNvPr id="0" name=""/>
        <dsp:cNvSpPr/>
      </dsp:nvSpPr>
      <dsp:spPr>
        <a:xfrm>
          <a:off x="5222003" y="2552"/>
          <a:ext cx="2013376" cy="2013376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Define borderline candidate</a:t>
          </a:r>
          <a:endParaRPr lang="en-IE" sz="2400" kern="1200" dirty="0"/>
        </a:p>
      </dsp:txBody>
      <dsp:txXfrm>
        <a:off x="5516855" y="297404"/>
        <a:ext cx="1423672" cy="1423672"/>
      </dsp:txXfrm>
    </dsp:sp>
    <dsp:sp modelId="{80C675C4-0C58-432B-A134-53D831DF8DC7}">
      <dsp:nvSpPr>
        <dsp:cNvPr id="0" name=""/>
        <dsp:cNvSpPr/>
      </dsp:nvSpPr>
      <dsp:spPr>
        <a:xfrm rot="1800000">
          <a:off x="7257055" y="1417711"/>
          <a:ext cx="535210" cy="6795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900" kern="1200"/>
        </a:p>
      </dsp:txBody>
      <dsp:txXfrm>
        <a:off x="7267811" y="1513473"/>
        <a:ext cx="374647" cy="407708"/>
      </dsp:txXfrm>
    </dsp:sp>
    <dsp:sp modelId="{E6F2E66C-F2A0-432D-A65F-5EEB4DDF4CB0}">
      <dsp:nvSpPr>
        <dsp:cNvPr id="0" name=""/>
        <dsp:cNvSpPr/>
      </dsp:nvSpPr>
      <dsp:spPr>
        <a:xfrm>
          <a:off x="7840178" y="1514156"/>
          <a:ext cx="2013376" cy="20133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% who will score correctly</a:t>
          </a:r>
          <a:endParaRPr lang="en-IE" sz="2400" kern="1200" dirty="0"/>
        </a:p>
      </dsp:txBody>
      <dsp:txXfrm>
        <a:off x="8135030" y="1809008"/>
        <a:ext cx="1423672" cy="1423672"/>
      </dsp:txXfrm>
    </dsp:sp>
    <dsp:sp modelId="{5357DB64-2760-4074-877E-CDFAAE0E8C13}">
      <dsp:nvSpPr>
        <dsp:cNvPr id="0" name=""/>
        <dsp:cNvSpPr/>
      </dsp:nvSpPr>
      <dsp:spPr>
        <a:xfrm rot="5400000">
          <a:off x="8579260" y="3677543"/>
          <a:ext cx="535210" cy="6795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900" kern="1200"/>
        </a:p>
      </dsp:txBody>
      <dsp:txXfrm>
        <a:off x="8659542" y="3733165"/>
        <a:ext cx="374647" cy="407708"/>
      </dsp:txXfrm>
    </dsp:sp>
    <dsp:sp modelId="{7C908F58-4C6D-4D97-A48E-8C25556D2A83}">
      <dsp:nvSpPr>
        <dsp:cNvPr id="0" name=""/>
        <dsp:cNvSpPr/>
      </dsp:nvSpPr>
      <dsp:spPr>
        <a:xfrm>
          <a:off x="7840178" y="4537363"/>
          <a:ext cx="2013376" cy="20133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Record each raters estimate</a:t>
          </a:r>
          <a:endParaRPr lang="en-IE" sz="2400" kern="1200" dirty="0"/>
        </a:p>
      </dsp:txBody>
      <dsp:txXfrm>
        <a:off x="8135030" y="4832215"/>
        <a:ext cx="1423672" cy="1423672"/>
      </dsp:txXfrm>
    </dsp:sp>
    <dsp:sp modelId="{8B810502-7F1B-4D79-A338-61BA05F0517B}">
      <dsp:nvSpPr>
        <dsp:cNvPr id="0" name=""/>
        <dsp:cNvSpPr/>
      </dsp:nvSpPr>
      <dsp:spPr>
        <a:xfrm rot="9000000">
          <a:off x="7283291" y="5952522"/>
          <a:ext cx="535210" cy="6795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900" kern="1200"/>
        </a:p>
      </dsp:txBody>
      <dsp:txXfrm rot="10800000">
        <a:off x="7433098" y="6048284"/>
        <a:ext cx="374647" cy="407708"/>
      </dsp:txXfrm>
    </dsp:sp>
    <dsp:sp modelId="{B7D29BB7-7870-42B9-B0EB-7540931AA7FD}">
      <dsp:nvSpPr>
        <dsp:cNvPr id="0" name=""/>
        <dsp:cNvSpPr/>
      </dsp:nvSpPr>
      <dsp:spPr>
        <a:xfrm>
          <a:off x="5222003" y="6048967"/>
          <a:ext cx="2013376" cy="20133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Discuss ratings</a:t>
          </a:r>
          <a:endParaRPr lang="en-IE" sz="2400" kern="1200" dirty="0"/>
        </a:p>
      </dsp:txBody>
      <dsp:txXfrm>
        <a:off x="5516855" y="6343819"/>
        <a:ext cx="1423672" cy="1423672"/>
      </dsp:txXfrm>
    </dsp:sp>
    <dsp:sp modelId="{2F80B5FE-B901-4170-82B8-99477A140487}">
      <dsp:nvSpPr>
        <dsp:cNvPr id="0" name=""/>
        <dsp:cNvSpPr/>
      </dsp:nvSpPr>
      <dsp:spPr>
        <a:xfrm rot="12600000">
          <a:off x="4665117" y="5967669"/>
          <a:ext cx="535210" cy="6795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900" kern="1200"/>
        </a:p>
      </dsp:txBody>
      <dsp:txXfrm rot="10800000">
        <a:off x="4814924" y="6143713"/>
        <a:ext cx="374647" cy="407708"/>
      </dsp:txXfrm>
    </dsp:sp>
    <dsp:sp modelId="{A917508E-652F-443F-BA37-6F258A46AFAB}">
      <dsp:nvSpPr>
        <dsp:cNvPr id="0" name=""/>
        <dsp:cNvSpPr/>
      </dsp:nvSpPr>
      <dsp:spPr>
        <a:xfrm>
          <a:off x="2603829" y="4537363"/>
          <a:ext cx="2013376" cy="20133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Average estimate</a:t>
          </a:r>
          <a:endParaRPr lang="en-IE" sz="2400" kern="1200" dirty="0"/>
        </a:p>
      </dsp:txBody>
      <dsp:txXfrm>
        <a:off x="2898681" y="4832215"/>
        <a:ext cx="1423672" cy="1423672"/>
      </dsp:txXfrm>
    </dsp:sp>
    <dsp:sp modelId="{395F56EA-BAC3-43C5-A138-9E2F8736BD1B}">
      <dsp:nvSpPr>
        <dsp:cNvPr id="0" name=""/>
        <dsp:cNvSpPr/>
      </dsp:nvSpPr>
      <dsp:spPr>
        <a:xfrm rot="16200000">
          <a:off x="3342912" y="3707838"/>
          <a:ext cx="535210" cy="6795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900" kern="1200"/>
        </a:p>
      </dsp:txBody>
      <dsp:txXfrm>
        <a:off x="3423194" y="3924023"/>
        <a:ext cx="374647" cy="407708"/>
      </dsp:txXfrm>
    </dsp:sp>
    <dsp:sp modelId="{36005900-FB11-4728-8ACF-ABFD9B38D805}">
      <dsp:nvSpPr>
        <dsp:cNvPr id="0" name=""/>
        <dsp:cNvSpPr/>
      </dsp:nvSpPr>
      <dsp:spPr>
        <a:xfrm>
          <a:off x="2603829" y="1514156"/>
          <a:ext cx="2013376" cy="20133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Cut score is sum of averages</a:t>
          </a:r>
          <a:endParaRPr lang="en-IE" sz="2400" kern="1200" dirty="0"/>
        </a:p>
      </dsp:txBody>
      <dsp:txXfrm>
        <a:off x="2898681" y="1809008"/>
        <a:ext cx="1423672" cy="1423672"/>
      </dsp:txXfrm>
    </dsp:sp>
    <dsp:sp modelId="{48A55D92-1C91-4BC2-AFF0-533376D42A07}">
      <dsp:nvSpPr>
        <dsp:cNvPr id="0" name=""/>
        <dsp:cNvSpPr/>
      </dsp:nvSpPr>
      <dsp:spPr>
        <a:xfrm rot="19800000">
          <a:off x="4638881" y="1432859"/>
          <a:ext cx="535210" cy="6795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E" sz="1900" kern="1200"/>
        </a:p>
      </dsp:txBody>
      <dsp:txXfrm>
        <a:off x="4649637" y="1608903"/>
        <a:ext cx="374647" cy="40770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5BCA29-64BF-443C-A799-DEA5050DF68A}">
      <dsp:nvSpPr>
        <dsp:cNvPr id="0" name=""/>
        <dsp:cNvSpPr/>
      </dsp:nvSpPr>
      <dsp:spPr>
        <a:xfrm>
          <a:off x="4666118" y="880"/>
          <a:ext cx="6999177" cy="3432702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305" tIns="27305" rIns="27305" bIns="27305" numCol="1" spcCol="1270" anchor="t" anchorCtr="0">
          <a:noAutofit/>
        </a:bodyPr>
        <a:lstStyle/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300" kern="1200" dirty="0"/>
            <a:t>General Discussion</a:t>
          </a:r>
          <a:endParaRPr lang="en-IE" sz="4300" kern="1200" dirty="0"/>
        </a:p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300" kern="1200" dirty="0"/>
            <a:t>Rate each topic difficulty</a:t>
          </a:r>
          <a:endParaRPr lang="en-IE" sz="4300" kern="1200" dirty="0"/>
        </a:p>
      </dsp:txBody>
      <dsp:txXfrm>
        <a:off x="4666118" y="429968"/>
        <a:ext cx="5711914" cy="2574526"/>
      </dsp:txXfrm>
    </dsp:sp>
    <dsp:sp modelId="{C4C59B80-43B4-493F-930A-905E9569C1A1}">
      <dsp:nvSpPr>
        <dsp:cNvPr id="0" name=""/>
        <dsp:cNvSpPr/>
      </dsp:nvSpPr>
      <dsp:spPr>
        <a:xfrm>
          <a:off x="0" y="880"/>
          <a:ext cx="4666118" cy="3432702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u="sng" kern="1200" dirty="0"/>
            <a:t>Part 1</a:t>
          </a:r>
        </a:p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Define minimally competent candidate</a:t>
          </a:r>
          <a:endParaRPr lang="en-IE" sz="4500" kern="1200" dirty="0"/>
        </a:p>
      </dsp:txBody>
      <dsp:txXfrm>
        <a:off x="167571" y="168451"/>
        <a:ext cx="4330976" cy="3097560"/>
      </dsp:txXfrm>
    </dsp:sp>
    <dsp:sp modelId="{F3A89290-E58A-41EE-99DE-AED15586F49A}">
      <dsp:nvSpPr>
        <dsp:cNvPr id="0" name=""/>
        <dsp:cNvSpPr/>
      </dsp:nvSpPr>
      <dsp:spPr>
        <a:xfrm>
          <a:off x="4666118" y="3776853"/>
          <a:ext cx="6999177" cy="343270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305" tIns="27305" rIns="27305" bIns="27305" numCol="1" spcCol="1270" anchor="t" anchorCtr="0">
          <a:noAutofit/>
        </a:bodyPr>
        <a:lstStyle/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300" kern="1200" dirty="0"/>
            <a:t>Rate each question individually</a:t>
          </a:r>
          <a:endParaRPr lang="en-IE" sz="4300" kern="1200" dirty="0"/>
        </a:p>
        <a:p>
          <a:pPr marL="285750" lvl="1" indent="-285750" algn="l" defTabSz="1911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300" kern="1200" dirty="0"/>
            <a:t>Discuss questions with variation</a:t>
          </a:r>
          <a:endParaRPr lang="en-IE" sz="4300" kern="1200" dirty="0"/>
        </a:p>
      </dsp:txBody>
      <dsp:txXfrm>
        <a:off x="4666118" y="4205941"/>
        <a:ext cx="5711914" cy="2574526"/>
      </dsp:txXfrm>
    </dsp:sp>
    <dsp:sp modelId="{C796B13D-3A56-401F-8B31-F3331C5FE0D0}">
      <dsp:nvSpPr>
        <dsp:cNvPr id="0" name=""/>
        <dsp:cNvSpPr/>
      </dsp:nvSpPr>
      <dsp:spPr>
        <a:xfrm>
          <a:off x="0" y="3776853"/>
          <a:ext cx="4666118" cy="34327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u="sng" kern="1200" dirty="0"/>
            <a:t>Part 2 </a:t>
          </a:r>
        </a:p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Standard Set Questions</a:t>
          </a:r>
          <a:endParaRPr lang="en-IE" sz="4500" kern="1200" dirty="0"/>
        </a:p>
      </dsp:txBody>
      <dsp:txXfrm>
        <a:off x="167571" y="3944424"/>
        <a:ext cx="4330976" cy="309756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ED740D-DFEC-4464-BCBE-42447634A67E}">
      <dsp:nvSpPr>
        <dsp:cNvPr id="0" name=""/>
        <dsp:cNvSpPr/>
      </dsp:nvSpPr>
      <dsp:spPr>
        <a:xfrm>
          <a:off x="7876184" y="4525234"/>
          <a:ext cx="468491" cy="14367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6706"/>
              </a:lnTo>
              <a:lnTo>
                <a:pt x="468491" y="143670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449AFE-D674-4F15-9224-0C8EE29ED855}">
      <dsp:nvSpPr>
        <dsp:cNvPr id="0" name=""/>
        <dsp:cNvSpPr/>
      </dsp:nvSpPr>
      <dsp:spPr>
        <a:xfrm>
          <a:off x="5346331" y="2307709"/>
          <a:ext cx="3779162" cy="655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943"/>
              </a:lnTo>
              <a:lnTo>
                <a:pt x="3779162" y="327943"/>
              </a:lnTo>
              <a:lnTo>
                <a:pt x="3779162" y="6558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8EF574-5341-480E-81ED-A5086F86E2BC}">
      <dsp:nvSpPr>
        <dsp:cNvPr id="0" name=""/>
        <dsp:cNvSpPr/>
      </dsp:nvSpPr>
      <dsp:spPr>
        <a:xfrm>
          <a:off x="4097021" y="4525234"/>
          <a:ext cx="468491" cy="14367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6706"/>
              </a:lnTo>
              <a:lnTo>
                <a:pt x="468491" y="143670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E4F3ED-3EBC-4EC6-B6B5-0848212C76C2}">
      <dsp:nvSpPr>
        <dsp:cNvPr id="0" name=""/>
        <dsp:cNvSpPr/>
      </dsp:nvSpPr>
      <dsp:spPr>
        <a:xfrm>
          <a:off x="5300611" y="2307709"/>
          <a:ext cx="91440" cy="6558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558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C0F636-0B21-4787-8A9A-3429BEB9E5B0}">
      <dsp:nvSpPr>
        <dsp:cNvPr id="0" name=""/>
        <dsp:cNvSpPr/>
      </dsp:nvSpPr>
      <dsp:spPr>
        <a:xfrm>
          <a:off x="317859" y="4525234"/>
          <a:ext cx="468491" cy="14367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6706"/>
              </a:lnTo>
              <a:lnTo>
                <a:pt x="468491" y="143670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9EF5A2-1036-4131-9CF0-24EBEBB74F12}">
      <dsp:nvSpPr>
        <dsp:cNvPr id="0" name=""/>
        <dsp:cNvSpPr/>
      </dsp:nvSpPr>
      <dsp:spPr>
        <a:xfrm>
          <a:off x="1567169" y="2307709"/>
          <a:ext cx="3779162" cy="655887"/>
        </a:xfrm>
        <a:custGeom>
          <a:avLst/>
          <a:gdLst/>
          <a:ahLst/>
          <a:cxnLst/>
          <a:rect l="0" t="0" r="0" b="0"/>
          <a:pathLst>
            <a:path>
              <a:moveTo>
                <a:pt x="3779162" y="0"/>
              </a:moveTo>
              <a:lnTo>
                <a:pt x="3779162" y="327943"/>
              </a:lnTo>
              <a:lnTo>
                <a:pt x="0" y="327943"/>
              </a:lnTo>
              <a:lnTo>
                <a:pt x="0" y="6558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E09D41-1158-4E02-A327-16A30A5B69FA}">
      <dsp:nvSpPr>
        <dsp:cNvPr id="0" name=""/>
        <dsp:cNvSpPr/>
      </dsp:nvSpPr>
      <dsp:spPr>
        <a:xfrm>
          <a:off x="3784694" y="746072"/>
          <a:ext cx="3123274" cy="1561637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The passing Borderline Candidate</a:t>
          </a:r>
          <a:endParaRPr lang="en-IE" sz="3600" kern="1200" dirty="0"/>
        </a:p>
      </dsp:txBody>
      <dsp:txXfrm>
        <a:off x="3784694" y="746072"/>
        <a:ext cx="3123274" cy="1561637"/>
      </dsp:txXfrm>
    </dsp:sp>
    <dsp:sp modelId="{5D26AD88-EAFF-4F79-89DD-5FDBE324986C}">
      <dsp:nvSpPr>
        <dsp:cNvPr id="0" name=""/>
        <dsp:cNvSpPr/>
      </dsp:nvSpPr>
      <dsp:spPr>
        <a:xfrm>
          <a:off x="5532" y="2963597"/>
          <a:ext cx="3123274" cy="156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Basic Concepts</a:t>
          </a:r>
          <a:endParaRPr lang="en-IE" sz="3600" kern="1200" dirty="0"/>
        </a:p>
      </dsp:txBody>
      <dsp:txXfrm>
        <a:off x="5532" y="2963597"/>
        <a:ext cx="3123274" cy="1561637"/>
      </dsp:txXfrm>
    </dsp:sp>
    <dsp:sp modelId="{0F777393-D711-4CDF-B1B8-F5C0C7347970}">
      <dsp:nvSpPr>
        <dsp:cNvPr id="0" name=""/>
        <dsp:cNvSpPr/>
      </dsp:nvSpPr>
      <dsp:spPr>
        <a:xfrm>
          <a:off x="786350" y="5181122"/>
          <a:ext cx="3123274" cy="156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Application of basic science</a:t>
          </a:r>
          <a:endParaRPr lang="en-IE" sz="3600" kern="1200" dirty="0"/>
        </a:p>
      </dsp:txBody>
      <dsp:txXfrm>
        <a:off x="786350" y="5181122"/>
        <a:ext cx="3123274" cy="1561637"/>
      </dsp:txXfrm>
    </dsp:sp>
    <dsp:sp modelId="{84A4C902-D04C-444A-B5B8-456BF8B67535}">
      <dsp:nvSpPr>
        <dsp:cNvPr id="0" name=""/>
        <dsp:cNvSpPr/>
      </dsp:nvSpPr>
      <dsp:spPr>
        <a:xfrm>
          <a:off x="3784694" y="2963597"/>
          <a:ext cx="3123274" cy="156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Working Knowledge</a:t>
          </a:r>
          <a:endParaRPr lang="en-IE" sz="3600" kern="1200" dirty="0"/>
        </a:p>
      </dsp:txBody>
      <dsp:txXfrm>
        <a:off x="3784694" y="2963597"/>
        <a:ext cx="3123274" cy="1561637"/>
      </dsp:txXfrm>
    </dsp:sp>
    <dsp:sp modelId="{020228F5-ECD1-491C-97F4-B42E9929261A}">
      <dsp:nvSpPr>
        <dsp:cNvPr id="0" name=""/>
        <dsp:cNvSpPr/>
      </dsp:nvSpPr>
      <dsp:spPr>
        <a:xfrm>
          <a:off x="4565513" y="5181122"/>
          <a:ext cx="3123274" cy="156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Solving common problems</a:t>
          </a:r>
          <a:endParaRPr lang="en-IE" sz="3600" kern="1200" dirty="0"/>
        </a:p>
      </dsp:txBody>
      <dsp:txXfrm>
        <a:off x="4565513" y="5181122"/>
        <a:ext cx="3123274" cy="1561637"/>
      </dsp:txXfrm>
    </dsp:sp>
    <dsp:sp modelId="{BD02DB92-2022-4803-8A43-B00E37D458DA}">
      <dsp:nvSpPr>
        <dsp:cNvPr id="0" name=""/>
        <dsp:cNvSpPr/>
      </dsp:nvSpPr>
      <dsp:spPr>
        <a:xfrm>
          <a:off x="7563856" y="2963597"/>
          <a:ext cx="3123274" cy="156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Comprehensive</a:t>
          </a:r>
          <a:endParaRPr lang="en-IE" sz="3600" kern="1200" dirty="0"/>
        </a:p>
      </dsp:txBody>
      <dsp:txXfrm>
        <a:off x="7563856" y="2963597"/>
        <a:ext cx="3123274" cy="1561637"/>
      </dsp:txXfrm>
    </dsp:sp>
    <dsp:sp modelId="{D69EF8DF-F7A8-491F-8327-8AE8FCB0A1A1}">
      <dsp:nvSpPr>
        <dsp:cNvPr id="0" name=""/>
        <dsp:cNvSpPr/>
      </dsp:nvSpPr>
      <dsp:spPr>
        <a:xfrm>
          <a:off x="8344675" y="5181122"/>
          <a:ext cx="3123274" cy="156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Recognition &amp; management of emergencies</a:t>
          </a:r>
          <a:endParaRPr lang="en-IE" sz="3600" kern="1200" dirty="0"/>
        </a:p>
      </dsp:txBody>
      <dsp:txXfrm>
        <a:off x="8344675" y="5181122"/>
        <a:ext cx="3123274" cy="156163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E318A7-F158-4D07-B23B-B85544DAF029}">
      <dsp:nvSpPr>
        <dsp:cNvPr id="0" name=""/>
        <dsp:cNvSpPr/>
      </dsp:nvSpPr>
      <dsp:spPr>
        <a:xfrm>
          <a:off x="0" y="1194075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200+ questions</a:t>
          </a:r>
          <a:endParaRPr lang="en-IE" sz="4100" kern="1200" dirty="0"/>
        </a:p>
      </dsp:txBody>
      <dsp:txXfrm>
        <a:off x="0" y="1194075"/>
        <a:ext cx="3487887" cy="2092732"/>
      </dsp:txXfrm>
    </dsp:sp>
    <dsp:sp modelId="{CA19E6D5-992E-4C5A-9F02-223E01C01399}">
      <dsp:nvSpPr>
        <dsp:cNvPr id="0" name=""/>
        <dsp:cNvSpPr/>
      </dsp:nvSpPr>
      <dsp:spPr>
        <a:xfrm>
          <a:off x="3836676" y="1194075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Rate difficulty in increments of 5 (5-95)</a:t>
          </a:r>
          <a:endParaRPr lang="en-IE" sz="4100" kern="1200" dirty="0"/>
        </a:p>
      </dsp:txBody>
      <dsp:txXfrm>
        <a:off x="3836676" y="1194075"/>
        <a:ext cx="3487887" cy="2092732"/>
      </dsp:txXfrm>
    </dsp:sp>
    <dsp:sp modelId="{59BD5B43-856C-4F65-8E8B-04349A7E436E}">
      <dsp:nvSpPr>
        <dsp:cNvPr id="0" name=""/>
        <dsp:cNvSpPr/>
      </dsp:nvSpPr>
      <dsp:spPr>
        <a:xfrm>
          <a:off x="7673352" y="1194075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Consider 100 borderline candidates</a:t>
          </a:r>
          <a:endParaRPr lang="en-IE" sz="4100" kern="1200" dirty="0"/>
        </a:p>
      </dsp:txBody>
      <dsp:txXfrm>
        <a:off x="7673352" y="1194075"/>
        <a:ext cx="3487887" cy="2092732"/>
      </dsp:txXfrm>
    </dsp:sp>
    <dsp:sp modelId="{7C258681-C28D-4E77-9102-2266021F0F43}">
      <dsp:nvSpPr>
        <dsp:cNvPr id="0" name=""/>
        <dsp:cNvSpPr/>
      </dsp:nvSpPr>
      <dsp:spPr>
        <a:xfrm>
          <a:off x="0" y="3635596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Consider all factors discussed</a:t>
          </a:r>
          <a:endParaRPr lang="en-IE" sz="4100" kern="1200" dirty="0"/>
        </a:p>
      </dsp:txBody>
      <dsp:txXfrm>
        <a:off x="0" y="3635596"/>
        <a:ext cx="3487887" cy="2092732"/>
      </dsp:txXfrm>
    </dsp:sp>
    <dsp:sp modelId="{504A6923-34FA-4D1D-A1C8-ED6DCD5CA9E4}">
      <dsp:nvSpPr>
        <dsp:cNvPr id="0" name=""/>
        <dsp:cNvSpPr/>
      </dsp:nvSpPr>
      <dsp:spPr>
        <a:xfrm>
          <a:off x="3836676" y="3635596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Stem, Options, Probability of chance</a:t>
          </a:r>
          <a:endParaRPr lang="en-IE" sz="4100" kern="1200" dirty="0"/>
        </a:p>
      </dsp:txBody>
      <dsp:txXfrm>
        <a:off x="3836676" y="3635596"/>
        <a:ext cx="3487887" cy="2092732"/>
      </dsp:txXfrm>
    </dsp:sp>
    <dsp:sp modelId="{4507D56D-BD39-480D-BC10-D5839C9FCD5E}">
      <dsp:nvSpPr>
        <dsp:cNvPr id="0" name=""/>
        <dsp:cNvSpPr/>
      </dsp:nvSpPr>
      <dsp:spPr>
        <a:xfrm>
          <a:off x="7673352" y="3635596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7 Raters</a:t>
          </a:r>
          <a:endParaRPr lang="en-IE" sz="4100" kern="1200" dirty="0"/>
        </a:p>
      </dsp:txBody>
      <dsp:txXfrm>
        <a:off x="7673352" y="3635596"/>
        <a:ext cx="3487887" cy="209273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E318A7-F158-4D07-B23B-B85544DAF029}">
      <dsp:nvSpPr>
        <dsp:cNvPr id="0" name=""/>
        <dsp:cNvSpPr/>
      </dsp:nvSpPr>
      <dsp:spPr>
        <a:xfrm>
          <a:off x="0" y="1194075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Each rater will take the test without knowing answer</a:t>
          </a:r>
          <a:endParaRPr lang="en-IE" sz="3300" kern="1200" dirty="0"/>
        </a:p>
      </dsp:txBody>
      <dsp:txXfrm>
        <a:off x="0" y="1194075"/>
        <a:ext cx="3487887" cy="2092732"/>
      </dsp:txXfrm>
    </dsp:sp>
    <dsp:sp modelId="{CA19E6D5-992E-4C5A-9F02-223E01C01399}">
      <dsp:nvSpPr>
        <dsp:cNvPr id="0" name=""/>
        <dsp:cNvSpPr/>
      </dsp:nvSpPr>
      <dsp:spPr>
        <a:xfrm>
          <a:off x="3836676" y="1194075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Rate difficulty in increments of 5 (5-95)</a:t>
          </a:r>
          <a:endParaRPr lang="en-IE" sz="3300" kern="1200" dirty="0"/>
        </a:p>
      </dsp:txBody>
      <dsp:txXfrm>
        <a:off x="3836676" y="1194075"/>
        <a:ext cx="3487887" cy="2092732"/>
      </dsp:txXfrm>
    </dsp:sp>
    <dsp:sp modelId="{59BD5B43-856C-4F65-8E8B-04349A7E436E}">
      <dsp:nvSpPr>
        <dsp:cNvPr id="0" name=""/>
        <dsp:cNvSpPr/>
      </dsp:nvSpPr>
      <dsp:spPr>
        <a:xfrm>
          <a:off x="7673352" y="1194075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Confidential &amp; Individual file</a:t>
          </a:r>
          <a:endParaRPr lang="en-IE" sz="3300" kern="1200" dirty="0"/>
        </a:p>
      </dsp:txBody>
      <dsp:txXfrm>
        <a:off x="7673352" y="1194075"/>
        <a:ext cx="3487887" cy="2092732"/>
      </dsp:txXfrm>
    </dsp:sp>
    <dsp:sp modelId="{7C258681-C28D-4E77-9102-2266021F0F43}">
      <dsp:nvSpPr>
        <dsp:cNvPr id="0" name=""/>
        <dsp:cNvSpPr/>
      </dsp:nvSpPr>
      <dsp:spPr>
        <a:xfrm>
          <a:off x="0" y="3635596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Assess ratings together</a:t>
          </a:r>
          <a:endParaRPr lang="en-IE" sz="3300" kern="1200" dirty="0"/>
        </a:p>
      </dsp:txBody>
      <dsp:txXfrm>
        <a:off x="0" y="3635596"/>
        <a:ext cx="3487887" cy="2092732"/>
      </dsp:txXfrm>
    </dsp:sp>
    <dsp:sp modelId="{504A6923-34FA-4D1D-A1C8-ED6DCD5CA9E4}">
      <dsp:nvSpPr>
        <dsp:cNvPr id="0" name=""/>
        <dsp:cNvSpPr/>
      </dsp:nvSpPr>
      <dsp:spPr>
        <a:xfrm>
          <a:off x="3836676" y="3635596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Discuss and re-rate variations</a:t>
          </a:r>
          <a:endParaRPr lang="en-IE" sz="3300" kern="1200" dirty="0"/>
        </a:p>
      </dsp:txBody>
      <dsp:txXfrm>
        <a:off x="3836676" y="3635596"/>
        <a:ext cx="3487887" cy="2092732"/>
      </dsp:txXfrm>
    </dsp:sp>
    <dsp:sp modelId="{4507D56D-BD39-480D-BC10-D5839C9FCD5E}">
      <dsp:nvSpPr>
        <dsp:cNvPr id="0" name=""/>
        <dsp:cNvSpPr/>
      </dsp:nvSpPr>
      <dsp:spPr>
        <a:xfrm>
          <a:off x="7673352" y="3635596"/>
          <a:ext cx="3487887" cy="20927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Agree proposed </a:t>
          </a:r>
          <a:r>
            <a:rPr lang="en-US" sz="3300" kern="1200" dirty="0" err="1"/>
            <a:t>cutscore</a:t>
          </a:r>
          <a:r>
            <a:rPr lang="en-US" sz="3300" kern="1200" dirty="0"/>
            <a:t> and range</a:t>
          </a:r>
          <a:endParaRPr lang="en-IE" sz="3300" kern="1200" dirty="0"/>
        </a:p>
      </dsp:txBody>
      <dsp:txXfrm>
        <a:off x="7673352" y="3635596"/>
        <a:ext cx="3487887" cy="209273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566338-84E1-458B-AC63-10588F25E865}">
      <dsp:nvSpPr>
        <dsp:cNvPr id="0" name=""/>
        <dsp:cNvSpPr/>
      </dsp:nvSpPr>
      <dsp:spPr>
        <a:xfrm>
          <a:off x="2519504" y="0"/>
          <a:ext cx="2543911" cy="141328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Easier</a:t>
          </a:r>
          <a:endParaRPr lang="en-IE" sz="3700" kern="1200" dirty="0"/>
        </a:p>
      </dsp:txBody>
      <dsp:txXfrm>
        <a:off x="2560898" y="41394"/>
        <a:ext cx="2461123" cy="1330496"/>
      </dsp:txXfrm>
    </dsp:sp>
    <dsp:sp modelId="{5B88A541-3ADF-4DFF-A953-EF5EC1463CFB}">
      <dsp:nvSpPr>
        <dsp:cNvPr id="0" name=""/>
        <dsp:cNvSpPr/>
      </dsp:nvSpPr>
      <dsp:spPr>
        <a:xfrm>
          <a:off x="6194042" y="0"/>
          <a:ext cx="2543911" cy="141328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More difficult</a:t>
          </a:r>
          <a:endParaRPr lang="en-IE" sz="3700" kern="1200" dirty="0"/>
        </a:p>
      </dsp:txBody>
      <dsp:txXfrm>
        <a:off x="6235436" y="41394"/>
        <a:ext cx="2461123" cy="1330496"/>
      </dsp:txXfrm>
    </dsp:sp>
    <dsp:sp modelId="{B2B041A9-53B2-410B-A507-5C416A7BD853}">
      <dsp:nvSpPr>
        <dsp:cNvPr id="0" name=""/>
        <dsp:cNvSpPr/>
      </dsp:nvSpPr>
      <dsp:spPr>
        <a:xfrm>
          <a:off x="5098747" y="6006457"/>
          <a:ext cx="1059963" cy="1059963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5CA991-6791-4FED-9C07-F24F6E959296}">
      <dsp:nvSpPr>
        <dsp:cNvPr id="0" name=""/>
        <dsp:cNvSpPr/>
      </dsp:nvSpPr>
      <dsp:spPr>
        <a:xfrm rot="240000">
          <a:off x="2447868" y="5552251"/>
          <a:ext cx="6361720" cy="4448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61F024-92D4-4C52-9096-623992311209}">
      <dsp:nvSpPr>
        <dsp:cNvPr id="0" name=""/>
        <dsp:cNvSpPr/>
      </dsp:nvSpPr>
      <dsp:spPr>
        <a:xfrm rot="240000">
          <a:off x="6274374" y="4750828"/>
          <a:ext cx="2524575" cy="871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Variations in practice</a:t>
          </a:r>
          <a:endParaRPr lang="en-IE" sz="2200" kern="1200" dirty="0"/>
        </a:p>
      </dsp:txBody>
      <dsp:txXfrm>
        <a:off x="6316934" y="4793388"/>
        <a:ext cx="2439455" cy="786728"/>
      </dsp:txXfrm>
    </dsp:sp>
    <dsp:sp modelId="{EA00AE96-AF07-4760-B883-2BB28A9B5353}">
      <dsp:nvSpPr>
        <dsp:cNvPr id="0" name=""/>
        <dsp:cNvSpPr/>
      </dsp:nvSpPr>
      <dsp:spPr>
        <a:xfrm rot="240000">
          <a:off x="6316228" y="3841047"/>
          <a:ext cx="2524575" cy="871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Data interpretation</a:t>
          </a:r>
          <a:endParaRPr lang="en-IE" sz="2200" kern="1200" dirty="0"/>
        </a:p>
      </dsp:txBody>
      <dsp:txXfrm>
        <a:off x="6358788" y="3883607"/>
        <a:ext cx="2439455" cy="786728"/>
      </dsp:txXfrm>
    </dsp:sp>
    <dsp:sp modelId="{E8CA5129-5AC1-4B43-8FC0-1BC288A6FDE2}">
      <dsp:nvSpPr>
        <dsp:cNvPr id="0" name=""/>
        <dsp:cNvSpPr/>
      </dsp:nvSpPr>
      <dsp:spPr>
        <a:xfrm rot="240000">
          <a:off x="6415702" y="2885293"/>
          <a:ext cx="2524575" cy="871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Stem (Cognitive load)</a:t>
          </a:r>
          <a:endParaRPr lang="en-IE" sz="2200" kern="1200" dirty="0"/>
        </a:p>
      </dsp:txBody>
      <dsp:txXfrm>
        <a:off x="6458262" y="2927853"/>
        <a:ext cx="2439455" cy="786728"/>
      </dsp:txXfrm>
    </dsp:sp>
    <dsp:sp modelId="{5335C4BD-24AB-42BC-BC47-4B32709C3D4C}">
      <dsp:nvSpPr>
        <dsp:cNvPr id="0" name=""/>
        <dsp:cNvSpPr/>
      </dsp:nvSpPr>
      <dsp:spPr>
        <a:xfrm rot="240000">
          <a:off x="6486367" y="1952525"/>
          <a:ext cx="2524575" cy="871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Topic</a:t>
          </a:r>
          <a:endParaRPr lang="en-IE" sz="2200" kern="1200" dirty="0"/>
        </a:p>
      </dsp:txBody>
      <dsp:txXfrm>
        <a:off x="6528927" y="1995085"/>
        <a:ext cx="2439455" cy="786728"/>
      </dsp:txXfrm>
    </dsp:sp>
    <dsp:sp modelId="{2D7E972D-69F1-42AB-A302-253A5FA8F5F4}">
      <dsp:nvSpPr>
        <dsp:cNvPr id="0" name=""/>
        <dsp:cNvSpPr/>
      </dsp:nvSpPr>
      <dsp:spPr>
        <a:xfrm rot="240000">
          <a:off x="2599836" y="4496436"/>
          <a:ext cx="2524575" cy="871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Accurate question rating</a:t>
          </a:r>
          <a:endParaRPr lang="en-IE" sz="2200" kern="1200" dirty="0"/>
        </a:p>
      </dsp:txBody>
      <dsp:txXfrm>
        <a:off x="2642396" y="4538996"/>
        <a:ext cx="2439455" cy="786728"/>
      </dsp:txXfrm>
    </dsp:sp>
    <dsp:sp modelId="{ACC9B4E3-EC53-4A23-AD61-A714317DA36B}">
      <dsp:nvSpPr>
        <dsp:cNvPr id="0" name=""/>
        <dsp:cNvSpPr/>
      </dsp:nvSpPr>
      <dsp:spPr>
        <a:xfrm rot="240000">
          <a:off x="2670500" y="3563669"/>
          <a:ext cx="2524575" cy="871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Options</a:t>
          </a:r>
          <a:endParaRPr lang="en-IE" sz="2200" kern="1200" dirty="0"/>
        </a:p>
      </dsp:txBody>
      <dsp:txXfrm>
        <a:off x="2713060" y="3606229"/>
        <a:ext cx="2439455" cy="786728"/>
      </dsp:txXfrm>
    </dsp:sp>
    <dsp:sp modelId="{302ABD3C-1B7D-4220-9981-DC6CFC1AF1F4}">
      <dsp:nvSpPr>
        <dsp:cNvPr id="0" name=""/>
        <dsp:cNvSpPr/>
      </dsp:nvSpPr>
      <dsp:spPr>
        <a:xfrm rot="240000">
          <a:off x="2741164" y="2630902"/>
          <a:ext cx="2524575" cy="8718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Level of experience</a:t>
          </a:r>
          <a:endParaRPr lang="en-IE" sz="2200" kern="1200" dirty="0"/>
        </a:p>
      </dsp:txBody>
      <dsp:txXfrm>
        <a:off x="2783724" y="2673462"/>
        <a:ext cx="2439455" cy="78672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942611-21A0-46AF-A033-5F88685219C3}">
      <dsp:nvSpPr>
        <dsp:cNvPr id="0" name=""/>
        <dsp:cNvSpPr/>
      </dsp:nvSpPr>
      <dsp:spPr>
        <a:xfrm>
          <a:off x="0" y="1064046"/>
          <a:ext cx="8669867" cy="3467946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976D0A-38FA-499C-9135-A9F1FE573D37}">
      <dsp:nvSpPr>
        <dsp:cNvPr id="0" name=""/>
        <dsp:cNvSpPr/>
      </dsp:nvSpPr>
      <dsp:spPr>
        <a:xfrm>
          <a:off x="1040384" y="1762872"/>
          <a:ext cx="2861056" cy="169929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0236" rIns="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Better Agreement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(Lower SEJ)</a:t>
          </a:r>
          <a:endParaRPr lang="en-IE" sz="3100" kern="1200" dirty="0"/>
        </a:p>
      </dsp:txBody>
      <dsp:txXfrm>
        <a:off x="1040384" y="1762872"/>
        <a:ext cx="2861056" cy="1699293"/>
      </dsp:txXfrm>
    </dsp:sp>
    <dsp:sp modelId="{3F7BB881-6101-4C2A-A132-4D9DE3293928}">
      <dsp:nvSpPr>
        <dsp:cNvPr id="0" name=""/>
        <dsp:cNvSpPr/>
      </dsp:nvSpPr>
      <dsp:spPr>
        <a:xfrm>
          <a:off x="4334933" y="2317744"/>
          <a:ext cx="3381248" cy="169929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0236" rIns="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Greater Disagreement </a:t>
          </a:r>
        </a:p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(Larger SEJ)</a:t>
          </a:r>
          <a:endParaRPr lang="en-IE" sz="3100" kern="1200" dirty="0"/>
        </a:p>
      </dsp:txBody>
      <dsp:txXfrm>
        <a:off x="4334933" y="2317744"/>
        <a:ext cx="3381248" cy="16992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C68A07-3396-41CC-97BD-C1316D8B15BB}">
      <dsp:nvSpPr>
        <dsp:cNvPr id="0" name=""/>
        <dsp:cNvSpPr/>
      </dsp:nvSpPr>
      <dsp:spPr>
        <a:xfrm>
          <a:off x="4666118" y="0"/>
          <a:ext cx="6999177" cy="2320768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25" tIns="22225" rIns="22225" bIns="22225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Minimally competent candidate</a:t>
          </a:r>
          <a:endParaRPr lang="en-IE" sz="3500" kern="1200" dirty="0"/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Defined last year</a:t>
          </a:r>
          <a:endParaRPr lang="en-IE" sz="3500" kern="1200" dirty="0"/>
        </a:p>
      </dsp:txBody>
      <dsp:txXfrm>
        <a:off x="4666118" y="290096"/>
        <a:ext cx="6128889" cy="1740576"/>
      </dsp:txXfrm>
    </dsp:sp>
    <dsp:sp modelId="{0FCB458F-4310-4B76-8137-FC22026F633F}">
      <dsp:nvSpPr>
        <dsp:cNvPr id="0" name=""/>
        <dsp:cNvSpPr/>
      </dsp:nvSpPr>
      <dsp:spPr>
        <a:xfrm>
          <a:off x="0" y="0"/>
          <a:ext cx="4666118" cy="2320768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Identification of candidate</a:t>
          </a:r>
          <a:endParaRPr lang="en-IE" sz="4500" kern="1200" dirty="0"/>
        </a:p>
      </dsp:txBody>
      <dsp:txXfrm>
        <a:off x="113291" y="113291"/>
        <a:ext cx="4439536" cy="2094186"/>
      </dsp:txXfrm>
    </dsp:sp>
    <dsp:sp modelId="{3F8E7D0B-435F-4E75-83C1-38A0D7305010}">
      <dsp:nvSpPr>
        <dsp:cNvPr id="0" name=""/>
        <dsp:cNvSpPr/>
      </dsp:nvSpPr>
      <dsp:spPr>
        <a:xfrm>
          <a:off x="4666118" y="2552845"/>
          <a:ext cx="6999177" cy="232076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25" tIns="22225" rIns="22225" bIns="22225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Minimally competent candidate</a:t>
          </a:r>
          <a:endParaRPr lang="en-IE" sz="3500" kern="1200" dirty="0"/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% of MC candidates that will score a question correct</a:t>
          </a:r>
          <a:endParaRPr lang="en-IE" sz="3500" kern="1200" dirty="0"/>
        </a:p>
      </dsp:txBody>
      <dsp:txXfrm>
        <a:off x="4666118" y="2842941"/>
        <a:ext cx="6128889" cy="1740576"/>
      </dsp:txXfrm>
    </dsp:sp>
    <dsp:sp modelId="{894ACF1E-20F0-4615-B554-8EDA7DC10EAB}">
      <dsp:nvSpPr>
        <dsp:cNvPr id="0" name=""/>
        <dsp:cNvSpPr/>
      </dsp:nvSpPr>
      <dsp:spPr>
        <a:xfrm>
          <a:off x="0" y="2552845"/>
          <a:ext cx="4666118" cy="23207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Rating of question difficulty</a:t>
          </a:r>
          <a:endParaRPr lang="en-IE" sz="4500" kern="1200" dirty="0"/>
        </a:p>
      </dsp:txBody>
      <dsp:txXfrm>
        <a:off x="113291" y="2666136"/>
        <a:ext cx="4439536" cy="2094186"/>
      </dsp:txXfrm>
    </dsp:sp>
    <dsp:sp modelId="{EEEC5FA7-51E2-4C3B-AAEB-6A412C5DB409}">
      <dsp:nvSpPr>
        <dsp:cNvPr id="0" name=""/>
        <dsp:cNvSpPr/>
      </dsp:nvSpPr>
      <dsp:spPr>
        <a:xfrm>
          <a:off x="4666118" y="5105691"/>
          <a:ext cx="6999177" cy="232076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25" tIns="22225" rIns="22225" bIns="22225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Review &amp; discuss where appropriate</a:t>
          </a:r>
          <a:endParaRPr lang="en-IE" sz="3500" kern="1200" dirty="0"/>
        </a:p>
      </dsp:txBody>
      <dsp:txXfrm>
        <a:off x="4666118" y="5395787"/>
        <a:ext cx="6128889" cy="1740576"/>
      </dsp:txXfrm>
    </dsp:sp>
    <dsp:sp modelId="{9FB20D4A-AFAB-4460-BB25-8817D6E098C3}">
      <dsp:nvSpPr>
        <dsp:cNvPr id="0" name=""/>
        <dsp:cNvSpPr/>
      </dsp:nvSpPr>
      <dsp:spPr>
        <a:xfrm>
          <a:off x="0" y="5105691"/>
          <a:ext cx="4666118" cy="23207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200 questions</a:t>
          </a:r>
          <a:endParaRPr lang="en-IE" sz="4500" kern="1200" dirty="0"/>
        </a:p>
      </dsp:txBody>
      <dsp:txXfrm>
        <a:off x="113291" y="5218982"/>
        <a:ext cx="4439536" cy="20941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3618ED-264B-459A-9812-408FC5FCF164}">
      <dsp:nvSpPr>
        <dsp:cNvPr id="0" name=""/>
        <dsp:cNvSpPr/>
      </dsp:nvSpPr>
      <dsp:spPr>
        <a:xfrm>
          <a:off x="2001670" y="-79270"/>
          <a:ext cx="7373922" cy="7373922"/>
        </a:xfrm>
        <a:prstGeom prst="circularArrow">
          <a:avLst>
            <a:gd name="adj1" fmla="val 5544"/>
            <a:gd name="adj2" fmla="val 330680"/>
            <a:gd name="adj3" fmla="val 14736187"/>
            <a:gd name="adj4" fmla="val 16825077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D71EAE-0399-46A0-9539-7334D3EC866F}">
      <dsp:nvSpPr>
        <dsp:cNvPr id="0" name=""/>
        <dsp:cNvSpPr/>
      </dsp:nvSpPr>
      <dsp:spPr>
        <a:xfrm>
          <a:off x="4722008" y="187"/>
          <a:ext cx="1933246" cy="966623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Reliability</a:t>
          </a:r>
          <a:endParaRPr lang="en-IE" sz="2600" kern="1200" dirty="0"/>
        </a:p>
      </dsp:txBody>
      <dsp:txXfrm>
        <a:off x="4769195" y="47374"/>
        <a:ext cx="1838872" cy="872249"/>
      </dsp:txXfrm>
    </dsp:sp>
    <dsp:sp modelId="{6A156F13-6CE8-48F2-94B0-1972C36C0025}">
      <dsp:nvSpPr>
        <dsp:cNvPr id="0" name=""/>
        <dsp:cNvSpPr/>
      </dsp:nvSpPr>
      <dsp:spPr>
        <a:xfrm>
          <a:off x="6743273" y="735868"/>
          <a:ext cx="1933246" cy="966623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Validity</a:t>
          </a:r>
          <a:endParaRPr lang="en-IE" sz="2600" kern="1200" dirty="0"/>
        </a:p>
      </dsp:txBody>
      <dsp:txXfrm>
        <a:off x="6790460" y="783055"/>
        <a:ext cx="1838872" cy="872249"/>
      </dsp:txXfrm>
    </dsp:sp>
    <dsp:sp modelId="{E92F4A66-B1F3-4DF0-B591-271E27457853}">
      <dsp:nvSpPr>
        <dsp:cNvPr id="0" name=""/>
        <dsp:cNvSpPr/>
      </dsp:nvSpPr>
      <dsp:spPr>
        <a:xfrm>
          <a:off x="7818766" y="2598675"/>
          <a:ext cx="1933246" cy="9666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Feasibility</a:t>
          </a:r>
          <a:endParaRPr lang="en-IE" sz="2600" kern="1200" dirty="0"/>
        </a:p>
      </dsp:txBody>
      <dsp:txXfrm>
        <a:off x="7865953" y="2645862"/>
        <a:ext cx="1838872" cy="872249"/>
      </dsp:txXfrm>
    </dsp:sp>
    <dsp:sp modelId="{AAB01AAF-DA3A-4F3D-99EC-C6E6CBBCB45B}">
      <dsp:nvSpPr>
        <dsp:cNvPr id="0" name=""/>
        <dsp:cNvSpPr/>
      </dsp:nvSpPr>
      <dsp:spPr>
        <a:xfrm>
          <a:off x="7445251" y="4716982"/>
          <a:ext cx="1933246" cy="966623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Fairness</a:t>
          </a:r>
          <a:endParaRPr lang="en-IE" sz="2600" kern="1200" dirty="0"/>
        </a:p>
      </dsp:txBody>
      <dsp:txXfrm>
        <a:off x="7492438" y="4764169"/>
        <a:ext cx="1838872" cy="872249"/>
      </dsp:txXfrm>
    </dsp:sp>
    <dsp:sp modelId="{F0F7D71D-AEB4-40AB-91C0-B352C1B54471}">
      <dsp:nvSpPr>
        <dsp:cNvPr id="0" name=""/>
        <dsp:cNvSpPr/>
      </dsp:nvSpPr>
      <dsp:spPr>
        <a:xfrm>
          <a:off x="5797501" y="6099609"/>
          <a:ext cx="1933246" cy="9666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Equivalence</a:t>
          </a:r>
          <a:endParaRPr lang="en-IE" sz="2600" kern="1200" dirty="0"/>
        </a:p>
      </dsp:txBody>
      <dsp:txXfrm>
        <a:off x="5844688" y="6146796"/>
        <a:ext cx="1838872" cy="872249"/>
      </dsp:txXfrm>
    </dsp:sp>
    <dsp:sp modelId="{964114DA-8236-4089-B6AF-852777608D32}">
      <dsp:nvSpPr>
        <dsp:cNvPr id="0" name=""/>
        <dsp:cNvSpPr/>
      </dsp:nvSpPr>
      <dsp:spPr>
        <a:xfrm>
          <a:off x="3646516" y="6099609"/>
          <a:ext cx="1933246" cy="9666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Educational</a:t>
          </a:r>
          <a:endParaRPr lang="en-IE" sz="2600" kern="1200" dirty="0"/>
        </a:p>
      </dsp:txBody>
      <dsp:txXfrm>
        <a:off x="3693703" y="6146796"/>
        <a:ext cx="1838872" cy="872249"/>
      </dsp:txXfrm>
    </dsp:sp>
    <dsp:sp modelId="{54098240-8B9A-474A-B7DE-0269565BECE9}">
      <dsp:nvSpPr>
        <dsp:cNvPr id="0" name=""/>
        <dsp:cNvSpPr/>
      </dsp:nvSpPr>
      <dsp:spPr>
        <a:xfrm>
          <a:off x="1998766" y="4716982"/>
          <a:ext cx="1933246" cy="9666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Acceptable</a:t>
          </a:r>
          <a:endParaRPr lang="en-IE" sz="2600" kern="1200" dirty="0"/>
        </a:p>
      </dsp:txBody>
      <dsp:txXfrm>
        <a:off x="2045953" y="4764169"/>
        <a:ext cx="1838872" cy="872249"/>
      </dsp:txXfrm>
    </dsp:sp>
    <dsp:sp modelId="{7C82B3B4-5B1E-406C-A2EF-5FDBF0310C44}">
      <dsp:nvSpPr>
        <dsp:cNvPr id="0" name=""/>
        <dsp:cNvSpPr/>
      </dsp:nvSpPr>
      <dsp:spPr>
        <a:xfrm>
          <a:off x="1625251" y="2598675"/>
          <a:ext cx="1933246" cy="966623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Defensible</a:t>
          </a:r>
          <a:endParaRPr lang="en-IE" sz="2600" kern="1200" dirty="0"/>
        </a:p>
      </dsp:txBody>
      <dsp:txXfrm>
        <a:off x="1672438" y="2645862"/>
        <a:ext cx="1838872" cy="872249"/>
      </dsp:txXfrm>
    </dsp:sp>
    <dsp:sp modelId="{7D5F8913-5370-447B-9BC3-B3620B1C30C4}">
      <dsp:nvSpPr>
        <dsp:cNvPr id="0" name=""/>
        <dsp:cNvSpPr/>
      </dsp:nvSpPr>
      <dsp:spPr>
        <a:xfrm>
          <a:off x="2700744" y="735868"/>
          <a:ext cx="1933246" cy="9666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Feedback</a:t>
          </a:r>
          <a:endParaRPr lang="en-IE" sz="2600" kern="1200" dirty="0"/>
        </a:p>
      </dsp:txBody>
      <dsp:txXfrm>
        <a:off x="2747931" y="783055"/>
        <a:ext cx="1838872" cy="8722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3B5A3A-CF2F-433D-AFB1-1543026E7725}">
      <dsp:nvSpPr>
        <dsp:cNvPr id="0" name=""/>
        <dsp:cNvSpPr/>
      </dsp:nvSpPr>
      <dsp:spPr>
        <a:xfrm>
          <a:off x="0" y="463330"/>
          <a:ext cx="1140147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7DF52D-FCEB-447F-AA13-707565A9236A}">
      <dsp:nvSpPr>
        <dsp:cNvPr id="0" name=""/>
        <dsp:cNvSpPr/>
      </dsp:nvSpPr>
      <dsp:spPr>
        <a:xfrm>
          <a:off x="570073" y="123850"/>
          <a:ext cx="7981031" cy="678960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1664" tIns="0" rIns="301664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CURRICULUM</a:t>
          </a:r>
          <a:endParaRPr lang="en-IE" sz="2300" kern="1200" dirty="0"/>
        </a:p>
      </dsp:txBody>
      <dsp:txXfrm>
        <a:off x="603217" y="156994"/>
        <a:ext cx="7914743" cy="612672"/>
      </dsp:txXfrm>
    </dsp:sp>
    <dsp:sp modelId="{1B00E6A5-1484-4D87-8452-3A0840C6BE97}">
      <dsp:nvSpPr>
        <dsp:cNvPr id="0" name=""/>
        <dsp:cNvSpPr/>
      </dsp:nvSpPr>
      <dsp:spPr>
        <a:xfrm>
          <a:off x="0" y="1506610"/>
          <a:ext cx="1140147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9CE4D8-CED1-4CC8-B25B-5A449DCAA0BE}">
      <dsp:nvSpPr>
        <dsp:cNvPr id="0" name=""/>
        <dsp:cNvSpPr/>
      </dsp:nvSpPr>
      <dsp:spPr>
        <a:xfrm>
          <a:off x="570073" y="1167130"/>
          <a:ext cx="7981031" cy="678960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1664" tIns="0" rIns="301664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BLUEPRINT DEVELOPMENT</a:t>
          </a:r>
          <a:endParaRPr lang="en-IE" sz="2300" kern="1200" dirty="0"/>
        </a:p>
      </dsp:txBody>
      <dsp:txXfrm>
        <a:off x="603217" y="1200274"/>
        <a:ext cx="7914743" cy="612672"/>
      </dsp:txXfrm>
    </dsp:sp>
    <dsp:sp modelId="{4B88A6E1-2833-401E-A5CE-18A17234BAA5}">
      <dsp:nvSpPr>
        <dsp:cNvPr id="0" name=""/>
        <dsp:cNvSpPr/>
      </dsp:nvSpPr>
      <dsp:spPr>
        <a:xfrm>
          <a:off x="0" y="2549890"/>
          <a:ext cx="1140147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9FA43A-F58C-49F7-BF10-5FAC57AEF941}">
      <dsp:nvSpPr>
        <dsp:cNvPr id="0" name=""/>
        <dsp:cNvSpPr/>
      </dsp:nvSpPr>
      <dsp:spPr>
        <a:xfrm>
          <a:off x="570073" y="2210410"/>
          <a:ext cx="7981031" cy="678960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1664" tIns="0" rIns="301664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CREATE ASSESSMENT ITEMS (QUESTION WRITING)</a:t>
          </a:r>
          <a:endParaRPr lang="en-IE" sz="2300" kern="1200" dirty="0"/>
        </a:p>
      </dsp:txBody>
      <dsp:txXfrm>
        <a:off x="603217" y="2243554"/>
        <a:ext cx="7914743" cy="612672"/>
      </dsp:txXfrm>
    </dsp:sp>
    <dsp:sp modelId="{C9CE8AAD-7DFA-436B-B6C2-47FDFD481B03}">
      <dsp:nvSpPr>
        <dsp:cNvPr id="0" name=""/>
        <dsp:cNvSpPr/>
      </dsp:nvSpPr>
      <dsp:spPr>
        <a:xfrm>
          <a:off x="0" y="3593170"/>
          <a:ext cx="1140147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54FC4F-0EF8-4C75-A096-B7923DF2ABF5}">
      <dsp:nvSpPr>
        <dsp:cNvPr id="0" name=""/>
        <dsp:cNvSpPr/>
      </dsp:nvSpPr>
      <dsp:spPr>
        <a:xfrm>
          <a:off x="570073" y="3253690"/>
          <a:ext cx="7981031" cy="678960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1664" tIns="0" rIns="301664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COMPILE THE TEST ITEMS</a:t>
          </a:r>
          <a:endParaRPr lang="en-IE" sz="2300" kern="1200" dirty="0"/>
        </a:p>
      </dsp:txBody>
      <dsp:txXfrm>
        <a:off x="603217" y="3286834"/>
        <a:ext cx="7914743" cy="612672"/>
      </dsp:txXfrm>
    </dsp:sp>
    <dsp:sp modelId="{AC5025C6-5FB0-4A50-9A58-638C4FCA5474}">
      <dsp:nvSpPr>
        <dsp:cNvPr id="0" name=""/>
        <dsp:cNvSpPr/>
      </dsp:nvSpPr>
      <dsp:spPr>
        <a:xfrm>
          <a:off x="0" y="4636450"/>
          <a:ext cx="1140147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FC888D-668F-402A-9B5E-2D862EA49E6B}">
      <dsp:nvSpPr>
        <dsp:cNvPr id="0" name=""/>
        <dsp:cNvSpPr/>
      </dsp:nvSpPr>
      <dsp:spPr>
        <a:xfrm>
          <a:off x="570073" y="4296970"/>
          <a:ext cx="7981031" cy="678960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1664" tIns="0" rIns="301664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STANDARD SET THE EXAM</a:t>
          </a:r>
          <a:endParaRPr lang="en-IE" sz="2300" kern="1200" dirty="0"/>
        </a:p>
      </dsp:txBody>
      <dsp:txXfrm>
        <a:off x="603217" y="4330114"/>
        <a:ext cx="7914743" cy="612672"/>
      </dsp:txXfrm>
    </dsp:sp>
    <dsp:sp modelId="{91F86B62-2D63-495C-BFBC-113E5729C838}">
      <dsp:nvSpPr>
        <dsp:cNvPr id="0" name=""/>
        <dsp:cNvSpPr/>
      </dsp:nvSpPr>
      <dsp:spPr>
        <a:xfrm>
          <a:off x="0" y="5679730"/>
          <a:ext cx="1140147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4CBCD8-1FC1-4CF0-8002-F4BD0DD7B47E}">
      <dsp:nvSpPr>
        <dsp:cNvPr id="0" name=""/>
        <dsp:cNvSpPr/>
      </dsp:nvSpPr>
      <dsp:spPr>
        <a:xfrm>
          <a:off x="570073" y="5340250"/>
          <a:ext cx="7981031" cy="678960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1664" tIns="0" rIns="301664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DELIVER THE TEST</a:t>
          </a:r>
          <a:endParaRPr lang="en-IE" sz="2300" kern="1200" dirty="0"/>
        </a:p>
      </dsp:txBody>
      <dsp:txXfrm>
        <a:off x="603217" y="5373394"/>
        <a:ext cx="7914743" cy="612672"/>
      </dsp:txXfrm>
    </dsp:sp>
    <dsp:sp modelId="{D761D65D-494D-45C3-A79B-3D6A71C1D0A2}">
      <dsp:nvSpPr>
        <dsp:cNvPr id="0" name=""/>
        <dsp:cNvSpPr/>
      </dsp:nvSpPr>
      <dsp:spPr>
        <a:xfrm>
          <a:off x="0" y="6723010"/>
          <a:ext cx="11401474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B88A69-2EE3-4E3C-BB0B-B62867EDDC03}">
      <dsp:nvSpPr>
        <dsp:cNvPr id="0" name=""/>
        <dsp:cNvSpPr/>
      </dsp:nvSpPr>
      <dsp:spPr>
        <a:xfrm>
          <a:off x="570073" y="6383529"/>
          <a:ext cx="7981031" cy="678960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1664" tIns="0" rIns="301664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REVIEW </a:t>
          </a:r>
          <a:endParaRPr lang="en-IE" sz="2300" kern="1200" dirty="0"/>
        </a:p>
      </dsp:txBody>
      <dsp:txXfrm>
        <a:off x="603217" y="6416673"/>
        <a:ext cx="7914743" cy="6126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1494D4-E268-4E2E-B27F-D8774EC96F05}">
      <dsp:nvSpPr>
        <dsp:cNvPr id="0" name=""/>
        <dsp:cNvSpPr/>
      </dsp:nvSpPr>
      <dsp:spPr>
        <a:xfrm>
          <a:off x="5988769" y="1994420"/>
          <a:ext cx="4237097" cy="7353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7682"/>
              </a:lnTo>
              <a:lnTo>
                <a:pt x="4237097" y="367682"/>
              </a:lnTo>
              <a:lnTo>
                <a:pt x="4237097" y="7353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EBC444-BE67-4C62-ABD0-448A5F3BA9A9}">
      <dsp:nvSpPr>
        <dsp:cNvPr id="0" name=""/>
        <dsp:cNvSpPr/>
      </dsp:nvSpPr>
      <dsp:spPr>
        <a:xfrm>
          <a:off x="4588075" y="4480651"/>
          <a:ext cx="525260" cy="1610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0797"/>
              </a:lnTo>
              <a:lnTo>
                <a:pt x="525260" y="16107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EC5187-C29B-40E9-9635-333DA67343F9}">
      <dsp:nvSpPr>
        <dsp:cNvPr id="0" name=""/>
        <dsp:cNvSpPr/>
      </dsp:nvSpPr>
      <dsp:spPr>
        <a:xfrm>
          <a:off x="5943049" y="1994420"/>
          <a:ext cx="91440" cy="7353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353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D7C354-3CD9-4D54-8955-22A9DE055556}">
      <dsp:nvSpPr>
        <dsp:cNvPr id="0" name=""/>
        <dsp:cNvSpPr/>
      </dsp:nvSpPr>
      <dsp:spPr>
        <a:xfrm>
          <a:off x="1751671" y="1994420"/>
          <a:ext cx="4237097" cy="735364"/>
        </a:xfrm>
        <a:custGeom>
          <a:avLst/>
          <a:gdLst/>
          <a:ahLst/>
          <a:cxnLst/>
          <a:rect l="0" t="0" r="0" b="0"/>
          <a:pathLst>
            <a:path>
              <a:moveTo>
                <a:pt x="4237097" y="0"/>
              </a:moveTo>
              <a:lnTo>
                <a:pt x="4237097" y="367682"/>
              </a:lnTo>
              <a:lnTo>
                <a:pt x="0" y="367682"/>
              </a:lnTo>
              <a:lnTo>
                <a:pt x="0" y="7353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B86A67-11ED-46F1-830D-12185BB3F15B}">
      <dsp:nvSpPr>
        <dsp:cNvPr id="0" name=""/>
        <dsp:cNvSpPr/>
      </dsp:nvSpPr>
      <dsp:spPr>
        <a:xfrm>
          <a:off x="4237902" y="243553"/>
          <a:ext cx="3501733" cy="17508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Candidates</a:t>
          </a:r>
          <a:endParaRPr lang="en-IE" sz="4000" kern="1200" dirty="0"/>
        </a:p>
      </dsp:txBody>
      <dsp:txXfrm>
        <a:off x="4237902" y="243553"/>
        <a:ext cx="3501733" cy="1750866"/>
      </dsp:txXfrm>
    </dsp:sp>
    <dsp:sp modelId="{29EAC920-C691-4CF2-8492-5C11A434A9A3}">
      <dsp:nvSpPr>
        <dsp:cNvPr id="0" name=""/>
        <dsp:cNvSpPr/>
      </dsp:nvSpPr>
      <dsp:spPr>
        <a:xfrm>
          <a:off x="804" y="2729784"/>
          <a:ext cx="3501733" cy="1750866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Low scoring Candidates</a:t>
          </a:r>
          <a:endParaRPr lang="en-IE" sz="4000" kern="1200" dirty="0"/>
        </a:p>
      </dsp:txBody>
      <dsp:txXfrm>
        <a:off x="804" y="2729784"/>
        <a:ext cx="3501733" cy="1750866"/>
      </dsp:txXfrm>
    </dsp:sp>
    <dsp:sp modelId="{B6DF2963-A747-49E4-ACB4-18944CAB99FD}">
      <dsp:nvSpPr>
        <dsp:cNvPr id="0" name=""/>
        <dsp:cNvSpPr/>
      </dsp:nvSpPr>
      <dsp:spPr>
        <a:xfrm>
          <a:off x="4237902" y="2729784"/>
          <a:ext cx="3501733" cy="1750866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>
              <a:solidFill>
                <a:schemeClr val="tx1"/>
              </a:solidFill>
            </a:rPr>
            <a:t>Borderline Candidates</a:t>
          </a:r>
          <a:endParaRPr lang="en-IE" sz="4000" kern="1200" dirty="0">
            <a:solidFill>
              <a:schemeClr val="tx1"/>
            </a:solidFill>
          </a:endParaRPr>
        </a:p>
      </dsp:txBody>
      <dsp:txXfrm>
        <a:off x="4237902" y="2729784"/>
        <a:ext cx="3501733" cy="1750866"/>
      </dsp:txXfrm>
    </dsp:sp>
    <dsp:sp modelId="{EA4ADA41-D70C-4037-81AF-CCDF5C96FEF2}">
      <dsp:nvSpPr>
        <dsp:cNvPr id="0" name=""/>
        <dsp:cNvSpPr/>
      </dsp:nvSpPr>
      <dsp:spPr>
        <a:xfrm>
          <a:off x="5113335" y="5216015"/>
          <a:ext cx="3501733" cy="17508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Characteristics of these candidates</a:t>
          </a:r>
          <a:endParaRPr lang="en-IE" sz="4000" kern="1200" dirty="0"/>
        </a:p>
      </dsp:txBody>
      <dsp:txXfrm>
        <a:off x="5113335" y="5216015"/>
        <a:ext cx="3501733" cy="1750866"/>
      </dsp:txXfrm>
    </dsp:sp>
    <dsp:sp modelId="{3B3D2411-810C-45E5-8425-66ED408B03CE}">
      <dsp:nvSpPr>
        <dsp:cNvPr id="0" name=""/>
        <dsp:cNvSpPr/>
      </dsp:nvSpPr>
      <dsp:spPr>
        <a:xfrm>
          <a:off x="8475000" y="2729784"/>
          <a:ext cx="3501733" cy="1750866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High scoring Candidates</a:t>
          </a:r>
          <a:endParaRPr lang="en-IE" sz="4000" kern="1200" dirty="0"/>
        </a:p>
      </dsp:txBody>
      <dsp:txXfrm>
        <a:off x="8475000" y="2729784"/>
        <a:ext cx="3501733" cy="175086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902CE3-2FD9-4621-8059-49382CD75E57}">
      <dsp:nvSpPr>
        <dsp:cNvPr id="0" name=""/>
        <dsp:cNvSpPr/>
      </dsp:nvSpPr>
      <dsp:spPr>
        <a:xfrm>
          <a:off x="842493" y="0"/>
          <a:ext cx="9548259" cy="393047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00A04E-58A5-4A5B-9B3E-E00BA4D83697}">
      <dsp:nvSpPr>
        <dsp:cNvPr id="0" name=""/>
        <dsp:cNvSpPr/>
      </dsp:nvSpPr>
      <dsp:spPr>
        <a:xfrm>
          <a:off x="754" y="1179143"/>
          <a:ext cx="2036163" cy="15721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Intern</a:t>
          </a:r>
          <a:endParaRPr lang="en-IE" sz="2900" kern="1200" dirty="0"/>
        </a:p>
      </dsp:txBody>
      <dsp:txXfrm>
        <a:off x="77502" y="1255891"/>
        <a:ext cx="1882667" cy="1418695"/>
      </dsp:txXfrm>
    </dsp:sp>
    <dsp:sp modelId="{D132E316-4BF2-45B1-9C44-2FB837630217}">
      <dsp:nvSpPr>
        <dsp:cNvPr id="0" name=""/>
        <dsp:cNvSpPr/>
      </dsp:nvSpPr>
      <dsp:spPr>
        <a:xfrm>
          <a:off x="2304256" y="1134147"/>
          <a:ext cx="2036163" cy="15721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SHO</a:t>
          </a:r>
          <a:endParaRPr lang="en-IE" sz="2900" kern="1200" dirty="0"/>
        </a:p>
      </dsp:txBody>
      <dsp:txXfrm>
        <a:off x="2381004" y="1210895"/>
        <a:ext cx="1882667" cy="1418695"/>
      </dsp:txXfrm>
    </dsp:sp>
    <dsp:sp modelId="{0FBE9334-37EA-429A-BE45-9E601ED3B793}">
      <dsp:nvSpPr>
        <dsp:cNvPr id="0" name=""/>
        <dsp:cNvSpPr/>
      </dsp:nvSpPr>
      <dsp:spPr>
        <a:xfrm>
          <a:off x="4598541" y="1179143"/>
          <a:ext cx="2036163" cy="1572191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SpR</a:t>
          </a:r>
          <a:endParaRPr lang="en-IE" sz="2900" kern="1200" dirty="0"/>
        </a:p>
      </dsp:txBody>
      <dsp:txXfrm>
        <a:off x="4675289" y="1255891"/>
        <a:ext cx="1882667" cy="1418695"/>
      </dsp:txXfrm>
    </dsp:sp>
    <dsp:sp modelId="{636803C8-316F-455A-B4A5-CF8F36A4D7BC}">
      <dsp:nvSpPr>
        <dsp:cNvPr id="0" name=""/>
        <dsp:cNvSpPr/>
      </dsp:nvSpPr>
      <dsp:spPr>
        <a:xfrm>
          <a:off x="6897435" y="1179143"/>
          <a:ext cx="2036163" cy="15721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Fellow</a:t>
          </a:r>
          <a:endParaRPr lang="en-IE" sz="2900" kern="1200" dirty="0"/>
        </a:p>
      </dsp:txBody>
      <dsp:txXfrm>
        <a:off x="6974183" y="1255891"/>
        <a:ext cx="1882667" cy="1418695"/>
      </dsp:txXfrm>
    </dsp:sp>
    <dsp:sp modelId="{6A240095-4B3D-4B74-8F74-DE7839643A64}">
      <dsp:nvSpPr>
        <dsp:cNvPr id="0" name=""/>
        <dsp:cNvSpPr/>
      </dsp:nvSpPr>
      <dsp:spPr>
        <a:xfrm>
          <a:off x="9196329" y="1179143"/>
          <a:ext cx="2036163" cy="15721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Consultant</a:t>
          </a:r>
          <a:endParaRPr lang="en-IE" sz="2900" kern="1200" dirty="0"/>
        </a:p>
      </dsp:txBody>
      <dsp:txXfrm>
        <a:off x="9273077" y="1255891"/>
        <a:ext cx="1882667" cy="141869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32B25-180D-419B-9F3D-F644E9A36F41}">
      <dsp:nvSpPr>
        <dsp:cNvPr id="0" name=""/>
        <dsp:cNvSpPr/>
      </dsp:nvSpPr>
      <dsp:spPr>
        <a:xfrm>
          <a:off x="0" y="189822"/>
          <a:ext cx="10038019" cy="1461918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254000" bIns="232079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1-2 years of Endocrinology Training</a:t>
          </a:r>
          <a:endParaRPr lang="en-IE" sz="2800" kern="1200" dirty="0"/>
        </a:p>
      </dsp:txBody>
      <dsp:txXfrm>
        <a:off x="0" y="555302"/>
        <a:ext cx="9672540" cy="730959"/>
      </dsp:txXfrm>
    </dsp:sp>
    <dsp:sp modelId="{808C9D7F-9B2A-4637-9775-ECA8352A6B3F}">
      <dsp:nvSpPr>
        <dsp:cNvPr id="0" name=""/>
        <dsp:cNvSpPr/>
      </dsp:nvSpPr>
      <dsp:spPr>
        <a:xfrm>
          <a:off x="0" y="1317172"/>
          <a:ext cx="3091709" cy="28161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Basic Knowledge</a:t>
          </a:r>
        </a:p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History/Phys Exam</a:t>
          </a:r>
        </a:p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Guidelines</a:t>
          </a:r>
          <a:endParaRPr lang="en-IE" sz="2700" kern="1200" dirty="0"/>
        </a:p>
      </dsp:txBody>
      <dsp:txXfrm>
        <a:off x="0" y="1317172"/>
        <a:ext cx="3091709" cy="2816192"/>
      </dsp:txXfrm>
    </dsp:sp>
    <dsp:sp modelId="{7A148420-643F-49CF-BAD0-D32C2953A764}">
      <dsp:nvSpPr>
        <dsp:cNvPr id="0" name=""/>
        <dsp:cNvSpPr/>
      </dsp:nvSpPr>
      <dsp:spPr>
        <a:xfrm>
          <a:off x="3091709" y="677128"/>
          <a:ext cx="6946309" cy="1461918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254000" bIns="232079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2-3 years</a:t>
          </a:r>
          <a:endParaRPr lang="en-IE" sz="2800" kern="1200" dirty="0"/>
        </a:p>
      </dsp:txBody>
      <dsp:txXfrm>
        <a:off x="3091709" y="1042608"/>
        <a:ext cx="6580830" cy="730959"/>
      </dsp:txXfrm>
    </dsp:sp>
    <dsp:sp modelId="{47678B99-4AD7-4BAA-B263-02F98BF5A849}">
      <dsp:nvSpPr>
        <dsp:cNvPr id="0" name=""/>
        <dsp:cNvSpPr/>
      </dsp:nvSpPr>
      <dsp:spPr>
        <a:xfrm>
          <a:off x="3091709" y="1804478"/>
          <a:ext cx="3091709" cy="28161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Specific rotations completed</a:t>
          </a:r>
        </a:p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Have undergone WBA</a:t>
          </a:r>
          <a:endParaRPr lang="en-IE" sz="2700" kern="1200" dirty="0"/>
        </a:p>
      </dsp:txBody>
      <dsp:txXfrm>
        <a:off x="3091709" y="1804478"/>
        <a:ext cx="3091709" cy="2816192"/>
      </dsp:txXfrm>
    </dsp:sp>
    <dsp:sp modelId="{C0B920FA-0543-47F0-B7AA-57E7CC0E8571}">
      <dsp:nvSpPr>
        <dsp:cNvPr id="0" name=""/>
        <dsp:cNvSpPr/>
      </dsp:nvSpPr>
      <dsp:spPr>
        <a:xfrm>
          <a:off x="6183419" y="1164434"/>
          <a:ext cx="3854599" cy="1461918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254000" bIns="232079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4+ years</a:t>
          </a:r>
          <a:endParaRPr lang="en-IE" sz="2800" kern="1200" dirty="0"/>
        </a:p>
      </dsp:txBody>
      <dsp:txXfrm>
        <a:off x="6183419" y="1529914"/>
        <a:ext cx="3489120" cy="730959"/>
      </dsp:txXfrm>
    </dsp:sp>
    <dsp:sp modelId="{BAEFEC39-91D0-4831-90E7-B0DF8C11A38F}">
      <dsp:nvSpPr>
        <dsp:cNvPr id="0" name=""/>
        <dsp:cNvSpPr/>
      </dsp:nvSpPr>
      <dsp:spPr>
        <a:xfrm>
          <a:off x="6183419" y="2291784"/>
          <a:ext cx="3091709" cy="27749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Completed penultimate year</a:t>
          </a:r>
        </a:p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Research knowledge</a:t>
          </a:r>
        </a:p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Deep specialty knowledge</a:t>
          </a:r>
          <a:endParaRPr lang="en-IE" sz="2700" kern="1200" dirty="0"/>
        </a:p>
      </dsp:txBody>
      <dsp:txXfrm>
        <a:off x="6183419" y="2291784"/>
        <a:ext cx="3091709" cy="277497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C2BD69-8459-4B2F-832D-74C34892FB42}">
      <dsp:nvSpPr>
        <dsp:cNvPr id="0" name=""/>
        <dsp:cNvSpPr/>
      </dsp:nvSpPr>
      <dsp:spPr>
        <a:xfrm>
          <a:off x="4378086" y="853"/>
          <a:ext cx="6567129" cy="33298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Will probably see a lower pass rate</a:t>
          </a:r>
          <a:endParaRPr lang="en-IE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IE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Questions will need to be of appropriate difficulty</a:t>
          </a:r>
          <a:endParaRPr lang="en-IE" sz="3300" kern="1200" dirty="0"/>
        </a:p>
      </dsp:txBody>
      <dsp:txXfrm>
        <a:off x="4378086" y="417085"/>
        <a:ext cx="5318432" cy="2497395"/>
      </dsp:txXfrm>
    </dsp:sp>
    <dsp:sp modelId="{CC5C8C87-C0BB-4CF9-A51F-C61DE42F4929}">
      <dsp:nvSpPr>
        <dsp:cNvPr id="0" name=""/>
        <dsp:cNvSpPr/>
      </dsp:nvSpPr>
      <dsp:spPr>
        <a:xfrm>
          <a:off x="0" y="853"/>
          <a:ext cx="4378086" cy="33298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Higher level exam</a:t>
          </a:r>
          <a:endParaRPr lang="en-IE" sz="6500" kern="1200" dirty="0"/>
        </a:p>
      </dsp:txBody>
      <dsp:txXfrm>
        <a:off x="162550" y="163403"/>
        <a:ext cx="4052986" cy="3004759"/>
      </dsp:txXfrm>
    </dsp:sp>
    <dsp:sp modelId="{C8A0D5B7-BD54-4015-9C81-17A007FF17B9}">
      <dsp:nvSpPr>
        <dsp:cNvPr id="0" name=""/>
        <dsp:cNvSpPr/>
      </dsp:nvSpPr>
      <dsp:spPr>
        <a:xfrm>
          <a:off x="4378086" y="3663698"/>
          <a:ext cx="6567129" cy="33298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20955" rIns="20955" bIns="20955" numCol="1" spcCol="1270" anchor="t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Will probably see a higher pass rate</a:t>
          </a:r>
          <a:endParaRPr lang="en-IE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IE" sz="3300" kern="1200" dirty="0"/>
        </a:p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/>
            <a:t>Wider range of question difficulty</a:t>
          </a:r>
          <a:endParaRPr lang="en-IE" sz="3300" kern="1200" dirty="0"/>
        </a:p>
      </dsp:txBody>
      <dsp:txXfrm>
        <a:off x="4378086" y="4079930"/>
        <a:ext cx="5318432" cy="2497395"/>
      </dsp:txXfrm>
    </dsp:sp>
    <dsp:sp modelId="{AB5C71BD-A568-4BFC-BCD3-D2F4257F5792}">
      <dsp:nvSpPr>
        <dsp:cNvPr id="0" name=""/>
        <dsp:cNvSpPr/>
      </dsp:nvSpPr>
      <dsp:spPr>
        <a:xfrm>
          <a:off x="0" y="3663698"/>
          <a:ext cx="4378086" cy="33298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More general exam</a:t>
          </a:r>
          <a:endParaRPr lang="en-IE" sz="6500" kern="1200" dirty="0"/>
        </a:p>
      </dsp:txBody>
      <dsp:txXfrm>
        <a:off x="162550" y="3826248"/>
        <a:ext cx="4052986" cy="300475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A969CE-BD31-4424-A219-C7E4DDE235CE}">
      <dsp:nvSpPr>
        <dsp:cNvPr id="0" name=""/>
        <dsp:cNvSpPr/>
      </dsp:nvSpPr>
      <dsp:spPr>
        <a:xfrm>
          <a:off x="0" y="166835"/>
          <a:ext cx="3510390" cy="2106234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Diabetes</a:t>
          </a:r>
          <a:endParaRPr lang="en-IE" sz="2800" kern="1200" dirty="0"/>
        </a:p>
      </dsp:txBody>
      <dsp:txXfrm>
        <a:off x="0" y="166835"/>
        <a:ext cx="3510390" cy="2106234"/>
      </dsp:txXfrm>
    </dsp:sp>
    <dsp:sp modelId="{D8D5CBB4-D73B-41B0-BCC4-032FA8E09666}">
      <dsp:nvSpPr>
        <dsp:cNvPr id="0" name=""/>
        <dsp:cNvSpPr/>
      </dsp:nvSpPr>
      <dsp:spPr>
        <a:xfrm>
          <a:off x="3861429" y="166835"/>
          <a:ext cx="3510390" cy="21062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Hypothalamus &amp; Pituitary</a:t>
          </a:r>
          <a:endParaRPr lang="en-IE" sz="2800" kern="1200" dirty="0"/>
        </a:p>
      </dsp:txBody>
      <dsp:txXfrm>
        <a:off x="3861429" y="166835"/>
        <a:ext cx="3510390" cy="2106234"/>
      </dsp:txXfrm>
    </dsp:sp>
    <dsp:sp modelId="{8DAA79BC-1A1A-4909-AE3A-134CF4A4699C}">
      <dsp:nvSpPr>
        <dsp:cNvPr id="0" name=""/>
        <dsp:cNvSpPr/>
      </dsp:nvSpPr>
      <dsp:spPr>
        <a:xfrm>
          <a:off x="7722858" y="166835"/>
          <a:ext cx="3510390" cy="21062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Thyroid</a:t>
          </a:r>
          <a:endParaRPr lang="en-IE" sz="2800" kern="1200" dirty="0"/>
        </a:p>
      </dsp:txBody>
      <dsp:txXfrm>
        <a:off x="7722858" y="166835"/>
        <a:ext cx="3510390" cy="2106234"/>
      </dsp:txXfrm>
    </dsp:sp>
    <dsp:sp modelId="{9426E2A8-033C-4AD4-9039-1C0FC7A02C3F}">
      <dsp:nvSpPr>
        <dsp:cNvPr id="0" name=""/>
        <dsp:cNvSpPr/>
      </dsp:nvSpPr>
      <dsp:spPr>
        <a:xfrm>
          <a:off x="0" y="2624108"/>
          <a:ext cx="3510390" cy="21062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Parathyroid/Bone/Ca</a:t>
          </a:r>
          <a:r>
            <a:rPr lang="en-US" sz="2800" kern="1200" baseline="30000" dirty="0"/>
            <a:t>2+</a:t>
          </a:r>
          <a:endParaRPr lang="en-IE" sz="2800" kern="1200" baseline="30000" dirty="0"/>
        </a:p>
      </dsp:txBody>
      <dsp:txXfrm>
        <a:off x="0" y="2624108"/>
        <a:ext cx="3510390" cy="2106234"/>
      </dsp:txXfrm>
    </dsp:sp>
    <dsp:sp modelId="{52A5A33F-DAC7-4CC8-A811-958B1DB1261D}">
      <dsp:nvSpPr>
        <dsp:cNvPr id="0" name=""/>
        <dsp:cNvSpPr/>
      </dsp:nvSpPr>
      <dsp:spPr>
        <a:xfrm>
          <a:off x="3861429" y="2624108"/>
          <a:ext cx="3510390" cy="21062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Adrenal</a:t>
          </a:r>
          <a:endParaRPr lang="en-IE" sz="2800" kern="1200" dirty="0"/>
        </a:p>
      </dsp:txBody>
      <dsp:txXfrm>
        <a:off x="3861429" y="2624108"/>
        <a:ext cx="3510390" cy="2106234"/>
      </dsp:txXfrm>
    </dsp:sp>
    <dsp:sp modelId="{BA824838-48AA-4401-BC83-E8097D66BCF3}">
      <dsp:nvSpPr>
        <dsp:cNvPr id="0" name=""/>
        <dsp:cNvSpPr/>
      </dsp:nvSpPr>
      <dsp:spPr>
        <a:xfrm>
          <a:off x="7722858" y="2624108"/>
          <a:ext cx="3510390" cy="21062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Reproductive/Gonads</a:t>
          </a:r>
          <a:endParaRPr lang="en-IE" sz="2800" kern="1200" dirty="0"/>
        </a:p>
      </dsp:txBody>
      <dsp:txXfrm>
        <a:off x="7722858" y="2624108"/>
        <a:ext cx="3510390" cy="2106234"/>
      </dsp:txXfrm>
    </dsp:sp>
    <dsp:sp modelId="{6C14698F-0B9C-4D32-B74C-D8455C2F9CF7}">
      <dsp:nvSpPr>
        <dsp:cNvPr id="0" name=""/>
        <dsp:cNvSpPr/>
      </dsp:nvSpPr>
      <dsp:spPr>
        <a:xfrm>
          <a:off x="3861429" y="5081381"/>
          <a:ext cx="3510390" cy="21062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Other – (Genetics, Obesity, Lipids)</a:t>
          </a:r>
          <a:endParaRPr lang="en-IE" sz="2800" kern="1200" dirty="0"/>
        </a:p>
      </dsp:txBody>
      <dsp:txXfrm>
        <a:off x="3861429" y="5081381"/>
        <a:ext cx="3510390" cy="21062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  <a:bevel/>
            <a:headEnd/>
            <a:tailEnd/>
          </a:ln>
        </p:spPr>
      </p:sp>
      <p:sp>
        <p:nvSpPr>
          <p:cNvPr id="3074" name="Rectangle 2"/>
          <p:cNvSpPr>
            <a:spLocks noGrp="1"/>
          </p:cNvSpPr>
          <p:nvPr>
            <p:ph type="body" sz="quarter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 cap="flat" cmpd="sng">
            <a:noFill/>
            <a:prstDash val="solid"/>
            <a:bevel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>
                <a:sym typeface="Helvetica Neue" pitchFamily="-103" charset="0"/>
              </a:rPr>
              <a:t>Click to edit Master text styles</a:t>
            </a:r>
          </a:p>
          <a:p>
            <a:pPr lvl="1"/>
            <a:r>
              <a:rPr lang="en-US" noProof="0">
                <a:sym typeface="Helvetica Neue" pitchFamily="-103" charset="0"/>
              </a:rPr>
              <a:t>Second level</a:t>
            </a:r>
          </a:p>
          <a:p>
            <a:pPr lvl="2"/>
            <a:r>
              <a:rPr lang="en-US" noProof="0">
                <a:sym typeface="Helvetica Neue" pitchFamily="-103" charset="0"/>
              </a:rPr>
              <a:t>Third level</a:t>
            </a:r>
          </a:p>
          <a:p>
            <a:pPr lvl="3"/>
            <a:r>
              <a:rPr lang="en-US" noProof="0">
                <a:sym typeface="Helvetica Neue" pitchFamily="-103" charset="0"/>
              </a:rPr>
              <a:t>Fourth level</a:t>
            </a:r>
          </a:p>
          <a:p>
            <a:pPr lvl="4"/>
            <a:r>
              <a:rPr lang="en-US" noProof="0">
                <a:sym typeface="Helvetica Neue" pitchFamily="-103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15412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pitchFamily="-103" charset="0"/>
        <a:ea typeface="Helvetica Neue" pitchFamily="-103" charset="0"/>
        <a:cs typeface="Helvetica Neue" pitchFamily="-103" charset="0"/>
        <a:sym typeface="Helvetica Neue" pitchFamily="-103" charset="0"/>
      </a:defRPr>
    </a:lvl1pPr>
    <a:lvl2pPr indent="228600" algn="l" defTabSz="457200" rtl="0" eaLnBrk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pitchFamily="-103" charset="0"/>
        <a:ea typeface="Helvetica Neue" pitchFamily="-103" charset="0"/>
        <a:cs typeface="Helvetica Neue" pitchFamily="-103" charset="0"/>
        <a:sym typeface="Helvetica Neue" pitchFamily="-103" charset="0"/>
      </a:defRPr>
    </a:lvl2pPr>
    <a:lvl3pPr indent="457200" algn="l" defTabSz="457200" rtl="0" eaLnBrk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pitchFamily="-103" charset="0"/>
        <a:ea typeface="Helvetica Neue" pitchFamily="-103" charset="0"/>
        <a:cs typeface="Helvetica Neue" pitchFamily="-103" charset="0"/>
        <a:sym typeface="Helvetica Neue" pitchFamily="-103" charset="0"/>
      </a:defRPr>
    </a:lvl3pPr>
    <a:lvl4pPr indent="685800" algn="l" defTabSz="457200" rtl="0" eaLnBrk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pitchFamily="-103" charset="0"/>
        <a:ea typeface="Helvetica Neue" pitchFamily="-103" charset="0"/>
        <a:cs typeface="Helvetica Neue" pitchFamily="-103" charset="0"/>
        <a:sym typeface="Helvetica Neue" pitchFamily="-103" charset="0"/>
      </a:defRPr>
    </a:lvl4pPr>
    <a:lvl5pPr indent="914400" algn="l" defTabSz="457200" rtl="0" eaLnBrk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pitchFamily="-103" charset="0"/>
        <a:ea typeface="Helvetica Neue" pitchFamily="-103" charset="0"/>
        <a:cs typeface="Helvetica Neue" pitchFamily="-103" charset="0"/>
        <a:sym typeface="Helvetica Neue" pitchFamily="-10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40205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6733717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7804845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116024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7058530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7810766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7694862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3241066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7144427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5452397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968179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7300945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9095723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9245356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08312426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7267435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726530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95835505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837364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0785604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3528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9454979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544938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321915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9494780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IE" dirty="0">
              <a:latin typeface="Helvetica Neue"/>
              <a:ea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66088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 descr="tile_paper_medgray.png"/>
          <p:cNvSpPr>
            <a:spLocks/>
          </p:cNvSpPr>
          <p:nvPr userDrawn="1"/>
        </p:nvSpPr>
        <p:spPr bwMode="auto">
          <a:xfrm>
            <a:off x="0" y="2284512"/>
            <a:ext cx="13004799" cy="7469088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 anchor="ctr"/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4725" y="5481975"/>
            <a:ext cx="11055350" cy="2492375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>
          <a:xfrm>
            <a:off x="12430125" y="9261475"/>
            <a:ext cx="280988" cy="2921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BD76B86-A1E6-41FD-90EE-0372EFC9B8D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6" name="Picture 6" descr="RCPI rgb positive 25mm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0966896" y="268288"/>
            <a:ext cx="1657350" cy="1655524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>
          <a:xfrm>
            <a:off x="12430125" y="9261475"/>
            <a:ext cx="280988" cy="2921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13AE413-065C-4CCE-84AB-C1B2759DC4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06656" y="1132384"/>
            <a:ext cx="2616200" cy="46323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1760" y="1132384"/>
            <a:ext cx="7696200" cy="46323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>
          <a:xfrm>
            <a:off x="12430125" y="9261475"/>
            <a:ext cx="280988" cy="2921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6C7F3B9-9F03-47E3-8DAC-C2E8AC1764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9682E-79C2-46B2-A9DF-65A3CB5D5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91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054DF-9421-4E66-BE8E-B0389DA94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986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30C80-BBD6-4D81-B0A0-92EBF45BF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7598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550" y="2065338"/>
            <a:ext cx="5156200" cy="2228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26150" y="2065338"/>
            <a:ext cx="5156200" cy="2228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16497-E53A-49B1-8E8E-2AC09D700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4125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6443E-CE44-4975-9F26-D68133AC59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454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EB24E-975B-4336-AE6F-DC2A9E0D9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028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6E1BE-2F98-45F9-979B-03C919358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9150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E70CA-AEE0-4CE8-B192-9D6D8B54B8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879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>
          <a:xfrm>
            <a:off x="12430125" y="9261475"/>
            <a:ext cx="280988" cy="2921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9C4781B-F7E9-4931-86B4-35F8501334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Calibri" pitchFamily="-103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89245-E440-4CF7-8BD3-9BC0B9EC7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7989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5E79D-AC00-4900-8F1C-D6FB04BDEF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943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66150" y="-338138"/>
            <a:ext cx="2616200" cy="46323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7550" y="-338138"/>
            <a:ext cx="7696200" cy="46323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83492-EAB3-44A1-9EA8-1EA3FA008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324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>
          <a:xfrm>
            <a:off x="12430125" y="9261475"/>
            <a:ext cx="280988" cy="2921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0304ACB-6CA9-4B25-BCA2-22D0B33186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550" y="2065338"/>
            <a:ext cx="5156200" cy="2228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26150" y="2065338"/>
            <a:ext cx="5156200" cy="2228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"/>
          <p:cNvSpPr>
            <a:spLocks noGrp="1"/>
          </p:cNvSpPr>
          <p:nvPr>
            <p:ph type="sldNum" sz="quarter" idx="10"/>
          </p:nvPr>
        </p:nvSpPr>
        <p:spPr>
          <a:xfrm>
            <a:off x="12430125" y="9261475"/>
            <a:ext cx="280988" cy="2921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3F9EBE9-AD24-4087-9472-A2087D7C44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"/>
          <p:cNvSpPr>
            <a:spLocks noGrp="1"/>
          </p:cNvSpPr>
          <p:nvPr>
            <p:ph type="sldNum" sz="quarter" idx="10"/>
          </p:nvPr>
        </p:nvSpPr>
        <p:spPr>
          <a:xfrm>
            <a:off x="12430125" y="9261475"/>
            <a:ext cx="280988" cy="2921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CC8408F-2117-4CB6-A987-BD7EB8D85C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"/>
          <p:cNvSpPr>
            <a:spLocks noGrp="1"/>
          </p:cNvSpPr>
          <p:nvPr>
            <p:ph type="sldNum" sz="quarter" idx="10"/>
          </p:nvPr>
        </p:nvSpPr>
        <p:spPr>
          <a:xfrm>
            <a:off x="12430125" y="9261475"/>
            <a:ext cx="280988" cy="2921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03C8978-D1B6-4843-91FD-41F8ED696D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12430125" y="9261475"/>
            <a:ext cx="280988" cy="2921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BE30E8E-BFD5-4F5C-8096-1C33A527EC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"/>
          <p:cNvSpPr>
            <a:spLocks noGrp="1"/>
          </p:cNvSpPr>
          <p:nvPr>
            <p:ph type="sldNum" sz="quarter" idx="10"/>
          </p:nvPr>
        </p:nvSpPr>
        <p:spPr>
          <a:xfrm>
            <a:off x="12430125" y="9261475"/>
            <a:ext cx="280988" cy="2921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C063D68-A3DE-4E24-9F39-8A8AF67410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Calibri" pitchFamily="-103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"/>
          <p:cNvSpPr>
            <a:spLocks noGrp="1"/>
          </p:cNvSpPr>
          <p:nvPr>
            <p:ph type="sldNum" sz="quarter" idx="10"/>
          </p:nvPr>
        </p:nvSpPr>
        <p:spPr>
          <a:xfrm>
            <a:off x="12430125" y="9261475"/>
            <a:ext cx="280988" cy="2921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39C3700-ED09-4764-BD05-30776309C9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/>
          </p:cNvSpPr>
          <p:nvPr>
            <p:ph type="body" idx="1"/>
          </p:nvPr>
        </p:nvSpPr>
        <p:spPr bwMode="auto">
          <a:xfrm>
            <a:off x="717549" y="2065338"/>
            <a:ext cx="11712575" cy="2228850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" pitchFamily="-103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pitchFamily="-103" charset="0"/>
              </a:rPr>
              <a:t>Second level</a:t>
            </a:r>
          </a:p>
          <a:p>
            <a:pPr lvl="2"/>
            <a:r>
              <a:rPr lang="en-US" dirty="0">
                <a:sym typeface="Calibri" pitchFamily="-103" charset="0"/>
              </a:rPr>
              <a:t>Third level</a:t>
            </a:r>
          </a:p>
          <a:p>
            <a:pPr lvl="3"/>
            <a:r>
              <a:rPr lang="en-US" dirty="0">
                <a:sym typeface="Calibri" pitchFamily="-103" charset="0"/>
              </a:rPr>
              <a:t>Fourth level</a:t>
            </a:r>
          </a:p>
          <a:p>
            <a:pPr lvl="4"/>
            <a:r>
              <a:rPr lang="en-US" dirty="0">
                <a:sym typeface="Calibri" pitchFamily="-103" charset="0"/>
              </a:rPr>
              <a:t>Fifth level</a:t>
            </a:r>
          </a:p>
        </p:txBody>
      </p:sp>
      <p:sp>
        <p:nvSpPr>
          <p:cNvPr id="1029" name="Rectangle 4"/>
          <p:cNvSpPr>
            <a:spLocks noGrp="1"/>
          </p:cNvSpPr>
          <p:nvPr>
            <p:ph type="title"/>
          </p:nvPr>
        </p:nvSpPr>
        <p:spPr bwMode="auto">
          <a:xfrm>
            <a:off x="717550" y="328613"/>
            <a:ext cx="10609386" cy="900112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" pitchFamily="-103" charset="0"/>
              </a:rPr>
              <a:t>Click to edit Master title style</a:t>
            </a:r>
          </a:p>
        </p:txBody>
      </p:sp>
      <p:pic>
        <p:nvPicPr>
          <p:cNvPr id="1030" name="Picture 5" descr="RCPI rgb positive 25mm.jp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1686976" y="328613"/>
            <a:ext cx="900113" cy="900112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12700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  <a:sym typeface="Calibri" pitchFamily="-103" charset="0"/>
        </a:defRPr>
      </a:lvl1pPr>
      <a:lvl2pPr algn="l" defTabSz="12700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-103" charset="0"/>
        </a:defRPr>
      </a:lvl2pPr>
      <a:lvl3pPr algn="l" defTabSz="12700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-103" charset="0"/>
        </a:defRPr>
      </a:lvl3pPr>
      <a:lvl4pPr algn="l" defTabSz="12700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-103" charset="0"/>
        </a:defRPr>
      </a:lvl4pPr>
      <a:lvl5pPr algn="l" defTabSz="12700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-103" charset="0"/>
        </a:defRPr>
      </a:lvl5pPr>
      <a:lvl6pPr marL="457200" algn="l" defTabSz="12700" rtl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-103" charset="0"/>
        </a:defRPr>
      </a:lvl6pPr>
      <a:lvl7pPr marL="914400" algn="l" defTabSz="12700" rtl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-103" charset="0"/>
        </a:defRPr>
      </a:lvl7pPr>
      <a:lvl8pPr marL="1371600" algn="l" defTabSz="12700" rtl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-103" charset="0"/>
        </a:defRPr>
      </a:lvl8pPr>
      <a:lvl9pPr marL="1828800" algn="l" defTabSz="12700" rtl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-103" charset="0"/>
        </a:defRPr>
      </a:lvl9pPr>
    </p:titleStyle>
    <p:bodyStyle>
      <a:lvl1pPr marL="457200" indent="-457200" algn="l" defTabSz="584200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4000" b="1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  <a:sym typeface="Calibri" pitchFamily="-103" charset="0"/>
        </a:defRPr>
      </a:lvl1pPr>
      <a:lvl2pPr marL="1166813" indent="-360363" algn="l" defTabSz="584200" rtl="0" eaLnBrk="0" fontAlgn="base" hangingPunct="0">
        <a:spcBef>
          <a:spcPct val="0"/>
        </a:spcBef>
        <a:spcAft>
          <a:spcPct val="0"/>
        </a:spcAft>
        <a:buSzPct val="50000"/>
        <a:buFont typeface="Courier New" panose="02070309020205020404" pitchFamily="49" charset="0"/>
        <a:buChar char="o"/>
        <a:defRPr sz="3600" b="1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  <a:sym typeface="Calibri" pitchFamily="-103" charset="0"/>
        </a:defRPr>
      </a:lvl2pPr>
      <a:lvl3pPr marL="1612900" indent="-265113" algn="l" defTabSz="584200" rtl="0" eaLnBrk="0" fontAlgn="base" hangingPunct="0">
        <a:spcBef>
          <a:spcPct val="0"/>
        </a:spcBef>
        <a:spcAft>
          <a:spcPct val="0"/>
        </a:spcAft>
        <a:buSzPct val="50000"/>
        <a:buFont typeface="Wingdings" panose="05000000000000000000" pitchFamily="2" charset="2"/>
        <a:buChar char="§"/>
        <a:defRPr sz="3200" b="1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  <a:sym typeface="Calibri" pitchFamily="-103" charset="0"/>
        </a:defRPr>
      </a:lvl3pPr>
      <a:lvl4pPr marL="1973263" indent="-360363" algn="l" defTabSz="584200" rtl="0" eaLnBrk="0" fontAlgn="base" hangingPunct="0">
        <a:spcBef>
          <a:spcPct val="0"/>
        </a:spcBef>
        <a:spcAft>
          <a:spcPct val="0"/>
        </a:spcAft>
        <a:buSzPct val="50000"/>
        <a:buFont typeface="Arial" panose="020B0604020202020204" pitchFamily="34" charset="0"/>
        <a:buChar char="•"/>
        <a:defRPr sz="3200" b="1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  <a:sym typeface="Calibri" pitchFamily="-103" charset="0"/>
        </a:defRPr>
      </a:lvl4pPr>
      <a:lvl5pPr marL="2333625" indent="-360363" algn="l" defTabSz="584200" rtl="0" eaLnBrk="0" fontAlgn="base" hangingPunct="0">
        <a:spcBef>
          <a:spcPct val="0"/>
        </a:spcBef>
        <a:spcAft>
          <a:spcPct val="0"/>
        </a:spcAft>
        <a:buSzPct val="50000"/>
        <a:buFont typeface="Arial" panose="020B0604020202020204" pitchFamily="34" charset="0"/>
        <a:buChar char="•"/>
        <a:tabLst>
          <a:tab pos="1973263" algn="l"/>
        </a:tabLst>
        <a:defRPr sz="3200" b="1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  <a:sym typeface="Calibri" pitchFamily="-103" charset="0"/>
        </a:defRPr>
      </a:lvl5pPr>
      <a:lvl6pPr marL="457200" indent="914400" algn="l" defTabSz="584200" rtl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-103" charset="0"/>
        </a:defRPr>
      </a:lvl6pPr>
      <a:lvl7pPr marL="914400" indent="914400" algn="l" defTabSz="584200" rtl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-103" charset="0"/>
        </a:defRPr>
      </a:lvl7pPr>
      <a:lvl8pPr marL="1371600" indent="914400" algn="l" defTabSz="584200" rtl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-103" charset="0"/>
        </a:defRPr>
      </a:lvl8pPr>
      <a:lvl9pPr marL="1828800" indent="914400" algn="l" defTabSz="584200" rtl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-103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/>
          </p:cNvSpPr>
          <p:nvPr>
            <p:ph type="sldNum" sz="quarter" idx="2"/>
          </p:nvPr>
        </p:nvSpPr>
        <p:spPr bwMode="auto">
          <a:xfrm>
            <a:off x="12430125" y="9261475"/>
            <a:ext cx="280988" cy="292100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defRPr sz="1300">
                <a:latin typeface="Calibri" pitchFamily="-103" charset="0"/>
                <a:ea typeface="Calibri" pitchFamily="-103" charset="0"/>
                <a:cs typeface="Calibri" pitchFamily="-103" charset="0"/>
                <a:sym typeface="Calibri" pitchFamily="-103" charset="0"/>
              </a:defRPr>
            </a:lvl1pPr>
          </a:lstStyle>
          <a:p>
            <a:pPr>
              <a:defRPr/>
            </a:pPr>
            <a:fld id="{F596EF2E-33FA-4D0D-877E-63BF86E41A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27075" y="1393825"/>
            <a:ext cx="11949113" cy="0"/>
          </a:xfrm>
          <a:prstGeom prst="line">
            <a:avLst/>
          </a:prstGeom>
          <a:noFill/>
          <a:ln w="12700" cap="flat" cmpd="sng">
            <a:solidFill>
              <a:srgbClr val="B88F2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028" name="Rectangle 3"/>
          <p:cNvSpPr>
            <a:spLocks noGrp="1"/>
          </p:cNvSpPr>
          <p:nvPr>
            <p:ph type="body" idx="1"/>
          </p:nvPr>
        </p:nvSpPr>
        <p:spPr bwMode="auto">
          <a:xfrm>
            <a:off x="717550" y="2065338"/>
            <a:ext cx="10464800" cy="2228850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" pitchFamily="34" charset="0"/>
              </a:rPr>
              <a:t>Click to edit Master text styles</a:t>
            </a:r>
          </a:p>
          <a:p>
            <a:pPr lvl="1"/>
            <a:r>
              <a:rPr lang="en-US">
                <a:sym typeface="Calibri" pitchFamily="34" charset="0"/>
              </a:rPr>
              <a:t>Second level</a:t>
            </a:r>
          </a:p>
          <a:p>
            <a:pPr lvl="2"/>
            <a:r>
              <a:rPr lang="en-US">
                <a:sym typeface="Calibri" pitchFamily="34" charset="0"/>
              </a:rPr>
              <a:t>Third level</a:t>
            </a:r>
          </a:p>
          <a:p>
            <a:pPr lvl="3"/>
            <a:r>
              <a:rPr lang="en-US">
                <a:sym typeface="Calibri" pitchFamily="34" charset="0"/>
              </a:rPr>
              <a:t>Fourth level</a:t>
            </a:r>
          </a:p>
          <a:p>
            <a:pPr lvl="4"/>
            <a:r>
              <a:rPr lang="en-US">
                <a:sym typeface="Calibri" pitchFamily="34" charset="0"/>
              </a:rPr>
              <a:t>Fifth level</a:t>
            </a:r>
          </a:p>
        </p:txBody>
      </p:sp>
      <p:sp>
        <p:nvSpPr>
          <p:cNvPr id="1029" name="Rectangle 4"/>
          <p:cNvSpPr>
            <a:spLocks noGrp="1"/>
          </p:cNvSpPr>
          <p:nvPr>
            <p:ph type="title"/>
          </p:nvPr>
        </p:nvSpPr>
        <p:spPr bwMode="auto">
          <a:xfrm>
            <a:off x="717550" y="-338138"/>
            <a:ext cx="10464800" cy="1670051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" pitchFamily="34" charset="0"/>
              </a:rPr>
              <a:t>Click to edit Master title style</a:t>
            </a:r>
          </a:p>
        </p:txBody>
      </p:sp>
      <p:pic>
        <p:nvPicPr>
          <p:cNvPr id="1030" name="Picture 5" descr="RCPI rgb positive 25mm.jp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1687175" y="328613"/>
            <a:ext cx="900113" cy="900112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5469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12700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+mj-lt"/>
          <a:ea typeface="+mj-ea"/>
          <a:cs typeface="+mj-cs"/>
          <a:sym typeface="Calibri" pitchFamily="34" charset="0"/>
        </a:defRPr>
      </a:lvl1pPr>
      <a:lvl2pPr algn="l" defTabSz="12700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34" charset="0"/>
        </a:defRPr>
      </a:lvl2pPr>
      <a:lvl3pPr algn="l" defTabSz="12700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34" charset="0"/>
        </a:defRPr>
      </a:lvl3pPr>
      <a:lvl4pPr algn="l" defTabSz="12700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34" charset="0"/>
        </a:defRPr>
      </a:lvl4pPr>
      <a:lvl5pPr algn="l" defTabSz="12700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34" charset="0"/>
        </a:defRPr>
      </a:lvl5pPr>
      <a:lvl6pPr marL="457200" algn="l" defTabSz="12700" rtl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-103" charset="0"/>
        </a:defRPr>
      </a:lvl6pPr>
      <a:lvl7pPr marL="914400" algn="l" defTabSz="12700" rtl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-103" charset="0"/>
        </a:defRPr>
      </a:lvl7pPr>
      <a:lvl8pPr marL="1371600" algn="l" defTabSz="12700" rtl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-103" charset="0"/>
        </a:defRPr>
      </a:lvl8pPr>
      <a:lvl9pPr marL="1828800" algn="l" defTabSz="12700" rtl="0" fontAlgn="base" hangingPunct="0">
        <a:lnSpc>
          <a:spcPct val="80000"/>
        </a:lnSpc>
        <a:spcBef>
          <a:spcPct val="0"/>
        </a:spcBef>
        <a:spcAft>
          <a:spcPct val="0"/>
        </a:spcAft>
        <a:defRPr sz="4600" b="1">
          <a:solidFill>
            <a:srgbClr val="002D72"/>
          </a:solidFill>
          <a:latin typeface="Calibri" pitchFamily="-103" charset="0"/>
          <a:ea typeface="Calibri" pitchFamily="-103" charset="0"/>
          <a:cs typeface="Calibri" pitchFamily="-103" charset="0"/>
          <a:sym typeface="Calibri" pitchFamily="-103" charset="0"/>
        </a:defRPr>
      </a:lvl9pPr>
    </p:titleStyle>
    <p:bodyStyle>
      <a:lvl1pPr marL="342900" indent="-342900" algn="l" defTabSz="584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34" charset="0"/>
        </a:defRPr>
      </a:lvl1pPr>
      <a:lvl2pPr marL="742950" indent="-514350" algn="l" defTabSz="584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34" charset="0"/>
        </a:defRPr>
      </a:lvl2pPr>
      <a:lvl3pPr marL="1143000" indent="-685800" algn="l" defTabSz="584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34" charset="0"/>
        </a:defRPr>
      </a:lvl3pPr>
      <a:lvl4pPr marL="1600200" indent="-914400" algn="l" defTabSz="584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34" charset="0"/>
        </a:defRPr>
      </a:lvl4pPr>
      <a:lvl5pPr marL="2057400" indent="-1143000" algn="l" defTabSz="584200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34" charset="0"/>
        </a:defRPr>
      </a:lvl5pPr>
      <a:lvl6pPr marL="457200" indent="914400" algn="l" defTabSz="584200" rtl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-103" charset="0"/>
        </a:defRPr>
      </a:lvl6pPr>
      <a:lvl7pPr marL="914400" indent="914400" algn="l" defTabSz="584200" rtl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-103" charset="0"/>
        </a:defRPr>
      </a:lvl7pPr>
      <a:lvl8pPr marL="1371600" indent="914400" algn="l" defTabSz="584200" rtl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-103" charset="0"/>
        </a:defRPr>
      </a:lvl8pPr>
      <a:lvl9pPr marL="1828800" indent="914400" algn="l" defTabSz="584200" rtl="0" fontAlgn="base" hangingPunct="0">
        <a:spcBef>
          <a:spcPct val="0"/>
        </a:spcBef>
        <a:spcAft>
          <a:spcPct val="0"/>
        </a:spcAft>
        <a:defRPr sz="3200" b="1">
          <a:solidFill>
            <a:srgbClr val="002D72"/>
          </a:solidFill>
          <a:latin typeface="+mn-lt"/>
          <a:ea typeface="+mn-ea"/>
          <a:cs typeface="+mn-cs"/>
          <a:sym typeface="Calibri" pitchFamily="-103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13" Type="http://schemas.openxmlformats.org/officeDocument/2006/relationships/image" Target="../media/image1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microsoft.com/office/2007/relationships/diagramDrawing" Target="../diagrams/drawing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7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5776" y="3831431"/>
            <a:ext cx="11055350" cy="2090737"/>
          </a:xfrm>
        </p:spPr>
        <p:txBody>
          <a:bodyPr/>
          <a:lstStyle/>
          <a:p>
            <a:r>
              <a:rPr lang="en-IE" dirty="0">
                <a:ea typeface="Helvetica Light" pitchFamily="-103" charset="0"/>
                <a:cs typeface="Helvetica Light" pitchFamily="-103" charset="0"/>
                <a:sym typeface="Helvetica Light" pitchFamily="-103" charset="0"/>
              </a:rPr>
              <a:t>EBEEDM Exam Standard Setting:</a:t>
            </a:r>
            <a:br>
              <a:rPr lang="en-IE" dirty="0">
                <a:ea typeface="Helvetica Light" pitchFamily="-103" charset="0"/>
                <a:cs typeface="Helvetica Light" pitchFamily="-103" charset="0"/>
                <a:sym typeface="Helvetica Light" pitchFamily="-103" charset="0"/>
              </a:rPr>
            </a:br>
            <a:br>
              <a:rPr lang="en-IE" dirty="0">
                <a:ea typeface="Helvetica Light" pitchFamily="-103" charset="0"/>
                <a:cs typeface="Helvetica Light" pitchFamily="-103" charset="0"/>
                <a:sym typeface="Helvetica Light" pitchFamily="-103" charset="0"/>
              </a:rPr>
            </a:br>
            <a:r>
              <a:rPr lang="en-IE" dirty="0">
                <a:ea typeface="Helvetica Light" pitchFamily="-103" charset="0"/>
                <a:cs typeface="Helvetica Light" pitchFamily="-103" charset="0"/>
                <a:sym typeface="Helvetica Light" pitchFamily="-103" charset="0"/>
              </a:rPr>
              <a:t>Welcome and Introduction</a:t>
            </a:r>
            <a:br>
              <a:rPr lang="en-IE" dirty="0">
                <a:ea typeface="Helvetica Light" pitchFamily="-103" charset="0"/>
                <a:cs typeface="Helvetica Light" pitchFamily="-103" charset="0"/>
                <a:sym typeface="Helvetica Light" pitchFamily="-103" charset="0"/>
              </a:rPr>
            </a:br>
            <a:br>
              <a:rPr lang="en-IE" dirty="0">
                <a:ea typeface="Helvetica Light" pitchFamily="-103" charset="0"/>
                <a:cs typeface="Helvetica Light" pitchFamily="-103" charset="0"/>
                <a:sym typeface="Helvetica Light" pitchFamily="-103" charset="0"/>
              </a:rPr>
            </a:br>
            <a:r>
              <a:rPr lang="en-IE" dirty="0">
                <a:ea typeface="Helvetica Light" pitchFamily="-103" charset="0"/>
                <a:cs typeface="Helvetica Light" pitchFamily="-103" charset="0"/>
                <a:sym typeface="Helvetica Light" pitchFamily="-103" charset="0"/>
              </a:rPr>
              <a:t>Keith Farrington, RCPI Education Department</a:t>
            </a:r>
            <a:br>
              <a:rPr lang="en-IE" dirty="0">
                <a:ea typeface="Helvetica Light" pitchFamily="-103" charset="0"/>
                <a:cs typeface="Helvetica Light" pitchFamily="-103" charset="0"/>
                <a:sym typeface="Helvetica Light" pitchFamily="-103" charset="0"/>
              </a:rPr>
            </a:b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743" y="6400894"/>
            <a:ext cx="11055350" cy="3355265"/>
          </a:xfrm>
        </p:spPr>
        <p:txBody>
          <a:bodyPr/>
          <a:lstStyle/>
          <a:p>
            <a:pPr>
              <a:defRPr/>
            </a:pPr>
            <a:endParaRPr lang="en-IE" sz="4400" dirty="0">
              <a:ea typeface="Helvetica Light" pitchFamily="-103" charset="0"/>
              <a:cs typeface="Helvetica Light" pitchFamily="-103" charset="0"/>
              <a:sym typeface="Helvetica Light" pitchFamily="-103" charset="0"/>
            </a:endParaRPr>
          </a:p>
          <a:p>
            <a:pPr>
              <a:defRPr/>
            </a:pPr>
            <a:r>
              <a:rPr lang="en-IE" sz="4400" dirty="0">
                <a:ea typeface="Helvetica Light" pitchFamily="-103" charset="0"/>
                <a:cs typeface="Helvetica Light" pitchFamily="-103" charset="0"/>
                <a:sym typeface="Helvetica Light" pitchFamily="-103" charset="0"/>
              </a:rPr>
              <a:t>08.11.24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78180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Medical Education Spectrum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FC7E82A-730B-57B4-6FA3-5108D444CB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5183635"/>
              </p:ext>
            </p:extLst>
          </p:nvPr>
        </p:nvGraphicFramePr>
        <p:xfrm>
          <a:off x="1245816" y="1306363"/>
          <a:ext cx="11233247" cy="3930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FBFEB612-0FCB-050B-A9E7-9AFB83C81C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7090142"/>
              </p:ext>
            </p:extLst>
          </p:nvPr>
        </p:nvGraphicFramePr>
        <p:xfrm>
          <a:off x="2037904" y="4605445"/>
          <a:ext cx="10038019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B402115-E089-AB65-CD08-5BA89CA77799}"/>
              </a:ext>
            </a:extLst>
          </p:cNvPr>
          <p:cNvCxnSpPr>
            <a:cxnSpLocks/>
          </p:cNvCxnSpPr>
          <p:nvPr/>
        </p:nvCxnSpPr>
        <p:spPr bwMode="auto">
          <a:xfrm flipH="1">
            <a:off x="2181920" y="4012704"/>
            <a:ext cx="4680519" cy="1080120"/>
          </a:xfrm>
          <a:prstGeom prst="line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25400" cap="flat" cmpd="sng" algn="ctr">
            <a:solidFill>
              <a:schemeClr val="accent2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50000"/>
              </a:srgbClr>
            </a:outerShdw>
          </a:effectLst>
        </p:spPr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69AE45D-53D1-6A76-C023-517D063149C5}"/>
              </a:ext>
            </a:extLst>
          </p:cNvPr>
          <p:cNvCxnSpPr>
            <a:cxnSpLocks/>
          </p:cNvCxnSpPr>
          <p:nvPr/>
        </p:nvCxnSpPr>
        <p:spPr bwMode="auto">
          <a:xfrm>
            <a:off x="6862439" y="4012704"/>
            <a:ext cx="4392489" cy="1080120"/>
          </a:xfrm>
          <a:prstGeom prst="line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25400" cap="flat" cmpd="sng" algn="ctr">
            <a:solidFill>
              <a:schemeClr val="accent2"/>
            </a:solidFill>
            <a:prstDash val="solid"/>
            <a:miter lim="0"/>
            <a:headEnd type="none" w="med" len="med"/>
            <a:tailEnd type="none" w="med" len="med"/>
          </a:ln>
          <a:effectLst>
            <a:outerShdw blurRad="38100" dist="25400" dir="5400000" algn="ctr" rotWithShape="0">
              <a:srgbClr val="000000">
                <a:alpha val="50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4076509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Defining minimally competent candidate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776" y="1780456"/>
            <a:ext cx="11449272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Defining “who” should pass the exam helps determine a reproducible cut score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Helps SME’s on the panel to rate questions with similar expectations of candidates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Must be documented as part of defensible examination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451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Defining minimally competent candidate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776" y="1780456"/>
            <a:ext cx="11449272" cy="9571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A candidate has just passed the exam…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Who is this person?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What do you want the exam to be?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1257300" lvl="2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High level test of knowledge/skills (pre-completion of training</a:t>
            </a:r>
          </a:p>
          <a:p>
            <a:pPr marL="1257300" lvl="2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1257300" lvl="2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General level – certification that every endocrinologist should have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365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Defining minimally competent candidate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CAD7BC8-EC08-5D61-BB44-B429735CED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6521317"/>
              </p:ext>
            </p:extLst>
          </p:nvPr>
        </p:nvGraphicFramePr>
        <p:xfrm>
          <a:off x="885776" y="1986844"/>
          <a:ext cx="10945216" cy="6994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34192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How will we do this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776" y="1780456"/>
            <a:ext cx="11449272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Discuss a candidate who would receive a borderline result but would pass the exam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Define what this candidate would find:</a:t>
            </a:r>
          </a:p>
          <a:p>
            <a:pPr marL="1257300" lvl="2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Very Difficult</a:t>
            </a:r>
          </a:p>
          <a:p>
            <a:pPr marL="1257300" lvl="2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Difficult</a:t>
            </a:r>
          </a:p>
          <a:p>
            <a:pPr marL="1257300" lvl="2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Moderate</a:t>
            </a:r>
          </a:p>
          <a:p>
            <a:pPr marL="1257300" lvl="2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Easy</a:t>
            </a:r>
          </a:p>
          <a:p>
            <a:pPr marL="1257300" lvl="2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Very Easy</a:t>
            </a: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4465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What do these ratings mean?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AAF01E-91F5-D00C-A1BC-E560D4EB23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7546" y="2212504"/>
            <a:ext cx="9849708" cy="6438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0540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Are all sub areas equal difficulty?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6D43F72-BE37-245C-310B-AC84EB45E3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7561992"/>
              </p:ext>
            </p:extLst>
          </p:nvPr>
        </p:nvGraphicFramePr>
        <p:xfrm>
          <a:off x="957784" y="1986844"/>
          <a:ext cx="11233248" cy="7354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052500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Standard Setting Considerations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776" y="1780456"/>
            <a:ext cx="11449272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Are all topics and skills that the candidate needs to acquire of equal or different difficulty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Option 1: Define adequate competency as a fixed value e.g. 50%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Option 2: criterion reference e.g., </a:t>
            </a:r>
            <a:r>
              <a:rPr lang="en-IE" sz="4400" b="1" dirty="0" err="1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Angoff</a:t>
            </a: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 Criterion being difficulty of the question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486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Standard Setting Considerations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088A59F-5FE9-A435-7638-03987E7CF8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3075096"/>
              </p:ext>
            </p:extLst>
          </p:nvPr>
        </p:nvGraphicFramePr>
        <p:xfrm>
          <a:off x="309712" y="1420416"/>
          <a:ext cx="12457384" cy="8064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004020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How we will proceed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6BBD118-6972-7C98-6E51-EF8E56FAEB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9727086"/>
              </p:ext>
            </p:extLst>
          </p:nvPr>
        </p:nvGraphicFramePr>
        <p:xfrm>
          <a:off x="525736" y="1986844"/>
          <a:ext cx="11665296" cy="7210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04909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Orientation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776" y="1780456"/>
            <a:ext cx="1144927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Plan for the two days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Questions to be standard set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Keith Farrington, Maurice Kinsella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Virginia Cidfuentes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2202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Part 1 - </a:t>
            </a:r>
            <a:r>
              <a:rPr lang="en-IE" dirty="0"/>
              <a:t>minimally competent candidate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FD8C6B2-DA1A-AFF6-E235-DF36669DFC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7386695"/>
              </p:ext>
            </p:extLst>
          </p:nvPr>
        </p:nvGraphicFramePr>
        <p:xfrm>
          <a:off x="717550" y="1564432"/>
          <a:ext cx="11473482" cy="7488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878355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Part 2 – Standard Setting</a:t>
            </a:r>
            <a:endParaRPr lang="en-IE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B9A60F5-AF79-9C51-DFE2-2190810057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1674695"/>
              </p:ext>
            </p:extLst>
          </p:nvPr>
        </p:nvGraphicFramePr>
        <p:xfrm>
          <a:off x="885776" y="1986844"/>
          <a:ext cx="11161240" cy="6922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540203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Part 2 – Standard Setting</a:t>
            </a:r>
            <a:endParaRPr lang="en-IE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B9A60F5-AF79-9C51-DFE2-2190810057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1127849"/>
              </p:ext>
            </p:extLst>
          </p:nvPr>
        </p:nvGraphicFramePr>
        <p:xfrm>
          <a:off x="885776" y="1986844"/>
          <a:ext cx="11161240" cy="6922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636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makes a question difficult?</a:t>
            </a:r>
            <a:endParaRPr lang="en-IE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99A01DA2-4F46-0431-AA03-E81442B8B6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5692926"/>
              </p:ext>
            </p:extLst>
          </p:nvPr>
        </p:nvGraphicFramePr>
        <p:xfrm>
          <a:off x="717550" y="1986844"/>
          <a:ext cx="11257458" cy="7066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726533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Standard Setting – What we need</a:t>
            </a:r>
            <a:endParaRPr lang="en-I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ABA6F0-D37B-6647-B61A-71162C834C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944" y="2572544"/>
            <a:ext cx="12486912" cy="5917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440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Standard Setting: Discussion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776" y="1780456"/>
            <a:ext cx="11449272" cy="8894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Compare ratings for each question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Calculate Standard Error of Judgement (SEJ)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Aiming for SEJ &lt;2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0FFFB5B-4D77-7394-2EAD-00A60F22F8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9228699"/>
              </p:ext>
            </p:extLst>
          </p:nvPr>
        </p:nvGraphicFramePr>
        <p:xfrm>
          <a:off x="2275478" y="2228566"/>
          <a:ext cx="8669867" cy="577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204804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Standard Setting: Discussion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776" y="1780456"/>
            <a:ext cx="11449272" cy="10926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If larger SEJ (greater disagreement) we will need a second round of assessment (for these questions)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We need consensus but….!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991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Where we are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B7C5392-41DF-288C-7901-A2AE68010E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7075468"/>
              </p:ext>
            </p:extLst>
          </p:nvPr>
        </p:nvGraphicFramePr>
        <p:xfrm>
          <a:off x="957784" y="1924472"/>
          <a:ext cx="11089232" cy="6912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83844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Over the next two days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533B2D5C-C9A6-FBCA-9762-D917CB4A48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0205179"/>
              </p:ext>
            </p:extLst>
          </p:nvPr>
        </p:nvGraphicFramePr>
        <p:xfrm>
          <a:off x="813768" y="1986844"/>
          <a:ext cx="11665296" cy="7426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3634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Criteria for “good” assessment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776" y="1780456"/>
            <a:ext cx="1144927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Guidelines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Medical Councils 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FF0000"/>
                </a:solidFill>
                <a:latin typeface="Calibri"/>
                <a:ea typeface="+mn-ea"/>
                <a:cs typeface="+mn-cs"/>
                <a:sym typeface="Calibri" pitchFamily="34" charset="0"/>
              </a:rPr>
              <a:t>FAIMER</a:t>
            </a: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 (Foundation of International Medical Education and Research)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FF0000"/>
                </a:solidFill>
                <a:latin typeface="Calibri"/>
                <a:ea typeface="+mn-ea"/>
                <a:cs typeface="+mn-cs"/>
                <a:sym typeface="Calibri" pitchFamily="34" charset="0"/>
              </a:rPr>
              <a:t>AMEE </a:t>
            </a: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(Association of Medical Education in Europe)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582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Characteristics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0CC3DDB-4690-115D-882E-A0DCB19CED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4149176"/>
              </p:ext>
            </p:extLst>
          </p:nvPr>
        </p:nvGraphicFramePr>
        <p:xfrm>
          <a:off x="885776" y="1986844"/>
          <a:ext cx="11377264" cy="7066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53199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Assessment Cycle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776" y="1780456"/>
            <a:ext cx="1144927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DA08E2E-8EAC-3015-1BF9-E3F03B9D57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0222034"/>
              </p:ext>
            </p:extLst>
          </p:nvPr>
        </p:nvGraphicFramePr>
        <p:xfrm>
          <a:off x="717550" y="1986844"/>
          <a:ext cx="11401474" cy="7426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2240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Identifying Minimally Competent Candidate</a:t>
            </a:r>
          </a:p>
        </p:txBody>
      </p:sp>
      <p:sp>
        <p:nvSpPr>
          <p:cNvPr id="9" name="Rectangle 8"/>
          <p:cNvSpPr/>
          <p:nvPr/>
        </p:nvSpPr>
        <p:spPr>
          <a:xfrm>
            <a:off x="885776" y="1780456"/>
            <a:ext cx="11449272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Who is this exam intended for?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What level should barely passing candidates be at?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What should the candidates know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What should the be able to do?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Overall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r>
              <a:rPr lang="en-IE" sz="4400" b="1" dirty="0">
                <a:solidFill>
                  <a:srgbClr val="0365C0">
                    <a:lumMod val="50000"/>
                  </a:srgbClr>
                </a:solidFill>
                <a:latin typeface="Calibri"/>
                <a:ea typeface="+mn-ea"/>
                <a:cs typeface="+mn-cs"/>
                <a:sym typeface="Calibri" pitchFamily="34" charset="0"/>
              </a:rPr>
              <a:t>For each area</a:t>
            </a: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marL="342900" indent="-342900" algn="l" eaLnBrk="0">
              <a:buFont typeface="Arial" pitchFamily="34" charset="0"/>
              <a:buChar char="•"/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  <a:p>
            <a:pPr algn="l" eaLnBrk="0">
              <a:defRPr/>
            </a:pPr>
            <a:endParaRPr lang="en-IE" sz="4400" b="1" dirty="0">
              <a:solidFill>
                <a:srgbClr val="0365C0">
                  <a:lumMod val="50000"/>
                </a:srgbClr>
              </a:solidFill>
              <a:latin typeface="Calibri"/>
              <a:ea typeface="+mn-ea"/>
              <a:cs typeface="+mn-cs"/>
              <a:sym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022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/>
              <a:t>Identifying Minimally Competent Candidate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E74D039-6372-0EBD-0E51-F1A6D046E8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7594896"/>
              </p:ext>
            </p:extLst>
          </p:nvPr>
        </p:nvGraphicFramePr>
        <p:xfrm>
          <a:off x="717550" y="1986844"/>
          <a:ext cx="11977538" cy="7210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411908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FFFFFF"/>
      </a:accent3>
      <a:accent4>
        <a:srgbClr val="000000"/>
      </a:accent4>
      <a:accent5>
        <a:srgbClr val="AAB8DC"/>
      </a:accent5>
      <a:accent6>
        <a:srgbClr val="007B26"/>
      </a:accent6>
      <a:hlink>
        <a:srgbClr val="0000FF"/>
      </a:hlink>
      <a:folHlink>
        <a:srgbClr val="FF00FF"/>
      </a:folHlink>
    </a:clrScheme>
    <a:fontScheme name="White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miter lim="0"/>
          <a:headEnd type="none" w="med" len="med"/>
          <a:tailEnd type="none" w="med" len="med"/>
        </a:ln>
        <a:effectLst>
          <a:outerShdw blurRad="38100" dist="25400" dir="5400000" algn="ctr" rotWithShape="0">
            <a:srgbClr val="000000">
              <a:alpha val="50000"/>
            </a:srgbClr>
          </a:outerShdw>
        </a:effectLst>
      </a:spPr>
      <a:bodyPr vert="horz" wrap="square" lIns="50800" tIns="50800" rIns="50800" bIns="50800" numCol="1" anchor="ctr" anchorCtr="0" compatLnSpc="1">
        <a:prstTxWarp prst="textNoShape">
          <a:avLst/>
        </a:prstTxWarp>
        <a:spAutoFit/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Light" pitchFamily="-103" charset="0"/>
            <a:ea typeface="Helvetica Light" pitchFamily="-103" charset="0"/>
            <a:cs typeface="Helvetica Light" pitchFamily="-103" charset="0"/>
            <a:sym typeface="Helvetica Light" pitchFamily="-1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miter lim="0"/>
          <a:headEnd type="none" w="med" len="med"/>
          <a:tailEnd type="none" w="med" len="med"/>
        </a:ln>
        <a:effectLst>
          <a:outerShdw blurRad="38100" dist="25400" dir="5400000" algn="ctr" rotWithShape="0">
            <a:srgbClr val="000000">
              <a:alpha val="50000"/>
            </a:srgbClr>
          </a:outerShdw>
        </a:effectLst>
      </a:spPr>
      <a:bodyPr vert="horz" wrap="square" lIns="50800" tIns="50800" rIns="50800" bIns="50800" numCol="1" anchor="ctr" anchorCtr="0" compatLnSpc="1">
        <a:prstTxWarp prst="textNoShape">
          <a:avLst/>
        </a:prstTxWarp>
        <a:spAutoFit/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Light" pitchFamily="-103" charset="0"/>
            <a:ea typeface="Helvetica Light" pitchFamily="-103" charset="0"/>
            <a:cs typeface="Helvetica Light" pitchFamily="-103" charset="0"/>
            <a:sym typeface="Helvetica Light" pitchFamily="-103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1_White">
  <a:themeElements>
    <a:clrScheme name="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FFFFFF"/>
      </a:accent3>
      <a:accent4>
        <a:srgbClr val="000000"/>
      </a:accent4>
      <a:accent5>
        <a:srgbClr val="AAB8DC"/>
      </a:accent5>
      <a:accent6>
        <a:srgbClr val="007B26"/>
      </a:accent6>
      <a:hlink>
        <a:srgbClr val="0000FF"/>
      </a:hlink>
      <a:folHlink>
        <a:srgbClr val="FF00FF"/>
      </a:folHlink>
    </a:clrScheme>
    <a:fontScheme name="White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miter lim="0"/>
          <a:headEnd type="none" w="med" len="med"/>
          <a:tailEnd type="none" w="med" len="med"/>
        </a:ln>
        <a:effectLst>
          <a:outerShdw blurRad="38100" dist="25400" dir="5400000" algn="ctr" rotWithShape="0">
            <a:srgbClr val="000000">
              <a:alpha val="50000"/>
            </a:srgbClr>
          </a:outerShdw>
        </a:effectLst>
      </a:spPr>
      <a:bodyPr vert="horz" wrap="square" lIns="50800" tIns="50800" rIns="50800" bIns="50800" numCol="1" anchor="ctr" anchorCtr="0" compatLnSpc="1">
        <a:prstTxWarp prst="textNoShape">
          <a:avLst/>
        </a:prstTxWarp>
        <a:spAutoFit/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Light" pitchFamily="-103" charset="0"/>
            <a:ea typeface="Helvetica Light" pitchFamily="-103" charset="0"/>
            <a:cs typeface="Helvetica Light" pitchFamily="-103" charset="0"/>
            <a:sym typeface="Helvetica Light" pitchFamily="-1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miter lim="0"/>
          <a:headEnd type="none" w="med" len="med"/>
          <a:tailEnd type="none" w="med" len="med"/>
        </a:ln>
        <a:effectLst>
          <a:outerShdw blurRad="38100" dist="25400" dir="5400000" algn="ctr" rotWithShape="0">
            <a:srgbClr val="000000">
              <a:alpha val="50000"/>
            </a:srgbClr>
          </a:outerShdw>
        </a:effectLst>
      </a:spPr>
      <a:bodyPr vert="horz" wrap="square" lIns="50800" tIns="50800" rIns="50800" bIns="50800" numCol="1" anchor="ctr" anchorCtr="0" compatLnSpc="1">
        <a:prstTxWarp prst="textNoShape">
          <a:avLst/>
        </a:prstTxWarp>
        <a:spAutoFit/>
      </a:bodyPr>
      <a:lstStyle>
        <a:defPPr marL="0" marR="0" indent="0" algn="ctr" defTabSz="584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 Light" pitchFamily="-103" charset="0"/>
            <a:ea typeface="Helvetica Light" pitchFamily="-103" charset="0"/>
            <a:cs typeface="Helvetica Light" pitchFamily="-103" charset="0"/>
            <a:sym typeface="Helvetica Light" pitchFamily="-103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FFFFFF"/>
      </a:accent3>
      <a:accent4>
        <a:srgbClr val="000000"/>
      </a:accent4>
      <a:accent5>
        <a:srgbClr val="AAB8DC"/>
      </a:accent5>
      <a:accent6>
        <a:srgbClr val="007B26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ée un document." ma:contentTypeScope="" ma:versionID="72428393bf4d2dfaa35282e73de35194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07d8750a10642ea61244c3b33b16be40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1efa4d1-760a-4f09-868e-fc619fd5e590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Props1.xml><?xml version="1.0" encoding="utf-8"?>
<ds:datastoreItem xmlns:ds="http://schemas.openxmlformats.org/officeDocument/2006/customXml" ds:itemID="{DC09200A-4398-4810-B75D-479338DB078B}"/>
</file>

<file path=customXml/itemProps2.xml><?xml version="1.0" encoding="utf-8"?>
<ds:datastoreItem xmlns:ds="http://schemas.openxmlformats.org/officeDocument/2006/customXml" ds:itemID="{09D7FA91-45F3-48E7-9E50-AA81A79CB230}"/>
</file>

<file path=customXml/itemProps3.xml><?xml version="1.0" encoding="utf-8"?>
<ds:datastoreItem xmlns:ds="http://schemas.openxmlformats.org/officeDocument/2006/customXml" ds:itemID="{EABD86EB-976F-44F8-ADB0-E42288D91764}"/>
</file>

<file path=docProps/app.xml><?xml version="1.0" encoding="utf-8"?>
<Properties xmlns="http://schemas.openxmlformats.org/officeDocument/2006/extended-properties" xmlns:vt="http://schemas.openxmlformats.org/officeDocument/2006/docPropsVTypes">
  <TotalTime>24975</TotalTime>
  <Words>744</Words>
  <Application>Microsoft Office PowerPoint</Application>
  <PresentationFormat>Custom</PresentationFormat>
  <Paragraphs>211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Helvetica Neue</vt:lpstr>
      <vt:lpstr>Wingdings</vt:lpstr>
      <vt:lpstr>Helvetica Light</vt:lpstr>
      <vt:lpstr>Arial</vt:lpstr>
      <vt:lpstr>Courier New</vt:lpstr>
      <vt:lpstr>Calibri</vt:lpstr>
      <vt:lpstr>White</vt:lpstr>
      <vt:lpstr>1_White</vt:lpstr>
      <vt:lpstr>EBEEDM Exam Standard Setting:  Welcome and Introduction  Keith Farrington, RCPI Education Department </vt:lpstr>
      <vt:lpstr>Orientation</vt:lpstr>
      <vt:lpstr>Where we are</vt:lpstr>
      <vt:lpstr>Over the next two days</vt:lpstr>
      <vt:lpstr>Criteria for “good” assessment</vt:lpstr>
      <vt:lpstr>Characteristics</vt:lpstr>
      <vt:lpstr>Assessment Cycle</vt:lpstr>
      <vt:lpstr>Identifying Minimally Competent Candidate</vt:lpstr>
      <vt:lpstr>Identifying Minimally Competent Candidate</vt:lpstr>
      <vt:lpstr>Medical Education Spectrum</vt:lpstr>
      <vt:lpstr>Defining minimally competent candidate</vt:lpstr>
      <vt:lpstr>Defining minimally competent candidate</vt:lpstr>
      <vt:lpstr>Defining minimally competent candidate</vt:lpstr>
      <vt:lpstr>How will we do this</vt:lpstr>
      <vt:lpstr>What do these ratings mean?</vt:lpstr>
      <vt:lpstr>Are all sub areas equal difficulty?</vt:lpstr>
      <vt:lpstr>Standard Setting Considerations</vt:lpstr>
      <vt:lpstr>Standard Setting Considerations</vt:lpstr>
      <vt:lpstr>How we will proceed</vt:lpstr>
      <vt:lpstr>Part 1 - minimally competent candidate</vt:lpstr>
      <vt:lpstr>Part 2 – Standard Setting</vt:lpstr>
      <vt:lpstr>Part 2 – Standard Setting</vt:lpstr>
      <vt:lpstr>What makes a question difficult?</vt:lpstr>
      <vt:lpstr>Standard Setting – What we need</vt:lpstr>
      <vt:lpstr>Standard Setting: Discussion</vt:lpstr>
      <vt:lpstr>Standard Setting: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MRCPI Obstetrics and Gynaecology</dc:title>
  <dc:creator>Keith</dc:creator>
  <cp:lastModifiedBy>Keith Farrington</cp:lastModifiedBy>
  <cp:revision>42</cp:revision>
  <dcterms:created xsi:type="dcterms:W3CDTF">2021-01-28T09:45:41Z</dcterms:created>
  <dcterms:modified xsi:type="dcterms:W3CDTF">2024-11-08T10:11:07Z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ebdc5c2-1ff9-4d01-9834-f86cda611682_Enabled">
    <vt:lpwstr>true</vt:lpwstr>
  </property>
  <property fmtid="{D5CDD505-2E9C-101B-9397-08002B2CF9AE}" pid="3" name="MSIP_Label_2ebdc5c2-1ff9-4d01-9834-f86cda611682_SetDate">
    <vt:lpwstr>2024-11-01T14:30:44Z</vt:lpwstr>
  </property>
  <property fmtid="{D5CDD505-2E9C-101B-9397-08002B2CF9AE}" pid="4" name="MSIP_Label_2ebdc5c2-1ff9-4d01-9834-f86cda611682_Method">
    <vt:lpwstr>Standard</vt:lpwstr>
  </property>
  <property fmtid="{D5CDD505-2E9C-101B-9397-08002B2CF9AE}" pid="5" name="MSIP_Label_2ebdc5c2-1ff9-4d01-9834-f86cda611682_Name">
    <vt:lpwstr>defa4170-0d19-0005-0004-bc88714345d2</vt:lpwstr>
  </property>
  <property fmtid="{D5CDD505-2E9C-101B-9397-08002B2CF9AE}" pid="6" name="MSIP_Label_2ebdc5c2-1ff9-4d01-9834-f86cda611682_SiteId">
    <vt:lpwstr>4bdbc99f-14d5-40ac-8220-5a85d6b6fe7d</vt:lpwstr>
  </property>
  <property fmtid="{D5CDD505-2E9C-101B-9397-08002B2CF9AE}" pid="7" name="MSIP_Label_2ebdc5c2-1ff9-4d01-9834-f86cda611682_ActionId">
    <vt:lpwstr>76a88e76-3d0e-451b-9cdc-07d30f8335f4</vt:lpwstr>
  </property>
  <property fmtid="{D5CDD505-2E9C-101B-9397-08002B2CF9AE}" pid="8" name="MSIP_Label_2ebdc5c2-1ff9-4d01-9834-f86cda611682_ContentBits">
    <vt:lpwstr>0</vt:lpwstr>
  </property>
  <property fmtid="{D5CDD505-2E9C-101B-9397-08002B2CF9AE}" pid="9" name="ContentTypeId">
    <vt:lpwstr>0x0101004194900BABD61B4BAC2F245EDF4ED39E</vt:lpwstr>
  </property>
</Properties>
</file>