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974" r:id="rId3"/>
    <p:sldId id="1015" r:id="rId4"/>
    <p:sldId id="1016" r:id="rId5"/>
    <p:sldId id="1017" r:id="rId6"/>
    <p:sldId id="1018" r:id="rId7"/>
    <p:sldId id="1014" r:id="rId8"/>
    <p:sldId id="982" r:id="rId9"/>
    <p:sldId id="1011" r:id="rId10"/>
    <p:sldId id="978" r:id="rId11"/>
    <p:sldId id="1012" r:id="rId12"/>
    <p:sldId id="1013" r:id="rId1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2"/>
    <p:restoredTop sz="94658"/>
  </p:normalViewPr>
  <p:slideViewPr>
    <p:cSldViewPr snapToGrid="0">
      <p:cViewPr varScale="1">
        <p:scale>
          <a:sx n="120" d="100"/>
          <a:sy n="120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B5D3C-C7C7-3945-A55A-72F09C843337}" type="datetimeFigureOut">
              <a:t>6/12/2024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88065-BEB0-004B-987C-BF90745E48CC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714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1122363"/>
            <a:ext cx="10072922" cy="197834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3509963"/>
            <a:ext cx="10072922" cy="1747837"/>
          </a:xfrm>
        </p:spPr>
        <p:txBody>
          <a:bodyPr>
            <a:normAutofit/>
          </a:bodyPr>
          <a:lstStyle>
            <a:lvl1pPr marL="0" indent="0" algn="l">
              <a:buNone/>
              <a:defRPr sz="200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24C6359-9BB8-4148-8114-537E698DA205}" type="datetime1">
              <a:rPr lang="en-US" smtClean="0"/>
              <a:t>12/6/24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352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0197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9BD0-10DB-43E7-8F22-40B3D51B8FC3}" type="datetime1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12EF7969-DB38-4989-A65C-9D190A245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33456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2145BE25-C437-45FE-A3D3-BBAAF108CC9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4A9D0FA0-682C-4076-B779-D865AEEFC66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B60163C-1A2D-4F00-BC61-8A3C11E2D2BE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3FF8D873-9CF9-4A0A-A7B8-875C0B8233D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2B645470-F624-4417-A8A4-FC242E43C9DB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ECC7EFEF-6B2A-4210-9275-0077ACF2827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4679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974374" y="787067"/>
            <a:ext cx="2628900" cy="53898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5719" y="787067"/>
            <a:ext cx="7039402" cy="53898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C79C-F566-427A-93F6-434A4E613134}" type="datetime1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88F505F-2957-41FC-9AAA-962853A67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283627" y="125032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091A36EB-8545-4EFE-B619-165D36D644D1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8D075D29-6706-486B-A55A-13866882BA88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FAE751A-10F0-48F2-BBC3-D2FE499B34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52289CAF-683C-4BCC-8AA5-95A3BF799B0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BC8403A-C46F-4DA1-A015-00A80215F289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A797D957-3A2C-42DF-B73E-CBB47BE036B7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742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/>
          <a:p>
            <a:fld id="{9376191F-481E-48E9-BB9A-369A67A7362D}" type="datetime1">
              <a:rPr lang="en-US" smtClean="0"/>
              <a:t>12/6/24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059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50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10072922" cy="231364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3509963"/>
            <a:ext cx="10072922" cy="25796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77DE-DD04-48CC-9C18-7BE9FF2DEB6B}" type="datetime1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37B4CDD2-E09A-418A-9131-FBDEE440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8852E5FB-B268-4CCA-8E55-803038F7A00D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A1C9CBB3-97C0-4A35-9088-C69233F5CEE7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1610871-AEE9-46EB-9D27-BA1D9D688124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27478059-2A11-484D-A2D7-199F74778E50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0EC0886-DDB9-47F1-9414-C121C1D3F954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66A10427-DF20-4284-B215-EABA4D366E20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637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4645152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2136" y="2521885"/>
            <a:ext cx="4611138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55ED-7101-4D18-A8AE-3B5E4CB87EA5}" type="datetime1">
              <a:rPr lang="en-US" smtClean="0"/>
              <a:t>12/6/24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0CB61A83-9419-49FC-8074-2AB3D34FA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963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BCD12E57-97FB-48D8-81CC-7C37E8947CB4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E487641C-E83B-4134-88C9-1D23D5FA1836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B99AB7A6-A88C-44E1-A9DE-4126B957F88A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FF0D518-1D17-44C7-BF73-7C980481DB5B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A7A3E12-61E8-41A0-A459-15BF375FA945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9E5E4A56-9100-4D60-8A34-0FE116F41FF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727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7"/>
            <a:ext cx="100729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2521884"/>
            <a:ext cx="4845387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352" y="3366390"/>
            <a:ext cx="4845387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4025" y="2521884"/>
            <a:ext cx="4869249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4025" y="3366390"/>
            <a:ext cx="4869249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F23D-51F6-4C94-8CD5-B9ABBF67EE23}" type="datetime1">
              <a:rPr lang="en-US" smtClean="0"/>
              <a:t>12/6/24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88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8" y="787068"/>
            <a:ext cx="1007755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702F-6367-4FD1-89A8-3744BE6BA9A2}" type="datetime1">
              <a:rPr lang="en-US" smtClean="0"/>
              <a:t>12/6/24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6" name="Graphic 78">
            <a:extLst>
              <a:ext uri="{FF2B5EF4-FFF2-40B4-BE49-F238E27FC236}">
                <a16:creationId xmlns:a16="http://schemas.microsoft.com/office/drawing/2014/main" id="{AC45ECC6-E29C-40EF-A7C9-5A17DAFD4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5233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" name="Graphic 78">
              <a:extLst>
                <a:ext uri="{FF2B5EF4-FFF2-40B4-BE49-F238E27FC236}">
                  <a16:creationId xmlns:a16="http://schemas.microsoft.com/office/drawing/2014/main" id="{8DA0D497-8E8F-426A-8172-894BE03F70F6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aphic 78">
              <a:extLst>
                <a:ext uri="{FF2B5EF4-FFF2-40B4-BE49-F238E27FC236}">
                  <a16:creationId xmlns:a16="http://schemas.microsoft.com/office/drawing/2014/main" id="{8C0459EF-3B70-4083-8845-3A9AF847E805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9" name="Graphic 78">
                <a:extLst>
                  <a:ext uri="{FF2B5EF4-FFF2-40B4-BE49-F238E27FC236}">
                    <a16:creationId xmlns:a16="http://schemas.microsoft.com/office/drawing/2014/main" id="{53BF2B58-70F8-4288-85AB-CBDA723CDFCC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569E551-A5A0-4A8F-B999-3A6D104814A2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0FB69EB5-D9AC-46E7-934E-32999C39B2E6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6EABC49A-B4ED-44E4-ADB7-E432734A7C9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7175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99BD-4B4F-4460-B452-0E8146ACCF8F}" type="datetime1">
              <a:rPr lang="en-US" smtClean="0"/>
              <a:t>12/6/24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52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4315386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420086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4315386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D34C-1867-42A9-AC54-D15ADD8A65E7}" type="datetime1">
              <a:rPr lang="en-US" smtClean="0"/>
              <a:t>12/6/24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839DB371-B90D-44CB-A4AF-C7BDBFD0A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0C845011-2FC2-40F7-B0C6-49CBBA72B9C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2BC78B8-5139-436F-AD47-3CC03903FDD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F9DC17BA-1278-45C9-B1BF-B9F1518E1F29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9637B9F-CC26-4669-81F0-A942B4F72D61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2BB8F115-0030-47B4-BAF4-C15D1EA27B11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662F9949-4F1A-4708-824B-E876E9BEDA1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068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3932237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4200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33E9-A654-4C17-8C3C-DDCAC83D6EBF}" type="datetime1">
              <a:rPr lang="en-US" smtClean="0"/>
              <a:t>12/6/24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7627CBC2-9DC2-4EE8-A2D5-849E30F22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9FB4AEFC-63AB-4831-8EC1-E8145604D8D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11E1337-D5DA-408D-91F3-A6A35FCDD0B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1E473FA4-FD80-4D04-AAC5-63B9A4D80778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FCB457B9-48DE-4921-8C3F-996598075B1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53C9DB95-9A61-4553-8D82-D2BE26FCBC6E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0EAE371F-24C9-4738-834F-FAF5A5C9ACE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7657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5959F4-53DA-47FF-BC24-1E5B75C69876}"/>
              </a:ext>
            </a:extLst>
          </p:cNvPr>
          <p:cNvSpPr/>
          <p:nvPr/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CF83E8-F6F0-41E3-B580-7412A04DDFB5}"/>
              </a:ext>
            </a:extLst>
          </p:cNvPr>
          <p:cNvGrpSpPr/>
          <p:nvPr/>
        </p:nvGrpSpPr>
        <p:grpSpPr>
          <a:xfrm>
            <a:off x="10776050" y="5204030"/>
            <a:ext cx="886141" cy="802497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</a:extLst>
            </p:cNvPr>
            <p:cNvSpPr/>
            <p:nvPr/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</a:extLst>
            </p:cNvPr>
            <p:cNvSpPr/>
            <p:nvPr/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</a:extLst>
            </p:cNvPr>
            <p:cNvSpPr/>
            <p:nvPr/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</a:extLst>
            </p:cNvPr>
            <p:cNvSpPr/>
            <p:nvPr/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</a:extLst>
            </p:cNvPr>
            <p:cNvSpPr/>
            <p:nvPr/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</a:extLst>
            </p:cNvPr>
            <p:cNvSpPr/>
            <p:nvPr/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</a:extLst>
            </p:cNvPr>
            <p:cNvSpPr/>
            <p:nvPr/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226104-0061-4319-8237-9C001BF85D49}"/>
              </a:ext>
            </a:extLst>
          </p:cNvPr>
          <p:cNvSpPr/>
          <p:nvPr/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100775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717" y="2521885"/>
            <a:ext cx="10077557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18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69D389-4C4C-4FD7-9E6B-9F44477F0EB8}" type="datetime1">
              <a:rPr lang="en-US" smtClean="0"/>
              <a:t>12/6/24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18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5367" y="6356350"/>
            <a:ext cx="5298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pic>
        <p:nvPicPr>
          <p:cNvPr id="16" name="Afbeelding 15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D267B131-D3A8-7F3B-0112-3F694CA0249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7962" y="67208"/>
            <a:ext cx="1720588" cy="450000"/>
          </a:xfrm>
          <a:prstGeom prst="rect">
            <a:avLst/>
          </a:prstGeom>
        </p:spPr>
      </p:pic>
      <p:pic>
        <p:nvPicPr>
          <p:cNvPr id="7" name="Afbeelding 6" descr="Afbeelding met tekst, klok&#10;&#10;Automatisch gegenereerde beschrijving">
            <a:extLst>
              <a:ext uri="{FF2B5EF4-FFF2-40B4-BE49-F238E27FC236}">
                <a16:creationId xmlns:a16="http://schemas.microsoft.com/office/drawing/2014/main" id="{B1A19030-96DE-343B-2FF2-F736560941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303" y="54462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0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9077E47-5F79-3894-0235-67A7D28DA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9740" y="1122363"/>
            <a:ext cx="5066592" cy="1978346"/>
          </a:xfrm>
        </p:spPr>
        <p:txBody>
          <a:bodyPr>
            <a:normAutofit/>
          </a:bodyPr>
          <a:lstStyle/>
          <a:p>
            <a:r>
              <a:rPr lang="nl-BE"/>
              <a:t>UEMS-CESMA Appraisals Certificates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50B45EB-3270-9A02-5D89-437EBAD79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740" y="3509963"/>
            <a:ext cx="5975436" cy="1747837"/>
          </a:xfrm>
        </p:spPr>
        <p:txBody>
          <a:bodyPr>
            <a:noAutofit/>
          </a:bodyPr>
          <a:lstStyle/>
          <a:p>
            <a:r>
              <a:rPr lang="nl-BE" dirty="0"/>
              <a:t>Prof. dr. Danny G.P. Mathysen </a:t>
            </a:r>
            <a:r>
              <a:rPr lang="nl-BE" sz="1600" i="1" dirty="0"/>
              <a:t>(MSc, PhD)</a:t>
            </a:r>
            <a:br>
              <a:rPr lang="nl-BE" sz="1600" i="1" dirty="0"/>
            </a:br>
            <a:r>
              <a:rPr lang="nl-BE" sz="1600" i="1" dirty="0"/>
              <a:t>danny.mathysen@uantwerpen.be</a:t>
            </a:r>
          </a:p>
          <a:p>
            <a:r>
              <a:rPr lang="nl-BE" sz="1000" b="1" i="1" dirty="0"/>
              <a:t>Universiteit Antwerpen (UAntwerpen) – Universitair Ziekenhuis Antwerpen (UZA)</a:t>
            </a:r>
            <a:br>
              <a:rPr lang="nl-BE" sz="1000" i="1" dirty="0"/>
            </a:br>
            <a:r>
              <a:rPr lang="nl-BE" sz="900" i="1" dirty="0"/>
              <a:t>PGME training coordinator University of Antwerp and Antwerp University Hospital</a:t>
            </a:r>
          </a:p>
          <a:p>
            <a:r>
              <a:rPr lang="nl-BE" sz="1000" b="1" i="1" dirty="0"/>
              <a:t>European Union of Medical Specialists – Council for European Specialty Medical Assessments</a:t>
            </a:r>
            <a:br>
              <a:rPr lang="nl-BE" sz="1000" i="1" dirty="0"/>
            </a:br>
            <a:r>
              <a:rPr lang="nl-BE" sz="900" i="1" dirty="0"/>
              <a:t>UEMS-CESMA Appraisals and Liaison Officer</a:t>
            </a:r>
          </a:p>
          <a:p>
            <a:r>
              <a:rPr lang="nl-BE" sz="1000" b="1" i="1" dirty="0"/>
              <a:t>FOD Volksgezondheid, Veiligheid van de Voedselketen en Leefmilieu</a:t>
            </a:r>
            <a:br>
              <a:rPr lang="nl-BE" sz="1000" b="1" i="1" dirty="0"/>
            </a:br>
            <a:r>
              <a:rPr lang="nl-BE" sz="1000" b="1" i="1" dirty="0"/>
              <a:t>SPF Santé Publique, Sécurité de la Chaîne alimentaire et Environnement</a:t>
            </a:r>
            <a:br>
              <a:rPr lang="nl-BE" sz="1000" i="1" dirty="0"/>
            </a:br>
            <a:r>
              <a:rPr lang="nl-BE" sz="900" i="1" dirty="0"/>
              <a:t>1) Plaatsvervangend lid van de Federale Planningscommissie – Medisch Aanbod </a:t>
            </a:r>
            <a:br>
              <a:rPr lang="nl-BE" sz="900" i="1" dirty="0"/>
            </a:br>
            <a:r>
              <a:rPr lang="nl-BE" sz="900" i="1" dirty="0"/>
              <a:t>Membre suppléant de la Commission de Planification – Offre Médicale</a:t>
            </a:r>
            <a:br>
              <a:rPr lang="nl-BE" sz="900" i="1" dirty="0"/>
            </a:br>
            <a:r>
              <a:rPr lang="nl-BE" sz="900" i="1" dirty="0"/>
              <a:t>2) Uitgenodigd expert Taskforce Kwaliteit van de stages van artsen-specialisten in opleiding</a:t>
            </a:r>
            <a:br>
              <a:rPr lang="nl-BE" sz="900" i="1" dirty="0"/>
            </a:br>
            <a:r>
              <a:rPr lang="nl-BE" sz="900" i="1" dirty="0"/>
              <a:t>Expert invité Taskforce Qualité des stages des médecins spécialistes en formation</a:t>
            </a:r>
            <a:br>
              <a:rPr lang="nl-BE" sz="900" i="1" dirty="0"/>
            </a:br>
            <a:r>
              <a:rPr lang="nl-BE" sz="900" i="1" dirty="0"/>
              <a:t>3) Uitgenodigd expert werkgroep Kwaliteit Hoge Raad van Artsen-specialisten en van Huisartsen</a:t>
            </a:r>
            <a:br>
              <a:rPr lang="nl-BE" sz="900" i="1" dirty="0"/>
            </a:br>
            <a:r>
              <a:rPr lang="nl-BE" sz="900" i="1" dirty="0"/>
              <a:t>Expert invité groupe de travail Qualité du Conseil Supérieur des médecins spécialistes et des médecins généralistes</a:t>
            </a:r>
          </a:p>
          <a:p>
            <a:endParaRPr lang="nl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290A0C-7A75-10C6-FFBE-276DC74275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1" y="5"/>
            <a:ext cx="566928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2838"/>
            <a:ext cx="3342291" cy="960875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1701611" y="285553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9740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3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5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A3DB4839-FDF6-EEB6-9124-C7AD872555FB}"/>
              </a:ext>
            </a:extLst>
          </p:cNvPr>
          <p:cNvSpPr txBox="1"/>
          <p:nvPr/>
        </p:nvSpPr>
        <p:spPr>
          <a:xfrm>
            <a:off x="5676104" y="6581012"/>
            <a:ext cx="5066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>
                <a:solidFill>
                  <a:schemeClr val="accent1"/>
                </a:solidFill>
              </a:rPr>
              <a:t>Image generated with DALL-E AI Image Generator</a:t>
            </a:r>
          </a:p>
        </p:txBody>
      </p:sp>
      <p:pic>
        <p:nvPicPr>
          <p:cNvPr id="6" name="Afbeelding 5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64FF36D0-0EE1-F3CC-0AE3-66E8632DA1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038" y="118655"/>
            <a:ext cx="1720588" cy="450000"/>
          </a:xfrm>
          <a:prstGeom prst="rect">
            <a:avLst/>
          </a:prstGeom>
        </p:spPr>
      </p:pic>
      <p:pic>
        <p:nvPicPr>
          <p:cNvPr id="8" name="Afbeelding 7" descr="Afbeelding met schermopname, cirkel, tekst, Lettertype&#10;&#10;Automatisch gegenereerde beschrijving">
            <a:extLst>
              <a:ext uri="{FF2B5EF4-FFF2-40B4-BE49-F238E27FC236}">
                <a16:creationId xmlns:a16="http://schemas.microsoft.com/office/drawing/2014/main" id="{09206551-D061-D945-69E8-756E466424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0244" y="26197"/>
            <a:ext cx="3535710" cy="634917"/>
          </a:xfrm>
          <a:prstGeom prst="rect">
            <a:avLst/>
          </a:prstGeom>
        </p:spPr>
      </p:pic>
      <p:pic>
        <p:nvPicPr>
          <p:cNvPr id="7" name="Afbeelding 6" descr="Afbeelding met tekst, klok&#10;&#10;Automatisch gegenereerde beschrijving">
            <a:extLst>
              <a:ext uri="{FF2B5EF4-FFF2-40B4-BE49-F238E27FC236}">
                <a16:creationId xmlns:a16="http://schemas.microsoft.com/office/drawing/2014/main" id="{5FF0C565-6F62-2EFD-9436-5F72801F63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9494" y="118655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94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D51785-BA88-CE7F-DE85-4B1F013DF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874E5A4-7340-2ECD-0787-51410D1E2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0B1127-E3DC-A3BD-E569-A15503F0F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B95EC23-C221-EBE1-0A27-9DB745266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7360FFF-71FB-B572-035B-BE1C87878A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E4D2BA2-E537-A1A0-790B-072A1589C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CF4A1B75-BAFE-CCA2-0D8F-56AE5B489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56F88554-48B0-46D0-755B-E1DE8F59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15">
              <a:extLst>
                <a:ext uri="{FF2B5EF4-FFF2-40B4-BE49-F238E27FC236}">
                  <a16:creationId xmlns:a16="http://schemas.microsoft.com/office/drawing/2014/main" id="{9F8F148E-DE33-5981-0E4C-0BF1E0D18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3327D82-C131-6913-A25D-CD66F054FD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C4F3383-994B-9AAD-4C2F-4DE1299B4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aphic 78">
            <a:extLst>
              <a:ext uri="{FF2B5EF4-FFF2-40B4-BE49-F238E27FC236}">
                <a16:creationId xmlns:a16="http://schemas.microsoft.com/office/drawing/2014/main" id="{9B767C86-2D12-A2D1-DAEF-D3CD16CF9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7" name="Graphic 78">
              <a:extLst>
                <a:ext uri="{FF2B5EF4-FFF2-40B4-BE49-F238E27FC236}">
                  <a16:creationId xmlns:a16="http://schemas.microsoft.com/office/drawing/2014/main" id="{B22CF71C-D9E1-ED29-5E98-4462FA46E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aphic 78">
              <a:extLst>
                <a:ext uri="{FF2B5EF4-FFF2-40B4-BE49-F238E27FC236}">
                  <a16:creationId xmlns:a16="http://schemas.microsoft.com/office/drawing/2014/main" id="{9F128431-9526-4FAB-A550-15539C3F9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D813DD06-5E51-7759-9794-1307EB0369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884FDE9B-0A37-71F9-85E3-40C83928A5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D806B8CE-9BB3-8826-3FE8-2B40849950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Graphic 78">
                <a:extLst>
                  <a:ext uri="{FF2B5EF4-FFF2-40B4-BE49-F238E27FC236}">
                    <a16:creationId xmlns:a16="http://schemas.microsoft.com/office/drawing/2014/main" id="{AA7B608A-B329-33D0-1896-78D9116154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DFA3971B-2B43-813D-43EA-F8C3FC83D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9CBC6E3-2C1E-B6F8-83D9-DCBDA46CCC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2800" y="7327"/>
            <a:ext cx="5659200" cy="6843346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4B9693B-C2E8-AE94-38BB-6CD3C36F3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aphic 78">
            <a:extLst>
              <a:ext uri="{FF2B5EF4-FFF2-40B4-BE49-F238E27FC236}">
                <a16:creationId xmlns:a16="http://schemas.microsoft.com/office/drawing/2014/main" id="{ED4A3FD0-7286-973E-7E15-940CF8F0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9" name="Graphic 78">
              <a:extLst>
                <a:ext uri="{FF2B5EF4-FFF2-40B4-BE49-F238E27FC236}">
                  <a16:creationId xmlns:a16="http://schemas.microsoft.com/office/drawing/2014/main" id="{41A04A3C-CBE6-9A91-2481-CDFC69225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aphic 78">
              <a:extLst>
                <a:ext uri="{FF2B5EF4-FFF2-40B4-BE49-F238E27FC236}">
                  <a16:creationId xmlns:a16="http://schemas.microsoft.com/office/drawing/2014/main" id="{C2ECB259-C574-C286-1081-1B4BD3142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1053536B-966B-4627-215C-AF6EB2A16B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9443A456-602A-D32C-D68D-AC8C1423B6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C163E3EC-AA0F-BEAE-7127-2B096CFAE9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48882455-4140-94E9-448C-1114A04A75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CEB43CE4-39ED-393C-4684-B9CABCD4C7B7}"/>
              </a:ext>
            </a:extLst>
          </p:cNvPr>
          <p:cNvSpPr txBox="1"/>
          <p:nvPr/>
        </p:nvSpPr>
        <p:spPr>
          <a:xfrm>
            <a:off x="525717" y="2796427"/>
            <a:ext cx="5566263" cy="3274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2000" b="1"/>
              <a:t>Interventional Neuroradiology</a:t>
            </a:r>
            <a:endParaRPr lang="en-US" sz="140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DC9CC20E-E0A3-79D3-637A-28D198885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A287439-37FC-7589-DD1D-88CCC86E8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E21A2C2-1088-A0EB-0713-F4BD3800CF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F10237B-983A-C439-B7B7-EBECB5770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5A85CC1-2495-1865-B39E-0E3C12231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2" name="Graphic 12">
              <a:extLst>
                <a:ext uri="{FF2B5EF4-FFF2-40B4-BE49-F238E27FC236}">
                  <a16:creationId xmlns:a16="http://schemas.microsoft.com/office/drawing/2014/main" id="{27F40290-EFC6-E123-D07B-F39EA11F7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Graphic 15">
              <a:extLst>
                <a:ext uri="{FF2B5EF4-FFF2-40B4-BE49-F238E27FC236}">
                  <a16:creationId xmlns:a16="http://schemas.microsoft.com/office/drawing/2014/main" id="{F88CEC83-33FB-B921-8DC6-5493EACCA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Graphic 15">
              <a:extLst>
                <a:ext uri="{FF2B5EF4-FFF2-40B4-BE49-F238E27FC236}">
                  <a16:creationId xmlns:a16="http://schemas.microsoft.com/office/drawing/2014/main" id="{B0D976B6-42EB-2814-0C3E-79BC688F81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3DCE805-C4BF-CF15-42DA-1B72EA9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0CA65763-D140-20D5-0746-53DBB064C52B}"/>
              </a:ext>
            </a:extLst>
          </p:cNvPr>
          <p:cNvSpPr txBox="1"/>
          <p:nvPr/>
        </p:nvSpPr>
        <p:spPr>
          <a:xfrm>
            <a:off x="1465200" y="6512400"/>
            <a:ext cx="5066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b="1">
                <a:solidFill>
                  <a:schemeClr val="accent1"/>
                </a:solidFill>
              </a:rPr>
              <a:t>Image generated with DALL-E AI Image Generator</a:t>
            </a:r>
          </a:p>
        </p:txBody>
      </p:sp>
      <p:pic>
        <p:nvPicPr>
          <p:cNvPr id="2" name="Afbeelding 1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F5679C27-0F66-9D50-E97E-5E6DA60321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6339399"/>
            <a:ext cx="1720588" cy="450000"/>
          </a:xfrm>
          <a:prstGeom prst="rect">
            <a:avLst/>
          </a:prstGeom>
        </p:spPr>
      </p:pic>
      <p:pic>
        <p:nvPicPr>
          <p:cNvPr id="3" name="Afbeelding 2" descr="Afbeelding met tekst, klok&#10;&#10;Automatisch gegenereerde beschrijving">
            <a:extLst>
              <a:ext uri="{FF2B5EF4-FFF2-40B4-BE49-F238E27FC236}">
                <a16:creationId xmlns:a16="http://schemas.microsoft.com/office/drawing/2014/main" id="{F5008530-4224-9334-F99C-97B5B89629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5722090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88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AAD2E0-AF61-33A1-7758-979FBCF4A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EE07347-636E-EF40-D39D-F7C52667F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5E3F87-833D-663F-09FB-516119158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93252DF-D7CA-8794-E1DE-7CE3912F11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14E2C6-64A1-E8AB-C5F2-7E991967A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EC73EC0-3EE7-9522-20E0-EDCC25033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137919FE-EFC2-DE96-0DB4-9A75EC34A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ECD01BAD-9D41-F656-6BCD-AC8E7E84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15">
              <a:extLst>
                <a:ext uri="{FF2B5EF4-FFF2-40B4-BE49-F238E27FC236}">
                  <a16:creationId xmlns:a16="http://schemas.microsoft.com/office/drawing/2014/main" id="{734C105C-0E02-21F6-F9EA-2B42F5A3B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764A34E-52D5-5D3A-3B0B-E16EDC081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94F9542-6172-3BE2-2035-64DD7C442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aphic 78">
            <a:extLst>
              <a:ext uri="{FF2B5EF4-FFF2-40B4-BE49-F238E27FC236}">
                <a16:creationId xmlns:a16="http://schemas.microsoft.com/office/drawing/2014/main" id="{46EDB6A7-583A-B5EF-E3C5-E590393E5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7" name="Graphic 78">
              <a:extLst>
                <a:ext uri="{FF2B5EF4-FFF2-40B4-BE49-F238E27FC236}">
                  <a16:creationId xmlns:a16="http://schemas.microsoft.com/office/drawing/2014/main" id="{761979D4-6D2E-6EBC-6B47-4666850D9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aphic 78">
              <a:extLst>
                <a:ext uri="{FF2B5EF4-FFF2-40B4-BE49-F238E27FC236}">
                  <a16:creationId xmlns:a16="http://schemas.microsoft.com/office/drawing/2014/main" id="{DBBBC3FA-D5CB-CA07-AE64-F4F999A14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D597D7BF-961E-3FB6-62C0-C3E664BC20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9041DE83-074C-0693-B558-B281B06D8E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19E8C306-A298-53C7-D5EB-2816DE5513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Graphic 78">
                <a:extLst>
                  <a:ext uri="{FF2B5EF4-FFF2-40B4-BE49-F238E27FC236}">
                    <a16:creationId xmlns:a16="http://schemas.microsoft.com/office/drawing/2014/main" id="{3F5C6F92-18A8-4571-016D-8C1DD8E28D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035AEDF-BD7B-3E32-B443-624214D9A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F6AC241-13A9-FC7D-D367-EEE6BA87BD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32800" y="0"/>
            <a:ext cx="5659200" cy="6856832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F7024CF-6604-F13F-27D6-8AF7ABDB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aphic 78">
            <a:extLst>
              <a:ext uri="{FF2B5EF4-FFF2-40B4-BE49-F238E27FC236}">
                <a16:creationId xmlns:a16="http://schemas.microsoft.com/office/drawing/2014/main" id="{76BAE349-A95E-EF17-BC42-C37B4F0F0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9" name="Graphic 78">
              <a:extLst>
                <a:ext uri="{FF2B5EF4-FFF2-40B4-BE49-F238E27FC236}">
                  <a16:creationId xmlns:a16="http://schemas.microsoft.com/office/drawing/2014/main" id="{CF768A0A-8BE2-91B7-BAC2-91CD5D82F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aphic 78">
              <a:extLst>
                <a:ext uri="{FF2B5EF4-FFF2-40B4-BE49-F238E27FC236}">
                  <a16:creationId xmlns:a16="http://schemas.microsoft.com/office/drawing/2014/main" id="{F90226E9-C12B-40FB-73FA-96F7E9EF67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944B6D66-2B4C-AB28-DDC4-C2D13A7EC7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C5616643-C1D1-029C-1BB0-63CDBF82C7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29898CBB-61C4-1CE8-E414-661F1034B0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A4AE9367-DD26-6976-0B77-B0F8B66FE6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5A186B44-679E-A48E-3F10-94E52B09A86F}"/>
              </a:ext>
            </a:extLst>
          </p:cNvPr>
          <p:cNvSpPr txBox="1"/>
          <p:nvPr/>
        </p:nvSpPr>
        <p:spPr>
          <a:xfrm>
            <a:off x="525717" y="2796427"/>
            <a:ext cx="5566263" cy="3274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2000" b="1"/>
              <a:t>HERMES Adult Respiratory Medicine</a:t>
            </a:r>
            <a:endParaRPr lang="en-US" sz="140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8454F6B-8CE2-97E7-CCAC-00C49C9F7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7065577-3D40-ED88-F49F-920D80A73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2BDAEB4-E57F-E813-446B-8D1F45182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1AF1003-98A0-51B1-8DCD-D4CE06AAD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88D3BA5-7705-70D5-E6FE-FE8461AD5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2" name="Graphic 12">
              <a:extLst>
                <a:ext uri="{FF2B5EF4-FFF2-40B4-BE49-F238E27FC236}">
                  <a16:creationId xmlns:a16="http://schemas.microsoft.com/office/drawing/2014/main" id="{1747109D-E025-D088-04A6-72481A77FA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Graphic 15">
              <a:extLst>
                <a:ext uri="{FF2B5EF4-FFF2-40B4-BE49-F238E27FC236}">
                  <a16:creationId xmlns:a16="http://schemas.microsoft.com/office/drawing/2014/main" id="{CB9E9395-8F47-009F-5E66-218344AC2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Graphic 15">
              <a:extLst>
                <a:ext uri="{FF2B5EF4-FFF2-40B4-BE49-F238E27FC236}">
                  <a16:creationId xmlns:a16="http://schemas.microsoft.com/office/drawing/2014/main" id="{3D3F13B0-1225-1617-DA93-A94DA290D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1AC128B-9714-B14C-EC36-DD135E653A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D5473A7C-6B3D-5B70-6085-13D0C069F262}"/>
              </a:ext>
            </a:extLst>
          </p:cNvPr>
          <p:cNvSpPr txBox="1"/>
          <p:nvPr/>
        </p:nvSpPr>
        <p:spPr>
          <a:xfrm>
            <a:off x="1465200" y="6512400"/>
            <a:ext cx="5066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b="1">
                <a:solidFill>
                  <a:schemeClr val="accent1"/>
                </a:solidFill>
              </a:rPr>
              <a:t>Image generated with DALL-E AI Image Generator</a:t>
            </a:r>
          </a:p>
        </p:txBody>
      </p:sp>
      <p:pic>
        <p:nvPicPr>
          <p:cNvPr id="2" name="Afbeelding 1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ABAB98E1-5251-834D-FAC4-81796A61B4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6339399"/>
            <a:ext cx="1720588" cy="450000"/>
          </a:xfrm>
          <a:prstGeom prst="rect">
            <a:avLst/>
          </a:prstGeom>
        </p:spPr>
      </p:pic>
      <p:pic>
        <p:nvPicPr>
          <p:cNvPr id="3" name="Afbeelding 2" descr="Afbeelding met tekst, klok&#10;&#10;Automatisch gegenereerde beschrijving">
            <a:extLst>
              <a:ext uri="{FF2B5EF4-FFF2-40B4-BE49-F238E27FC236}">
                <a16:creationId xmlns:a16="http://schemas.microsoft.com/office/drawing/2014/main" id="{9C2BF3F2-1A34-A30C-E459-5C3369E8CC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5722090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30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1C5A6E-0E18-E894-88C8-68198725C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8D09B3E-5038-C8C0-F89C-AA8C92CE1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5D0836-9089-C626-B824-F852B4C77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22C06A6-B4BB-65CF-5094-FA2F7B9BA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10BD89-A4B1-7791-ACC1-C44955E65E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F728FC8-C7E9-FD8C-FEA1-67D106F0C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97B04966-8528-CB53-C9B9-0FD3BDC0C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A9FD0410-6557-11FA-CC47-E6D4554DB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15">
              <a:extLst>
                <a:ext uri="{FF2B5EF4-FFF2-40B4-BE49-F238E27FC236}">
                  <a16:creationId xmlns:a16="http://schemas.microsoft.com/office/drawing/2014/main" id="{C48B0BE7-2C08-7053-7342-89CAE0760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24CEC06-F997-EA9A-FB6F-6F0C76B053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4CA8FE0-FA58-D5F1-644F-C9EC2FAD5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aphic 78">
            <a:extLst>
              <a:ext uri="{FF2B5EF4-FFF2-40B4-BE49-F238E27FC236}">
                <a16:creationId xmlns:a16="http://schemas.microsoft.com/office/drawing/2014/main" id="{F5CDD229-0652-104E-CA51-09A6E10D8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7" name="Graphic 78">
              <a:extLst>
                <a:ext uri="{FF2B5EF4-FFF2-40B4-BE49-F238E27FC236}">
                  <a16:creationId xmlns:a16="http://schemas.microsoft.com/office/drawing/2014/main" id="{0A203ACD-8F73-62A8-2F74-D19627AF9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aphic 78">
              <a:extLst>
                <a:ext uri="{FF2B5EF4-FFF2-40B4-BE49-F238E27FC236}">
                  <a16:creationId xmlns:a16="http://schemas.microsoft.com/office/drawing/2014/main" id="{74F92BB2-F787-1D69-9F8B-18E1BCD61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3DCCFADD-EC8A-E529-BD31-660F774576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B3CD5031-9E83-4775-1B01-DFAC0B90BB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47AAA5C6-6F0C-E400-9B8C-47691C48E6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Graphic 78">
                <a:extLst>
                  <a:ext uri="{FF2B5EF4-FFF2-40B4-BE49-F238E27FC236}">
                    <a16:creationId xmlns:a16="http://schemas.microsoft.com/office/drawing/2014/main" id="{343E59EF-E51C-181D-BFA9-DD24225399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DE26684-9AAC-22C7-BA31-9A5F34C23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C738D18-B786-4AC2-168F-FF4E6B1EDC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32800" y="0"/>
            <a:ext cx="5659200" cy="6858000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886375BE-C918-3BA8-6C64-91A0F627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aphic 78">
            <a:extLst>
              <a:ext uri="{FF2B5EF4-FFF2-40B4-BE49-F238E27FC236}">
                <a16:creationId xmlns:a16="http://schemas.microsoft.com/office/drawing/2014/main" id="{D545E621-01A7-AFED-C70C-E077853D3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9" name="Graphic 78">
              <a:extLst>
                <a:ext uri="{FF2B5EF4-FFF2-40B4-BE49-F238E27FC236}">
                  <a16:creationId xmlns:a16="http://schemas.microsoft.com/office/drawing/2014/main" id="{3137B8D6-DE5D-3530-42FE-601779570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aphic 78">
              <a:extLst>
                <a:ext uri="{FF2B5EF4-FFF2-40B4-BE49-F238E27FC236}">
                  <a16:creationId xmlns:a16="http://schemas.microsoft.com/office/drawing/2014/main" id="{00202FFD-D2CE-8E52-73BC-19E8556FB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E8A3C3CA-A8C0-ED6E-02FC-9A3426FF01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463EEBEF-C103-B2EB-19CB-69608A75B7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9AD3A30F-8453-FA41-D1D1-ADD394B535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E1271700-E5B1-386E-4414-55CA02658D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3FDEAB1A-089B-F9A5-19F3-BA6557C86C8C}"/>
              </a:ext>
            </a:extLst>
          </p:cNvPr>
          <p:cNvSpPr txBox="1"/>
          <p:nvPr/>
        </p:nvSpPr>
        <p:spPr>
          <a:xfrm>
            <a:off x="525717" y="2796427"/>
            <a:ext cx="5566263" cy="3274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2000" b="1"/>
              <a:t>HERMES Paediatric Repiratory Medicine</a:t>
            </a:r>
            <a:endParaRPr lang="en-US" sz="140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53FCF1-0F8A-4A22-3E9D-23C5A010D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094ADD2-4DB5-0FA3-4D7E-78A65B369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468B0F8-AFFF-9D19-3D7B-5A72D2F1A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86CBD41-48FF-F1A0-07D7-122A125EB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0D42ED7-0032-2DD2-2FA5-357F326D9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2" name="Graphic 12">
              <a:extLst>
                <a:ext uri="{FF2B5EF4-FFF2-40B4-BE49-F238E27FC236}">
                  <a16:creationId xmlns:a16="http://schemas.microsoft.com/office/drawing/2014/main" id="{95DC0C7F-7CB7-A864-C322-F9A003F53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Graphic 15">
              <a:extLst>
                <a:ext uri="{FF2B5EF4-FFF2-40B4-BE49-F238E27FC236}">
                  <a16:creationId xmlns:a16="http://schemas.microsoft.com/office/drawing/2014/main" id="{3B80E70A-E004-5297-3E2C-F7A6AED19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Graphic 15">
              <a:extLst>
                <a:ext uri="{FF2B5EF4-FFF2-40B4-BE49-F238E27FC236}">
                  <a16:creationId xmlns:a16="http://schemas.microsoft.com/office/drawing/2014/main" id="{FD213A3C-F521-E6B2-6F39-55397C577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A530973-7723-6A4A-DF51-EF3E575BE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3A249306-DD9F-BC4F-F113-D175DA389271}"/>
              </a:ext>
            </a:extLst>
          </p:cNvPr>
          <p:cNvSpPr txBox="1"/>
          <p:nvPr/>
        </p:nvSpPr>
        <p:spPr>
          <a:xfrm>
            <a:off x="1465200" y="6512400"/>
            <a:ext cx="5066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b="1">
                <a:solidFill>
                  <a:schemeClr val="accent1"/>
                </a:solidFill>
              </a:rPr>
              <a:t>Image generated with DALL-E AI Image Generator</a:t>
            </a:r>
          </a:p>
        </p:txBody>
      </p:sp>
      <p:pic>
        <p:nvPicPr>
          <p:cNvPr id="2" name="Afbeelding 1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9559F210-B1BF-5187-45E4-3974A4AAB1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6339399"/>
            <a:ext cx="1720588" cy="450000"/>
          </a:xfrm>
          <a:prstGeom prst="rect">
            <a:avLst/>
          </a:prstGeom>
        </p:spPr>
      </p:pic>
      <p:pic>
        <p:nvPicPr>
          <p:cNvPr id="3" name="Afbeelding 2" descr="Afbeelding met tekst, klok&#10;&#10;Automatisch gegenereerde beschrijving">
            <a:extLst>
              <a:ext uri="{FF2B5EF4-FFF2-40B4-BE49-F238E27FC236}">
                <a16:creationId xmlns:a16="http://schemas.microsoft.com/office/drawing/2014/main" id="{DA1F2E1F-8EB2-AF50-FB74-059545B050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5722090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12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7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9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4E637477-508C-B9A3-CBA7-7F41438C3C6C}"/>
              </a:ext>
            </a:extLst>
          </p:cNvPr>
          <p:cNvSpPr txBox="1"/>
          <p:nvPr/>
        </p:nvSpPr>
        <p:spPr>
          <a:xfrm>
            <a:off x="525717" y="2796427"/>
            <a:ext cx="5566263" cy="3274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2000" b="1" dirty="0"/>
              <a:t>Regional </a:t>
            </a:r>
            <a:r>
              <a:rPr lang="en-US" sz="2000" b="1" dirty="0" err="1"/>
              <a:t>Anaesthesia</a:t>
            </a:r>
            <a:r>
              <a:rPr lang="en-US" sz="2000" b="1" dirty="0"/>
              <a:t> and </a:t>
            </a:r>
            <a:br>
              <a:rPr lang="en-US" sz="2000" b="1" dirty="0"/>
            </a:br>
            <a:r>
              <a:rPr lang="en-US" sz="2000" b="1" dirty="0"/>
              <a:t>Pain Management</a:t>
            </a:r>
            <a:br>
              <a:rPr lang="en-US" sz="2000" b="1" dirty="0"/>
            </a:br>
            <a:r>
              <a:rPr lang="en-US" sz="1400" i="1" dirty="0"/>
              <a:t>Already presented in Antwerp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39A85EF-0C62-ADFA-5B60-E53CD15AC5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31789" y="1"/>
            <a:ext cx="5660211" cy="6856830"/>
          </a:xfrm>
          <a:prstGeom prst="rect">
            <a:avLst/>
          </a:pr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55820E42-2F9D-41EF-B67F-522A133B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3D9BC31-B57D-4933-AD83-94F462D4C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84AFEA3-A055-41AE-96F3-34BA58142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028771F-62FA-4349-B7A8-CE1682D2C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19CDEE6-CB2F-49F0-B237-2A26A3D1D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2" name="Graphic 12">
              <a:extLst>
                <a:ext uri="{FF2B5EF4-FFF2-40B4-BE49-F238E27FC236}">
                  <a16:creationId xmlns:a16="http://schemas.microsoft.com/office/drawing/2014/main" id="{3DD82286-02D2-4210-A797-5D502D44A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Graphic 15">
              <a:extLst>
                <a:ext uri="{FF2B5EF4-FFF2-40B4-BE49-F238E27FC236}">
                  <a16:creationId xmlns:a16="http://schemas.microsoft.com/office/drawing/2014/main" id="{735449F4-80DA-4E06-B3B6-B9F519F4A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Graphic 15">
              <a:extLst>
                <a:ext uri="{FF2B5EF4-FFF2-40B4-BE49-F238E27FC236}">
                  <a16:creationId xmlns:a16="http://schemas.microsoft.com/office/drawing/2014/main" id="{61FABA3B-05B6-433C-90F9-8D9691A84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1FEBA45-D0A3-4091-9956-161EDA21A0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95C6395E-4B7F-E9C4-B9FA-AD911F6F8E9A}"/>
              </a:ext>
            </a:extLst>
          </p:cNvPr>
          <p:cNvSpPr txBox="1"/>
          <p:nvPr/>
        </p:nvSpPr>
        <p:spPr>
          <a:xfrm>
            <a:off x="1465197" y="6511070"/>
            <a:ext cx="5066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b="1">
                <a:solidFill>
                  <a:schemeClr val="accent1"/>
                </a:solidFill>
              </a:rPr>
              <a:t>Image generated with DALL-E AI Image Generator</a:t>
            </a:r>
          </a:p>
        </p:txBody>
      </p:sp>
      <p:pic>
        <p:nvPicPr>
          <p:cNvPr id="2" name="Afbeelding 1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479B318F-01FD-0246-63A7-542146A353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6339399"/>
            <a:ext cx="1720588" cy="450000"/>
          </a:xfrm>
          <a:prstGeom prst="rect">
            <a:avLst/>
          </a:prstGeom>
        </p:spPr>
      </p:pic>
      <p:pic>
        <p:nvPicPr>
          <p:cNvPr id="6" name="Afbeelding 5" descr="Afbeelding met tekst, klok&#10;&#10;Automatisch gegenereerde beschrijving">
            <a:extLst>
              <a:ext uri="{FF2B5EF4-FFF2-40B4-BE49-F238E27FC236}">
                <a16:creationId xmlns:a16="http://schemas.microsoft.com/office/drawing/2014/main" id="{F7C147CC-5BEF-8D27-D87D-BED37FD204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5722090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49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DB620F-BBE4-5A3E-3964-4DC9D0E14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C88C254-5D7F-1530-1D9C-B5044FB31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E02395-05A0-8F84-D6B9-C15791A64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F6E0747-7490-2CA9-7DEB-F91C25AA5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D2315B1-E76D-0040-8AB7-05145F1F8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DE2D483-0080-D0E6-5267-233D757C1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AFD1DEC6-BC35-B5BB-DFE9-85BF59642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AC265AAF-7C7F-A8DD-E432-0CA6C45CB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15">
              <a:extLst>
                <a:ext uri="{FF2B5EF4-FFF2-40B4-BE49-F238E27FC236}">
                  <a16:creationId xmlns:a16="http://schemas.microsoft.com/office/drawing/2014/main" id="{33D61CBA-4323-1C0A-C025-5012E44D49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0F3805-799A-CD51-CB59-5F6D565CF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B4F51C5-F0AF-15C9-5DD6-611911318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aphic 78">
            <a:extLst>
              <a:ext uri="{FF2B5EF4-FFF2-40B4-BE49-F238E27FC236}">
                <a16:creationId xmlns:a16="http://schemas.microsoft.com/office/drawing/2014/main" id="{6341895D-6EE3-18E3-6CFE-82749F630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7" name="Graphic 78">
              <a:extLst>
                <a:ext uri="{FF2B5EF4-FFF2-40B4-BE49-F238E27FC236}">
                  <a16:creationId xmlns:a16="http://schemas.microsoft.com/office/drawing/2014/main" id="{70657346-6467-3F36-CB2B-5AA9FAEF2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aphic 78">
              <a:extLst>
                <a:ext uri="{FF2B5EF4-FFF2-40B4-BE49-F238E27FC236}">
                  <a16:creationId xmlns:a16="http://schemas.microsoft.com/office/drawing/2014/main" id="{6A8775CC-409E-FB70-03F2-C43C74244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2BBDBBF2-44AE-C65B-1428-4C980B70F4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F04C6176-9777-A368-622F-CFF52683C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4276B61B-3FD5-A927-BD27-B9272E9FA8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Graphic 78">
                <a:extLst>
                  <a:ext uri="{FF2B5EF4-FFF2-40B4-BE49-F238E27FC236}">
                    <a16:creationId xmlns:a16="http://schemas.microsoft.com/office/drawing/2014/main" id="{B5CFE54D-B308-B6E3-9706-251A68618B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380B0B29-86A1-2437-B92D-B598BD07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0A6085D-8CCF-194F-3890-A6ECE7057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aphic 78">
            <a:extLst>
              <a:ext uri="{FF2B5EF4-FFF2-40B4-BE49-F238E27FC236}">
                <a16:creationId xmlns:a16="http://schemas.microsoft.com/office/drawing/2014/main" id="{718A527A-85D6-2254-211F-C82E9F218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9" name="Graphic 78">
              <a:extLst>
                <a:ext uri="{FF2B5EF4-FFF2-40B4-BE49-F238E27FC236}">
                  <a16:creationId xmlns:a16="http://schemas.microsoft.com/office/drawing/2014/main" id="{EB5EB80D-D658-3528-6798-7A721256A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aphic 78">
              <a:extLst>
                <a:ext uri="{FF2B5EF4-FFF2-40B4-BE49-F238E27FC236}">
                  <a16:creationId xmlns:a16="http://schemas.microsoft.com/office/drawing/2014/main" id="{ED39DE43-DAB0-0C52-8B14-7524AA877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9179A9E8-B128-6CBB-B160-7A961E58D8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9E34E269-8EDB-2971-5816-55F35E9BAA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F571180C-AF4C-587D-AB62-3D34423C40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27F1D2F9-0CAC-C688-8C39-57C25F92CC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61ACA5E5-3DB1-3EA6-1C79-56A1FE958D5D}"/>
              </a:ext>
            </a:extLst>
          </p:cNvPr>
          <p:cNvSpPr txBox="1"/>
          <p:nvPr/>
        </p:nvSpPr>
        <p:spPr>
          <a:xfrm>
            <a:off x="525717" y="2796427"/>
            <a:ext cx="5566263" cy="3274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2000" b="1" dirty="0"/>
              <a:t>General Surgery</a:t>
            </a:r>
            <a:br>
              <a:rPr lang="en-US" sz="2000" b="1" dirty="0"/>
            </a:br>
            <a:r>
              <a:rPr lang="en-US" sz="1400" i="1" dirty="0"/>
              <a:t>Already presented in Antwerp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D15D997-8379-0AC7-DF83-29A00A1F9B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31789" y="0"/>
            <a:ext cx="5660211" cy="6783397"/>
          </a:xfrm>
          <a:prstGeom prst="rect">
            <a:avLst/>
          </a:pr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1CB98AC-703B-E36E-4BDB-5B42691F6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A60AB0E-F4FF-D210-A368-02E2AE753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7B3FF1-B46E-3189-5A3C-98183EF16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9F8F113-0B89-0723-BA16-9FE7FFEE8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3BAD7CD-BCDD-B52E-855D-9BBE3DF20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2" name="Graphic 12">
              <a:extLst>
                <a:ext uri="{FF2B5EF4-FFF2-40B4-BE49-F238E27FC236}">
                  <a16:creationId xmlns:a16="http://schemas.microsoft.com/office/drawing/2014/main" id="{2536529E-0433-13A5-1C70-4CB410A24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Graphic 15">
              <a:extLst>
                <a:ext uri="{FF2B5EF4-FFF2-40B4-BE49-F238E27FC236}">
                  <a16:creationId xmlns:a16="http://schemas.microsoft.com/office/drawing/2014/main" id="{26980B96-D886-E701-2C60-791E411472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Graphic 15">
              <a:extLst>
                <a:ext uri="{FF2B5EF4-FFF2-40B4-BE49-F238E27FC236}">
                  <a16:creationId xmlns:a16="http://schemas.microsoft.com/office/drawing/2014/main" id="{0082CC0D-9358-D289-78D0-9DA08DEFC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ACA1F21-A6E1-E244-1A8C-B4E8070DE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2E78A59F-301E-4039-C2DE-32EEC492EED9}"/>
              </a:ext>
            </a:extLst>
          </p:cNvPr>
          <p:cNvSpPr txBox="1"/>
          <p:nvPr/>
        </p:nvSpPr>
        <p:spPr>
          <a:xfrm>
            <a:off x="1465197" y="6511070"/>
            <a:ext cx="5066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b="1">
                <a:solidFill>
                  <a:schemeClr val="accent1"/>
                </a:solidFill>
              </a:rPr>
              <a:t>Image generated with DALL-E AI Image Generator</a:t>
            </a:r>
          </a:p>
        </p:txBody>
      </p:sp>
      <p:pic>
        <p:nvPicPr>
          <p:cNvPr id="2" name="Afbeelding 1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A2478E55-172D-EC61-1BB3-93E805FD31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6339399"/>
            <a:ext cx="1720588" cy="450000"/>
          </a:xfrm>
          <a:prstGeom prst="rect">
            <a:avLst/>
          </a:prstGeom>
        </p:spPr>
      </p:pic>
      <p:pic>
        <p:nvPicPr>
          <p:cNvPr id="6" name="Afbeelding 5" descr="Afbeelding met tekst, klok&#10;&#10;Automatisch gegenereerde beschrijving">
            <a:extLst>
              <a:ext uri="{FF2B5EF4-FFF2-40B4-BE49-F238E27FC236}">
                <a16:creationId xmlns:a16="http://schemas.microsoft.com/office/drawing/2014/main" id="{0987C428-255D-132B-AE21-D5EB97F1D9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5722090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25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AB3690-3865-3880-4C22-4EB57CE2A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3E8DC26-63B7-AA06-60EB-0614F3D48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BB2F92-302B-FF3C-8C4A-B8B160FBB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1A19F21-8DCE-961F-DD3C-0ED93B9343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EE9D5F-1B2A-FDBD-308A-2AA0C9B34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6A3DB2B-D800-18D9-59FD-9D7BD56F2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7BC8D640-CAD0-CCCA-8F4C-E2F575D316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AA3A8A5E-9A12-F52E-535F-D09CD4A897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15">
              <a:extLst>
                <a:ext uri="{FF2B5EF4-FFF2-40B4-BE49-F238E27FC236}">
                  <a16:creationId xmlns:a16="http://schemas.microsoft.com/office/drawing/2014/main" id="{FF6DA6C5-A992-D036-181E-908EA72AB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E9E9DDC-2B3E-F308-EB1D-B84ACFC53B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2AB6E0-6192-5FA9-CE05-36C2AF0D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aphic 78">
            <a:extLst>
              <a:ext uri="{FF2B5EF4-FFF2-40B4-BE49-F238E27FC236}">
                <a16:creationId xmlns:a16="http://schemas.microsoft.com/office/drawing/2014/main" id="{A23F4578-993E-FF26-3F50-552F8484B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7" name="Graphic 78">
              <a:extLst>
                <a:ext uri="{FF2B5EF4-FFF2-40B4-BE49-F238E27FC236}">
                  <a16:creationId xmlns:a16="http://schemas.microsoft.com/office/drawing/2014/main" id="{D0378461-AC78-BB31-1883-BE481B6A2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aphic 78">
              <a:extLst>
                <a:ext uri="{FF2B5EF4-FFF2-40B4-BE49-F238E27FC236}">
                  <a16:creationId xmlns:a16="http://schemas.microsoft.com/office/drawing/2014/main" id="{6DB8B26E-38B3-64AA-38F7-4968A4E0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43208116-BC74-6D30-C5C1-B72B429ABA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EB084D21-2852-0E0D-6C99-E5074BC9D0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E3736BFA-9BC3-8DA4-E84F-6D1E712E32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Graphic 78">
                <a:extLst>
                  <a:ext uri="{FF2B5EF4-FFF2-40B4-BE49-F238E27FC236}">
                    <a16:creationId xmlns:a16="http://schemas.microsoft.com/office/drawing/2014/main" id="{CBEB5134-FBCD-3C79-C625-2C373A0898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F5CE2B0-4D91-F543-3484-316F65D5A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85884F3-B02B-2933-FD4A-6D5B52DAC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aphic 78">
            <a:extLst>
              <a:ext uri="{FF2B5EF4-FFF2-40B4-BE49-F238E27FC236}">
                <a16:creationId xmlns:a16="http://schemas.microsoft.com/office/drawing/2014/main" id="{374EE539-8E51-B38D-AA4A-A1E1F8D3D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9" name="Graphic 78">
              <a:extLst>
                <a:ext uri="{FF2B5EF4-FFF2-40B4-BE49-F238E27FC236}">
                  <a16:creationId xmlns:a16="http://schemas.microsoft.com/office/drawing/2014/main" id="{EA2EC23B-1CCD-165E-C3B9-4725D7AAC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aphic 78">
              <a:extLst>
                <a:ext uri="{FF2B5EF4-FFF2-40B4-BE49-F238E27FC236}">
                  <a16:creationId xmlns:a16="http://schemas.microsoft.com/office/drawing/2014/main" id="{F75376AD-F2F6-75F4-4FF5-F38212AD8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C201200E-A45D-EBC6-30E9-7B10C6E4E6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BC0B6A5D-0289-7E17-B68C-053CF0AD74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1C52ED64-920E-FD15-6667-D2B9AA633A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E202C058-E64F-0263-EA9C-9CA3DCBD39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C7310ED9-2DEE-BAB0-7BA3-B6394B4F7735}"/>
              </a:ext>
            </a:extLst>
          </p:cNvPr>
          <p:cNvSpPr txBox="1"/>
          <p:nvPr/>
        </p:nvSpPr>
        <p:spPr>
          <a:xfrm>
            <a:off x="525717" y="2796427"/>
            <a:ext cx="5566263" cy="3274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2000" b="1" dirty="0"/>
              <a:t>Radiology</a:t>
            </a:r>
            <a:br>
              <a:rPr lang="en-US" sz="2000" b="1" dirty="0"/>
            </a:br>
            <a:r>
              <a:rPr lang="en-US" sz="1400" i="1" dirty="0"/>
              <a:t>Already presented in Antwerp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52A8452-406A-8CB0-1678-8392E07CF9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31789" y="0"/>
            <a:ext cx="5660211" cy="6857999"/>
          </a:xfrm>
          <a:prstGeom prst="rect">
            <a:avLst/>
          </a:pr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B5214A44-88C8-42A0-2BE2-418F3CE3C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844ED34-711C-AA1A-CCF3-C191CC78E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EF99057-F9C5-BACF-D862-50525C6C6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9B3AB27-8C98-B855-20B7-3B603EA0B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6546FAF-66E4-234D-2DFC-D95FB8ABF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2" name="Graphic 12">
              <a:extLst>
                <a:ext uri="{FF2B5EF4-FFF2-40B4-BE49-F238E27FC236}">
                  <a16:creationId xmlns:a16="http://schemas.microsoft.com/office/drawing/2014/main" id="{137E7B5E-47B2-4E64-5911-904F302CA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Graphic 15">
              <a:extLst>
                <a:ext uri="{FF2B5EF4-FFF2-40B4-BE49-F238E27FC236}">
                  <a16:creationId xmlns:a16="http://schemas.microsoft.com/office/drawing/2014/main" id="{30D386E3-1B0D-B1AF-1348-C927AF3E39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Graphic 15">
              <a:extLst>
                <a:ext uri="{FF2B5EF4-FFF2-40B4-BE49-F238E27FC236}">
                  <a16:creationId xmlns:a16="http://schemas.microsoft.com/office/drawing/2014/main" id="{BB8F6E71-5178-F3DD-8154-868218423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325EC98-74CD-2F61-E176-71F5C5881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9558CDCD-BE0B-21B3-CF7E-26A371A67256}"/>
              </a:ext>
            </a:extLst>
          </p:cNvPr>
          <p:cNvSpPr txBox="1"/>
          <p:nvPr/>
        </p:nvSpPr>
        <p:spPr>
          <a:xfrm>
            <a:off x="1465197" y="6511070"/>
            <a:ext cx="5066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b="1">
                <a:solidFill>
                  <a:schemeClr val="accent1"/>
                </a:solidFill>
              </a:rPr>
              <a:t>Image generated with DALL-E AI Image Generator</a:t>
            </a:r>
          </a:p>
        </p:txBody>
      </p:sp>
      <p:pic>
        <p:nvPicPr>
          <p:cNvPr id="2" name="Afbeelding 1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619C00E8-1762-4149-5057-88FFB06678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6339399"/>
            <a:ext cx="1720588" cy="450000"/>
          </a:xfrm>
          <a:prstGeom prst="rect">
            <a:avLst/>
          </a:prstGeom>
        </p:spPr>
      </p:pic>
      <p:pic>
        <p:nvPicPr>
          <p:cNvPr id="6" name="Afbeelding 5" descr="Afbeelding met tekst, klok&#10;&#10;Automatisch gegenereerde beschrijving">
            <a:extLst>
              <a:ext uri="{FF2B5EF4-FFF2-40B4-BE49-F238E27FC236}">
                <a16:creationId xmlns:a16="http://schemas.microsoft.com/office/drawing/2014/main" id="{5FAEF5D6-0C04-6CF9-ED96-F7D64753C7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5722090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77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397C6-C922-4393-8A3A-A683DCEBA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2D82DF7-877C-E8B7-11CE-943C95A4F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78FA5D-67BA-B917-559E-4F60433B4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5AAD3D0-9583-1679-DCAC-21135AB01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BE914C3-F5D8-152D-AA00-A104F915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3814FC5-13EB-D144-34AE-EB9128FFB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7AB23EA2-E508-63BF-A928-2EC265AAF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76B237F3-16C0-092C-FE6E-00D82CCD0A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15">
              <a:extLst>
                <a:ext uri="{FF2B5EF4-FFF2-40B4-BE49-F238E27FC236}">
                  <a16:creationId xmlns:a16="http://schemas.microsoft.com/office/drawing/2014/main" id="{45BFD904-EBC4-4646-E69C-545588F3F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4714878-806D-CCD5-FEE6-3D5815BFC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2E80BD3-991F-DBB6-18B6-063AA0D20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aphic 78">
            <a:extLst>
              <a:ext uri="{FF2B5EF4-FFF2-40B4-BE49-F238E27FC236}">
                <a16:creationId xmlns:a16="http://schemas.microsoft.com/office/drawing/2014/main" id="{8742F9D3-D0DC-3277-2389-9AC3C2266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7" name="Graphic 78">
              <a:extLst>
                <a:ext uri="{FF2B5EF4-FFF2-40B4-BE49-F238E27FC236}">
                  <a16:creationId xmlns:a16="http://schemas.microsoft.com/office/drawing/2014/main" id="{7A9A3389-B2E2-A4A1-4945-F1F38E1770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aphic 78">
              <a:extLst>
                <a:ext uri="{FF2B5EF4-FFF2-40B4-BE49-F238E27FC236}">
                  <a16:creationId xmlns:a16="http://schemas.microsoft.com/office/drawing/2014/main" id="{3E121543-75A7-35F6-6DFB-2AEF9B3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D026ED70-4AB3-2310-776A-C2DA55CB85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756F3361-9F8E-2DA8-B837-E08DDB553B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04589D17-A140-21A9-FC16-D99C952BB2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Graphic 78">
                <a:extLst>
                  <a:ext uri="{FF2B5EF4-FFF2-40B4-BE49-F238E27FC236}">
                    <a16:creationId xmlns:a16="http://schemas.microsoft.com/office/drawing/2014/main" id="{A9E718B7-A0A4-976C-C31A-995FAE9A72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D8048C97-1496-987C-0293-29099A2CA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E7EDBBC-55DF-ACA9-C27F-EAF3179C6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aphic 78">
            <a:extLst>
              <a:ext uri="{FF2B5EF4-FFF2-40B4-BE49-F238E27FC236}">
                <a16:creationId xmlns:a16="http://schemas.microsoft.com/office/drawing/2014/main" id="{DE77BC4B-BC2D-D543-7563-3FD8C67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9" name="Graphic 78">
              <a:extLst>
                <a:ext uri="{FF2B5EF4-FFF2-40B4-BE49-F238E27FC236}">
                  <a16:creationId xmlns:a16="http://schemas.microsoft.com/office/drawing/2014/main" id="{7F9CD08B-C7A0-DB3C-F9C4-EFE05B631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aphic 78">
              <a:extLst>
                <a:ext uri="{FF2B5EF4-FFF2-40B4-BE49-F238E27FC236}">
                  <a16:creationId xmlns:a16="http://schemas.microsoft.com/office/drawing/2014/main" id="{EFE76C15-C05A-389F-9B47-85FC4C541F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2045C29E-9E52-E495-25CA-F3BB5C8810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5D6CD5EE-DDF6-1E4D-B1B2-12953269FE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5C47B2EF-6681-0F8C-9BFF-41747C7903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9BC32D36-976D-7F5F-9508-6A3ACE2F86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A1C93572-E048-4434-22C4-52036D6E82EE}"/>
              </a:ext>
            </a:extLst>
          </p:cNvPr>
          <p:cNvSpPr txBox="1"/>
          <p:nvPr/>
        </p:nvSpPr>
        <p:spPr>
          <a:xfrm>
            <a:off x="525717" y="2796427"/>
            <a:ext cx="5566263" cy="3274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2000" b="1" dirty="0"/>
              <a:t>Hand surgery</a:t>
            </a:r>
            <a:br>
              <a:rPr lang="en-US" sz="2000" b="1" dirty="0"/>
            </a:br>
            <a:r>
              <a:rPr lang="en-US" sz="1400" i="1" dirty="0"/>
              <a:t>Re-appraisal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586164A-EFD8-4723-DE8A-BFF334AD17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31789" y="-1262"/>
            <a:ext cx="5660211" cy="6859262"/>
          </a:xfrm>
          <a:prstGeom prst="rect">
            <a:avLst/>
          </a:pr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608ADF9-04A3-6EF7-0215-F95740CA7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E2BBC2F-F057-C187-582A-D763ADB84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610E5C3-F237-BF1F-36FF-A700B4BC8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A85468-A0D8-763B-CB76-3B64C24A2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22F3CDA-B2DC-B72D-79B3-CB2737866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2" name="Graphic 12">
              <a:extLst>
                <a:ext uri="{FF2B5EF4-FFF2-40B4-BE49-F238E27FC236}">
                  <a16:creationId xmlns:a16="http://schemas.microsoft.com/office/drawing/2014/main" id="{3FB07422-6794-0A0D-1368-916CB4697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Graphic 15">
              <a:extLst>
                <a:ext uri="{FF2B5EF4-FFF2-40B4-BE49-F238E27FC236}">
                  <a16:creationId xmlns:a16="http://schemas.microsoft.com/office/drawing/2014/main" id="{F2550A6A-329B-8693-F138-86DD62EE91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Graphic 15">
              <a:extLst>
                <a:ext uri="{FF2B5EF4-FFF2-40B4-BE49-F238E27FC236}">
                  <a16:creationId xmlns:a16="http://schemas.microsoft.com/office/drawing/2014/main" id="{9EDF4108-C0CF-0A05-8969-E91FF956C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3C7FC20-30E4-8ED0-1A5D-89E516755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26CE5484-4CB2-E404-4418-FA1066ED20C3}"/>
              </a:ext>
            </a:extLst>
          </p:cNvPr>
          <p:cNvSpPr txBox="1"/>
          <p:nvPr/>
        </p:nvSpPr>
        <p:spPr>
          <a:xfrm>
            <a:off x="1465197" y="6511070"/>
            <a:ext cx="5066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b="1">
                <a:solidFill>
                  <a:schemeClr val="accent1"/>
                </a:solidFill>
              </a:rPr>
              <a:t>Image generated with DALL-E AI Image Generator</a:t>
            </a:r>
          </a:p>
        </p:txBody>
      </p:sp>
      <p:pic>
        <p:nvPicPr>
          <p:cNvPr id="2" name="Afbeelding 1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F3528C6A-90DE-70E7-D4E2-49E2687D29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6339399"/>
            <a:ext cx="1720588" cy="450000"/>
          </a:xfrm>
          <a:prstGeom prst="rect">
            <a:avLst/>
          </a:prstGeom>
        </p:spPr>
      </p:pic>
      <p:pic>
        <p:nvPicPr>
          <p:cNvPr id="6" name="Afbeelding 5" descr="Afbeelding met tekst, klok&#10;&#10;Automatisch gegenereerde beschrijving">
            <a:extLst>
              <a:ext uri="{FF2B5EF4-FFF2-40B4-BE49-F238E27FC236}">
                <a16:creationId xmlns:a16="http://schemas.microsoft.com/office/drawing/2014/main" id="{82CDA204-CD76-FF57-C3CB-0884726F0D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5722090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58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D5F6B9-31E1-7192-A541-849204409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E78673F-76E0-FE81-DBEA-425932B69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98B548-2D57-85CB-1BFC-4A621021C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5F1B8CD-C51B-C321-8E09-77E1ECD3A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7EED18-7AC4-EE13-9AC5-9243F0BD06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3491C1D-BD58-DFF1-3EFF-138867420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15FA85C8-B9E5-E1E1-FF64-1FFFB1B14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39EF7BAC-E78F-1C16-2391-C437710BA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15">
              <a:extLst>
                <a:ext uri="{FF2B5EF4-FFF2-40B4-BE49-F238E27FC236}">
                  <a16:creationId xmlns:a16="http://schemas.microsoft.com/office/drawing/2014/main" id="{17E8D589-00F4-D293-FDBA-2726FFD967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E77334F-4EC8-1383-3B7A-D26B50DC8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39ADD41-8508-50D2-CF6C-16AA492EF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aphic 78">
            <a:extLst>
              <a:ext uri="{FF2B5EF4-FFF2-40B4-BE49-F238E27FC236}">
                <a16:creationId xmlns:a16="http://schemas.microsoft.com/office/drawing/2014/main" id="{0A98FDFC-542A-29BD-C951-5906241C3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7" name="Graphic 78">
              <a:extLst>
                <a:ext uri="{FF2B5EF4-FFF2-40B4-BE49-F238E27FC236}">
                  <a16:creationId xmlns:a16="http://schemas.microsoft.com/office/drawing/2014/main" id="{694B11D5-A48B-356B-09FC-58DBDBC95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aphic 78">
              <a:extLst>
                <a:ext uri="{FF2B5EF4-FFF2-40B4-BE49-F238E27FC236}">
                  <a16:creationId xmlns:a16="http://schemas.microsoft.com/office/drawing/2014/main" id="{E397A389-27C5-6D6F-6ACA-2FBC3E73C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B138D794-26F5-8350-CB73-2FB7EEDE22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CF3EB374-2AC6-8784-56B3-4EB734EDD6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B0627B8A-09AC-5D17-F1B1-4868AC58F7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Graphic 78">
                <a:extLst>
                  <a:ext uri="{FF2B5EF4-FFF2-40B4-BE49-F238E27FC236}">
                    <a16:creationId xmlns:a16="http://schemas.microsoft.com/office/drawing/2014/main" id="{CC0C2079-F240-6BD5-DD2C-47AB2BE761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3192256-7089-DC46-C0E5-038B7E8FF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2F22CE4-3B55-0FC9-6A56-B97F09F72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aphic 78">
            <a:extLst>
              <a:ext uri="{FF2B5EF4-FFF2-40B4-BE49-F238E27FC236}">
                <a16:creationId xmlns:a16="http://schemas.microsoft.com/office/drawing/2014/main" id="{0698EB37-2905-F86C-AB1E-7BDCC535A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9" name="Graphic 78">
              <a:extLst>
                <a:ext uri="{FF2B5EF4-FFF2-40B4-BE49-F238E27FC236}">
                  <a16:creationId xmlns:a16="http://schemas.microsoft.com/office/drawing/2014/main" id="{4239EF33-0CDF-0DDD-3A1A-30703CC8E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aphic 78">
              <a:extLst>
                <a:ext uri="{FF2B5EF4-FFF2-40B4-BE49-F238E27FC236}">
                  <a16:creationId xmlns:a16="http://schemas.microsoft.com/office/drawing/2014/main" id="{D0420CFC-A38E-6991-6934-DC17B86FF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47861F91-1F83-7D3A-0382-00B76B7C10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BD577913-2B2E-AA06-9809-70427E4E2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A8BA0B4C-FDEF-B392-F596-1A9C2247AC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0411EE4C-527E-C179-0BF7-37B3B1127E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C0BC4A5D-984C-A6CD-48D5-1F22AC1A1235}"/>
              </a:ext>
            </a:extLst>
          </p:cNvPr>
          <p:cNvSpPr txBox="1"/>
          <p:nvPr/>
        </p:nvSpPr>
        <p:spPr>
          <a:xfrm>
            <a:off x="525717" y="2796427"/>
            <a:ext cx="5566263" cy="3274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2000" b="1" dirty="0"/>
              <a:t>Neurology</a:t>
            </a:r>
            <a:br>
              <a:rPr lang="en-US" sz="2000" b="1" dirty="0"/>
            </a:br>
            <a:r>
              <a:rPr lang="en-US" sz="1400" i="1" dirty="0"/>
              <a:t>Re-appraisal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B2CEFCE-237D-BA26-0CC2-347CF42307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31789" y="-1257"/>
            <a:ext cx="5660211" cy="6858000"/>
          </a:xfrm>
          <a:prstGeom prst="rect">
            <a:avLst/>
          </a:pr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830F680-7BF5-798E-074E-699675E74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2817E9F-42CA-834C-2A91-FB2A830FD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4C5DBE3-F874-7C7F-AD77-D51C7F28C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95AF70-1854-9DE7-89D2-CCF0BBB51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21D4213-A858-A876-662A-D9FF4B0B3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2" name="Graphic 12">
              <a:extLst>
                <a:ext uri="{FF2B5EF4-FFF2-40B4-BE49-F238E27FC236}">
                  <a16:creationId xmlns:a16="http://schemas.microsoft.com/office/drawing/2014/main" id="{27166F61-98B1-54B7-7F76-CC6FF3553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Graphic 15">
              <a:extLst>
                <a:ext uri="{FF2B5EF4-FFF2-40B4-BE49-F238E27FC236}">
                  <a16:creationId xmlns:a16="http://schemas.microsoft.com/office/drawing/2014/main" id="{AF28B550-ED04-B240-7721-CD1701D71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Graphic 15">
              <a:extLst>
                <a:ext uri="{FF2B5EF4-FFF2-40B4-BE49-F238E27FC236}">
                  <a16:creationId xmlns:a16="http://schemas.microsoft.com/office/drawing/2014/main" id="{9BBF72F7-30FD-9C4D-98B3-9F61441A7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1E0BCA0-3D9B-F245-DC53-1E7E9E84A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00575A37-1ED5-466F-560E-D791D271FA7D}"/>
              </a:ext>
            </a:extLst>
          </p:cNvPr>
          <p:cNvSpPr txBox="1"/>
          <p:nvPr/>
        </p:nvSpPr>
        <p:spPr>
          <a:xfrm>
            <a:off x="1465197" y="6511070"/>
            <a:ext cx="5066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b="1">
                <a:solidFill>
                  <a:schemeClr val="accent1"/>
                </a:solidFill>
              </a:rPr>
              <a:t>Image generated with DALL-E AI Image Generator</a:t>
            </a:r>
          </a:p>
        </p:txBody>
      </p:sp>
      <p:pic>
        <p:nvPicPr>
          <p:cNvPr id="2" name="Afbeelding 1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13C74C0C-72E2-3FBA-1647-E930E547B1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6339399"/>
            <a:ext cx="1720588" cy="450000"/>
          </a:xfrm>
          <a:prstGeom prst="rect">
            <a:avLst/>
          </a:prstGeom>
        </p:spPr>
      </p:pic>
      <p:pic>
        <p:nvPicPr>
          <p:cNvPr id="6" name="Afbeelding 5" descr="Afbeelding met tekst, klok&#10;&#10;Automatisch gegenereerde beschrijving">
            <a:extLst>
              <a:ext uri="{FF2B5EF4-FFF2-40B4-BE49-F238E27FC236}">
                <a16:creationId xmlns:a16="http://schemas.microsoft.com/office/drawing/2014/main" id="{13E0F4AC-DD80-9AD2-7D43-957CFC24C3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5722090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67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FC5703-67DA-02BF-A3FC-E524ECA95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082CFE-A9ED-3C0E-C99C-4586EDBF5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D11C43-5A3B-2988-6890-5D3C9A7CB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D816C7-F9C7-090C-C41B-37BA84D69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FF23D8F-423E-ED18-CD21-B8AAC8C2E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D8AB2B7-7621-80FC-905A-C88E5990E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08933231-BF58-63F9-AA49-CFF764723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9D65E5E6-CABC-9038-FB52-DC688BB566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15">
              <a:extLst>
                <a:ext uri="{FF2B5EF4-FFF2-40B4-BE49-F238E27FC236}">
                  <a16:creationId xmlns:a16="http://schemas.microsoft.com/office/drawing/2014/main" id="{DB092AA3-A742-A3C5-3EB6-7DE43F371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E92E90E-BCAC-43AC-B92A-557F293A2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00918E7-1E38-83B6-B8B3-8DF0B156C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aphic 78">
            <a:extLst>
              <a:ext uri="{FF2B5EF4-FFF2-40B4-BE49-F238E27FC236}">
                <a16:creationId xmlns:a16="http://schemas.microsoft.com/office/drawing/2014/main" id="{1A4878A7-6BF5-5F64-AB54-BD9374C49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7" name="Graphic 78">
              <a:extLst>
                <a:ext uri="{FF2B5EF4-FFF2-40B4-BE49-F238E27FC236}">
                  <a16:creationId xmlns:a16="http://schemas.microsoft.com/office/drawing/2014/main" id="{7E1DB39D-52A8-582E-0FA1-8E7DAA2C9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aphic 78">
              <a:extLst>
                <a:ext uri="{FF2B5EF4-FFF2-40B4-BE49-F238E27FC236}">
                  <a16:creationId xmlns:a16="http://schemas.microsoft.com/office/drawing/2014/main" id="{4B6755C8-FF51-6758-14A4-E3CCF4E3F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B89D8E66-D302-0635-E298-1E70E87F35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C7D8ADE6-63A4-F940-21ED-E9A69180ED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79B2039F-A2B6-9FE6-4111-2D4418FDFF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Graphic 78">
                <a:extLst>
                  <a:ext uri="{FF2B5EF4-FFF2-40B4-BE49-F238E27FC236}">
                    <a16:creationId xmlns:a16="http://schemas.microsoft.com/office/drawing/2014/main" id="{29EA8669-A3CF-F09D-C653-79E394CDD3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111D65C-E6C0-FF1D-521E-6CF4E90DE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4DE0AEA-3D12-6DCE-8AB4-E74B150D1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aphic 78">
            <a:extLst>
              <a:ext uri="{FF2B5EF4-FFF2-40B4-BE49-F238E27FC236}">
                <a16:creationId xmlns:a16="http://schemas.microsoft.com/office/drawing/2014/main" id="{22A9556F-D406-6D37-7E01-8B66A584A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9" name="Graphic 78">
              <a:extLst>
                <a:ext uri="{FF2B5EF4-FFF2-40B4-BE49-F238E27FC236}">
                  <a16:creationId xmlns:a16="http://schemas.microsoft.com/office/drawing/2014/main" id="{91447D9B-8BB6-13CC-BD9C-22719993E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aphic 78">
              <a:extLst>
                <a:ext uri="{FF2B5EF4-FFF2-40B4-BE49-F238E27FC236}">
                  <a16:creationId xmlns:a16="http://schemas.microsoft.com/office/drawing/2014/main" id="{3A242092-31F0-A586-ED7D-41B79F896B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AB462CD5-7BD2-6C0B-6507-BCC660BD74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30625DE7-8314-54DC-FDB8-DCD4305EBC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44FD9434-A150-A776-4472-41AD72DCB1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1CE5F966-2D04-09CA-D349-3B19B3D9C6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F003F32A-432A-178A-1FB8-DD6875808C6A}"/>
              </a:ext>
            </a:extLst>
          </p:cNvPr>
          <p:cNvSpPr txBox="1"/>
          <p:nvPr/>
        </p:nvSpPr>
        <p:spPr>
          <a:xfrm>
            <a:off x="525717" y="2796427"/>
            <a:ext cx="5566263" cy="3274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2000" b="1"/>
              <a:t>Medical Genetics and Genomics</a:t>
            </a:r>
            <a:endParaRPr lang="en-US" sz="1400" i="1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A98A2A6-30A2-B06E-9D54-BAB495944A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789" y="10"/>
            <a:ext cx="5660211" cy="6857990"/>
          </a:xfrm>
          <a:prstGeom prst="rect">
            <a:avLst/>
          </a:pr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55DC1CD-3B56-C457-4ADB-078E1DA2C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6A81D3-3413-4856-2AA9-0C039EC47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1232B23-9800-3404-A9CA-B945EC58E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FAB4816-83ED-600A-0545-F4556BDAB7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D7012DA-F62A-2DAD-B85A-104AA634A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2" name="Graphic 12">
              <a:extLst>
                <a:ext uri="{FF2B5EF4-FFF2-40B4-BE49-F238E27FC236}">
                  <a16:creationId xmlns:a16="http://schemas.microsoft.com/office/drawing/2014/main" id="{36D17B91-F677-8E3A-F6E0-AEAB4DA1E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Graphic 15">
              <a:extLst>
                <a:ext uri="{FF2B5EF4-FFF2-40B4-BE49-F238E27FC236}">
                  <a16:creationId xmlns:a16="http://schemas.microsoft.com/office/drawing/2014/main" id="{690D0BA1-3C18-CBD6-AA93-DF53C843A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Graphic 15">
              <a:extLst>
                <a:ext uri="{FF2B5EF4-FFF2-40B4-BE49-F238E27FC236}">
                  <a16:creationId xmlns:a16="http://schemas.microsoft.com/office/drawing/2014/main" id="{24A30D73-4F75-CB41-EF2F-290CC5D4D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2932DE6-2B9B-4D1D-8ABE-B3F7088063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9AA02721-A72D-9B46-CC4A-4C8FC6FF1551}"/>
              </a:ext>
            </a:extLst>
          </p:cNvPr>
          <p:cNvSpPr txBox="1"/>
          <p:nvPr/>
        </p:nvSpPr>
        <p:spPr>
          <a:xfrm>
            <a:off x="1465197" y="6511070"/>
            <a:ext cx="5066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b="1">
                <a:solidFill>
                  <a:schemeClr val="accent1"/>
                </a:solidFill>
              </a:rPr>
              <a:t>Image generated with DALL-E AI Image Generator</a:t>
            </a:r>
          </a:p>
        </p:txBody>
      </p:sp>
      <p:pic>
        <p:nvPicPr>
          <p:cNvPr id="2" name="Afbeelding 1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0BF5ABF0-57D7-9277-7688-84DF7B7C22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6339399"/>
            <a:ext cx="1720588" cy="450000"/>
          </a:xfrm>
          <a:prstGeom prst="rect">
            <a:avLst/>
          </a:prstGeom>
        </p:spPr>
      </p:pic>
      <p:pic>
        <p:nvPicPr>
          <p:cNvPr id="6" name="Afbeelding 5" descr="Afbeelding met tekst, klok&#10;&#10;Automatisch gegenereerde beschrijving">
            <a:extLst>
              <a:ext uri="{FF2B5EF4-FFF2-40B4-BE49-F238E27FC236}">
                <a16:creationId xmlns:a16="http://schemas.microsoft.com/office/drawing/2014/main" id="{C1775F67-91E2-23A3-2E7F-CE49B8009D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5722090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81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22BA28-048E-76E7-1009-BD4E33781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DFA23FC-5E88-A793-721D-078A4E44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B4ADFD-6944-2C76-344E-E98EE09CD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DE00B2C-63C3-1214-D386-9C568B9B3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7555113-5260-5D1D-4291-37FD70C6E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0C0115C-6425-7E1B-453A-5FCCD9678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D9C55685-307F-E004-DCD1-093BB1A265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F9CCC315-021A-D0BA-D95F-CCC85C873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15">
              <a:extLst>
                <a:ext uri="{FF2B5EF4-FFF2-40B4-BE49-F238E27FC236}">
                  <a16:creationId xmlns:a16="http://schemas.microsoft.com/office/drawing/2014/main" id="{C927CF1D-5543-52AE-14DE-32D8CF14C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960B8F1-C096-9908-5B79-0A5B20B5C4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59921C9-3A8D-CC9D-379E-2888FE021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aphic 78">
            <a:extLst>
              <a:ext uri="{FF2B5EF4-FFF2-40B4-BE49-F238E27FC236}">
                <a16:creationId xmlns:a16="http://schemas.microsoft.com/office/drawing/2014/main" id="{590D14CF-797C-45DE-BD14-2CA8D4563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7" name="Graphic 78">
              <a:extLst>
                <a:ext uri="{FF2B5EF4-FFF2-40B4-BE49-F238E27FC236}">
                  <a16:creationId xmlns:a16="http://schemas.microsoft.com/office/drawing/2014/main" id="{7F2A7CF6-7EAD-0274-A7AB-449727176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aphic 78">
              <a:extLst>
                <a:ext uri="{FF2B5EF4-FFF2-40B4-BE49-F238E27FC236}">
                  <a16:creationId xmlns:a16="http://schemas.microsoft.com/office/drawing/2014/main" id="{D5787A62-3535-848D-8ACE-F580DDE85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73785339-93C8-D604-136C-6524CD59BD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ECB13009-761C-6589-FC34-B08EFCB408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1524AEFC-D4F3-1103-2BCF-A4DE6AFB80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Graphic 78">
                <a:extLst>
                  <a:ext uri="{FF2B5EF4-FFF2-40B4-BE49-F238E27FC236}">
                    <a16:creationId xmlns:a16="http://schemas.microsoft.com/office/drawing/2014/main" id="{991AD560-24BE-8479-343E-A5E444441D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1DE1DD0-0A06-DDD5-1404-07FD8D005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E5B4252-474A-95E6-00EA-466B7F0AD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aphic 78">
            <a:extLst>
              <a:ext uri="{FF2B5EF4-FFF2-40B4-BE49-F238E27FC236}">
                <a16:creationId xmlns:a16="http://schemas.microsoft.com/office/drawing/2014/main" id="{999E75DE-BEF3-3025-D6D2-E866D3135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9" name="Graphic 78">
              <a:extLst>
                <a:ext uri="{FF2B5EF4-FFF2-40B4-BE49-F238E27FC236}">
                  <a16:creationId xmlns:a16="http://schemas.microsoft.com/office/drawing/2014/main" id="{5EB05985-F650-CB7C-D29F-3448F95E4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aphic 78">
              <a:extLst>
                <a:ext uri="{FF2B5EF4-FFF2-40B4-BE49-F238E27FC236}">
                  <a16:creationId xmlns:a16="http://schemas.microsoft.com/office/drawing/2014/main" id="{8DB6B8CC-2A4E-C6B5-6FA9-DFE32B449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E94EE1D1-C715-A257-7A08-3B58DB8171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081FF5FF-ADAD-AE0D-C024-C498E3E2AC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F4C7A7F1-13A4-22D2-B688-03624F9BF5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9EE15C1B-6799-EA17-0021-E66E42A492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2EA62225-6B78-4935-0FC9-2A5095B338B0}"/>
              </a:ext>
            </a:extLst>
          </p:cNvPr>
          <p:cNvSpPr txBox="1"/>
          <p:nvPr/>
        </p:nvSpPr>
        <p:spPr>
          <a:xfrm>
            <a:off x="525717" y="2796427"/>
            <a:ext cx="5566263" cy="3735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2000" b="1"/>
              <a:t>Neuroradiology</a:t>
            </a:r>
            <a:endParaRPr lang="en-US" sz="200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9B44227-A6E8-5B6E-71C0-58EE6C759EA0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2800" y="1167"/>
            <a:ext cx="5659200" cy="68568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8B997563-1FEE-66F0-58BA-09E375391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2BEB3BA-5F71-378E-D92B-4940A2A35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E616519-6C81-B953-207B-A04B20AAF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9AD6A2B-E940-94CF-58AB-A02E6B8589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4264E8E-4311-71F4-52C1-6E64CD276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2" name="Graphic 12">
              <a:extLst>
                <a:ext uri="{FF2B5EF4-FFF2-40B4-BE49-F238E27FC236}">
                  <a16:creationId xmlns:a16="http://schemas.microsoft.com/office/drawing/2014/main" id="{01AA5FEF-BAEB-6163-AFE7-B4D76984B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Graphic 15">
              <a:extLst>
                <a:ext uri="{FF2B5EF4-FFF2-40B4-BE49-F238E27FC236}">
                  <a16:creationId xmlns:a16="http://schemas.microsoft.com/office/drawing/2014/main" id="{A21C0D9A-7F0B-91E8-86AE-ADB23B2C3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Graphic 15">
              <a:extLst>
                <a:ext uri="{FF2B5EF4-FFF2-40B4-BE49-F238E27FC236}">
                  <a16:creationId xmlns:a16="http://schemas.microsoft.com/office/drawing/2014/main" id="{217817FA-B68F-1BC6-F635-353F863F6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7DA36F5-852B-73F6-53C6-684E6DA2D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1B97B6C3-53DC-A844-90A6-065135547894}"/>
              </a:ext>
            </a:extLst>
          </p:cNvPr>
          <p:cNvSpPr txBox="1"/>
          <p:nvPr/>
        </p:nvSpPr>
        <p:spPr>
          <a:xfrm>
            <a:off x="1466208" y="6512400"/>
            <a:ext cx="5066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b="1">
                <a:solidFill>
                  <a:schemeClr val="accent1"/>
                </a:solidFill>
              </a:rPr>
              <a:t>Image generated with DALL-E AI Image Generator</a:t>
            </a:r>
          </a:p>
        </p:txBody>
      </p:sp>
      <p:pic>
        <p:nvPicPr>
          <p:cNvPr id="2" name="Afbeelding 1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39AB34E5-CA9A-4A36-6659-2FB522A6A9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6339399"/>
            <a:ext cx="1720588" cy="450000"/>
          </a:xfrm>
          <a:prstGeom prst="rect">
            <a:avLst/>
          </a:prstGeom>
        </p:spPr>
      </p:pic>
      <p:pic>
        <p:nvPicPr>
          <p:cNvPr id="6" name="Afbeelding 5" descr="Afbeelding met tekst, klok&#10;&#10;Automatisch gegenereerde beschrijving">
            <a:extLst>
              <a:ext uri="{FF2B5EF4-FFF2-40B4-BE49-F238E27FC236}">
                <a16:creationId xmlns:a16="http://schemas.microsoft.com/office/drawing/2014/main" id="{270CC327-1971-7372-729A-65E8A1E7FF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5722090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85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A5ADA7-1930-6EAC-D8A4-E79CFF7D2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89C2D3E-0686-3507-CFAB-C12B298CE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020763-AEFB-61D3-9242-969E2BCBF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4EAB4F-B1AF-AE6A-B96B-ADAFE5943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6A62057-FD3F-0C82-DDB0-8E52101BD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67F5195-5E65-315F-8367-CD4E4489C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C539AF5D-6D40-DBD3-0A60-7A4238C21C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70C05F82-9197-11C1-2BEF-A3622214A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15">
              <a:extLst>
                <a:ext uri="{FF2B5EF4-FFF2-40B4-BE49-F238E27FC236}">
                  <a16:creationId xmlns:a16="http://schemas.microsoft.com/office/drawing/2014/main" id="{DE3FBC9D-D3FF-1954-B38D-6233E66AF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711E4BB-82E7-9EEC-2FF5-A43FE88DB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5F2B4ED-EA5B-090F-9FEA-34420BBF3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aphic 78">
            <a:extLst>
              <a:ext uri="{FF2B5EF4-FFF2-40B4-BE49-F238E27FC236}">
                <a16:creationId xmlns:a16="http://schemas.microsoft.com/office/drawing/2014/main" id="{21999279-9543-009F-C375-580B8FB63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7" name="Graphic 78">
              <a:extLst>
                <a:ext uri="{FF2B5EF4-FFF2-40B4-BE49-F238E27FC236}">
                  <a16:creationId xmlns:a16="http://schemas.microsoft.com/office/drawing/2014/main" id="{4BE8897F-D662-74DE-6DE2-F01AF6AD9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aphic 78">
              <a:extLst>
                <a:ext uri="{FF2B5EF4-FFF2-40B4-BE49-F238E27FC236}">
                  <a16:creationId xmlns:a16="http://schemas.microsoft.com/office/drawing/2014/main" id="{84CB907B-7215-5DDF-8F6A-3D19758F6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3CCA0EFA-E105-A354-C91F-95406BAC2A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8346600F-1CD6-D012-543E-27862E560C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2CCEF269-1DBD-4B39-E187-8B8F57381A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Graphic 78">
                <a:extLst>
                  <a:ext uri="{FF2B5EF4-FFF2-40B4-BE49-F238E27FC236}">
                    <a16:creationId xmlns:a16="http://schemas.microsoft.com/office/drawing/2014/main" id="{7A0B0BD9-1250-25CB-C164-51EB6FB552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EE7F67CF-36C1-E262-675E-814E820F7F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183FFFA-6F7C-D04E-A5C9-E8D44A3FD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aphic 78">
            <a:extLst>
              <a:ext uri="{FF2B5EF4-FFF2-40B4-BE49-F238E27FC236}">
                <a16:creationId xmlns:a16="http://schemas.microsoft.com/office/drawing/2014/main" id="{7F52E513-9085-25E9-98FA-C2053965D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9" name="Graphic 78">
              <a:extLst>
                <a:ext uri="{FF2B5EF4-FFF2-40B4-BE49-F238E27FC236}">
                  <a16:creationId xmlns:a16="http://schemas.microsoft.com/office/drawing/2014/main" id="{FDDF42FE-EAB2-6056-E14B-8D8B5AC69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aphic 78">
              <a:extLst>
                <a:ext uri="{FF2B5EF4-FFF2-40B4-BE49-F238E27FC236}">
                  <a16:creationId xmlns:a16="http://schemas.microsoft.com/office/drawing/2014/main" id="{A66FCFF5-E342-AB69-C636-55ECE6D1F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D82849DA-05CB-DF25-2F0E-02DC0F0F0E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DCDD68B3-3CCD-4A8B-9BF8-423361F44D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3B040807-86FA-6020-4900-B1151D3628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C95D33E7-C9E3-77FB-7C43-A6771C19F8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726B4E0F-3638-ADE6-3AF3-0B9B826CDAAF}"/>
              </a:ext>
            </a:extLst>
          </p:cNvPr>
          <p:cNvSpPr txBox="1"/>
          <p:nvPr/>
        </p:nvSpPr>
        <p:spPr>
          <a:xfrm>
            <a:off x="525717" y="2796427"/>
            <a:ext cx="5566263" cy="3735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2000" b="1"/>
              <a:t>Paediatric Neuroradiology</a:t>
            </a:r>
            <a:endParaRPr lang="en-US" sz="1200" b="1"/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13A710E-6F6C-EDC4-936A-089AC762A13E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2800" y="1167"/>
            <a:ext cx="5659200" cy="68568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D27960B-5F63-E0AA-179E-3327BCC4F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FD5BB8D-164D-C0B1-337C-E11099B02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1928978-6285-66AA-5825-66FE4A70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72972F3-364C-FF58-9596-C3946B691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DECAD51-EC69-ADE9-BB09-4B09A93FC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2" name="Graphic 12">
              <a:extLst>
                <a:ext uri="{FF2B5EF4-FFF2-40B4-BE49-F238E27FC236}">
                  <a16:creationId xmlns:a16="http://schemas.microsoft.com/office/drawing/2014/main" id="{27BD7088-5279-52C5-968A-182C1E74B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Graphic 15">
              <a:extLst>
                <a:ext uri="{FF2B5EF4-FFF2-40B4-BE49-F238E27FC236}">
                  <a16:creationId xmlns:a16="http://schemas.microsoft.com/office/drawing/2014/main" id="{D40E2C1A-6CC9-4BE0-0E81-55C388B15E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Graphic 15">
              <a:extLst>
                <a:ext uri="{FF2B5EF4-FFF2-40B4-BE49-F238E27FC236}">
                  <a16:creationId xmlns:a16="http://schemas.microsoft.com/office/drawing/2014/main" id="{C45AEF77-057A-4466-C1A3-C72E8F15B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80F338E-7C81-55A9-EC92-080AC55F5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4176E65F-04CB-AC26-D1A6-90E9935ABEC3}"/>
              </a:ext>
            </a:extLst>
          </p:cNvPr>
          <p:cNvSpPr txBox="1"/>
          <p:nvPr/>
        </p:nvSpPr>
        <p:spPr>
          <a:xfrm>
            <a:off x="1466208" y="6512400"/>
            <a:ext cx="5066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b="1">
                <a:solidFill>
                  <a:schemeClr val="accent1"/>
                </a:solidFill>
              </a:rPr>
              <a:t>Image generated with DALL-E AI Image Generator</a:t>
            </a:r>
          </a:p>
        </p:txBody>
      </p:sp>
      <p:pic>
        <p:nvPicPr>
          <p:cNvPr id="2" name="Afbeelding 1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150374A2-7C98-7426-AFC7-11CBE5DE56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6339399"/>
            <a:ext cx="1720588" cy="450000"/>
          </a:xfrm>
          <a:prstGeom prst="rect">
            <a:avLst/>
          </a:prstGeom>
        </p:spPr>
      </p:pic>
      <p:pic>
        <p:nvPicPr>
          <p:cNvPr id="7" name="Afbeelding 6" descr="Afbeelding met tekst, klok&#10;&#10;Automatisch gegenereerde beschrijving">
            <a:extLst>
              <a:ext uri="{FF2B5EF4-FFF2-40B4-BE49-F238E27FC236}">
                <a16:creationId xmlns:a16="http://schemas.microsoft.com/office/drawing/2014/main" id="{5E9456CB-952C-D41F-85EF-0209F01E4E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89083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33177"/>
      </p:ext>
    </p:extLst>
  </p:cSld>
  <p:clrMapOvr>
    <a:masterClrMapping/>
  </p:clrMapOvr>
</p:sld>
</file>

<file path=ppt/theme/theme1.xml><?xml version="1.0" encoding="utf-8"?>
<a:theme xmlns:a="http://schemas.openxmlformats.org/drawingml/2006/main" name="RocaVTI">
  <a:themeElements>
    <a:clrScheme name="Rood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Custom 36">
      <a:majorFont>
        <a:latin typeface="Georgia Pro Semibol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caVTI" id="{D79FE1D1-0489-4A69-8531-D0B8CDC31CBE}" vid="{CEBA7FE6-C04B-474E-964F-B022887AD13B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94900BABD61B4BAC2F245EDF4ED39E" ma:contentTypeVersion="13" ma:contentTypeDescription="Crée un document." ma:contentTypeScope="" ma:versionID="72428393bf4d2dfaa35282e73de35194">
  <xsd:schema xmlns:xsd="http://www.w3.org/2001/XMLSchema" xmlns:xs="http://www.w3.org/2001/XMLSchema" xmlns:p="http://schemas.microsoft.com/office/2006/metadata/properties" xmlns:ns2="83bd27bf-f23a-4764-ba48-893866d47e01" xmlns:ns3="cd7455a3-4a59-4a73-9e70-409757b3c8a1" targetNamespace="http://schemas.microsoft.com/office/2006/metadata/properties" ma:root="true" ma:fieldsID="07d8750a10642ea61244c3b33b16be40" ns2:_="" ns3:_="">
    <xsd:import namespace="83bd27bf-f23a-4764-ba48-893866d47e01"/>
    <xsd:import namespace="cd7455a3-4a59-4a73-9e70-409757b3c8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bd27bf-f23a-4764-ba48-893866d47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alises d’images" ma:readOnly="false" ma:fieldId="{5cf76f15-5ced-4ddc-b409-7134ff3c332f}" ma:taxonomyMulti="true" ma:sspId="6de6d2fa-23a7-45f3-a64a-563df53bb5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455a3-4a59-4a73-9e70-409757b3c8a1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b1efa4d1-760a-4f09-868e-fc619fd5e590}" ma:internalName="TaxCatchAll" ma:showField="CatchAllData" ma:web="cd7455a3-4a59-4a73-9e70-409757b3c8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bd27bf-f23a-4764-ba48-893866d47e01">
      <Terms xmlns="http://schemas.microsoft.com/office/infopath/2007/PartnerControls"/>
    </lcf76f155ced4ddcb4097134ff3c332f>
    <TaxCatchAll xmlns="cd7455a3-4a59-4a73-9e70-409757b3c8a1" xsi:nil="true"/>
  </documentManagement>
</p:properties>
</file>

<file path=customXml/itemProps1.xml><?xml version="1.0" encoding="utf-8"?>
<ds:datastoreItem xmlns:ds="http://schemas.openxmlformats.org/officeDocument/2006/customXml" ds:itemID="{961D3661-677B-446E-8286-C7B8F4A85E34}"/>
</file>

<file path=customXml/itemProps2.xml><?xml version="1.0" encoding="utf-8"?>
<ds:datastoreItem xmlns:ds="http://schemas.openxmlformats.org/officeDocument/2006/customXml" ds:itemID="{F810D4E6-55E1-4700-999C-EB3A3DA9CE60}"/>
</file>

<file path=customXml/itemProps3.xml><?xml version="1.0" encoding="utf-8"?>
<ds:datastoreItem xmlns:ds="http://schemas.openxmlformats.org/officeDocument/2006/customXml" ds:itemID="{0B1C7739-B9EA-4DF8-A4B5-3DF8334BAF5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</TotalTime>
  <Words>300</Words>
  <Application>Microsoft Macintosh PowerPoint</Application>
  <PresentationFormat>Breedbeeld</PresentationFormat>
  <Paragraphs>28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8" baseType="lpstr">
      <vt:lpstr>Aptos</vt:lpstr>
      <vt:lpstr>Arial</vt:lpstr>
      <vt:lpstr>Avenir Next LT Pro</vt:lpstr>
      <vt:lpstr>Avenir Next LT Pro Light</vt:lpstr>
      <vt:lpstr>Georgia Pro Semibold</vt:lpstr>
      <vt:lpstr>RocaVTI</vt:lpstr>
      <vt:lpstr>UEMS-CESMA Appraisals Certificates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Danny Mathysen</dc:creator>
  <cp:lastModifiedBy>Danny Mathysen</cp:lastModifiedBy>
  <cp:revision>25</cp:revision>
  <dcterms:created xsi:type="dcterms:W3CDTF">2024-11-21T07:00:06Z</dcterms:created>
  <dcterms:modified xsi:type="dcterms:W3CDTF">2024-12-06T10:13:00Z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238600.000000000</vt:lpwstr>
  </property>
  <property fmtid="{D5CDD505-2E9C-101B-9397-08002B2CF9AE}" pid="3" name="ContentTypeId">
    <vt:lpwstr>0x0101004194900BABD61B4BAC2F245EDF4ED39E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