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colors1.xml" ContentType="application/vnd.openxmlformats-officedocument.drawingml.diagramColors+xml"/>
  <Override PartName="/ppt/theme/theme1.xml" ContentType="application/vnd.openxmlformats-officedocument.theme+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quickStyle1.xml" ContentType="application/vnd.openxmlformats-officedocument.drawingml.diagramStyle+xml"/>
  <Override PartName="/ppt/theme/theme2.xml" ContentType="application/vnd.openxmlformats-officedocument.theme+xml"/>
  <Override PartName="/ppt/diagrams/drawing1.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308" r:id="rId3"/>
    <p:sldId id="309" r:id="rId4"/>
    <p:sldId id="310" r:id="rId5"/>
    <p:sldId id="279" r:id="rId6"/>
    <p:sldId id="311" r:id="rId7"/>
    <p:sldId id="312" r:id="rId8"/>
    <p:sldId id="331" r:id="rId9"/>
    <p:sldId id="297" r:id="rId10"/>
    <p:sldId id="327" r:id="rId11"/>
    <p:sldId id="328" r:id="rId12"/>
    <p:sldId id="329" r:id="rId13"/>
    <p:sldId id="330" r:id="rId14"/>
    <p:sldId id="303" r:id="rId15"/>
    <p:sldId id="304" r:id="rId16"/>
    <p:sldId id="313" r:id="rId17"/>
    <p:sldId id="314" r:id="rId18"/>
    <p:sldId id="315" r:id="rId19"/>
    <p:sldId id="316" r:id="rId20"/>
    <p:sldId id="317" r:id="rId21"/>
    <p:sldId id="325" r:id="rId22"/>
    <p:sldId id="326" r:id="rId23"/>
    <p:sldId id="318" r:id="rId24"/>
    <p:sldId id="319" r:id="rId25"/>
    <p:sldId id="307" r:id="rId26"/>
    <p:sldId id="322" r:id="rId27"/>
    <p:sldId id="321" r:id="rId28"/>
    <p:sldId id="320" r:id="rId29"/>
    <p:sldId id="324" r:id="rId30"/>
    <p:sldId id="272" r:id="rId31"/>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14"/>
    <p:restoredTop sz="94650"/>
  </p:normalViewPr>
  <p:slideViewPr>
    <p:cSldViewPr snapToGrid="0" snapToObjects="1">
      <p:cViewPr varScale="1">
        <p:scale>
          <a:sx n="120" d="100"/>
          <a:sy n="120" d="100"/>
        </p:scale>
        <p:origin x="61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7106B0-1C32-47A6-BC17-7CC79244D411}"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35C210D8-779C-4519-A545-B9F1BC19FD8A}">
      <dgm:prSet/>
      <dgm:spPr/>
      <dgm:t>
        <a:bodyPr/>
        <a:lstStyle/>
        <a:p>
          <a:r>
            <a:rPr lang="en-GB" b="1"/>
            <a:t>Committee of Appraisers:</a:t>
          </a:r>
          <a:endParaRPr lang="en-US"/>
        </a:p>
      </dgm:t>
    </dgm:pt>
    <dgm:pt modelId="{BBA013CE-6070-4074-BD83-5B641A3A456B}" type="parTrans" cxnId="{EED14A1B-9F9D-478D-8811-522086ED07A2}">
      <dgm:prSet/>
      <dgm:spPr/>
      <dgm:t>
        <a:bodyPr/>
        <a:lstStyle/>
        <a:p>
          <a:endParaRPr lang="en-US"/>
        </a:p>
      </dgm:t>
    </dgm:pt>
    <dgm:pt modelId="{13324D52-CC3B-49EE-9169-D8389C6A34AE}" type="sibTrans" cxnId="{EED14A1B-9F9D-478D-8811-522086ED07A2}">
      <dgm:prSet/>
      <dgm:spPr/>
      <dgm:t>
        <a:bodyPr/>
        <a:lstStyle/>
        <a:p>
          <a:endParaRPr lang="en-US"/>
        </a:p>
      </dgm:t>
    </dgm:pt>
    <dgm:pt modelId="{E6C1574A-820B-4B82-B517-1E83925C1C3A}">
      <dgm:prSet/>
      <dgm:spPr/>
      <dgm:t>
        <a:bodyPr/>
        <a:lstStyle/>
        <a:p>
          <a:r>
            <a:rPr lang="en-GB"/>
            <a:t>Other UEMS Boards</a:t>
          </a:r>
          <a:endParaRPr lang="en-US"/>
        </a:p>
      </dgm:t>
    </dgm:pt>
    <dgm:pt modelId="{85797706-2552-438D-82EE-DC209FE76B6D}" type="parTrans" cxnId="{D538302C-EA18-46BA-BDD7-C8CB572057D2}">
      <dgm:prSet/>
      <dgm:spPr/>
      <dgm:t>
        <a:bodyPr/>
        <a:lstStyle/>
        <a:p>
          <a:endParaRPr lang="en-US"/>
        </a:p>
      </dgm:t>
    </dgm:pt>
    <dgm:pt modelId="{F42A85D7-E21E-4852-A400-EB619429ACFE}" type="sibTrans" cxnId="{D538302C-EA18-46BA-BDD7-C8CB572057D2}">
      <dgm:prSet/>
      <dgm:spPr/>
      <dgm:t>
        <a:bodyPr/>
        <a:lstStyle/>
        <a:p>
          <a:endParaRPr lang="en-US"/>
        </a:p>
      </dgm:t>
    </dgm:pt>
    <dgm:pt modelId="{5E62C8A0-33CD-4B06-AC08-3034F645FACA}">
      <dgm:prSet/>
      <dgm:spPr/>
      <dgm:t>
        <a:bodyPr/>
        <a:lstStyle/>
        <a:p>
          <a:r>
            <a:rPr lang="en-GB"/>
            <a:t>European or National Societies,   </a:t>
          </a:r>
          <a:endParaRPr lang="en-US"/>
        </a:p>
      </dgm:t>
    </dgm:pt>
    <dgm:pt modelId="{098E36D9-FBBD-4C48-B319-89E6370F3934}" type="parTrans" cxnId="{C3F11610-9229-4E29-B16F-689125E14E00}">
      <dgm:prSet/>
      <dgm:spPr/>
      <dgm:t>
        <a:bodyPr/>
        <a:lstStyle/>
        <a:p>
          <a:endParaRPr lang="en-US"/>
        </a:p>
      </dgm:t>
    </dgm:pt>
    <dgm:pt modelId="{B928742A-3E00-4728-8100-27537869A97F}" type="sibTrans" cxnId="{C3F11610-9229-4E29-B16F-689125E14E00}">
      <dgm:prSet/>
      <dgm:spPr/>
      <dgm:t>
        <a:bodyPr/>
        <a:lstStyle/>
        <a:p>
          <a:endParaRPr lang="en-US"/>
        </a:p>
      </dgm:t>
    </dgm:pt>
    <dgm:pt modelId="{4860CA0C-58F5-49D9-AA39-AF395F90C9E2}">
      <dgm:prSet/>
      <dgm:spPr/>
      <dgm:t>
        <a:bodyPr/>
        <a:lstStyle/>
        <a:p>
          <a:r>
            <a:rPr lang="en-GB"/>
            <a:t>Professional Boards, Colleges</a:t>
          </a:r>
          <a:endParaRPr lang="en-US"/>
        </a:p>
      </dgm:t>
    </dgm:pt>
    <dgm:pt modelId="{19755EF6-8468-4C31-8B2A-13DEEDCEEA3A}" type="parTrans" cxnId="{7C2C4C6B-6EDE-4256-B258-514D879FE2B5}">
      <dgm:prSet/>
      <dgm:spPr/>
      <dgm:t>
        <a:bodyPr/>
        <a:lstStyle/>
        <a:p>
          <a:endParaRPr lang="en-US"/>
        </a:p>
      </dgm:t>
    </dgm:pt>
    <dgm:pt modelId="{34DAC987-9C3E-46FC-AAC4-CAB35CC53015}" type="sibTrans" cxnId="{7C2C4C6B-6EDE-4256-B258-514D879FE2B5}">
      <dgm:prSet/>
      <dgm:spPr/>
      <dgm:t>
        <a:bodyPr/>
        <a:lstStyle/>
        <a:p>
          <a:endParaRPr lang="en-US"/>
        </a:p>
      </dgm:t>
    </dgm:pt>
    <dgm:pt modelId="{B507FEE1-1F0D-48E6-A488-F1ED09E2B5BD}">
      <dgm:prSet/>
      <dgm:spPr/>
      <dgm:t>
        <a:bodyPr/>
        <a:lstStyle/>
        <a:p>
          <a:r>
            <a:rPr lang="en-GB"/>
            <a:t>Academia</a:t>
          </a:r>
          <a:endParaRPr lang="en-US"/>
        </a:p>
      </dgm:t>
    </dgm:pt>
    <dgm:pt modelId="{98411F4E-AA02-4F72-8599-0BA7C348886A}" type="parTrans" cxnId="{23D33B74-F29D-4B9D-9133-32DDEA3122D9}">
      <dgm:prSet/>
      <dgm:spPr/>
      <dgm:t>
        <a:bodyPr/>
        <a:lstStyle/>
        <a:p>
          <a:endParaRPr lang="en-US"/>
        </a:p>
      </dgm:t>
    </dgm:pt>
    <dgm:pt modelId="{D06F9061-AFDC-4FD8-9185-AD3715A055EA}" type="sibTrans" cxnId="{23D33B74-F29D-4B9D-9133-32DDEA3122D9}">
      <dgm:prSet/>
      <dgm:spPr/>
      <dgm:t>
        <a:bodyPr/>
        <a:lstStyle/>
        <a:p>
          <a:endParaRPr lang="en-US"/>
        </a:p>
      </dgm:t>
    </dgm:pt>
    <dgm:pt modelId="{0543DF49-F5B0-43BF-8CD4-442AA67BD924}" type="pres">
      <dgm:prSet presAssocID="{0C7106B0-1C32-47A6-BC17-7CC79244D411}" presName="hierChild1" presStyleCnt="0">
        <dgm:presLayoutVars>
          <dgm:chPref val="1"/>
          <dgm:dir/>
          <dgm:animOne val="branch"/>
          <dgm:animLvl val="lvl"/>
          <dgm:resizeHandles/>
        </dgm:presLayoutVars>
      </dgm:prSet>
      <dgm:spPr/>
    </dgm:pt>
    <dgm:pt modelId="{4EF212E0-A6C5-425B-B80E-F65B729DA766}" type="pres">
      <dgm:prSet presAssocID="{35C210D8-779C-4519-A545-B9F1BC19FD8A}" presName="hierRoot1" presStyleCnt="0"/>
      <dgm:spPr/>
    </dgm:pt>
    <dgm:pt modelId="{237A7EAA-BA46-4720-86AD-146CBCF91D60}" type="pres">
      <dgm:prSet presAssocID="{35C210D8-779C-4519-A545-B9F1BC19FD8A}" presName="composite" presStyleCnt="0"/>
      <dgm:spPr/>
    </dgm:pt>
    <dgm:pt modelId="{DD1C5D50-0033-4D25-8B89-7A9BEEF2B5AB}" type="pres">
      <dgm:prSet presAssocID="{35C210D8-779C-4519-A545-B9F1BC19FD8A}" presName="background" presStyleLbl="node0" presStyleIdx="0" presStyleCnt="2"/>
      <dgm:spPr/>
    </dgm:pt>
    <dgm:pt modelId="{C18A17B4-0CC8-4798-963D-D6550E1D5F02}" type="pres">
      <dgm:prSet presAssocID="{35C210D8-779C-4519-A545-B9F1BC19FD8A}" presName="text" presStyleLbl="fgAcc0" presStyleIdx="0" presStyleCnt="2">
        <dgm:presLayoutVars>
          <dgm:chPref val="3"/>
        </dgm:presLayoutVars>
      </dgm:prSet>
      <dgm:spPr/>
    </dgm:pt>
    <dgm:pt modelId="{7ED6B658-7807-4851-A491-74B1C2584197}" type="pres">
      <dgm:prSet presAssocID="{35C210D8-779C-4519-A545-B9F1BC19FD8A}" presName="hierChild2" presStyleCnt="0"/>
      <dgm:spPr/>
    </dgm:pt>
    <dgm:pt modelId="{196B8882-74BB-495B-89F3-8CC28B6CBA23}" type="pres">
      <dgm:prSet presAssocID="{85797706-2552-438D-82EE-DC209FE76B6D}" presName="Name10" presStyleLbl="parChTrans1D2" presStyleIdx="0" presStyleCnt="3"/>
      <dgm:spPr/>
    </dgm:pt>
    <dgm:pt modelId="{3A289E53-B44A-4598-89A3-D469028C165A}" type="pres">
      <dgm:prSet presAssocID="{E6C1574A-820B-4B82-B517-1E83925C1C3A}" presName="hierRoot2" presStyleCnt="0"/>
      <dgm:spPr/>
    </dgm:pt>
    <dgm:pt modelId="{925F3A53-AD14-4CD9-B771-CE35628EA8C4}" type="pres">
      <dgm:prSet presAssocID="{E6C1574A-820B-4B82-B517-1E83925C1C3A}" presName="composite2" presStyleCnt="0"/>
      <dgm:spPr/>
    </dgm:pt>
    <dgm:pt modelId="{E3E80C12-351B-43E4-AFAF-52BEB53482F9}" type="pres">
      <dgm:prSet presAssocID="{E6C1574A-820B-4B82-B517-1E83925C1C3A}" presName="background2" presStyleLbl="node2" presStyleIdx="0" presStyleCnt="3"/>
      <dgm:spPr/>
    </dgm:pt>
    <dgm:pt modelId="{ECF6EA32-4E67-4AEE-B665-B9999F724DAA}" type="pres">
      <dgm:prSet presAssocID="{E6C1574A-820B-4B82-B517-1E83925C1C3A}" presName="text2" presStyleLbl="fgAcc2" presStyleIdx="0" presStyleCnt="3">
        <dgm:presLayoutVars>
          <dgm:chPref val="3"/>
        </dgm:presLayoutVars>
      </dgm:prSet>
      <dgm:spPr/>
    </dgm:pt>
    <dgm:pt modelId="{63FDA8F0-4605-4EFF-B913-8CE79CD3E008}" type="pres">
      <dgm:prSet presAssocID="{E6C1574A-820B-4B82-B517-1E83925C1C3A}" presName="hierChild3" presStyleCnt="0"/>
      <dgm:spPr/>
    </dgm:pt>
    <dgm:pt modelId="{76BF74BB-C7BB-4165-B4A9-F6331C1B836E}" type="pres">
      <dgm:prSet presAssocID="{098E36D9-FBBD-4C48-B319-89E6370F3934}" presName="Name10" presStyleLbl="parChTrans1D2" presStyleIdx="1" presStyleCnt="3"/>
      <dgm:spPr/>
    </dgm:pt>
    <dgm:pt modelId="{5E6ADCB9-E423-47F7-AC85-2FAC7F4B4FAA}" type="pres">
      <dgm:prSet presAssocID="{5E62C8A0-33CD-4B06-AC08-3034F645FACA}" presName="hierRoot2" presStyleCnt="0"/>
      <dgm:spPr/>
    </dgm:pt>
    <dgm:pt modelId="{245F1345-81E1-4346-ACEB-0F9FB6DC5802}" type="pres">
      <dgm:prSet presAssocID="{5E62C8A0-33CD-4B06-AC08-3034F645FACA}" presName="composite2" presStyleCnt="0"/>
      <dgm:spPr/>
    </dgm:pt>
    <dgm:pt modelId="{99159EB8-376A-436A-B054-F86644B074EE}" type="pres">
      <dgm:prSet presAssocID="{5E62C8A0-33CD-4B06-AC08-3034F645FACA}" presName="background2" presStyleLbl="node2" presStyleIdx="1" presStyleCnt="3"/>
      <dgm:spPr/>
    </dgm:pt>
    <dgm:pt modelId="{53440C65-29C6-410E-BC72-7283279CFB90}" type="pres">
      <dgm:prSet presAssocID="{5E62C8A0-33CD-4B06-AC08-3034F645FACA}" presName="text2" presStyleLbl="fgAcc2" presStyleIdx="1" presStyleCnt="3">
        <dgm:presLayoutVars>
          <dgm:chPref val="3"/>
        </dgm:presLayoutVars>
      </dgm:prSet>
      <dgm:spPr/>
    </dgm:pt>
    <dgm:pt modelId="{54A06002-7E87-4D22-89F6-EBAC8B6EDCEC}" type="pres">
      <dgm:prSet presAssocID="{5E62C8A0-33CD-4B06-AC08-3034F645FACA}" presName="hierChild3" presStyleCnt="0"/>
      <dgm:spPr/>
    </dgm:pt>
    <dgm:pt modelId="{F5EBD82D-041C-4BFE-ACAD-C21644AA642E}" type="pres">
      <dgm:prSet presAssocID="{4860CA0C-58F5-49D9-AA39-AF395F90C9E2}" presName="hierRoot1" presStyleCnt="0"/>
      <dgm:spPr/>
    </dgm:pt>
    <dgm:pt modelId="{85FCD9E7-97FB-4D11-8FEF-9D739D5BE157}" type="pres">
      <dgm:prSet presAssocID="{4860CA0C-58F5-49D9-AA39-AF395F90C9E2}" presName="composite" presStyleCnt="0"/>
      <dgm:spPr/>
    </dgm:pt>
    <dgm:pt modelId="{D88412B0-A31F-434E-B5DE-3C2AC72AD4AA}" type="pres">
      <dgm:prSet presAssocID="{4860CA0C-58F5-49D9-AA39-AF395F90C9E2}" presName="background" presStyleLbl="node0" presStyleIdx="1" presStyleCnt="2"/>
      <dgm:spPr/>
    </dgm:pt>
    <dgm:pt modelId="{2F0674E3-BC94-4D14-A2EA-940E305263CE}" type="pres">
      <dgm:prSet presAssocID="{4860CA0C-58F5-49D9-AA39-AF395F90C9E2}" presName="text" presStyleLbl="fgAcc0" presStyleIdx="1" presStyleCnt="2">
        <dgm:presLayoutVars>
          <dgm:chPref val="3"/>
        </dgm:presLayoutVars>
      </dgm:prSet>
      <dgm:spPr/>
    </dgm:pt>
    <dgm:pt modelId="{8AA9163B-012C-40FC-B6C2-85B64CD0781B}" type="pres">
      <dgm:prSet presAssocID="{4860CA0C-58F5-49D9-AA39-AF395F90C9E2}" presName="hierChild2" presStyleCnt="0"/>
      <dgm:spPr/>
    </dgm:pt>
    <dgm:pt modelId="{D203034B-0CFB-4CB7-9BAE-11C1EBFEE163}" type="pres">
      <dgm:prSet presAssocID="{98411F4E-AA02-4F72-8599-0BA7C348886A}" presName="Name10" presStyleLbl="parChTrans1D2" presStyleIdx="2" presStyleCnt="3"/>
      <dgm:spPr/>
    </dgm:pt>
    <dgm:pt modelId="{09F3D599-6CA7-4658-B0B3-2F4AC4178F5E}" type="pres">
      <dgm:prSet presAssocID="{B507FEE1-1F0D-48E6-A488-F1ED09E2B5BD}" presName="hierRoot2" presStyleCnt="0"/>
      <dgm:spPr/>
    </dgm:pt>
    <dgm:pt modelId="{710DC14B-0B6B-4A1F-953A-F3F602C739BB}" type="pres">
      <dgm:prSet presAssocID="{B507FEE1-1F0D-48E6-A488-F1ED09E2B5BD}" presName="composite2" presStyleCnt="0"/>
      <dgm:spPr/>
    </dgm:pt>
    <dgm:pt modelId="{08D4FA18-2853-48A5-B274-4023B71E0935}" type="pres">
      <dgm:prSet presAssocID="{B507FEE1-1F0D-48E6-A488-F1ED09E2B5BD}" presName="background2" presStyleLbl="node2" presStyleIdx="2" presStyleCnt="3"/>
      <dgm:spPr/>
    </dgm:pt>
    <dgm:pt modelId="{A8C13A87-A41F-492F-9877-545FCF189EB5}" type="pres">
      <dgm:prSet presAssocID="{B507FEE1-1F0D-48E6-A488-F1ED09E2B5BD}" presName="text2" presStyleLbl="fgAcc2" presStyleIdx="2" presStyleCnt="3">
        <dgm:presLayoutVars>
          <dgm:chPref val="3"/>
        </dgm:presLayoutVars>
      </dgm:prSet>
      <dgm:spPr/>
    </dgm:pt>
    <dgm:pt modelId="{E167C14D-F03B-40EC-8F9D-DF4DF1AB6A8C}" type="pres">
      <dgm:prSet presAssocID="{B507FEE1-1F0D-48E6-A488-F1ED09E2B5BD}" presName="hierChild3" presStyleCnt="0"/>
      <dgm:spPr/>
    </dgm:pt>
  </dgm:ptLst>
  <dgm:cxnLst>
    <dgm:cxn modelId="{6C150206-7125-4614-BD28-1E0FF35138D4}" type="presOf" srcId="{98411F4E-AA02-4F72-8599-0BA7C348886A}" destId="{D203034B-0CFB-4CB7-9BAE-11C1EBFEE163}" srcOrd="0" destOrd="0" presId="urn:microsoft.com/office/officeart/2005/8/layout/hierarchy1"/>
    <dgm:cxn modelId="{C3F11610-9229-4E29-B16F-689125E14E00}" srcId="{35C210D8-779C-4519-A545-B9F1BC19FD8A}" destId="{5E62C8A0-33CD-4B06-AC08-3034F645FACA}" srcOrd="1" destOrd="0" parTransId="{098E36D9-FBBD-4C48-B319-89E6370F3934}" sibTransId="{B928742A-3E00-4728-8100-27537869A97F}"/>
    <dgm:cxn modelId="{EED14A1B-9F9D-478D-8811-522086ED07A2}" srcId="{0C7106B0-1C32-47A6-BC17-7CC79244D411}" destId="{35C210D8-779C-4519-A545-B9F1BC19FD8A}" srcOrd="0" destOrd="0" parTransId="{BBA013CE-6070-4074-BD83-5B641A3A456B}" sibTransId="{13324D52-CC3B-49EE-9169-D8389C6A34AE}"/>
    <dgm:cxn modelId="{C768D320-B537-4063-9362-53D8CDF0B26C}" type="presOf" srcId="{4860CA0C-58F5-49D9-AA39-AF395F90C9E2}" destId="{2F0674E3-BC94-4D14-A2EA-940E305263CE}" srcOrd="0" destOrd="0" presId="urn:microsoft.com/office/officeart/2005/8/layout/hierarchy1"/>
    <dgm:cxn modelId="{D538302C-EA18-46BA-BDD7-C8CB572057D2}" srcId="{35C210D8-779C-4519-A545-B9F1BC19FD8A}" destId="{E6C1574A-820B-4B82-B517-1E83925C1C3A}" srcOrd="0" destOrd="0" parTransId="{85797706-2552-438D-82EE-DC209FE76B6D}" sibTransId="{F42A85D7-E21E-4852-A400-EB619429ACFE}"/>
    <dgm:cxn modelId="{988C5660-4732-4802-82E4-791FA85FA9D8}" type="presOf" srcId="{5E62C8A0-33CD-4B06-AC08-3034F645FACA}" destId="{53440C65-29C6-410E-BC72-7283279CFB90}" srcOrd="0" destOrd="0" presId="urn:microsoft.com/office/officeart/2005/8/layout/hierarchy1"/>
    <dgm:cxn modelId="{2D67D767-6999-43E9-85DB-AAD54996996E}" type="presOf" srcId="{E6C1574A-820B-4B82-B517-1E83925C1C3A}" destId="{ECF6EA32-4E67-4AEE-B665-B9999F724DAA}" srcOrd="0" destOrd="0" presId="urn:microsoft.com/office/officeart/2005/8/layout/hierarchy1"/>
    <dgm:cxn modelId="{7C2C4C6B-6EDE-4256-B258-514D879FE2B5}" srcId="{0C7106B0-1C32-47A6-BC17-7CC79244D411}" destId="{4860CA0C-58F5-49D9-AA39-AF395F90C9E2}" srcOrd="1" destOrd="0" parTransId="{19755EF6-8468-4C31-8B2A-13DEEDCEEA3A}" sibTransId="{34DAC987-9C3E-46FC-AAC4-CAB35CC53015}"/>
    <dgm:cxn modelId="{23D33B74-F29D-4B9D-9133-32DDEA3122D9}" srcId="{4860CA0C-58F5-49D9-AA39-AF395F90C9E2}" destId="{B507FEE1-1F0D-48E6-A488-F1ED09E2B5BD}" srcOrd="0" destOrd="0" parTransId="{98411F4E-AA02-4F72-8599-0BA7C348886A}" sibTransId="{D06F9061-AFDC-4FD8-9185-AD3715A055EA}"/>
    <dgm:cxn modelId="{39326096-9EE2-4192-BA8C-629D6F516A4B}" type="presOf" srcId="{B507FEE1-1F0D-48E6-A488-F1ED09E2B5BD}" destId="{A8C13A87-A41F-492F-9877-545FCF189EB5}" srcOrd="0" destOrd="0" presId="urn:microsoft.com/office/officeart/2005/8/layout/hierarchy1"/>
    <dgm:cxn modelId="{E804ABAD-FC9C-4E44-9BE6-14A55E14FC52}" type="presOf" srcId="{098E36D9-FBBD-4C48-B319-89E6370F3934}" destId="{76BF74BB-C7BB-4165-B4A9-F6331C1B836E}" srcOrd="0" destOrd="0" presId="urn:microsoft.com/office/officeart/2005/8/layout/hierarchy1"/>
    <dgm:cxn modelId="{887AF4DC-642F-4525-AF33-3D983E0E6DAD}" type="presOf" srcId="{35C210D8-779C-4519-A545-B9F1BC19FD8A}" destId="{C18A17B4-0CC8-4798-963D-D6550E1D5F02}" srcOrd="0" destOrd="0" presId="urn:microsoft.com/office/officeart/2005/8/layout/hierarchy1"/>
    <dgm:cxn modelId="{E6A10EE9-8F41-42A7-A8EA-794E77A947B5}" type="presOf" srcId="{85797706-2552-438D-82EE-DC209FE76B6D}" destId="{196B8882-74BB-495B-89F3-8CC28B6CBA23}" srcOrd="0" destOrd="0" presId="urn:microsoft.com/office/officeart/2005/8/layout/hierarchy1"/>
    <dgm:cxn modelId="{4FDFB7F5-2C53-4E3E-8089-8FA27F1C3C12}" type="presOf" srcId="{0C7106B0-1C32-47A6-BC17-7CC79244D411}" destId="{0543DF49-F5B0-43BF-8CD4-442AA67BD924}" srcOrd="0" destOrd="0" presId="urn:microsoft.com/office/officeart/2005/8/layout/hierarchy1"/>
    <dgm:cxn modelId="{C8413757-0061-4E99-B673-3DDBC8CABDFC}" type="presParOf" srcId="{0543DF49-F5B0-43BF-8CD4-442AA67BD924}" destId="{4EF212E0-A6C5-425B-B80E-F65B729DA766}" srcOrd="0" destOrd="0" presId="urn:microsoft.com/office/officeart/2005/8/layout/hierarchy1"/>
    <dgm:cxn modelId="{C34C755A-A873-40A2-8652-5CA7B5132A83}" type="presParOf" srcId="{4EF212E0-A6C5-425B-B80E-F65B729DA766}" destId="{237A7EAA-BA46-4720-86AD-146CBCF91D60}" srcOrd="0" destOrd="0" presId="urn:microsoft.com/office/officeart/2005/8/layout/hierarchy1"/>
    <dgm:cxn modelId="{23E74472-67B4-4830-AA9C-198035EF06F8}" type="presParOf" srcId="{237A7EAA-BA46-4720-86AD-146CBCF91D60}" destId="{DD1C5D50-0033-4D25-8B89-7A9BEEF2B5AB}" srcOrd="0" destOrd="0" presId="urn:microsoft.com/office/officeart/2005/8/layout/hierarchy1"/>
    <dgm:cxn modelId="{02D277D8-DA72-47D5-8BE2-4B28838402FA}" type="presParOf" srcId="{237A7EAA-BA46-4720-86AD-146CBCF91D60}" destId="{C18A17B4-0CC8-4798-963D-D6550E1D5F02}" srcOrd="1" destOrd="0" presId="urn:microsoft.com/office/officeart/2005/8/layout/hierarchy1"/>
    <dgm:cxn modelId="{FB153C7F-24A5-49B9-8B7E-523600D7CFA7}" type="presParOf" srcId="{4EF212E0-A6C5-425B-B80E-F65B729DA766}" destId="{7ED6B658-7807-4851-A491-74B1C2584197}" srcOrd="1" destOrd="0" presId="urn:microsoft.com/office/officeart/2005/8/layout/hierarchy1"/>
    <dgm:cxn modelId="{73A9C80E-01F3-467C-8D1A-05E4D422C2D3}" type="presParOf" srcId="{7ED6B658-7807-4851-A491-74B1C2584197}" destId="{196B8882-74BB-495B-89F3-8CC28B6CBA23}" srcOrd="0" destOrd="0" presId="urn:microsoft.com/office/officeart/2005/8/layout/hierarchy1"/>
    <dgm:cxn modelId="{ED3FEACB-01D7-4A8F-B033-12457DCC4575}" type="presParOf" srcId="{7ED6B658-7807-4851-A491-74B1C2584197}" destId="{3A289E53-B44A-4598-89A3-D469028C165A}" srcOrd="1" destOrd="0" presId="urn:microsoft.com/office/officeart/2005/8/layout/hierarchy1"/>
    <dgm:cxn modelId="{C8B1CE17-FB1C-4144-8065-5C1E6390249E}" type="presParOf" srcId="{3A289E53-B44A-4598-89A3-D469028C165A}" destId="{925F3A53-AD14-4CD9-B771-CE35628EA8C4}" srcOrd="0" destOrd="0" presId="urn:microsoft.com/office/officeart/2005/8/layout/hierarchy1"/>
    <dgm:cxn modelId="{D9ABFC0A-3390-4934-8E62-20BFB3DAEE5F}" type="presParOf" srcId="{925F3A53-AD14-4CD9-B771-CE35628EA8C4}" destId="{E3E80C12-351B-43E4-AFAF-52BEB53482F9}" srcOrd="0" destOrd="0" presId="urn:microsoft.com/office/officeart/2005/8/layout/hierarchy1"/>
    <dgm:cxn modelId="{78F63BF8-98D0-4045-95A7-118A61D9A62F}" type="presParOf" srcId="{925F3A53-AD14-4CD9-B771-CE35628EA8C4}" destId="{ECF6EA32-4E67-4AEE-B665-B9999F724DAA}" srcOrd="1" destOrd="0" presId="urn:microsoft.com/office/officeart/2005/8/layout/hierarchy1"/>
    <dgm:cxn modelId="{98EE1428-2554-4C2C-910D-E2F189E16630}" type="presParOf" srcId="{3A289E53-B44A-4598-89A3-D469028C165A}" destId="{63FDA8F0-4605-4EFF-B913-8CE79CD3E008}" srcOrd="1" destOrd="0" presId="urn:microsoft.com/office/officeart/2005/8/layout/hierarchy1"/>
    <dgm:cxn modelId="{CF334EDD-2CD3-4FC9-AF66-87EEF28FE3EE}" type="presParOf" srcId="{7ED6B658-7807-4851-A491-74B1C2584197}" destId="{76BF74BB-C7BB-4165-B4A9-F6331C1B836E}" srcOrd="2" destOrd="0" presId="urn:microsoft.com/office/officeart/2005/8/layout/hierarchy1"/>
    <dgm:cxn modelId="{795BBDA4-CD83-4985-B204-51843D0ED508}" type="presParOf" srcId="{7ED6B658-7807-4851-A491-74B1C2584197}" destId="{5E6ADCB9-E423-47F7-AC85-2FAC7F4B4FAA}" srcOrd="3" destOrd="0" presId="urn:microsoft.com/office/officeart/2005/8/layout/hierarchy1"/>
    <dgm:cxn modelId="{8087EACE-BDB6-482A-AB66-0E5B416B0BAB}" type="presParOf" srcId="{5E6ADCB9-E423-47F7-AC85-2FAC7F4B4FAA}" destId="{245F1345-81E1-4346-ACEB-0F9FB6DC5802}" srcOrd="0" destOrd="0" presId="urn:microsoft.com/office/officeart/2005/8/layout/hierarchy1"/>
    <dgm:cxn modelId="{AB0AF6E3-8E6D-44FA-827A-A7288CC5B8EE}" type="presParOf" srcId="{245F1345-81E1-4346-ACEB-0F9FB6DC5802}" destId="{99159EB8-376A-436A-B054-F86644B074EE}" srcOrd="0" destOrd="0" presId="urn:microsoft.com/office/officeart/2005/8/layout/hierarchy1"/>
    <dgm:cxn modelId="{9EA3C86D-3758-4FBB-AF44-0505850E615A}" type="presParOf" srcId="{245F1345-81E1-4346-ACEB-0F9FB6DC5802}" destId="{53440C65-29C6-410E-BC72-7283279CFB90}" srcOrd="1" destOrd="0" presId="urn:microsoft.com/office/officeart/2005/8/layout/hierarchy1"/>
    <dgm:cxn modelId="{D9B3C03B-8C51-4E9E-8CC7-B10E5DD432AA}" type="presParOf" srcId="{5E6ADCB9-E423-47F7-AC85-2FAC7F4B4FAA}" destId="{54A06002-7E87-4D22-89F6-EBAC8B6EDCEC}" srcOrd="1" destOrd="0" presId="urn:microsoft.com/office/officeart/2005/8/layout/hierarchy1"/>
    <dgm:cxn modelId="{C8A1F716-AC64-40B9-8F15-FC5CBDB97F0F}" type="presParOf" srcId="{0543DF49-F5B0-43BF-8CD4-442AA67BD924}" destId="{F5EBD82D-041C-4BFE-ACAD-C21644AA642E}" srcOrd="1" destOrd="0" presId="urn:microsoft.com/office/officeart/2005/8/layout/hierarchy1"/>
    <dgm:cxn modelId="{8A8D1036-19A8-41E2-AD3B-310214E1B65B}" type="presParOf" srcId="{F5EBD82D-041C-4BFE-ACAD-C21644AA642E}" destId="{85FCD9E7-97FB-4D11-8FEF-9D739D5BE157}" srcOrd="0" destOrd="0" presId="urn:microsoft.com/office/officeart/2005/8/layout/hierarchy1"/>
    <dgm:cxn modelId="{FC88DB5E-1182-43CB-A467-F26DD77B1F54}" type="presParOf" srcId="{85FCD9E7-97FB-4D11-8FEF-9D739D5BE157}" destId="{D88412B0-A31F-434E-B5DE-3C2AC72AD4AA}" srcOrd="0" destOrd="0" presId="urn:microsoft.com/office/officeart/2005/8/layout/hierarchy1"/>
    <dgm:cxn modelId="{2C3730A3-23F3-4A06-83C9-D12CA734FE90}" type="presParOf" srcId="{85FCD9E7-97FB-4D11-8FEF-9D739D5BE157}" destId="{2F0674E3-BC94-4D14-A2EA-940E305263CE}" srcOrd="1" destOrd="0" presId="urn:microsoft.com/office/officeart/2005/8/layout/hierarchy1"/>
    <dgm:cxn modelId="{3F5A9B3A-926A-4A88-98C3-8E49460C151E}" type="presParOf" srcId="{F5EBD82D-041C-4BFE-ACAD-C21644AA642E}" destId="{8AA9163B-012C-40FC-B6C2-85B64CD0781B}" srcOrd="1" destOrd="0" presId="urn:microsoft.com/office/officeart/2005/8/layout/hierarchy1"/>
    <dgm:cxn modelId="{CDA29852-0C73-4128-BF2E-1CCF8E3FBFE7}" type="presParOf" srcId="{8AA9163B-012C-40FC-B6C2-85B64CD0781B}" destId="{D203034B-0CFB-4CB7-9BAE-11C1EBFEE163}" srcOrd="0" destOrd="0" presId="urn:microsoft.com/office/officeart/2005/8/layout/hierarchy1"/>
    <dgm:cxn modelId="{461647EA-0B9D-46C6-90D1-41C7C81E9EC9}" type="presParOf" srcId="{8AA9163B-012C-40FC-B6C2-85B64CD0781B}" destId="{09F3D599-6CA7-4658-B0B3-2F4AC4178F5E}" srcOrd="1" destOrd="0" presId="urn:microsoft.com/office/officeart/2005/8/layout/hierarchy1"/>
    <dgm:cxn modelId="{18479E04-36DB-409F-973E-9E04EB637D9F}" type="presParOf" srcId="{09F3D599-6CA7-4658-B0B3-2F4AC4178F5E}" destId="{710DC14B-0B6B-4A1F-953A-F3F602C739BB}" srcOrd="0" destOrd="0" presId="urn:microsoft.com/office/officeart/2005/8/layout/hierarchy1"/>
    <dgm:cxn modelId="{1A822A9E-D291-4451-B692-2D7D3F215603}" type="presParOf" srcId="{710DC14B-0B6B-4A1F-953A-F3F602C739BB}" destId="{08D4FA18-2853-48A5-B274-4023B71E0935}" srcOrd="0" destOrd="0" presId="urn:microsoft.com/office/officeart/2005/8/layout/hierarchy1"/>
    <dgm:cxn modelId="{57474BCA-F399-49ED-8336-D0BB1E759BC5}" type="presParOf" srcId="{710DC14B-0B6B-4A1F-953A-F3F602C739BB}" destId="{A8C13A87-A41F-492F-9877-545FCF189EB5}" srcOrd="1" destOrd="0" presId="urn:microsoft.com/office/officeart/2005/8/layout/hierarchy1"/>
    <dgm:cxn modelId="{CB2A4716-18EA-4A80-9244-9D996A66A5EE}" type="presParOf" srcId="{09F3D599-6CA7-4658-B0B3-2F4AC4178F5E}" destId="{E167C14D-F03B-40EC-8F9D-DF4DF1AB6A8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3034B-0CFB-4CB7-9BAE-11C1EBFEE163}">
      <dsp:nvSpPr>
        <dsp:cNvPr id="0" name=""/>
        <dsp:cNvSpPr/>
      </dsp:nvSpPr>
      <dsp:spPr>
        <a:xfrm>
          <a:off x="6485453" y="1736650"/>
          <a:ext cx="91440" cy="645107"/>
        </a:xfrm>
        <a:custGeom>
          <a:avLst/>
          <a:gdLst/>
          <a:ahLst/>
          <a:cxnLst/>
          <a:rect l="0" t="0" r="0" b="0"/>
          <a:pathLst>
            <a:path>
              <a:moveTo>
                <a:pt x="45720" y="0"/>
              </a:moveTo>
              <a:lnTo>
                <a:pt x="45720" y="64510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BF74BB-C7BB-4165-B4A9-F6331C1B836E}">
      <dsp:nvSpPr>
        <dsp:cNvPr id="0" name=""/>
        <dsp:cNvSpPr/>
      </dsp:nvSpPr>
      <dsp:spPr>
        <a:xfrm>
          <a:off x="2464593" y="1736650"/>
          <a:ext cx="1355526" cy="645107"/>
        </a:xfrm>
        <a:custGeom>
          <a:avLst/>
          <a:gdLst/>
          <a:ahLst/>
          <a:cxnLst/>
          <a:rect l="0" t="0" r="0" b="0"/>
          <a:pathLst>
            <a:path>
              <a:moveTo>
                <a:pt x="0" y="0"/>
              </a:moveTo>
              <a:lnTo>
                <a:pt x="0" y="439621"/>
              </a:lnTo>
              <a:lnTo>
                <a:pt x="1355526" y="439621"/>
              </a:lnTo>
              <a:lnTo>
                <a:pt x="1355526" y="64510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6B8882-74BB-495B-89F3-8CC28B6CBA23}">
      <dsp:nvSpPr>
        <dsp:cNvPr id="0" name=""/>
        <dsp:cNvSpPr/>
      </dsp:nvSpPr>
      <dsp:spPr>
        <a:xfrm>
          <a:off x="1109067" y="1736650"/>
          <a:ext cx="1355526" cy="645107"/>
        </a:xfrm>
        <a:custGeom>
          <a:avLst/>
          <a:gdLst/>
          <a:ahLst/>
          <a:cxnLst/>
          <a:rect l="0" t="0" r="0" b="0"/>
          <a:pathLst>
            <a:path>
              <a:moveTo>
                <a:pt x="1355526" y="0"/>
              </a:moveTo>
              <a:lnTo>
                <a:pt x="1355526" y="439621"/>
              </a:lnTo>
              <a:lnTo>
                <a:pt x="0" y="439621"/>
              </a:lnTo>
              <a:lnTo>
                <a:pt x="0" y="64510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1C5D50-0033-4D25-8B89-7A9BEEF2B5AB}">
      <dsp:nvSpPr>
        <dsp:cNvPr id="0" name=""/>
        <dsp:cNvSpPr/>
      </dsp:nvSpPr>
      <dsp:spPr>
        <a:xfrm>
          <a:off x="1355526" y="328134"/>
          <a:ext cx="2218134" cy="14085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8A17B4-0CC8-4798-963D-D6550E1D5F02}">
      <dsp:nvSpPr>
        <dsp:cNvPr id="0" name=""/>
        <dsp:cNvSpPr/>
      </dsp:nvSpPr>
      <dsp:spPr>
        <a:xfrm>
          <a:off x="1601985" y="562271"/>
          <a:ext cx="2218134" cy="14085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b="1" kern="1200"/>
            <a:t>Committee of Appraisers:</a:t>
          </a:r>
          <a:endParaRPr lang="en-US" sz="2600" kern="1200"/>
        </a:p>
      </dsp:txBody>
      <dsp:txXfrm>
        <a:off x="1643239" y="603525"/>
        <a:ext cx="2135626" cy="1326007"/>
      </dsp:txXfrm>
    </dsp:sp>
    <dsp:sp modelId="{E3E80C12-351B-43E4-AFAF-52BEB53482F9}">
      <dsp:nvSpPr>
        <dsp:cNvPr id="0" name=""/>
        <dsp:cNvSpPr/>
      </dsp:nvSpPr>
      <dsp:spPr>
        <a:xfrm>
          <a:off x="0" y="2381757"/>
          <a:ext cx="2218134" cy="140851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F6EA32-4E67-4AEE-B665-B9999F724DAA}">
      <dsp:nvSpPr>
        <dsp:cNvPr id="0" name=""/>
        <dsp:cNvSpPr/>
      </dsp:nvSpPr>
      <dsp:spPr>
        <a:xfrm>
          <a:off x="246459" y="2615893"/>
          <a:ext cx="2218134" cy="140851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a:t>Other UEMS Boards</a:t>
          </a:r>
          <a:endParaRPr lang="en-US" sz="2600" kern="1200"/>
        </a:p>
      </dsp:txBody>
      <dsp:txXfrm>
        <a:off x="287713" y="2657147"/>
        <a:ext cx="2135626" cy="1326007"/>
      </dsp:txXfrm>
    </dsp:sp>
    <dsp:sp modelId="{99159EB8-376A-436A-B054-F86644B074EE}">
      <dsp:nvSpPr>
        <dsp:cNvPr id="0" name=""/>
        <dsp:cNvSpPr/>
      </dsp:nvSpPr>
      <dsp:spPr>
        <a:xfrm>
          <a:off x="2711053" y="2381757"/>
          <a:ext cx="2218134" cy="140851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440C65-29C6-410E-BC72-7283279CFB90}">
      <dsp:nvSpPr>
        <dsp:cNvPr id="0" name=""/>
        <dsp:cNvSpPr/>
      </dsp:nvSpPr>
      <dsp:spPr>
        <a:xfrm>
          <a:off x="2957512" y="2615893"/>
          <a:ext cx="2218134" cy="140851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a:t>European or National Societies,   </a:t>
          </a:r>
          <a:endParaRPr lang="en-US" sz="2600" kern="1200"/>
        </a:p>
      </dsp:txBody>
      <dsp:txXfrm>
        <a:off x="2998766" y="2657147"/>
        <a:ext cx="2135626" cy="1326007"/>
      </dsp:txXfrm>
    </dsp:sp>
    <dsp:sp modelId="{D88412B0-A31F-434E-B5DE-3C2AC72AD4AA}">
      <dsp:nvSpPr>
        <dsp:cNvPr id="0" name=""/>
        <dsp:cNvSpPr/>
      </dsp:nvSpPr>
      <dsp:spPr>
        <a:xfrm>
          <a:off x="5422106" y="328134"/>
          <a:ext cx="2218134" cy="14085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0674E3-BC94-4D14-A2EA-940E305263CE}">
      <dsp:nvSpPr>
        <dsp:cNvPr id="0" name=""/>
        <dsp:cNvSpPr/>
      </dsp:nvSpPr>
      <dsp:spPr>
        <a:xfrm>
          <a:off x="5668565" y="562271"/>
          <a:ext cx="2218134" cy="14085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a:t>Professional Boards, Colleges</a:t>
          </a:r>
          <a:endParaRPr lang="en-US" sz="2600" kern="1200"/>
        </a:p>
      </dsp:txBody>
      <dsp:txXfrm>
        <a:off x="5709819" y="603525"/>
        <a:ext cx="2135626" cy="1326007"/>
      </dsp:txXfrm>
    </dsp:sp>
    <dsp:sp modelId="{08D4FA18-2853-48A5-B274-4023B71E0935}">
      <dsp:nvSpPr>
        <dsp:cNvPr id="0" name=""/>
        <dsp:cNvSpPr/>
      </dsp:nvSpPr>
      <dsp:spPr>
        <a:xfrm>
          <a:off x="5422106" y="2381757"/>
          <a:ext cx="2218134" cy="140851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C13A87-A41F-492F-9877-545FCF189EB5}">
      <dsp:nvSpPr>
        <dsp:cNvPr id="0" name=""/>
        <dsp:cNvSpPr/>
      </dsp:nvSpPr>
      <dsp:spPr>
        <a:xfrm>
          <a:off x="5668565" y="2615893"/>
          <a:ext cx="2218134" cy="140851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a:t>Academia</a:t>
          </a:r>
          <a:endParaRPr lang="en-US" sz="2600" kern="1200"/>
        </a:p>
      </dsp:txBody>
      <dsp:txXfrm>
        <a:off x="5709819" y="2657147"/>
        <a:ext cx="2135626" cy="132600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4A3E5-C78D-264F-A587-A1F50CD1CCD3}" type="datetimeFigureOut">
              <a:rPr lang="pt-PT" smtClean="0"/>
              <a:t>17/10/24</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E1428-164D-FD49-852D-2FE515ABF814}" type="slidenum">
              <a:rPr lang="pt-PT" smtClean="0"/>
              <a:t>‹nº›</a:t>
            </a:fld>
            <a:endParaRPr lang="pt-PT"/>
          </a:p>
        </p:txBody>
      </p:sp>
    </p:spTree>
    <p:extLst>
      <p:ext uri="{BB962C8B-B14F-4D97-AF65-F5344CB8AC3E}">
        <p14:creationId xmlns:p14="http://schemas.microsoft.com/office/powerpoint/2010/main" val="4128588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6BC27F-1823-7248-AD9C-047B956F9AEB}"/>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p>
        </p:txBody>
      </p:sp>
      <p:sp>
        <p:nvSpPr>
          <p:cNvPr id="3" name="Subtítulo 2">
            <a:extLst>
              <a:ext uri="{FF2B5EF4-FFF2-40B4-BE49-F238E27FC236}">
                <a16:creationId xmlns:a16="http://schemas.microsoft.com/office/drawing/2014/main" id="{840ABA2A-7616-774C-A413-B84E92632A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p>
        </p:txBody>
      </p:sp>
      <p:sp>
        <p:nvSpPr>
          <p:cNvPr id="4" name="Marcador de Posição da Data 3">
            <a:extLst>
              <a:ext uri="{FF2B5EF4-FFF2-40B4-BE49-F238E27FC236}">
                <a16:creationId xmlns:a16="http://schemas.microsoft.com/office/drawing/2014/main" id="{DD89E77D-3476-AD48-B293-254909937A55}"/>
              </a:ext>
            </a:extLst>
          </p:cNvPr>
          <p:cNvSpPr>
            <a:spLocks noGrp="1"/>
          </p:cNvSpPr>
          <p:nvPr>
            <p:ph type="dt" sz="half" idx="10"/>
          </p:nvPr>
        </p:nvSpPr>
        <p:spPr/>
        <p:txBody>
          <a:bodyPr/>
          <a:lstStyle/>
          <a:p>
            <a:fld id="{2D1493F2-8B1A-814B-9251-B886966BF76C}" type="datetimeFigureOut">
              <a:rPr lang="pt-PT" smtClean="0"/>
              <a:t>17/10/24</a:t>
            </a:fld>
            <a:endParaRPr lang="pt-PT"/>
          </a:p>
        </p:txBody>
      </p:sp>
      <p:sp>
        <p:nvSpPr>
          <p:cNvPr id="5" name="Marcador de Posição do Rodapé 4">
            <a:extLst>
              <a:ext uri="{FF2B5EF4-FFF2-40B4-BE49-F238E27FC236}">
                <a16:creationId xmlns:a16="http://schemas.microsoft.com/office/drawing/2014/main" id="{B23A2A8A-A34B-5446-8DB8-77BDAE5B7AAC}"/>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764986F6-EC8C-4B45-8B2A-5D2729F632F4}"/>
              </a:ext>
            </a:extLst>
          </p:cNvPr>
          <p:cNvSpPr>
            <a:spLocks noGrp="1"/>
          </p:cNvSpPr>
          <p:nvPr>
            <p:ph type="sldNum" sz="quarter" idx="12"/>
          </p:nvPr>
        </p:nvSpPr>
        <p:spPr/>
        <p:txBody>
          <a:bodyPr/>
          <a:lstStyle/>
          <a:p>
            <a:fld id="{557D4B17-5019-9B47-9746-E97846730A15}" type="slidenum">
              <a:rPr lang="pt-PT" smtClean="0"/>
              <a:t>‹nº›</a:t>
            </a:fld>
            <a:endParaRPr lang="pt-PT"/>
          </a:p>
        </p:txBody>
      </p:sp>
    </p:spTree>
    <p:extLst>
      <p:ext uri="{BB962C8B-B14F-4D97-AF65-F5344CB8AC3E}">
        <p14:creationId xmlns:p14="http://schemas.microsoft.com/office/powerpoint/2010/main" val="2415367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B27F25-8B05-B946-9162-6E2F2A374873}"/>
              </a:ext>
            </a:extLst>
          </p:cNvPr>
          <p:cNvSpPr>
            <a:spLocks noGrp="1"/>
          </p:cNvSpPr>
          <p:nvPr>
            <p:ph type="title"/>
          </p:nvPr>
        </p:nvSpPr>
        <p:spPr/>
        <p:txBody>
          <a:bodyPr/>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3E75CEFA-0123-1943-A48F-EEFB85E29424}"/>
              </a:ext>
            </a:extLst>
          </p:cNvPr>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00D4AD26-C013-924D-A0C2-4C928F2D767D}"/>
              </a:ext>
            </a:extLst>
          </p:cNvPr>
          <p:cNvSpPr>
            <a:spLocks noGrp="1"/>
          </p:cNvSpPr>
          <p:nvPr>
            <p:ph type="dt" sz="half" idx="10"/>
          </p:nvPr>
        </p:nvSpPr>
        <p:spPr/>
        <p:txBody>
          <a:bodyPr/>
          <a:lstStyle/>
          <a:p>
            <a:fld id="{2D1493F2-8B1A-814B-9251-B886966BF76C}" type="datetimeFigureOut">
              <a:rPr lang="pt-PT" smtClean="0"/>
              <a:t>17/10/24</a:t>
            </a:fld>
            <a:endParaRPr lang="pt-PT"/>
          </a:p>
        </p:txBody>
      </p:sp>
      <p:sp>
        <p:nvSpPr>
          <p:cNvPr id="5" name="Marcador de Posição do Rodapé 4">
            <a:extLst>
              <a:ext uri="{FF2B5EF4-FFF2-40B4-BE49-F238E27FC236}">
                <a16:creationId xmlns:a16="http://schemas.microsoft.com/office/drawing/2014/main" id="{67094CEC-3216-6E48-8F65-1BC9B401103A}"/>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6CBB52A2-01B9-1046-B054-F03D0D0567BA}"/>
              </a:ext>
            </a:extLst>
          </p:cNvPr>
          <p:cNvSpPr>
            <a:spLocks noGrp="1"/>
          </p:cNvSpPr>
          <p:nvPr>
            <p:ph type="sldNum" sz="quarter" idx="12"/>
          </p:nvPr>
        </p:nvSpPr>
        <p:spPr/>
        <p:txBody>
          <a:bodyPr/>
          <a:lstStyle/>
          <a:p>
            <a:fld id="{557D4B17-5019-9B47-9746-E97846730A15}" type="slidenum">
              <a:rPr lang="pt-PT" smtClean="0"/>
              <a:t>‹nº›</a:t>
            </a:fld>
            <a:endParaRPr lang="pt-PT"/>
          </a:p>
        </p:txBody>
      </p:sp>
    </p:spTree>
    <p:extLst>
      <p:ext uri="{BB962C8B-B14F-4D97-AF65-F5344CB8AC3E}">
        <p14:creationId xmlns:p14="http://schemas.microsoft.com/office/powerpoint/2010/main" val="273683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28FD499-FD0F-AD47-93FC-ED9145D8AE37}"/>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B31577E2-C687-F44B-9610-63AC7F078C87}"/>
              </a:ext>
            </a:extLst>
          </p:cNvPr>
          <p:cNvSpPr>
            <a:spLocks noGrp="1"/>
          </p:cNvSpPr>
          <p:nvPr>
            <p:ph type="body" orient="vert" idx="1"/>
          </p:nvPr>
        </p:nvSpPr>
        <p:spPr>
          <a:xfrm>
            <a:off x="838200" y="365125"/>
            <a:ext cx="7734300"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4D16E2CE-1C96-A340-8EBF-611FDE5ADD94}"/>
              </a:ext>
            </a:extLst>
          </p:cNvPr>
          <p:cNvSpPr>
            <a:spLocks noGrp="1"/>
          </p:cNvSpPr>
          <p:nvPr>
            <p:ph type="dt" sz="half" idx="10"/>
          </p:nvPr>
        </p:nvSpPr>
        <p:spPr/>
        <p:txBody>
          <a:bodyPr/>
          <a:lstStyle/>
          <a:p>
            <a:fld id="{2D1493F2-8B1A-814B-9251-B886966BF76C}" type="datetimeFigureOut">
              <a:rPr lang="pt-PT" smtClean="0"/>
              <a:t>17/10/24</a:t>
            </a:fld>
            <a:endParaRPr lang="pt-PT"/>
          </a:p>
        </p:txBody>
      </p:sp>
      <p:sp>
        <p:nvSpPr>
          <p:cNvPr id="5" name="Marcador de Posição do Rodapé 4">
            <a:extLst>
              <a:ext uri="{FF2B5EF4-FFF2-40B4-BE49-F238E27FC236}">
                <a16:creationId xmlns:a16="http://schemas.microsoft.com/office/drawing/2014/main" id="{22565160-8E93-5943-A704-3517498AEAE2}"/>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7408E485-6A66-0F43-AEB7-1C858884FD83}"/>
              </a:ext>
            </a:extLst>
          </p:cNvPr>
          <p:cNvSpPr>
            <a:spLocks noGrp="1"/>
          </p:cNvSpPr>
          <p:nvPr>
            <p:ph type="sldNum" sz="quarter" idx="12"/>
          </p:nvPr>
        </p:nvSpPr>
        <p:spPr/>
        <p:txBody>
          <a:bodyPr/>
          <a:lstStyle/>
          <a:p>
            <a:fld id="{557D4B17-5019-9B47-9746-E97846730A15}" type="slidenum">
              <a:rPr lang="pt-PT" smtClean="0"/>
              <a:t>‹nº›</a:t>
            </a:fld>
            <a:endParaRPr lang="pt-PT"/>
          </a:p>
        </p:txBody>
      </p:sp>
    </p:spTree>
    <p:extLst>
      <p:ext uri="{BB962C8B-B14F-4D97-AF65-F5344CB8AC3E}">
        <p14:creationId xmlns:p14="http://schemas.microsoft.com/office/powerpoint/2010/main" val="3426447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41AE64-49DB-A546-86F8-A5973B2F74AC}"/>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6B515E71-8D6F-2140-8AAA-21496FEB4D50}"/>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2C0E33FF-4680-FE45-BFFE-1077CDE2AC51}"/>
              </a:ext>
            </a:extLst>
          </p:cNvPr>
          <p:cNvSpPr>
            <a:spLocks noGrp="1"/>
          </p:cNvSpPr>
          <p:nvPr>
            <p:ph type="dt" sz="half" idx="10"/>
          </p:nvPr>
        </p:nvSpPr>
        <p:spPr/>
        <p:txBody>
          <a:bodyPr/>
          <a:lstStyle/>
          <a:p>
            <a:fld id="{2D1493F2-8B1A-814B-9251-B886966BF76C}" type="datetimeFigureOut">
              <a:rPr lang="pt-PT" smtClean="0"/>
              <a:t>17/10/24</a:t>
            </a:fld>
            <a:endParaRPr lang="pt-PT"/>
          </a:p>
        </p:txBody>
      </p:sp>
      <p:sp>
        <p:nvSpPr>
          <p:cNvPr id="5" name="Marcador de Posição do Rodapé 4">
            <a:extLst>
              <a:ext uri="{FF2B5EF4-FFF2-40B4-BE49-F238E27FC236}">
                <a16:creationId xmlns:a16="http://schemas.microsoft.com/office/drawing/2014/main" id="{8BA6AE80-D774-CD49-92FA-34430CC29031}"/>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1F2C65D0-CD37-484E-95DF-3D502D18BDC2}"/>
              </a:ext>
            </a:extLst>
          </p:cNvPr>
          <p:cNvSpPr>
            <a:spLocks noGrp="1"/>
          </p:cNvSpPr>
          <p:nvPr>
            <p:ph type="sldNum" sz="quarter" idx="12"/>
          </p:nvPr>
        </p:nvSpPr>
        <p:spPr/>
        <p:txBody>
          <a:bodyPr/>
          <a:lstStyle/>
          <a:p>
            <a:fld id="{557D4B17-5019-9B47-9746-E97846730A15}" type="slidenum">
              <a:rPr lang="pt-PT" smtClean="0"/>
              <a:t>‹nº›</a:t>
            </a:fld>
            <a:endParaRPr lang="pt-PT"/>
          </a:p>
        </p:txBody>
      </p:sp>
    </p:spTree>
    <p:extLst>
      <p:ext uri="{BB962C8B-B14F-4D97-AF65-F5344CB8AC3E}">
        <p14:creationId xmlns:p14="http://schemas.microsoft.com/office/powerpoint/2010/main" val="2804688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DACEC-BE58-0143-BF32-4A7D607D529C}"/>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03A2EDD1-24C9-E140-83A2-6B73C6943F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 do texto de Modelo Global</a:t>
            </a:r>
          </a:p>
        </p:txBody>
      </p:sp>
      <p:sp>
        <p:nvSpPr>
          <p:cNvPr id="4" name="Marcador de Posição da Data 3">
            <a:extLst>
              <a:ext uri="{FF2B5EF4-FFF2-40B4-BE49-F238E27FC236}">
                <a16:creationId xmlns:a16="http://schemas.microsoft.com/office/drawing/2014/main" id="{3C593B33-9A8D-2548-ABEF-65B413F2BC25}"/>
              </a:ext>
            </a:extLst>
          </p:cNvPr>
          <p:cNvSpPr>
            <a:spLocks noGrp="1"/>
          </p:cNvSpPr>
          <p:nvPr>
            <p:ph type="dt" sz="half" idx="10"/>
          </p:nvPr>
        </p:nvSpPr>
        <p:spPr/>
        <p:txBody>
          <a:bodyPr/>
          <a:lstStyle/>
          <a:p>
            <a:fld id="{2D1493F2-8B1A-814B-9251-B886966BF76C}" type="datetimeFigureOut">
              <a:rPr lang="pt-PT" smtClean="0"/>
              <a:t>17/10/24</a:t>
            </a:fld>
            <a:endParaRPr lang="pt-PT"/>
          </a:p>
        </p:txBody>
      </p:sp>
      <p:sp>
        <p:nvSpPr>
          <p:cNvPr id="5" name="Marcador de Posição do Rodapé 4">
            <a:extLst>
              <a:ext uri="{FF2B5EF4-FFF2-40B4-BE49-F238E27FC236}">
                <a16:creationId xmlns:a16="http://schemas.microsoft.com/office/drawing/2014/main" id="{341C6657-73FB-984D-9B51-CF48F23CF426}"/>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32B2AB92-3E1B-2F4D-907D-144A5FB89AA5}"/>
              </a:ext>
            </a:extLst>
          </p:cNvPr>
          <p:cNvSpPr>
            <a:spLocks noGrp="1"/>
          </p:cNvSpPr>
          <p:nvPr>
            <p:ph type="sldNum" sz="quarter" idx="12"/>
          </p:nvPr>
        </p:nvSpPr>
        <p:spPr/>
        <p:txBody>
          <a:bodyPr/>
          <a:lstStyle/>
          <a:p>
            <a:fld id="{557D4B17-5019-9B47-9746-E97846730A15}" type="slidenum">
              <a:rPr lang="pt-PT" smtClean="0"/>
              <a:t>‹nº›</a:t>
            </a:fld>
            <a:endParaRPr lang="pt-PT"/>
          </a:p>
        </p:txBody>
      </p:sp>
    </p:spTree>
    <p:extLst>
      <p:ext uri="{BB962C8B-B14F-4D97-AF65-F5344CB8AC3E}">
        <p14:creationId xmlns:p14="http://schemas.microsoft.com/office/powerpoint/2010/main" val="802035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82274E-5BA9-AA42-91DD-A04FC7884A47}"/>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96AF4EDF-1F87-1F44-AD5D-C6F52EA9E89F}"/>
              </a:ext>
            </a:extLst>
          </p:cNvPr>
          <p:cNvSpPr>
            <a:spLocks noGrp="1"/>
          </p:cNvSpPr>
          <p:nvPr>
            <p:ph sz="half" idx="1"/>
          </p:nvPr>
        </p:nvSpPr>
        <p:spPr>
          <a:xfrm>
            <a:off x="838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a:extLst>
              <a:ext uri="{FF2B5EF4-FFF2-40B4-BE49-F238E27FC236}">
                <a16:creationId xmlns:a16="http://schemas.microsoft.com/office/drawing/2014/main" id="{E4539899-7996-B849-951B-038753FDFFDD}"/>
              </a:ext>
            </a:extLst>
          </p:cNvPr>
          <p:cNvSpPr>
            <a:spLocks noGrp="1"/>
          </p:cNvSpPr>
          <p:nvPr>
            <p:ph sz="half" idx="2"/>
          </p:nvPr>
        </p:nvSpPr>
        <p:spPr>
          <a:xfrm>
            <a:off x="6172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a:extLst>
              <a:ext uri="{FF2B5EF4-FFF2-40B4-BE49-F238E27FC236}">
                <a16:creationId xmlns:a16="http://schemas.microsoft.com/office/drawing/2014/main" id="{6DEE3891-1409-6B43-91A8-98B19C850954}"/>
              </a:ext>
            </a:extLst>
          </p:cNvPr>
          <p:cNvSpPr>
            <a:spLocks noGrp="1"/>
          </p:cNvSpPr>
          <p:nvPr>
            <p:ph type="dt" sz="half" idx="10"/>
          </p:nvPr>
        </p:nvSpPr>
        <p:spPr/>
        <p:txBody>
          <a:bodyPr/>
          <a:lstStyle/>
          <a:p>
            <a:fld id="{2D1493F2-8B1A-814B-9251-B886966BF76C}" type="datetimeFigureOut">
              <a:rPr lang="pt-PT" smtClean="0"/>
              <a:t>17/10/24</a:t>
            </a:fld>
            <a:endParaRPr lang="pt-PT"/>
          </a:p>
        </p:txBody>
      </p:sp>
      <p:sp>
        <p:nvSpPr>
          <p:cNvPr id="6" name="Marcador de Posição do Rodapé 5">
            <a:extLst>
              <a:ext uri="{FF2B5EF4-FFF2-40B4-BE49-F238E27FC236}">
                <a16:creationId xmlns:a16="http://schemas.microsoft.com/office/drawing/2014/main" id="{917C1F1A-6417-9F45-889D-039DAA0C66F2}"/>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123D9C90-E92D-0B43-A0D3-1A4408095557}"/>
              </a:ext>
            </a:extLst>
          </p:cNvPr>
          <p:cNvSpPr>
            <a:spLocks noGrp="1"/>
          </p:cNvSpPr>
          <p:nvPr>
            <p:ph type="sldNum" sz="quarter" idx="12"/>
          </p:nvPr>
        </p:nvSpPr>
        <p:spPr/>
        <p:txBody>
          <a:bodyPr/>
          <a:lstStyle/>
          <a:p>
            <a:fld id="{557D4B17-5019-9B47-9746-E97846730A15}" type="slidenum">
              <a:rPr lang="pt-PT" smtClean="0"/>
              <a:t>‹nº›</a:t>
            </a:fld>
            <a:endParaRPr lang="pt-PT"/>
          </a:p>
        </p:txBody>
      </p:sp>
    </p:spTree>
    <p:extLst>
      <p:ext uri="{BB962C8B-B14F-4D97-AF65-F5344CB8AC3E}">
        <p14:creationId xmlns:p14="http://schemas.microsoft.com/office/powerpoint/2010/main" val="2803200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7D85F9-B468-DA41-B80D-B5B94AD08751}"/>
              </a:ext>
            </a:extLst>
          </p:cNvPr>
          <p:cNvSpPr>
            <a:spLocks noGrp="1"/>
          </p:cNvSpPr>
          <p:nvPr>
            <p:ph type="title"/>
          </p:nvPr>
        </p:nvSpPr>
        <p:spPr>
          <a:xfrm>
            <a:off x="839788" y="365125"/>
            <a:ext cx="10515600" cy="1325563"/>
          </a:xfrm>
        </p:spPr>
        <p:txBody>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28EBA113-5EEB-B742-8E25-9794F25423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Marcador de Posição de Conteúdo 3">
            <a:extLst>
              <a:ext uri="{FF2B5EF4-FFF2-40B4-BE49-F238E27FC236}">
                <a16:creationId xmlns:a16="http://schemas.microsoft.com/office/drawing/2014/main" id="{3C386866-0944-D644-805E-F10C33191221}"/>
              </a:ext>
            </a:extLst>
          </p:cNvPr>
          <p:cNvSpPr>
            <a:spLocks noGrp="1"/>
          </p:cNvSpPr>
          <p:nvPr>
            <p:ph sz="half" idx="2"/>
          </p:nvPr>
        </p:nvSpPr>
        <p:spPr>
          <a:xfrm>
            <a:off x="839788" y="2505075"/>
            <a:ext cx="5157787"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a:extLst>
              <a:ext uri="{FF2B5EF4-FFF2-40B4-BE49-F238E27FC236}">
                <a16:creationId xmlns:a16="http://schemas.microsoft.com/office/drawing/2014/main" id="{3F0FE36D-3053-7943-BD49-B764183609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Marcador de Posição de Conteúdo 5">
            <a:extLst>
              <a:ext uri="{FF2B5EF4-FFF2-40B4-BE49-F238E27FC236}">
                <a16:creationId xmlns:a16="http://schemas.microsoft.com/office/drawing/2014/main" id="{9110D858-226A-444F-988B-F2C479AE80C9}"/>
              </a:ext>
            </a:extLst>
          </p:cNvPr>
          <p:cNvSpPr>
            <a:spLocks noGrp="1"/>
          </p:cNvSpPr>
          <p:nvPr>
            <p:ph sz="quarter" idx="4"/>
          </p:nvPr>
        </p:nvSpPr>
        <p:spPr>
          <a:xfrm>
            <a:off x="6172200" y="2505075"/>
            <a:ext cx="5183188"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a:extLst>
              <a:ext uri="{FF2B5EF4-FFF2-40B4-BE49-F238E27FC236}">
                <a16:creationId xmlns:a16="http://schemas.microsoft.com/office/drawing/2014/main" id="{4C552628-79EB-264F-9334-46C68E6A872C}"/>
              </a:ext>
            </a:extLst>
          </p:cNvPr>
          <p:cNvSpPr>
            <a:spLocks noGrp="1"/>
          </p:cNvSpPr>
          <p:nvPr>
            <p:ph type="dt" sz="half" idx="10"/>
          </p:nvPr>
        </p:nvSpPr>
        <p:spPr/>
        <p:txBody>
          <a:bodyPr/>
          <a:lstStyle/>
          <a:p>
            <a:fld id="{2D1493F2-8B1A-814B-9251-B886966BF76C}" type="datetimeFigureOut">
              <a:rPr lang="pt-PT" smtClean="0"/>
              <a:t>17/10/24</a:t>
            </a:fld>
            <a:endParaRPr lang="pt-PT"/>
          </a:p>
        </p:txBody>
      </p:sp>
      <p:sp>
        <p:nvSpPr>
          <p:cNvPr id="8" name="Marcador de Posição do Rodapé 7">
            <a:extLst>
              <a:ext uri="{FF2B5EF4-FFF2-40B4-BE49-F238E27FC236}">
                <a16:creationId xmlns:a16="http://schemas.microsoft.com/office/drawing/2014/main" id="{8C4153BF-081B-9D4A-9EDF-565F501F8A3B}"/>
              </a:ext>
            </a:extLst>
          </p:cNvPr>
          <p:cNvSpPr>
            <a:spLocks noGrp="1"/>
          </p:cNvSpPr>
          <p:nvPr>
            <p:ph type="ftr" sz="quarter" idx="11"/>
          </p:nvPr>
        </p:nvSpPr>
        <p:spPr/>
        <p:txBody>
          <a:bodyPr/>
          <a:lstStyle/>
          <a:p>
            <a:endParaRPr lang="pt-PT"/>
          </a:p>
        </p:txBody>
      </p:sp>
      <p:sp>
        <p:nvSpPr>
          <p:cNvPr id="9" name="Marcador de Posição do Número do Diapositivo 8">
            <a:extLst>
              <a:ext uri="{FF2B5EF4-FFF2-40B4-BE49-F238E27FC236}">
                <a16:creationId xmlns:a16="http://schemas.microsoft.com/office/drawing/2014/main" id="{9FAF2D33-73A2-514F-AA3A-B6ABCE966EC2}"/>
              </a:ext>
            </a:extLst>
          </p:cNvPr>
          <p:cNvSpPr>
            <a:spLocks noGrp="1"/>
          </p:cNvSpPr>
          <p:nvPr>
            <p:ph type="sldNum" sz="quarter" idx="12"/>
          </p:nvPr>
        </p:nvSpPr>
        <p:spPr/>
        <p:txBody>
          <a:bodyPr/>
          <a:lstStyle/>
          <a:p>
            <a:fld id="{557D4B17-5019-9B47-9746-E97846730A15}" type="slidenum">
              <a:rPr lang="pt-PT" smtClean="0"/>
              <a:t>‹nº›</a:t>
            </a:fld>
            <a:endParaRPr lang="pt-PT"/>
          </a:p>
        </p:txBody>
      </p:sp>
    </p:spTree>
    <p:extLst>
      <p:ext uri="{BB962C8B-B14F-4D97-AF65-F5344CB8AC3E}">
        <p14:creationId xmlns:p14="http://schemas.microsoft.com/office/powerpoint/2010/main" val="1935024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494F59-3327-8D49-A207-740E10B8E861}"/>
              </a:ext>
            </a:extLst>
          </p:cNvPr>
          <p:cNvSpPr>
            <a:spLocks noGrp="1"/>
          </p:cNvSpPr>
          <p:nvPr>
            <p:ph type="title"/>
          </p:nvPr>
        </p:nvSpPr>
        <p:spPr/>
        <p:txBody>
          <a:bodyPr/>
          <a:lstStyle/>
          <a:p>
            <a:r>
              <a:rPr lang="pt-PT"/>
              <a:t>Clique para editar o estilo de título do Modelo Global</a:t>
            </a:r>
          </a:p>
        </p:txBody>
      </p:sp>
      <p:sp>
        <p:nvSpPr>
          <p:cNvPr id="3" name="Marcador de Posição da Data 2">
            <a:extLst>
              <a:ext uri="{FF2B5EF4-FFF2-40B4-BE49-F238E27FC236}">
                <a16:creationId xmlns:a16="http://schemas.microsoft.com/office/drawing/2014/main" id="{F1A8AAFD-2C7D-C94D-8B5D-4B16BDDE60C6}"/>
              </a:ext>
            </a:extLst>
          </p:cNvPr>
          <p:cNvSpPr>
            <a:spLocks noGrp="1"/>
          </p:cNvSpPr>
          <p:nvPr>
            <p:ph type="dt" sz="half" idx="10"/>
          </p:nvPr>
        </p:nvSpPr>
        <p:spPr/>
        <p:txBody>
          <a:bodyPr/>
          <a:lstStyle/>
          <a:p>
            <a:fld id="{2D1493F2-8B1A-814B-9251-B886966BF76C}" type="datetimeFigureOut">
              <a:rPr lang="pt-PT" smtClean="0"/>
              <a:t>17/10/24</a:t>
            </a:fld>
            <a:endParaRPr lang="pt-PT"/>
          </a:p>
        </p:txBody>
      </p:sp>
      <p:sp>
        <p:nvSpPr>
          <p:cNvPr id="4" name="Marcador de Posição do Rodapé 3">
            <a:extLst>
              <a:ext uri="{FF2B5EF4-FFF2-40B4-BE49-F238E27FC236}">
                <a16:creationId xmlns:a16="http://schemas.microsoft.com/office/drawing/2014/main" id="{B95E9796-9088-F549-984F-737D0E4AEC58}"/>
              </a:ext>
            </a:extLst>
          </p:cNvPr>
          <p:cNvSpPr>
            <a:spLocks noGrp="1"/>
          </p:cNvSpPr>
          <p:nvPr>
            <p:ph type="ftr" sz="quarter" idx="11"/>
          </p:nvPr>
        </p:nvSpPr>
        <p:spPr/>
        <p:txBody>
          <a:bodyPr/>
          <a:lstStyle/>
          <a:p>
            <a:endParaRPr lang="pt-PT"/>
          </a:p>
        </p:txBody>
      </p:sp>
      <p:sp>
        <p:nvSpPr>
          <p:cNvPr id="5" name="Marcador de Posição do Número do Diapositivo 4">
            <a:extLst>
              <a:ext uri="{FF2B5EF4-FFF2-40B4-BE49-F238E27FC236}">
                <a16:creationId xmlns:a16="http://schemas.microsoft.com/office/drawing/2014/main" id="{0A3CE74D-FEC1-DF47-A078-9B40FAEF2B9D}"/>
              </a:ext>
            </a:extLst>
          </p:cNvPr>
          <p:cNvSpPr>
            <a:spLocks noGrp="1"/>
          </p:cNvSpPr>
          <p:nvPr>
            <p:ph type="sldNum" sz="quarter" idx="12"/>
          </p:nvPr>
        </p:nvSpPr>
        <p:spPr/>
        <p:txBody>
          <a:bodyPr/>
          <a:lstStyle/>
          <a:p>
            <a:fld id="{557D4B17-5019-9B47-9746-E97846730A15}" type="slidenum">
              <a:rPr lang="pt-PT" smtClean="0"/>
              <a:t>‹nº›</a:t>
            </a:fld>
            <a:endParaRPr lang="pt-PT"/>
          </a:p>
        </p:txBody>
      </p:sp>
    </p:spTree>
    <p:extLst>
      <p:ext uri="{BB962C8B-B14F-4D97-AF65-F5344CB8AC3E}">
        <p14:creationId xmlns:p14="http://schemas.microsoft.com/office/powerpoint/2010/main" val="129813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610F64C5-60C2-4347-97C4-231EB4E088CC}"/>
              </a:ext>
            </a:extLst>
          </p:cNvPr>
          <p:cNvSpPr>
            <a:spLocks noGrp="1"/>
          </p:cNvSpPr>
          <p:nvPr>
            <p:ph type="dt" sz="half" idx="10"/>
          </p:nvPr>
        </p:nvSpPr>
        <p:spPr/>
        <p:txBody>
          <a:bodyPr/>
          <a:lstStyle/>
          <a:p>
            <a:fld id="{2D1493F2-8B1A-814B-9251-B886966BF76C}" type="datetimeFigureOut">
              <a:rPr lang="pt-PT" smtClean="0"/>
              <a:t>17/10/24</a:t>
            </a:fld>
            <a:endParaRPr lang="pt-PT"/>
          </a:p>
        </p:txBody>
      </p:sp>
      <p:sp>
        <p:nvSpPr>
          <p:cNvPr id="3" name="Marcador de Posição do Rodapé 2">
            <a:extLst>
              <a:ext uri="{FF2B5EF4-FFF2-40B4-BE49-F238E27FC236}">
                <a16:creationId xmlns:a16="http://schemas.microsoft.com/office/drawing/2014/main" id="{C93BF469-2085-7349-98E9-31BA09E51955}"/>
              </a:ext>
            </a:extLst>
          </p:cNvPr>
          <p:cNvSpPr>
            <a:spLocks noGrp="1"/>
          </p:cNvSpPr>
          <p:nvPr>
            <p:ph type="ftr" sz="quarter" idx="11"/>
          </p:nvPr>
        </p:nvSpPr>
        <p:spPr/>
        <p:txBody>
          <a:bodyPr/>
          <a:lstStyle/>
          <a:p>
            <a:endParaRPr lang="pt-PT"/>
          </a:p>
        </p:txBody>
      </p:sp>
      <p:sp>
        <p:nvSpPr>
          <p:cNvPr id="4" name="Marcador de Posição do Número do Diapositivo 3">
            <a:extLst>
              <a:ext uri="{FF2B5EF4-FFF2-40B4-BE49-F238E27FC236}">
                <a16:creationId xmlns:a16="http://schemas.microsoft.com/office/drawing/2014/main" id="{B28821A2-9587-3B49-822E-6EE57E164D31}"/>
              </a:ext>
            </a:extLst>
          </p:cNvPr>
          <p:cNvSpPr>
            <a:spLocks noGrp="1"/>
          </p:cNvSpPr>
          <p:nvPr>
            <p:ph type="sldNum" sz="quarter" idx="12"/>
          </p:nvPr>
        </p:nvSpPr>
        <p:spPr/>
        <p:txBody>
          <a:bodyPr/>
          <a:lstStyle/>
          <a:p>
            <a:fld id="{557D4B17-5019-9B47-9746-E97846730A15}" type="slidenum">
              <a:rPr lang="pt-PT" smtClean="0"/>
              <a:t>‹nº›</a:t>
            </a:fld>
            <a:endParaRPr lang="pt-PT"/>
          </a:p>
        </p:txBody>
      </p:sp>
    </p:spTree>
    <p:extLst>
      <p:ext uri="{BB962C8B-B14F-4D97-AF65-F5344CB8AC3E}">
        <p14:creationId xmlns:p14="http://schemas.microsoft.com/office/powerpoint/2010/main" val="3187154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B51AF0-9F9F-A345-A5B6-831778DE2FAF}"/>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F21A1949-DA01-E54D-9948-E4DF795799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a:extLst>
              <a:ext uri="{FF2B5EF4-FFF2-40B4-BE49-F238E27FC236}">
                <a16:creationId xmlns:a16="http://schemas.microsoft.com/office/drawing/2014/main" id="{33E0E796-26E4-0E47-BD18-707D384F2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65017959-8DDE-9541-A0E9-60D87AB2A756}"/>
              </a:ext>
            </a:extLst>
          </p:cNvPr>
          <p:cNvSpPr>
            <a:spLocks noGrp="1"/>
          </p:cNvSpPr>
          <p:nvPr>
            <p:ph type="dt" sz="half" idx="10"/>
          </p:nvPr>
        </p:nvSpPr>
        <p:spPr/>
        <p:txBody>
          <a:bodyPr/>
          <a:lstStyle/>
          <a:p>
            <a:fld id="{2D1493F2-8B1A-814B-9251-B886966BF76C}" type="datetimeFigureOut">
              <a:rPr lang="pt-PT" smtClean="0"/>
              <a:t>17/10/24</a:t>
            </a:fld>
            <a:endParaRPr lang="pt-PT"/>
          </a:p>
        </p:txBody>
      </p:sp>
      <p:sp>
        <p:nvSpPr>
          <p:cNvPr id="6" name="Marcador de Posição do Rodapé 5">
            <a:extLst>
              <a:ext uri="{FF2B5EF4-FFF2-40B4-BE49-F238E27FC236}">
                <a16:creationId xmlns:a16="http://schemas.microsoft.com/office/drawing/2014/main" id="{3D36C904-C87C-1B4E-932F-D16DDFE48D3E}"/>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23D758B0-9C1F-3847-816D-13321612BF27}"/>
              </a:ext>
            </a:extLst>
          </p:cNvPr>
          <p:cNvSpPr>
            <a:spLocks noGrp="1"/>
          </p:cNvSpPr>
          <p:nvPr>
            <p:ph type="sldNum" sz="quarter" idx="12"/>
          </p:nvPr>
        </p:nvSpPr>
        <p:spPr/>
        <p:txBody>
          <a:bodyPr/>
          <a:lstStyle/>
          <a:p>
            <a:fld id="{557D4B17-5019-9B47-9746-E97846730A15}" type="slidenum">
              <a:rPr lang="pt-PT" smtClean="0"/>
              <a:t>‹nº›</a:t>
            </a:fld>
            <a:endParaRPr lang="pt-PT"/>
          </a:p>
        </p:txBody>
      </p:sp>
    </p:spTree>
    <p:extLst>
      <p:ext uri="{BB962C8B-B14F-4D97-AF65-F5344CB8AC3E}">
        <p14:creationId xmlns:p14="http://schemas.microsoft.com/office/powerpoint/2010/main" val="1020421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81EFA3-F2A6-844F-AFCE-F0EB62AE2D21}"/>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a Imagem 2">
            <a:extLst>
              <a:ext uri="{FF2B5EF4-FFF2-40B4-BE49-F238E27FC236}">
                <a16:creationId xmlns:a16="http://schemas.microsoft.com/office/drawing/2014/main" id="{6F43A0BC-EEC6-044C-A2DD-5E01B91759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a:extLst>
              <a:ext uri="{FF2B5EF4-FFF2-40B4-BE49-F238E27FC236}">
                <a16:creationId xmlns:a16="http://schemas.microsoft.com/office/drawing/2014/main" id="{D9F745A3-0545-E04A-AE06-D0AD7912AD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C88439E7-BD5C-EE42-9F4B-B9DFE8D73038}"/>
              </a:ext>
            </a:extLst>
          </p:cNvPr>
          <p:cNvSpPr>
            <a:spLocks noGrp="1"/>
          </p:cNvSpPr>
          <p:nvPr>
            <p:ph type="dt" sz="half" idx="10"/>
          </p:nvPr>
        </p:nvSpPr>
        <p:spPr/>
        <p:txBody>
          <a:bodyPr/>
          <a:lstStyle/>
          <a:p>
            <a:fld id="{2D1493F2-8B1A-814B-9251-B886966BF76C}" type="datetimeFigureOut">
              <a:rPr lang="pt-PT" smtClean="0"/>
              <a:t>17/10/24</a:t>
            </a:fld>
            <a:endParaRPr lang="pt-PT"/>
          </a:p>
        </p:txBody>
      </p:sp>
      <p:sp>
        <p:nvSpPr>
          <p:cNvPr id="6" name="Marcador de Posição do Rodapé 5">
            <a:extLst>
              <a:ext uri="{FF2B5EF4-FFF2-40B4-BE49-F238E27FC236}">
                <a16:creationId xmlns:a16="http://schemas.microsoft.com/office/drawing/2014/main" id="{BF7693DC-5968-A543-90EC-FEC5B9D6C6CA}"/>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187D7B6A-70DB-DE4A-B735-67AF4D547FE8}"/>
              </a:ext>
            </a:extLst>
          </p:cNvPr>
          <p:cNvSpPr>
            <a:spLocks noGrp="1"/>
          </p:cNvSpPr>
          <p:nvPr>
            <p:ph type="sldNum" sz="quarter" idx="12"/>
          </p:nvPr>
        </p:nvSpPr>
        <p:spPr/>
        <p:txBody>
          <a:bodyPr/>
          <a:lstStyle/>
          <a:p>
            <a:fld id="{557D4B17-5019-9B47-9746-E97846730A15}" type="slidenum">
              <a:rPr lang="pt-PT" smtClean="0"/>
              <a:t>‹nº›</a:t>
            </a:fld>
            <a:endParaRPr lang="pt-PT"/>
          </a:p>
        </p:txBody>
      </p:sp>
    </p:spTree>
    <p:extLst>
      <p:ext uri="{BB962C8B-B14F-4D97-AF65-F5344CB8AC3E}">
        <p14:creationId xmlns:p14="http://schemas.microsoft.com/office/powerpoint/2010/main" val="4206562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A37FD252-2310-FB45-8ACC-5C965ADE35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FBD98036-60BA-8441-AF75-B8631FC9CC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68D38B00-1D6B-CD4A-A6EA-5704C4037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1493F2-8B1A-814B-9251-B886966BF76C}" type="datetimeFigureOut">
              <a:rPr lang="pt-PT" smtClean="0"/>
              <a:t>17/10/24</a:t>
            </a:fld>
            <a:endParaRPr lang="pt-PT"/>
          </a:p>
        </p:txBody>
      </p:sp>
      <p:sp>
        <p:nvSpPr>
          <p:cNvPr id="5" name="Marcador de Posição do Rodapé 4">
            <a:extLst>
              <a:ext uri="{FF2B5EF4-FFF2-40B4-BE49-F238E27FC236}">
                <a16:creationId xmlns:a16="http://schemas.microsoft.com/office/drawing/2014/main" id="{6E8EE1A3-47D9-2645-82AB-3F0D11CF33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a:extLst>
              <a:ext uri="{FF2B5EF4-FFF2-40B4-BE49-F238E27FC236}">
                <a16:creationId xmlns:a16="http://schemas.microsoft.com/office/drawing/2014/main" id="{A3F39DA5-D3A2-9749-8B99-C8C0E96E83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7D4B17-5019-9B47-9746-E97846730A15}" type="slidenum">
              <a:rPr lang="pt-PT" smtClean="0"/>
              <a:t>‹nº›</a:t>
            </a:fld>
            <a:endParaRPr lang="pt-PT"/>
          </a:p>
        </p:txBody>
      </p:sp>
    </p:spTree>
    <p:extLst>
      <p:ext uri="{BB962C8B-B14F-4D97-AF65-F5344CB8AC3E}">
        <p14:creationId xmlns:p14="http://schemas.microsoft.com/office/powerpoint/2010/main" val="3227380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tiff"/></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tiff"/></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descr="Uma imagem com mesa, interior, prato, azul&#10;&#10;Descrição gerada automaticamente">
            <a:extLst>
              <a:ext uri="{FF2B5EF4-FFF2-40B4-BE49-F238E27FC236}">
                <a16:creationId xmlns:a16="http://schemas.microsoft.com/office/drawing/2014/main" id="{8B355D8C-51F9-5144-9D36-9FE386D70BD5}"/>
              </a:ext>
            </a:extLst>
          </p:cNvPr>
          <p:cNvPicPr>
            <a:picLocks noChangeAspect="1"/>
          </p:cNvPicPr>
          <p:nvPr/>
        </p:nvPicPr>
        <p:blipFill rotWithShape="1">
          <a:blip r:embed="rId2">
            <a:alphaModFix amt="50000"/>
          </a:blip>
          <a:srcRect l="2336" r="5242"/>
          <a:stretch/>
        </p:blipFill>
        <p:spPr>
          <a:xfrm>
            <a:off x="20" y="10"/>
            <a:ext cx="12188931" cy="6857990"/>
          </a:xfrm>
          <a:prstGeom prst="rect">
            <a:avLst/>
          </a:prstGeom>
        </p:spPr>
      </p:pic>
      <p:sp>
        <p:nvSpPr>
          <p:cNvPr id="2" name="Título 1">
            <a:extLst>
              <a:ext uri="{FF2B5EF4-FFF2-40B4-BE49-F238E27FC236}">
                <a16:creationId xmlns:a16="http://schemas.microsoft.com/office/drawing/2014/main" id="{3EBC9244-7491-C049-BD06-C3E7793FE82A}"/>
              </a:ext>
            </a:extLst>
          </p:cNvPr>
          <p:cNvSpPr>
            <a:spLocks noGrp="1"/>
          </p:cNvSpPr>
          <p:nvPr>
            <p:ph type="ctrTitle"/>
          </p:nvPr>
        </p:nvSpPr>
        <p:spPr>
          <a:xfrm>
            <a:off x="1527048" y="1124712"/>
            <a:ext cx="9144000" cy="3063240"/>
          </a:xfrm>
        </p:spPr>
        <p:txBody>
          <a:bodyPr anchor="ctr">
            <a:normAutofit/>
          </a:bodyPr>
          <a:lstStyle/>
          <a:p>
            <a:pPr lvl="0"/>
            <a:r>
              <a:rPr lang="en-GB" sz="3600" i="1" dirty="0"/>
              <a:t>RECOGNITION OF GENERAL PRACTICE/FAMILY MEDICINE AS A SPECIALTY IN EUROPE </a:t>
            </a:r>
            <a:br>
              <a:rPr lang="en-GB" sz="3600" i="1" dirty="0"/>
            </a:br>
            <a:r>
              <a:rPr lang="en-GB" sz="3600" i="1" dirty="0"/>
              <a:t>– </a:t>
            </a:r>
            <a:br>
              <a:rPr lang="en-GB" sz="3600" i="1" dirty="0"/>
            </a:br>
            <a:r>
              <a:rPr lang="en-GB" sz="3600" i="1" dirty="0"/>
              <a:t>THE UEMS PORTFOLIO FOR THE ADVANCEMENT OF MEDICAL SPECIALIST PRACTICE IN EUROPE</a:t>
            </a:r>
            <a:endParaRPr lang="pt-PT" sz="3600" dirty="0"/>
          </a:p>
        </p:txBody>
      </p:sp>
      <p:sp>
        <p:nvSpPr>
          <p:cNvPr id="3" name="Subtítulo 2">
            <a:extLst>
              <a:ext uri="{FF2B5EF4-FFF2-40B4-BE49-F238E27FC236}">
                <a16:creationId xmlns:a16="http://schemas.microsoft.com/office/drawing/2014/main" id="{2AD87834-5A5D-4847-9796-C69E621D05BD}"/>
              </a:ext>
            </a:extLst>
          </p:cNvPr>
          <p:cNvSpPr>
            <a:spLocks noGrp="1"/>
          </p:cNvSpPr>
          <p:nvPr>
            <p:ph type="subTitle" idx="1"/>
          </p:nvPr>
        </p:nvSpPr>
        <p:spPr>
          <a:xfrm>
            <a:off x="1527048" y="4599432"/>
            <a:ext cx="9144000" cy="1227520"/>
          </a:xfrm>
        </p:spPr>
        <p:txBody>
          <a:bodyPr>
            <a:normAutofit/>
          </a:bodyPr>
          <a:lstStyle/>
          <a:p>
            <a:r>
              <a:rPr lang="pt-PT" dirty="0">
                <a:solidFill>
                  <a:srgbClr val="FFFFFF"/>
                </a:solidFill>
              </a:rPr>
              <a:t>UEMS-UEMO </a:t>
            </a:r>
            <a:r>
              <a:rPr lang="pt-PT" dirty="0" err="1">
                <a:solidFill>
                  <a:srgbClr val="FFFFFF"/>
                </a:solidFill>
              </a:rPr>
              <a:t>Joint</a:t>
            </a:r>
            <a:r>
              <a:rPr lang="pt-PT" dirty="0">
                <a:solidFill>
                  <a:srgbClr val="FFFFFF"/>
                </a:solidFill>
              </a:rPr>
              <a:t> </a:t>
            </a:r>
            <a:r>
              <a:rPr lang="pt-PT" dirty="0" err="1">
                <a:solidFill>
                  <a:srgbClr val="FFFFFF"/>
                </a:solidFill>
              </a:rPr>
              <a:t>Session</a:t>
            </a:r>
            <a:endParaRPr lang="pt-PT" dirty="0">
              <a:solidFill>
                <a:srgbClr val="FFFFFF"/>
              </a:solidFill>
            </a:endParaRPr>
          </a:p>
          <a:p>
            <a:r>
              <a:rPr lang="pt-PT" dirty="0" err="1">
                <a:solidFill>
                  <a:srgbClr val="FFFFFF"/>
                </a:solidFill>
              </a:rPr>
              <a:t>Brussels</a:t>
            </a:r>
            <a:r>
              <a:rPr lang="pt-PT" dirty="0">
                <a:solidFill>
                  <a:srgbClr val="FFFFFF"/>
                </a:solidFill>
              </a:rPr>
              <a:t>, 18 </a:t>
            </a:r>
            <a:r>
              <a:rPr lang="pt-PT" dirty="0" err="1">
                <a:solidFill>
                  <a:srgbClr val="FFFFFF"/>
                </a:solidFill>
              </a:rPr>
              <a:t>October</a:t>
            </a:r>
            <a:r>
              <a:rPr lang="pt-PT" dirty="0">
                <a:solidFill>
                  <a:srgbClr val="FFFFFF"/>
                </a:solidFill>
              </a:rPr>
              <a:t> 2024</a:t>
            </a:r>
          </a:p>
          <a:p>
            <a:endParaRPr lang="pt-PT" dirty="0">
              <a:solidFill>
                <a:srgbClr val="FFFFFF"/>
              </a:solidFill>
            </a:endParaRPr>
          </a:p>
        </p:txBody>
      </p:sp>
      <p:sp>
        <p:nvSpPr>
          <p:cNvPr id="21" name="sketchy box">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rgbClr val="FFFFFF">
                <a:alpha val="75000"/>
              </a:srgb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ketchy line">
            <a:extLst>
              <a:ext uri="{FF2B5EF4-FFF2-40B4-BE49-F238E27FC236}">
                <a16:creationId xmlns:a16="http://schemas.microsoft.com/office/drawing/2014/main" id="{4E87FCFB-2CCE-460D-B3DD-557C8BD1B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alpha val="75000"/>
            </a:srgbClr>
          </a:solidFill>
          <a:ln w="41275" cap="rnd">
            <a:solidFill>
              <a:srgbClr val="FFFFFF">
                <a:alpha val="75000"/>
              </a:srgb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260493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6197DF-188F-5861-722F-B524CD554164}"/>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7FE7C19-D290-9C62-6D6B-E1CBD3828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0D1CF32-5EC1-10F9-D28A-1718A1C79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Posição de Conteúdo 4" descr="Uma imagem com mesa, interior, prato, azul&#10;&#10;Descrição gerada automaticamente">
            <a:extLst>
              <a:ext uri="{FF2B5EF4-FFF2-40B4-BE49-F238E27FC236}">
                <a16:creationId xmlns:a16="http://schemas.microsoft.com/office/drawing/2014/main" id="{D0CA3D77-0CC6-4334-8C09-6B55CB5FF157}"/>
              </a:ext>
            </a:extLst>
          </p:cNvPr>
          <p:cNvPicPr>
            <a:picLocks noGrp="1" noChangeAspect="1"/>
          </p:cNvPicPr>
          <p:nvPr>
            <p:ph idx="1"/>
          </p:nvPr>
        </p:nvPicPr>
        <p:blipFill rotWithShape="1">
          <a:blip r:embed="rId2">
            <a:alphaModFix amt="40000"/>
          </a:blip>
          <a:srcRect l="2307" r="5248"/>
          <a:stretch/>
        </p:blipFill>
        <p:spPr>
          <a:xfrm>
            <a:off x="-3028" y="10"/>
            <a:ext cx="12191980" cy="6857990"/>
          </a:xfrm>
          <a:prstGeom prst="rect">
            <a:avLst/>
          </a:prstGeom>
        </p:spPr>
      </p:pic>
      <p:sp>
        <p:nvSpPr>
          <p:cNvPr id="2" name="Título 1">
            <a:extLst>
              <a:ext uri="{FF2B5EF4-FFF2-40B4-BE49-F238E27FC236}">
                <a16:creationId xmlns:a16="http://schemas.microsoft.com/office/drawing/2014/main" id="{DA6EAE40-19EF-8759-F2BF-755D1B9DD7AD}"/>
              </a:ext>
            </a:extLst>
          </p:cNvPr>
          <p:cNvSpPr>
            <a:spLocks noGrp="1"/>
          </p:cNvSpPr>
          <p:nvPr>
            <p:ph type="title"/>
          </p:nvPr>
        </p:nvSpPr>
        <p:spPr>
          <a:xfrm>
            <a:off x="838343" y="365125"/>
            <a:ext cx="10515600" cy="1325563"/>
          </a:xfrm>
        </p:spPr>
        <p:txBody>
          <a:bodyPr vert="horz" lIns="91440" tIns="45720" rIns="91440" bIns="45720" rtlCol="0" anchor="ctr">
            <a:normAutofit/>
          </a:bodyPr>
          <a:lstStyle/>
          <a:p>
            <a:r>
              <a:rPr lang="en-US" sz="4400" dirty="0">
                <a:solidFill>
                  <a:schemeClr val="bg1"/>
                </a:solidFill>
              </a:rPr>
              <a:t>EU Healthcare Directive 2011/24/EU</a:t>
            </a:r>
            <a:endParaRPr lang="en-US" kern="1200" dirty="0">
              <a:solidFill>
                <a:schemeClr val="bg1"/>
              </a:solidFill>
              <a:latin typeface="+mj-lt"/>
              <a:ea typeface="+mj-ea"/>
              <a:cs typeface="+mj-cs"/>
            </a:endParaRPr>
          </a:p>
        </p:txBody>
      </p:sp>
      <p:sp>
        <p:nvSpPr>
          <p:cNvPr id="6" name="Retângulo 5">
            <a:extLst>
              <a:ext uri="{FF2B5EF4-FFF2-40B4-BE49-F238E27FC236}">
                <a16:creationId xmlns:a16="http://schemas.microsoft.com/office/drawing/2014/main" id="{C3FA5AFF-8B73-8586-5233-AE7C6FE10E91}"/>
              </a:ext>
            </a:extLst>
          </p:cNvPr>
          <p:cNvSpPr/>
          <p:nvPr/>
        </p:nvSpPr>
        <p:spPr>
          <a:xfrm>
            <a:off x="838344" y="1445741"/>
            <a:ext cx="7922597" cy="4731221"/>
          </a:xfrm>
          <a:prstGeom prst="rect">
            <a:avLst/>
          </a:prstGeom>
        </p:spPr>
        <p:txBody>
          <a:bodyPr vert="horz" lIns="91440" tIns="45720" rIns="91440" bIns="45720" rtlCol="0">
            <a:normAutofit fontScale="92500" lnSpcReduction="20000"/>
          </a:bodyPr>
          <a:lstStyle/>
          <a:p>
            <a:pPr>
              <a:lnSpc>
                <a:spcPct val="90000"/>
              </a:lnSpc>
              <a:spcAft>
                <a:spcPts val="600"/>
              </a:spcAft>
              <a:defRPr/>
            </a:pPr>
            <a:endParaRPr lang="en-US" sz="2800" dirty="0">
              <a:solidFill>
                <a:schemeClr val="bg1"/>
              </a:solidFill>
            </a:endParaRPr>
          </a:p>
          <a:p>
            <a:pPr indent="0" algn="just">
              <a:lnSpc>
                <a:spcPct val="110000"/>
              </a:lnSpc>
              <a:buFont typeface="Wingdings" pitchFamily="2" charset="2"/>
              <a:buNone/>
              <a:defRPr/>
            </a:pPr>
            <a:r>
              <a:rPr lang="en-GB" sz="2800" dirty="0">
                <a:solidFill>
                  <a:schemeClr val="bg1"/>
                </a:solidFill>
                <a:ea typeface="ＭＳ Ｐゴシック" panose="020B0600070205080204" pitchFamily="34" charset="-128"/>
              </a:rPr>
              <a:t>The rights of the patients</a:t>
            </a:r>
          </a:p>
          <a:p>
            <a:pPr algn="just">
              <a:lnSpc>
                <a:spcPct val="110000"/>
              </a:lnSpc>
              <a:defRPr/>
            </a:pPr>
            <a:endParaRPr lang="en-GB" sz="2800" dirty="0">
              <a:solidFill>
                <a:schemeClr val="bg1"/>
              </a:solidFill>
              <a:ea typeface="ＭＳ Ｐゴシック" panose="020B0600070205080204" pitchFamily="34" charset="-128"/>
            </a:endParaRPr>
          </a:p>
          <a:p>
            <a:pPr indent="0" algn="just">
              <a:lnSpc>
                <a:spcPct val="110000"/>
              </a:lnSpc>
              <a:buFont typeface="Wingdings" pitchFamily="2" charset="2"/>
              <a:buNone/>
              <a:defRPr/>
            </a:pPr>
            <a:r>
              <a:rPr lang="en-GB" sz="2800" dirty="0">
                <a:solidFill>
                  <a:schemeClr val="bg1"/>
                </a:solidFill>
                <a:ea typeface="ＭＳ Ｐゴシック" panose="020B0600070205080204" pitchFamily="34" charset="-128"/>
              </a:rPr>
              <a:t>The freedom to receive health services throughout the  European Union must be accompanied by </a:t>
            </a:r>
            <a:r>
              <a:rPr lang="en-GB" sz="2800" u="sng" dirty="0">
                <a:solidFill>
                  <a:schemeClr val="bg1"/>
                </a:solidFill>
                <a:ea typeface="ＭＳ Ｐゴシック" panose="020B0600070205080204" pitchFamily="34" charset="-128"/>
              </a:rPr>
              <a:t>guarantees of quality and security</a:t>
            </a:r>
            <a:r>
              <a:rPr lang="en-GB" sz="2800" dirty="0">
                <a:solidFill>
                  <a:schemeClr val="bg1"/>
                </a:solidFill>
                <a:ea typeface="ＭＳ Ｐゴシック" panose="020B0600070205080204" pitchFamily="34" charset="-128"/>
              </a:rPr>
              <a:t>. In order to make an informed choice,  patients must be able to access all the information they require on the conditions under which they will receive healthcare in another  EU Member State and the conditions under which they will be reimbursed once they return home.</a:t>
            </a:r>
          </a:p>
          <a:p>
            <a:pPr indent="0" algn="just">
              <a:lnSpc>
                <a:spcPct val="110000"/>
              </a:lnSpc>
              <a:buFont typeface="Wingdings" pitchFamily="2" charset="2"/>
              <a:buNone/>
              <a:defRPr/>
            </a:pPr>
            <a:endParaRPr lang="en-GB" sz="2800" dirty="0">
              <a:solidFill>
                <a:schemeClr val="bg1"/>
              </a:solidFill>
              <a:ea typeface="ＭＳ Ｐゴシック" panose="020B0600070205080204" pitchFamily="34" charset="-128"/>
            </a:endParaRPr>
          </a:p>
          <a:p>
            <a:pPr indent="0" algn="just">
              <a:lnSpc>
                <a:spcPct val="110000"/>
              </a:lnSpc>
              <a:buFont typeface="Wingdings" pitchFamily="2" charset="2"/>
              <a:buNone/>
              <a:defRPr/>
            </a:pPr>
            <a:r>
              <a:rPr lang="en-GB" sz="2800" b="1" dirty="0">
                <a:solidFill>
                  <a:srgbClr val="FFFF00"/>
                </a:solidFill>
                <a:ea typeface="ＭＳ Ｐゴシック" panose="020B0600070205080204" pitchFamily="34" charset="-128"/>
              </a:rPr>
              <a:t>Quality of Training, Quality of Care, Quality of Outcomes</a:t>
            </a:r>
          </a:p>
          <a:p>
            <a:pPr indent="-228600">
              <a:lnSpc>
                <a:spcPct val="90000"/>
              </a:lnSpc>
              <a:spcAft>
                <a:spcPts val="600"/>
              </a:spcAft>
              <a:buFont typeface="Arial" panose="020B0604020202020204" pitchFamily="34" charset="0"/>
              <a:buChar char="•"/>
              <a:defRPr/>
            </a:pPr>
            <a:endParaRPr lang="en-US" sz="2800" b="1" dirty="0">
              <a:solidFill>
                <a:srgbClr val="FFFF00"/>
              </a:solidFill>
            </a:endParaRPr>
          </a:p>
          <a:p>
            <a:pPr indent="-228600">
              <a:lnSpc>
                <a:spcPct val="90000"/>
              </a:lnSpc>
              <a:spcAft>
                <a:spcPts val="600"/>
              </a:spcAft>
              <a:buFont typeface="Arial" panose="020B0604020202020204" pitchFamily="34" charset="0"/>
              <a:buChar char="•"/>
              <a:defRPr/>
            </a:pPr>
            <a:endParaRPr lang="en-US" sz="2800" dirty="0">
              <a:solidFill>
                <a:schemeClr val="bg1"/>
              </a:solidFill>
            </a:endParaRPr>
          </a:p>
          <a:p>
            <a:pPr marL="342900" indent="-228600">
              <a:lnSpc>
                <a:spcPct val="90000"/>
              </a:lnSpc>
              <a:spcAft>
                <a:spcPts val="600"/>
              </a:spcAft>
              <a:buFont typeface="Arial" panose="020B0604020202020204" pitchFamily="34" charset="0"/>
              <a:buChar char="•"/>
              <a:defRPr/>
            </a:pPr>
            <a:endParaRPr lang="en-US" sz="2000" dirty="0">
              <a:solidFill>
                <a:schemeClr val="bg1"/>
              </a:solidFill>
            </a:endParaRPr>
          </a:p>
          <a:p>
            <a:pPr marL="342900" indent="-228600">
              <a:lnSpc>
                <a:spcPct val="90000"/>
              </a:lnSpc>
              <a:spcAft>
                <a:spcPts val="600"/>
              </a:spcAft>
              <a:buFont typeface="Arial" panose="020B0604020202020204" pitchFamily="34" charset="0"/>
              <a:buChar char="•"/>
              <a:defRPr/>
            </a:pPr>
            <a:endParaRPr lang="en-US" sz="2000" dirty="0">
              <a:solidFill>
                <a:schemeClr val="bg1"/>
              </a:solidFill>
            </a:endParaRPr>
          </a:p>
          <a:p>
            <a:pPr marL="342900" indent="-228600">
              <a:lnSpc>
                <a:spcPct val="90000"/>
              </a:lnSpc>
              <a:spcAft>
                <a:spcPts val="600"/>
              </a:spcAft>
              <a:buFont typeface="Arial" panose="020B0604020202020204" pitchFamily="34" charset="0"/>
              <a:buChar char="•"/>
              <a:defRPr/>
            </a:pPr>
            <a:endParaRPr lang="en-US" sz="2000" dirty="0">
              <a:solidFill>
                <a:schemeClr val="bg1"/>
              </a:solidFill>
            </a:endParaRPr>
          </a:p>
          <a:p>
            <a:pPr indent="-228600">
              <a:lnSpc>
                <a:spcPct val="90000"/>
              </a:lnSpc>
              <a:spcAft>
                <a:spcPts val="600"/>
              </a:spcAft>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val="101419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F14A74-6B1A-2303-2681-D9379D3BC05A}"/>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74E8A9D-B861-E2BB-2F29-B651D0F8E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11A7F0A-82D7-3721-4AB6-1427BF79A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Posição de Conteúdo 4" descr="Uma imagem com mesa, interior, prato, azul&#10;&#10;Descrição gerada automaticamente">
            <a:extLst>
              <a:ext uri="{FF2B5EF4-FFF2-40B4-BE49-F238E27FC236}">
                <a16:creationId xmlns:a16="http://schemas.microsoft.com/office/drawing/2014/main" id="{135F4A9D-793C-76C0-1D4F-4E735B7E1E16}"/>
              </a:ext>
            </a:extLst>
          </p:cNvPr>
          <p:cNvPicPr>
            <a:picLocks noGrp="1" noChangeAspect="1"/>
          </p:cNvPicPr>
          <p:nvPr>
            <p:ph idx="1"/>
          </p:nvPr>
        </p:nvPicPr>
        <p:blipFill rotWithShape="1">
          <a:blip r:embed="rId2">
            <a:alphaModFix amt="40000"/>
          </a:blip>
          <a:srcRect l="2307" r="5248"/>
          <a:stretch/>
        </p:blipFill>
        <p:spPr>
          <a:xfrm>
            <a:off x="-3028" y="10"/>
            <a:ext cx="12191980" cy="6857990"/>
          </a:xfrm>
          <a:prstGeom prst="rect">
            <a:avLst/>
          </a:prstGeom>
        </p:spPr>
      </p:pic>
      <p:sp>
        <p:nvSpPr>
          <p:cNvPr id="2" name="Título 1">
            <a:extLst>
              <a:ext uri="{FF2B5EF4-FFF2-40B4-BE49-F238E27FC236}">
                <a16:creationId xmlns:a16="http://schemas.microsoft.com/office/drawing/2014/main" id="{5034A28A-B2FA-C1CF-BDE9-67192FADD3A9}"/>
              </a:ext>
            </a:extLst>
          </p:cNvPr>
          <p:cNvSpPr>
            <a:spLocks noGrp="1"/>
          </p:cNvSpPr>
          <p:nvPr>
            <p:ph type="title"/>
          </p:nvPr>
        </p:nvSpPr>
        <p:spPr>
          <a:xfrm>
            <a:off x="838343" y="365125"/>
            <a:ext cx="10515600" cy="1325563"/>
          </a:xfrm>
        </p:spPr>
        <p:txBody>
          <a:bodyPr vert="horz" lIns="91440" tIns="45720" rIns="91440" bIns="45720" rtlCol="0" anchor="ctr">
            <a:normAutofit/>
          </a:bodyPr>
          <a:lstStyle/>
          <a:p>
            <a:r>
              <a:rPr lang="en-US" sz="4400" dirty="0">
                <a:solidFill>
                  <a:schemeClr val="bg1"/>
                </a:solidFill>
              </a:rPr>
              <a:t>The Aging Population</a:t>
            </a:r>
            <a:endParaRPr lang="en-US" kern="1200" dirty="0">
              <a:solidFill>
                <a:schemeClr val="bg1"/>
              </a:solidFill>
              <a:latin typeface="+mj-lt"/>
              <a:ea typeface="+mj-ea"/>
              <a:cs typeface="+mj-cs"/>
            </a:endParaRPr>
          </a:p>
        </p:txBody>
      </p:sp>
      <p:pic>
        <p:nvPicPr>
          <p:cNvPr id="3" name="Imagem 2">
            <a:extLst>
              <a:ext uri="{FF2B5EF4-FFF2-40B4-BE49-F238E27FC236}">
                <a16:creationId xmlns:a16="http://schemas.microsoft.com/office/drawing/2014/main" id="{80B41338-FF94-061A-BA65-AE21BAFDA84B}"/>
              </a:ext>
            </a:extLst>
          </p:cNvPr>
          <p:cNvPicPr>
            <a:picLocks noChangeAspect="1"/>
          </p:cNvPicPr>
          <p:nvPr/>
        </p:nvPicPr>
        <p:blipFill>
          <a:blip r:embed="rId3"/>
          <a:stretch>
            <a:fillRect/>
          </a:stretch>
        </p:blipFill>
        <p:spPr>
          <a:xfrm>
            <a:off x="1007616" y="1690688"/>
            <a:ext cx="9341729" cy="4475452"/>
          </a:xfrm>
          <a:prstGeom prst="rect">
            <a:avLst/>
          </a:prstGeom>
        </p:spPr>
      </p:pic>
    </p:spTree>
    <p:extLst>
      <p:ext uri="{BB962C8B-B14F-4D97-AF65-F5344CB8AC3E}">
        <p14:creationId xmlns:p14="http://schemas.microsoft.com/office/powerpoint/2010/main" val="3660799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1DF04F-9F08-8A56-A3D8-42E725692B99}"/>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B62E47C-CA14-5070-0F6C-6295AA9452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5C2A54C-F111-E840-A6A8-E7B9667AF5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Posição de Conteúdo 4" descr="Uma imagem com mesa, interior, prato, azul&#10;&#10;Descrição gerada automaticamente">
            <a:extLst>
              <a:ext uri="{FF2B5EF4-FFF2-40B4-BE49-F238E27FC236}">
                <a16:creationId xmlns:a16="http://schemas.microsoft.com/office/drawing/2014/main" id="{4A3A35C7-0C8F-D42C-A3C5-5CD93F83D8FA}"/>
              </a:ext>
            </a:extLst>
          </p:cNvPr>
          <p:cNvPicPr>
            <a:picLocks noGrp="1" noChangeAspect="1"/>
          </p:cNvPicPr>
          <p:nvPr>
            <p:ph idx="1"/>
          </p:nvPr>
        </p:nvPicPr>
        <p:blipFill rotWithShape="1">
          <a:blip r:embed="rId2">
            <a:alphaModFix amt="40000"/>
          </a:blip>
          <a:srcRect l="2307" r="5248"/>
          <a:stretch/>
        </p:blipFill>
        <p:spPr>
          <a:xfrm>
            <a:off x="-3028" y="10"/>
            <a:ext cx="12191980" cy="6857990"/>
          </a:xfrm>
          <a:prstGeom prst="rect">
            <a:avLst/>
          </a:prstGeom>
        </p:spPr>
      </p:pic>
      <p:sp>
        <p:nvSpPr>
          <p:cNvPr id="2" name="Título 1">
            <a:extLst>
              <a:ext uri="{FF2B5EF4-FFF2-40B4-BE49-F238E27FC236}">
                <a16:creationId xmlns:a16="http://schemas.microsoft.com/office/drawing/2014/main" id="{8F8D33F8-5567-CD7A-D4B4-A6A509C7768D}"/>
              </a:ext>
            </a:extLst>
          </p:cNvPr>
          <p:cNvSpPr>
            <a:spLocks noGrp="1"/>
          </p:cNvSpPr>
          <p:nvPr>
            <p:ph type="title"/>
          </p:nvPr>
        </p:nvSpPr>
        <p:spPr>
          <a:xfrm>
            <a:off x="838343" y="365125"/>
            <a:ext cx="10515600" cy="1325563"/>
          </a:xfrm>
        </p:spPr>
        <p:txBody>
          <a:bodyPr vert="horz" lIns="91440" tIns="45720" rIns="91440" bIns="45720" rtlCol="0" anchor="ctr">
            <a:normAutofit/>
          </a:bodyPr>
          <a:lstStyle/>
          <a:p>
            <a:r>
              <a:rPr lang="en-US" sz="4400" dirty="0">
                <a:solidFill>
                  <a:schemeClr val="bg1"/>
                </a:solidFill>
              </a:rPr>
              <a:t>Vulnerable Population</a:t>
            </a:r>
            <a:endParaRPr lang="en-US" kern="1200" dirty="0">
              <a:solidFill>
                <a:schemeClr val="bg1"/>
              </a:solidFill>
              <a:latin typeface="+mj-lt"/>
              <a:ea typeface="+mj-ea"/>
              <a:cs typeface="+mj-cs"/>
            </a:endParaRPr>
          </a:p>
        </p:txBody>
      </p:sp>
      <p:pic>
        <p:nvPicPr>
          <p:cNvPr id="4" name="Imagem 3">
            <a:extLst>
              <a:ext uri="{FF2B5EF4-FFF2-40B4-BE49-F238E27FC236}">
                <a16:creationId xmlns:a16="http://schemas.microsoft.com/office/drawing/2014/main" id="{8E69FBBD-5169-9B59-016B-90235B836A4B}"/>
              </a:ext>
            </a:extLst>
          </p:cNvPr>
          <p:cNvPicPr>
            <a:picLocks noChangeAspect="1"/>
          </p:cNvPicPr>
          <p:nvPr/>
        </p:nvPicPr>
        <p:blipFill>
          <a:blip r:embed="rId3"/>
          <a:stretch>
            <a:fillRect/>
          </a:stretch>
        </p:blipFill>
        <p:spPr>
          <a:xfrm>
            <a:off x="357190" y="2617992"/>
            <a:ext cx="6254188" cy="3171304"/>
          </a:xfrm>
          <a:prstGeom prst="rect">
            <a:avLst/>
          </a:prstGeom>
        </p:spPr>
      </p:pic>
      <p:pic>
        <p:nvPicPr>
          <p:cNvPr id="6" name="Imagem 5">
            <a:extLst>
              <a:ext uri="{FF2B5EF4-FFF2-40B4-BE49-F238E27FC236}">
                <a16:creationId xmlns:a16="http://schemas.microsoft.com/office/drawing/2014/main" id="{1A709454-9204-EB3A-2D2F-0C9EDA64785B}"/>
              </a:ext>
            </a:extLst>
          </p:cNvPr>
          <p:cNvPicPr>
            <a:picLocks noChangeAspect="1"/>
          </p:cNvPicPr>
          <p:nvPr/>
        </p:nvPicPr>
        <p:blipFill>
          <a:blip r:embed="rId4"/>
          <a:stretch>
            <a:fillRect/>
          </a:stretch>
        </p:blipFill>
        <p:spPr>
          <a:xfrm>
            <a:off x="6903443" y="2617992"/>
            <a:ext cx="5285509" cy="3171305"/>
          </a:xfrm>
          <a:prstGeom prst="rect">
            <a:avLst/>
          </a:prstGeom>
        </p:spPr>
      </p:pic>
    </p:spTree>
    <p:extLst>
      <p:ext uri="{BB962C8B-B14F-4D97-AF65-F5344CB8AC3E}">
        <p14:creationId xmlns:p14="http://schemas.microsoft.com/office/powerpoint/2010/main" val="3769580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C4C529-3235-33C9-EB5F-F11C2B78695C}"/>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FD93EAE-FD49-045C-85E1-AE6972D17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B7D88B0-4333-0818-338B-42FA565B22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Posição de Conteúdo 4" descr="Uma imagem com mesa, interior, prato, azul&#10;&#10;Descrição gerada automaticamente">
            <a:extLst>
              <a:ext uri="{FF2B5EF4-FFF2-40B4-BE49-F238E27FC236}">
                <a16:creationId xmlns:a16="http://schemas.microsoft.com/office/drawing/2014/main" id="{3F18A003-3064-4C44-2780-549CEC59D2AF}"/>
              </a:ext>
            </a:extLst>
          </p:cNvPr>
          <p:cNvPicPr>
            <a:picLocks noGrp="1" noChangeAspect="1"/>
          </p:cNvPicPr>
          <p:nvPr>
            <p:ph idx="1"/>
          </p:nvPr>
        </p:nvPicPr>
        <p:blipFill rotWithShape="1">
          <a:blip r:embed="rId2">
            <a:alphaModFix amt="40000"/>
          </a:blip>
          <a:srcRect l="2307" r="5248"/>
          <a:stretch/>
        </p:blipFill>
        <p:spPr>
          <a:xfrm>
            <a:off x="-3028" y="10"/>
            <a:ext cx="12191980" cy="6857990"/>
          </a:xfrm>
          <a:prstGeom prst="rect">
            <a:avLst/>
          </a:prstGeom>
        </p:spPr>
      </p:pic>
      <p:sp>
        <p:nvSpPr>
          <p:cNvPr id="2" name="Título 1">
            <a:extLst>
              <a:ext uri="{FF2B5EF4-FFF2-40B4-BE49-F238E27FC236}">
                <a16:creationId xmlns:a16="http://schemas.microsoft.com/office/drawing/2014/main" id="{CA6D12E4-0D43-3C2C-B5C6-3DC74133E508}"/>
              </a:ext>
            </a:extLst>
          </p:cNvPr>
          <p:cNvSpPr>
            <a:spLocks noGrp="1"/>
          </p:cNvSpPr>
          <p:nvPr>
            <p:ph type="title"/>
          </p:nvPr>
        </p:nvSpPr>
        <p:spPr>
          <a:xfrm>
            <a:off x="838343" y="365125"/>
            <a:ext cx="10515600" cy="1325563"/>
          </a:xfrm>
        </p:spPr>
        <p:txBody>
          <a:bodyPr vert="horz" lIns="91440" tIns="45720" rIns="91440" bIns="45720" rtlCol="0" anchor="ctr">
            <a:normAutofit/>
          </a:bodyPr>
          <a:lstStyle/>
          <a:p>
            <a:r>
              <a:rPr lang="en-US" sz="4400" dirty="0">
                <a:solidFill>
                  <a:schemeClr val="bg1"/>
                </a:solidFill>
              </a:rPr>
              <a:t>Patient Empowerment</a:t>
            </a:r>
            <a:endParaRPr lang="en-US" kern="1200" dirty="0">
              <a:solidFill>
                <a:schemeClr val="bg1"/>
              </a:solidFill>
              <a:latin typeface="+mj-lt"/>
              <a:ea typeface="+mj-ea"/>
              <a:cs typeface="+mj-cs"/>
            </a:endParaRPr>
          </a:p>
        </p:txBody>
      </p:sp>
      <p:pic>
        <p:nvPicPr>
          <p:cNvPr id="3" name="Picture 6">
            <a:extLst>
              <a:ext uri="{FF2B5EF4-FFF2-40B4-BE49-F238E27FC236}">
                <a16:creationId xmlns:a16="http://schemas.microsoft.com/office/drawing/2014/main" id="{ABB12294-E52A-F30F-6FCF-B18853C3B3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234" y="2298474"/>
            <a:ext cx="5640048" cy="327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m 6">
            <a:extLst>
              <a:ext uri="{FF2B5EF4-FFF2-40B4-BE49-F238E27FC236}">
                <a16:creationId xmlns:a16="http://schemas.microsoft.com/office/drawing/2014/main" id="{A1CB2ABD-9FB8-8759-E079-D35C60662139}"/>
              </a:ext>
            </a:extLst>
          </p:cNvPr>
          <p:cNvPicPr>
            <a:picLocks noChangeAspect="1"/>
          </p:cNvPicPr>
          <p:nvPr/>
        </p:nvPicPr>
        <p:blipFill>
          <a:blip r:embed="rId4"/>
          <a:stretch>
            <a:fillRect/>
          </a:stretch>
        </p:blipFill>
        <p:spPr>
          <a:xfrm>
            <a:off x="6096000" y="2298474"/>
            <a:ext cx="5915734" cy="3271053"/>
          </a:xfrm>
          <a:prstGeom prst="rect">
            <a:avLst/>
          </a:prstGeom>
        </p:spPr>
      </p:pic>
    </p:spTree>
    <p:extLst>
      <p:ext uri="{BB962C8B-B14F-4D97-AF65-F5344CB8AC3E}">
        <p14:creationId xmlns:p14="http://schemas.microsoft.com/office/powerpoint/2010/main" val="1060757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descr="Uma imagem com mesa, interior, prato, azul&#10;&#10;Descrição gerada automaticamente">
            <a:extLst>
              <a:ext uri="{FF2B5EF4-FFF2-40B4-BE49-F238E27FC236}">
                <a16:creationId xmlns:a16="http://schemas.microsoft.com/office/drawing/2014/main" id="{8B355D8C-51F9-5144-9D36-9FE386D70BD5}"/>
              </a:ext>
            </a:extLst>
          </p:cNvPr>
          <p:cNvPicPr>
            <a:picLocks noChangeAspect="1"/>
          </p:cNvPicPr>
          <p:nvPr/>
        </p:nvPicPr>
        <p:blipFill rotWithShape="1">
          <a:blip r:embed="rId2">
            <a:alphaModFix amt="50000"/>
          </a:blip>
          <a:srcRect l="2336" r="5242"/>
          <a:stretch/>
        </p:blipFill>
        <p:spPr>
          <a:xfrm>
            <a:off x="20" y="10"/>
            <a:ext cx="12188931" cy="6857990"/>
          </a:xfrm>
          <a:prstGeom prst="rect">
            <a:avLst/>
          </a:prstGeom>
        </p:spPr>
      </p:pic>
      <p:sp>
        <p:nvSpPr>
          <p:cNvPr id="2" name="Título 1">
            <a:extLst>
              <a:ext uri="{FF2B5EF4-FFF2-40B4-BE49-F238E27FC236}">
                <a16:creationId xmlns:a16="http://schemas.microsoft.com/office/drawing/2014/main" id="{3EBC9244-7491-C049-BD06-C3E7793FE82A}"/>
              </a:ext>
            </a:extLst>
          </p:cNvPr>
          <p:cNvSpPr>
            <a:spLocks noGrp="1"/>
          </p:cNvSpPr>
          <p:nvPr>
            <p:ph type="ctrTitle"/>
          </p:nvPr>
        </p:nvSpPr>
        <p:spPr>
          <a:xfrm>
            <a:off x="1527048" y="1124712"/>
            <a:ext cx="9144000" cy="3063240"/>
          </a:xfrm>
        </p:spPr>
        <p:txBody>
          <a:bodyPr>
            <a:normAutofit/>
          </a:bodyPr>
          <a:lstStyle/>
          <a:p>
            <a:r>
              <a:rPr lang="en-GB" sz="6600" i="1" dirty="0"/>
              <a:t>Translating the principles into real life </a:t>
            </a:r>
            <a:r>
              <a:rPr lang="en-GB" sz="6600" i="1" dirty="0" err="1"/>
              <a:t>oportunities</a:t>
            </a:r>
            <a:endParaRPr lang="pt-PT" sz="3200" dirty="0">
              <a:solidFill>
                <a:srgbClr val="FFFFFF"/>
              </a:solidFill>
            </a:endParaRPr>
          </a:p>
        </p:txBody>
      </p:sp>
      <p:sp>
        <p:nvSpPr>
          <p:cNvPr id="3" name="Subtítulo 2">
            <a:extLst>
              <a:ext uri="{FF2B5EF4-FFF2-40B4-BE49-F238E27FC236}">
                <a16:creationId xmlns:a16="http://schemas.microsoft.com/office/drawing/2014/main" id="{2AD87834-5A5D-4847-9796-C69E621D05BD}"/>
              </a:ext>
            </a:extLst>
          </p:cNvPr>
          <p:cNvSpPr>
            <a:spLocks noGrp="1"/>
          </p:cNvSpPr>
          <p:nvPr>
            <p:ph type="subTitle" idx="1"/>
          </p:nvPr>
        </p:nvSpPr>
        <p:spPr>
          <a:xfrm>
            <a:off x="1527048" y="4599432"/>
            <a:ext cx="9144000" cy="1227520"/>
          </a:xfrm>
        </p:spPr>
        <p:txBody>
          <a:bodyPr>
            <a:normAutofit/>
          </a:bodyPr>
          <a:lstStyle/>
          <a:p>
            <a:r>
              <a:rPr lang="pt-PT" dirty="0" err="1">
                <a:solidFill>
                  <a:srgbClr val="FFFFFF"/>
                </a:solidFill>
              </a:rPr>
              <a:t>How</a:t>
            </a:r>
            <a:r>
              <a:rPr lang="pt-PT" dirty="0">
                <a:solidFill>
                  <a:srgbClr val="FFFFFF"/>
                </a:solidFill>
              </a:rPr>
              <a:t> do </a:t>
            </a:r>
            <a:r>
              <a:rPr lang="pt-PT" dirty="0" err="1">
                <a:solidFill>
                  <a:srgbClr val="FFFFFF"/>
                </a:solidFill>
              </a:rPr>
              <a:t>we</a:t>
            </a:r>
            <a:r>
              <a:rPr lang="pt-PT" dirty="0">
                <a:solidFill>
                  <a:srgbClr val="FFFFFF"/>
                </a:solidFill>
              </a:rPr>
              <a:t> do </a:t>
            </a:r>
            <a:r>
              <a:rPr lang="pt-PT" dirty="0" err="1">
                <a:solidFill>
                  <a:srgbClr val="FFFFFF"/>
                </a:solidFill>
              </a:rPr>
              <a:t>it</a:t>
            </a:r>
            <a:r>
              <a:rPr lang="pt-PT" dirty="0">
                <a:solidFill>
                  <a:srgbClr val="FFFFFF"/>
                </a:solidFill>
              </a:rPr>
              <a:t>?</a:t>
            </a:r>
          </a:p>
        </p:txBody>
      </p:sp>
      <p:sp>
        <p:nvSpPr>
          <p:cNvPr id="17" name="sketchy box">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rgbClr val="FFFFFF">
                <a:alpha val="75000"/>
              </a:srgb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ketchy line">
            <a:extLst>
              <a:ext uri="{FF2B5EF4-FFF2-40B4-BE49-F238E27FC236}">
                <a16:creationId xmlns:a16="http://schemas.microsoft.com/office/drawing/2014/main" id="{4E87FCFB-2CCE-460D-B3DD-557C8BD1B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alpha val="75000"/>
            </a:srgbClr>
          </a:solidFill>
          <a:ln w="41275" cap="rnd">
            <a:solidFill>
              <a:srgbClr val="FFFFFF">
                <a:alpha val="75000"/>
              </a:srgb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6115152"/>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descr="Uma imagem com mesa, interior, prato, azul&#10;&#10;Descrição gerada automaticamente">
            <a:extLst>
              <a:ext uri="{FF2B5EF4-FFF2-40B4-BE49-F238E27FC236}">
                <a16:creationId xmlns:a16="http://schemas.microsoft.com/office/drawing/2014/main" id="{8B355D8C-51F9-5144-9D36-9FE386D70BD5}"/>
              </a:ext>
            </a:extLst>
          </p:cNvPr>
          <p:cNvPicPr>
            <a:picLocks noChangeAspect="1"/>
          </p:cNvPicPr>
          <p:nvPr/>
        </p:nvPicPr>
        <p:blipFill rotWithShape="1">
          <a:blip r:embed="rId2">
            <a:alphaModFix amt="50000"/>
          </a:blip>
          <a:srcRect l="2336" r="5242"/>
          <a:stretch/>
        </p:blipFill>
        <p:spPr>
          <a:xfrm>
            <a:off x="20" y="10"/>
            <a:ext cx="12188931" cy="6857990"/>
          </a:xfrm>
          <a:prstGeom prst="rect">
            <a:avLst/>
          </a:prstGeom>
        </p:spPr>
      </p:pic>
      <p:sp>
        <p:nvSpPr>
          <p:cNvPr id="2" name="Título 1">
            <a:extLst>
              <a:ext uri="{FF2B5EF4-FFF2-40B4-BE49-F238E27FC236}">
                <a16:creationId xmlns:a16="http://schemas.microsoft.com/office/drawing/2014/main" id="{3EBC9244-7491-C049-BD06-C3E7793FE82A}"/>
              </a:ext>
            </a:extLst>
          </p:cNvPr>
          <p:cNvSpPr>
            <a:spLocks noGrp="1"/>
          </p:cNvSpPr>
          <p:nvPr>
            <p:ph type="ctrTitle"/>
          </p:nvPr>
        </p:nvSpPr>
        <p:spPr>
          <a:xfrm>
            <a:off x="1527048" y="1124712"/>
            <a:ext cx="9144000" cy="3063240"/>
          </a:xfrm>
        </p:spPr>
        <p:txBody>
          <a:bodyPr>
            <a:normAutofit/>
          </a:bodyPr>
          <a:lstStyle/>
          <a:p>
            <a:r>
              <a:rPr lang="en-GB" sz="3200" i="1" dirty="0"/>
              <a:t>EUROPEAN TRAINING REQUIREMENTS</a:t>
            </a:r>
            <a:br>
              <a:rPr lang="en-GB" sz="3200" i="1" dirty="0"/>
            </a:br>
            <a:br>
              <a:rPr lang="en-GB" sz="3200" i="1" dirty="0"/>
            </a:br>
            <a:r>
              <a:rPr lang="en-GB" sz="3200" i="1" dirty="0"/>
              <a:t>ASSESSMENTS</a:t>
            </a:r>
            <a:br>
              <a:rPr lang="en-GB" sz="3200" i="1" dirty="0"/>
            </a:br>
            <a:br>
              <a:rPr lang="en-GB" sz="3200" i="1" dirty="0"/>
            </a:br>
            <a:r>
              <a:rPr lang="en-GB" sz="3200" i="1" dirty="0"/>
              <a:t>EUROPEAN ACREDITATION COUNCIL ON CONTINUING MEDICAL EDUCATION (EACCME)</a:t>
            </a:r>
            <a:endParaRPr lang="pt-PT" sz="3200" dirty="0">
              <a:solidFill>
                <a:srgbClr val="FFFFFF"/>
              </a:solidFill>
            </a:endParaRPr>
          </a:p>
        </p:txBody>
      </p:sp>
      <p:sp>
        <p:nvSpPr>
          <p:cNvPr id="3" name="Subtítulo 2">
            <a:extLst>
              <a:ext uri="{FF2B5EF4-FFF2-40B4-BE49-F238E27FC236}">
                <a16:creationId xmlns:a16="http://schemas.microsoft.com/office/drawing/2014/main" id="{2AD87834-5A5D-4847-9796-C69E621D05BD}"/>
              </a:ext>
            </a:extLst>
          </p:cNvPr>
          <p:cNvSpPr>
            <a:spLocks noGrp="1"/>
          </p:cNvSpPr>
          <p:nvPr>
            <p:ph type="subTitle" idx="1"/>
          </p:nvPr>
        </p:nvSpPr>
        <p:spPr>
          <a:xfrm>
            <a:off x="1527048" y="4599432"/>
            <a:ext cx="9144000" cy="1227520"/>
          </a:xfrm>
        </p:spPr>
        <p:txBody>
          <a:bodyPr>
            <a:normAutofit/>
          </a:bodyPr>
          <a:lstStyle/>
          <a:p>
            <a:endParaRPr lang="pt-PT" dirty="0">
              <a:solidFill>
                <a:srgbClr val="FFFFFF"/>
              </a:solidFill>
            </a:endParaRPr>
          </a:p>
        </p:txBody>
      </p:sp>
      <p:sp>
        <p:nvSpPr>
          <p:cNvPr id="17" name="sketchy box">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rgbClr val="FFFFFF">
                <a:alpha val="75000"/>
              </a:srgb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ketchy line">
            <a:extLst>
              <a:ext uri="{FF2B5EF4-FFF2-40B4-BE49-F238E27FC236}">
                <a16:creationId xmlns:a16="http://schemas.microsoft.com/office/drawing/2014/main" id="{4E87FCFB-2CCE-460D-B3DD-557C8BD1B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alpha val="75000"/>
            </a:srgbClr>
          </a:solidFill>
          <a:ln w="41275" cap="rnd">
            <a:solidFill>
              <a:srgbClr val="FFFFFF">
                <a:alpha val="75000"/>
              </a:srgb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4939372"/>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AB8EDC3-1C0D-4505-A2C7-839A5161F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069E294-3813-4588-9E9C-AEA08F9C4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Posição de Conteúdo 4" descr="Uma imagem com mesa, interior, prato, azul&#10;&#10;Descrição gerada automaticamente">
            <a:extLst>
              <a:ext uri="{FF2B5EF4-FFF2-40B4-BE49-F238E27FC236}">
                <a16:creationId xmlns:a16="http://schemas.microsoft.com/office/drawing/2014/main" id="{0159C48F-F16A-684C-90D5-3E638F35D538}"/>
              </a:ext>
            </a:extLst>
          </p:cNvPr>
          <p:cNvPicPr>
            <a:picLocks noGrp="1" noChangeAspect="1"/>
          </p:cNvPicPr>
          <p:nvPr>
            <p:ph idx="1"/>
          </p:nvPr>
        </p:nvPicPr>
        <p:blipFill rotWithShape="1">
          <a:blip r:embed="rId2">
            <a:alphaModFix amt="40000"/>
          </a:blip>
          <a:srcRect l="2307" r="5248"/>
          <a:stretch/>
        </p:blipFill>
        <p:spPr>
          <a:xfrm>
            <a:off x="-3028" y="10"/>
            <a:ext cx="12191980" cy="6857990"/>
          </a:xfrm>
          <a:prstGeom prst="rect">
            <a:avLst/>
          </a:prstGeom>
        </p:spPr>
      </p:pic>
      <p:sp>
        <p:nvSpPr>
          <p:cNvPr id="2" name="Título 1">
            <a:extLst>
              <a:ext uri="{FF2B5EF4-FFF2-40B4-BE49-F238E27FC236}">
                <a16:creationId xmlns:a16="http://schemas.microsoft.com/office/drawing/2014/main" id="{65A09B55-474F-6E45-B0F4-093F5254D2E6}"/>
              </a:ext>
            </a:extLst>
          </p:cNvPr>
          <p:cNvSpPr>
            <a:spLocks noGrp="1"/>
          </p:cNvSpPr>
          <p:nvPr>
            <p:ph type="title"/>
          </p:nvPr>
        </p:nvSpPr>
        <p:spPr>
          <a:xfrm>
            <a:off x="838343" y="365125"/>
            <a:ext cx="10515600" cy="1325563"/>
          </a:xfrm>
        </p:spPr>
        <p:txBody>
          <a:bodyPr vert="horz" lIns="91440" tIns="45720" rIns="91440" bIns="45720" rtlCol="0" anchor="ctr">
            <a:normAutofit/>
          </a:bodyPr>
          <a:lstStyle/>
          <a:p>
            <a:r>
              <a:rPr lang="en-US" sz="4400" dirty="0">
                <a:solidFill>
                  <a:schemeClr val="bg1"/>
                </a:solidFill>
              </a:rPr>
              <a:t>European Training Requirements and Assessments</a:t>
            </a:r>
            <a:endParaRPr lang="en-US" kern="1200" dirty="0">
              <a:solidFill>
                <a:schemeClr val="bg1"/>
              </a:solidFill>
              <a:latin typeface="+mj-lt"/>
              <a:ea typeface="+mj-ea"/>
              <a:cs typeface="+mj-cs"/>
            </a:endParaRPr>
          </a:p>
        </p:txBody>
      </p:sp>
      <p:sp>
        <p:nvSpPr>
          <p:cNvPr id="6" name="Retângulo 5">
            <a:extLst>
              <a:ext uri="{FF2B5EF4-FFF2-40B4-BE49-F238E27FC236}">
                <a16:creationId xmlns:a16="http://schemas.microsoft.com/office/drawing/2014/main" id="{FA91B0B7-99D8-EE45-9BEA-58AD9883BAEB}"/>
              </a:ext>
            </a:extLst>
          </p:cNvPr>
          <p:cNvSpPr/>
          <p:nvPr/>
        </p:nvSpPr>
        <p:spPr>
          <a:xfrm>
            <a:off x="838057" y="1690688"/>
            <a:ext cx="7922597" cy="4731221"/>
          </a:xfrm>
          <a:prstGeom prst="rect">
            <a:avLst/>
          </a:prstGeom>
        </p:spPr>
        <p:txBody>
          <a:bodyPr vert="horz" lIns="91440" tIns="45720" rIns="91440" bIns="45720" rtlCol="0">
            <a:normAutofit fontScale="92500" lnSpcReduction="10000"/>
          </a:bodyPr>
          <a:lstStyle/>
          <a:p>
            <a:pPr>
              <a:lnSpc>
                <a:spcPct val="90000"/>
              </a:lnSpc>
              <a:spcAft>
                <a:spcPts val="600"/>
              </a:spcAft>
              <a:defRPr/>
            </a:pPr>
            <a:endParaRPr lang="en-US" sz="2800" dirty="0">
              <a:solidFill>
                <a:schemeClr val="bg1"/>
              </a:solidFill>
            </a:endParaRPr>
          </a:p>
          <a:p>
            <a:pPr algn="just"/>
            <a:r>
              <a:rPr lang="pt-PT" altLang="pt-PT" sz="2800" dirty="0">
                <a:solidFill>
                  <a:schemeClr val="bg1"/>
                </a:solidFill>
                <a:ea typeface="ＭＳ Ｐゴシック" panose="020B0600070205080204" pitchFamily="34" charset="-128"/>
              </a:rPr>
              <a:t>UEMS </a:t>
            </a:r>
            <a:r>
              <a:rPr lang="pt-PT" altLang="pt-PT" sz="2800" dirty="0" err="1">
                <a:solidFill>
                  <a:schemeClr val="bg1"/>
                </a:solidFill>
                <a:ea typeface="ＭＳ Ｐゴシック" panose="020B0600070205080204" pitchFamily="34" charset="-128"/>
              </a:rPr>
              <a:t>Sections</a:t>
            </a:r>
            <a:r>
              <a:rPr lang="pt-PT" altLang="pt-PT" sz="2800" dirty="0">
                <a:solidFill>
                  <a:schemeClr val="bg1"/>
                </a:solidFill>
                <a:ea typeface="ＭＳ Ｐゴシック" panose="020B0600070205080204" pitchFamily="34" charset="-128"/>
              </a:rPr>
              <a:t>, </a:t>
            </a:r>
            <a:r>
              <a:rPr lang="pt-PT" altLang="pt-PT" sz="2800" dirty="0" err="1">
                <a:solidFill>
                  <a:schemeClr val="bg1"/>
                </a:solidFill>
                <a:ea typeface="ＭＳ Ｐゴシック" panose="020B0600070205080204" pitchFamily="34" charset="-128"/>
              </a:rPr>
              <a:t>Boards</a:t>
            </a:r>
            <a:r>
              <a:rPr lang="pt-PT" altLang="pt-PT" sz="2800" dirty="0">
                <a:solidFill>
                  <a:schemeClr val="bg1"/>
                </a:solidFill>
                <a:ea typeface="ＭＳ Ｐゴシック" panose="020B0600070205080204" pitchFamily="34" charset="-128"/>
              </a:rPr>
              <a:t>, </a:t>
            </a:r>
            <a:r>
              <a:rPr lang="pt-PT" altLang="pt-PT" sz="2800" dirty="0" err="1">
                <a:solidFill>
                  <a:schemeClr val="bg1"/>
                </a:solidFill>
                <a:ea typeface="ＭＳ Ｐゴシック" panose="020B0600070205080204" pitchFamily="34" charset="-128"/>
              </a:rPr>
              <a:t>Divisions</a:t>
            </a:r>
            <a:r>
              <a:rPr lang="pt-PT" altLang="pt-PT" sz="2800" dirty="0">
                <a:solidFill>
                  <a:schemeClr val="bg1"/>
                </a:solidFill>
                <a:ea typeface="ＭＳ Ｐゴシック" panose="020B0600070205080204" pitchFamily="34" charset="-128"/>
              </a:rPr>
              <a:t> and </a:t>
            </a:r>
            <a:r>
              <a:rPr lang="pt-PT" altLang="pt-PT" sz="2800" dirty="0" err="1">
                <a:solidFill>
                  <a:schemeClr val="bg1"/>
                </a:solidFill>
                <a:ea typeface="ＭＳ Ｐゴシック" panose="020B0600070205080204" pitchFamily="34" charset="-128"/>
              </a:rPr>
              <a:t>MJC’s</a:t>
            </a:r>
            <a:r>
              <a:rPr lang="pt-PT" altLang="pt-PT" sz="2800" dirty="0">
                <a:solidFill>
                  <a:schemeClr val="bg1"/>
                </a:solidFill>
                <a:ea typeface="ＭＳ Ｐゴシック" panose="020B0600070205080204" pitchFamily="34" charset="-128"/>
              </a:rPr>
              <a:t> </a:t>
            </a:r>
            <a:r>
              <a:rPr lang="pt-PT" altLang="pt-PT" sz="2800" dirty="0" err="1">
                <a:solidFill>
                  <a:schemeClr val="bg1"/>
                </a:solidFill>
                <a:ea typeface="ＭＳ Ｐゴシック" panose="020B0600070205080204" pitchFamily="34" charset="-128"/>
              </a:rPr>
              <a:t>develop</a:t>
            </a:r>
            <a:r>
              <a:rPr lang="pt-PT" altLang="pt-PT" sz="2800" dirty="0">
                <a:solidFill>
                  <a:schemeClr val="bg1"/>
                </a:solidFill>
                <a:ea typeface="ＭＳ Ｐゴシック" panose="020B0600070205080204" pitchFamily="34" charset="-128"/>
              </a:rPr>
              <a:t> European standards in medical training </a:t>
            </a:r>
            <a:r>
              <a:rPr lang="pt-PT" altLang="pt-PT" sz="2800" dirty="0" err="1">
                <a:solidFill>
                  <a:schemeClr val="bg1"/>
                </a:solidFill>
                <a:ea typeface="ＭＳ Ｐゴシック" panose="020B0600070205080204" pitchFamily="34" charset="-128"/>
              </a:rPr>
              <a:t>that</a:t>
            </a:r>
            <a:r>
              <a:rPr lang="pt-PT" altLang="pt-PT" sz="2800" dirty="0">
                <a:solidFill>
                  <a:schemeClr val="bg1"/>
                </a:solidFill>
                <a:ea typeface="ＭＳ Ｐゴシック" panose="020B0600070205080204" pitchFamily="34" charset="-128"/>
              </a:rPr>
              <a:t> </a:t>
            </a:r>
            <a:r>
              <a:rPr lang="pt-PT" altLang="pt-PT" sz="2800" dirty="0" err="1">
                <a:solidFill>
                  <a:schemeClr val="bg1"/>
                </a:solidFill>
                <a:ea typeface="ＭＳ Ｐゴシック" panose="020B0600070205080204" pitchFamily="34" charset="-128"/>
              </a:rPr>
              <a:t>aim</a:t>
            </a:r>
            <a:r>
              <a:rPr lang="pt-PT" altLang="pt-PT" sz="2800" dirty="0">
                <a:solidFill>
                  <a:schemeClr val="bg1"/>
                </a:solidFill>
                <a:ea typeface="ＭＳ Ｐゴシック" panose="020B0600070205080204" pitchFamily="34" charset="-128"/>
              </a:rPr>
              <a:t> to </a:t>
            </a:r>
            <a:r>
              <a:rPr lang="pt-PT" altLang="pt-PT" sz="2800" dirty="0" err="1">
                <a:solidFill>
                  <a:schemeClr val="bg1"/>
                </a:solidFill>
                <a:ea typeface="ＭＳ Ｐゴシック" panose="020B0600070205080204" pitchFamily="34" charset="-128"/>
              </a:rPr>
              <a:t>reflect</a:t>
            </a:r>
            <a:r>
              <a:rPr lang="pt-PT" altLang="pt-PT" sz="2800" dirty="0">
                <a:solidFill>
                  <a:schemeClr val="bg1"/>
                </a:solidFill>
                <a:ea typeface="ＭＳ Ｐゴシック" panose="020B0600070205080204" pitchFamily="34" charset="-128"/>
              </a:rPr>
              <a:t> </a:t>
            </a:r>
            <a:r>
              <a:rPr lang="pt-PT" altLang="pt-PT" sz="2800" dirty="0" err="1">
                <a:solidFill>
                  <a:schemeClr val="bg1"/>
                </a:solidFill>
                <a:ea typeface="ＭＳ Ｐゴシック" panose="020B0600070205080204" pitchFamily="34" charset="-128"/>
              </a:rPr>
              <a:t>modern</a:t>
            </a:r>
            <a:r>
              <a:rPr lang="pt-PT" altLang="pt-PT" sz="2800" dirty="0">
                <a:solidFill>
                  <a:schemeClr val="bg1"/>
                </a:solidFill>
                <a:ea typeface="ＭＳ Ｐゴシック" panose="020B0600070205080204" pitchFamily="34" charset="-128"/>
              </a:rPr>
              <a:t> medical </a:t>
            </a:r>
            <a:r>
              <a:rPr lang="pt-PT" altLang="pt-PT" sz="2800" dirty="0" err="1">
                <a:solidFill>
                  <a:schemeClr val="bg1"/>
                </a:solidFill>
                <a:ea typeface="ＭＳ Ｐゴシック" panose="020B0600070205080204" pitchFamily="34" charset="-128"/>
              </a:rPr>
              <a:t>practice</a:t>
            </a:r>
            <a:r>
              <a:rPr lang="pt-PT" altLang="pt-PT" sz="2800" dirty="0">
                <a:solidFill>
                  <a:schemeClr val="bg1"/>
                </a:solidFill>
                <a:ea typeface="ＭＳ Ｐゴシック" panose="020B0600070205080204" pitchFamily="34" charset="-128"/>
              </a:rPr>
              <a:t> and </a:t>
            </a:r>
            <a:r>
              <a:rPr lang="pt-PT" altLang="pt-PT" sz="2800" dirty="0" err="1">
                <a:solidFill>
                  <a:schemeClr val="bg1"/>
                </a:solidFill>
                <a:ea typeface="ＭＳ Ｐゴシック" panose="020B0600070205080204" pitchFamily="34" charset="-128"/>
              </a:rPr>
              <a:t>current</a:t>
            </a:r>
            <a:r>
              <a:rPr lang="pt-PT" altLang="pt-PT" sz="2800" dirty="0">
                <a:solidFill>
                  <a:schemeClr val="bg1"/>
                </a:solidFill>
                <a:ea typeface="ＭＳ Ｐゴシック" panose="020B0600070205080204" pitchFamily="34" charset="-128"/>
              </a:rPr>
              <a:t> </a:t>
            </a:r>
            <a:r>
              <a:rPr lang="pt-PT" altLang="pt-PT" sz="2800" dirty="0" err="1">
                <a:solidFill>
                  <a:schemeClr val="bg1"/>
                </a:solidFill>
                <a:ea typeface="ＭＳ Ｐゴシック" panose="020B0600070205080204" pitchFamily="34" charset="-128"/>
              </a:rPr>
              <a:t>scientific</a:t>
            </a:r>
            <a:r>
              <a:rPr lang="pt-PT" altLang="pt-PT" sz="2800" dirty="0">
                <a:solidFill>
                  <a:schemeClr val="bg1"/>
                </a:solidFill>
                <a:ea typeface="ＭＳ Ｐゴシック" panose="020B0600070205080204" pitchFamily="34" charset="-128"/>
              </a:rPr>
              <a:t> </a:t>
            </a:r>
            <a:r>
              <a:rPr lang="pt-PT" altLang="pt-PT" sz="2800" dirty="0" err="1">
                <a:solidFill>
                  <a:schemeClr val="bg1"/>
                </a:solidFill>
                <a:ea typeface="ＭＳ Ｐゴシック" panose="020B0600070205080204" pitchFamily="34" charset="-128"/>
              </a:rPr>
              <a:t>findings</a:t>
            </a:r>
            <a:r>
              <a:rPr lang="pt-PT" altLang="pt-PT" sz="2800" dirty="0">
                <a:solidFill>
                  <a:schemeClr val="bg1"/>
                </a:solidFill>
                <a:ea typeface="ＭＳ Ｐゴシック" panose="020B0600070205080204" pitchFamily="34" charset="-128"/>
              </a:rPr>
              <a:t>.</a:t>
            </a:r>
          </a:p>
          <a:p>
            <a:pPr algn="just"/>
            <a:endParaRPr lang="pt-PT" altLang="pt-PT" sz="2800" dirty="0">
              <a:solidFill>
                <a:schemeClr val="bg1"/>
              </a:solidFill>
              <a:ea typeface="ＭＳ Ｐゴシック" panose="020B0600070205080204" pitchFamily="34" charset="-128"/>
            </a:endParaRPr>
          </a:p>
          <a:p>
            <a:pPr algn="just"/>
            <a:r>
              <a:rPr lang="pt-PT" altLang="pt-PT" sz="2800" dirty="0">
                <a:solidFill>
                  <a:schemeClr val="bg1"/>
                </a:solidFill>
                <a:ea typeface="ＭＳ Ｐゴシック" panose="020B0600070205080204" pitchFamily="34" charset="-128"/>
              </a:rPr>
              <a:t> </a:t>
            </a:r>
          </a:p>
          <a:p>
            <a:pPr algn="just"/>
            <a:r>
              <a:rPr lang="pt-PT" sz="2800" dirty="0" err="1">
                <a:solidFill>
                  <a:schemeClr val="bg1"/>
                </a:solidFill>
              </a:rPr>
              <a:t>Definition</a:t>
            </a:r>
            <a:r>
              <a:rPr lang="pt-PT" sz="2800" dirty="0">
                <a:solidFill>
                  <a:schemeClr val="bg1"/>
                </a:solidFill>
              </a:rPr>
              <a:t> of PGT training </a:t>
            </a:r>
            <a:r>
              <a:rPr lang="pt-PT" sz="2800" dirty="0" err="1">
                <a:solidFill>
                  <a:schemeClr val="bg1"/>
                </a:solidFill>
              </a:rPr>
              <a:t>contents</a:t>
            </a:r>
            <a:r>
              <a:rPr lang="pt-PT" sz="2800" dirty="0">
                <a:solidFill>
                  <a:schemeClr val="bg1"/>
                </a:solidFill>
              </a:rPr>
              <a:t> </a:t>
            </a:r>
            <a:r>
              <a:rPr lang="pt-PT" sz="2800" dirty="0" err="1">
                <a:solidFill>
                  <a:schemeClr val="bg1"/>
                </a:solidFill>
              </a:rPr>
              <a:t>is</a:t>
            </a:r>
            <a:r>
              <a:rPr lang="pt-PT" sz="2800" dirty="0">
                <a:solidFill>
                  <a:schemeClr val="bg1"/>
                </a:solidFill>
              </a:rPr>
              <a:t> </a:t>
            </a:r>
            <a:r>
              <a:rPr lang="pt-PT" sz="2800" dirty="0" err="1">
                <a:solidFill>
                  <a:schemeClr val="bg1"/>
                </a:solidFill>
              </a:rPr>
              <a:t>National</a:t>
            </a:r>
            <a:r>
              <a:rPr lang="pt-PT" sz="2800" dirty="0">
                <a:solidFill>
                  <a:schemeClr val="bg1"/>
                </a:solidFill>
              </a:rPr>
              <a:t> </a:t>
            </a:r>
            <a:r>
              <a:rPr lang="pt-PT" sz="2800" dirty="0" err="1">
                <a:solidFill>
                  <a:schemeClr val="bg1"/>
                </a:solidFill>
              </a:rPr>
              <a:t>Authorities</a:t>
            </a:r>
            <a:r>
              <a:rPr lang="pt-PT" sz="2800" dirty="0">
                <a:solidFill>
                  <a:schemeClr val="bg1"/>
                </a:solidFill>
              </a:rPr>
              <a:t> </a:t>
            </a:r>
            <a:r>
              <a:rPr lang="pt-PT" sz="2800" dirty="0" err="1">
                <a:solidFill>
                  <a:schemeClr val="bg1"/>
                </a:solidFill>
              </a:rPr>
              <a:t>competence</a:t>
            </a:r>
            <a:r>
              <a:rPr lang="pt-PT" sz="2800" dirty="0">
                <a:solidFill>
                  <a:schemeClr val="bg1"/>
                </a:solidFill>
              </a:rPr>
              <a:t>!</a:t>
            </a:r>
          </a:p>
          <a:p>
            <a:pPr algn="just"/>
            <a:endParaRPr lang="pt-PT" sz="2800" dirty="0">
              <a:solidFill>
                <a:schemeClr val="bg1"/>
              </a:solidFill>
            </a:endParaRPr>
          </a:p>
          <a:p>
            <a:pPr algn="just"/>
            <a:endParaRPr lang="pt-PT" sz="2800" dirty="0">
              <a:solidFill>
                <a:schemeClr val="bg1"/>
              </a:solidFill>
            </a:endParaRPr>
          </a:p>
          <a:p>
            <a:pPr algn="just"/>
            <a:r>
              <a:rPr lang="pt-PT" sz="2800" dirty="0">
                <a:solidFill>
                  <a:schemeClr val="bg1"/>
                </a:solidFill>
              </a:rPr>
              <a:t> </a:t>
            </a:r>
            <a:r>
              <a:rPr lang="pt-PT" sz="2800" dirty="0" err="1">
                <a:solidFill>
                  <a:schemeClr val="bg1"/>
                </a:solidFill>
              </a:rPr>
              <a:t>ETR’s</a:t>
            </a:r>
            <a:r>
              <a:rPr lang="pt-PT" sz="2800" dirty="0">
                <a:solidFill>
                  <a:schemeClr val="bg1"/>
                </a:solidFill>
              </a:rPr>
              <a:t> </a:t>
            </a:r>
            <a:r>
              <a:rPr lang="pt-PT" sz="2800" dirty="0" err="1">
                <a:solidFill>
                  <a:schemeClr val="bg1"/>
                </a:solidFill>
              </a:rPr>
              <a:t>aim</a:t>
            </a:r>
            <a:r>
              <a:rPr lang="pt-PT" sz="2800" dirty="0">
                <a:solidFill>
                  <a:schemeClr val="bg1"/>
                </a:solidFill>
              </a:rPr>
              <a:t> </a:t>
            </a:r>
            <a:r>
              <a:rPr lang="pt-PT" sz="2800" dirty="0" err="1">
                <a:solidFill>
                  <a:schemeClr val="bg1"/>
                </a:solidFill>
              </a:rPr>
              <a:t>is</a:t>
            </a:r>
            <a:r>
              <a:rPr lang="pt-PT" sz="2800" dirty="0">
                <a:solidFill>
                  <a:schemeClr val="bg1"/>
                </a:solidFill>
              </a:rPr>
              <a:t> to </a:t>
            </a:r>
            <a:r>
              <a:rPr lang="pt-PT" sz="2800" dirty="0" err="1">
                <a:solidFill>
                  <a:schemeClr val="bg1"/>
                </a:solidFill>
              </a:rPr>
              <a:t>complement</a:t>
            </a:r>
            <a:r>
              <a:rPr lang="pt-PT" sz="2800" dirty="0">
                <a:solidFill>
                  <a:schemeClr val="bg1"/>
                </a:solidFill>
              </a:rPr>
              <a:t> </a:t>
            </a:r>
            <a:r>
              <a:rPr lang="pt-PT" sz="2800" dirty="0" err="1">
                <a:solidFill>
                  <a:schemeClr val="bg1"/>
                </a:solidFill>
              </a:rPr>
              <a:t>these</a:t>
            </a:r>
            <a:r>
              <a:rPr lang="pt-PT" sz="2800" dirty="0">
                <a:solidFill>
                  <a:schemeClr val="bg1"/>
                </a:solidFill>
              </a:rPr>
              <a:t> and </a:t>
            </a:r>
            <a:r>
              <a:rPr lang="pt-PT" sz="2800" dirty="0" err="1">
                <a:solidFill>
                  <a:schemeClr val="bg1"/>
                </a:solidFill>
              </a:rPr>
              <a:t>ensure</a:t>
            </a:r>
            <a:r>
              <a:rPr lang="pt-PT" sz="2800" dirty="0">
                <a:solidFill>
                  <a:schemeClr val="bg1"/>
                </a:solidFill>
              </a:rPr>
              <a:t> </a:t>
            </a:r>
            <a:r>
              <a:rPr lang="pt-PT" sz="2800" dirty="0" err="1">
                <a:solidFill>
                  <a:schemeClr val="bg1"/>
                </a:solidFill>
              </a:rPr>
              <a:t>that</a:t>
            </a:r>
            <a:r>
              <a:rPr lang="pt-PT" sz="2800" dirty="0">
                <a:solidFill>
                  <a:schemeClr val="bg1"/>
                </a:solidFill>
              </a:rPr>
              <a:t> </a:t>
            </a:r>
            <a:r>
              <a:rPr lang="pt-PT" sz="2800" dirty="0" err="1">
                <a:solidFill>
                  <a:schemeClr val="bg1"/>
                </a:solidFill>
              </a:rPr>
              <a:t>high</a:t>
            </a:r>
            <a:r>
              <a:rPr lang="pt-PT" sz="2800" dirty="0">
                <a:solidFill>
                  <a:schemeClr val="bg1"/>
                </a:solidFill>
              </a:rPr>
              <a:t> </a:t>
            </a:r>
            <a:r>
              <a:rPr lang="pt-PT" sz="2800" dirty="0" err="1">
                <a:solidFill>
                  <a:schemeClr val="bg1"/>
                </a:solidFill>
              </a:rPr>
              <a:t>quality</a:t>
            </a:r>
            <a:r>
              <a:rPr lang="pt-PT" sz="2800" dirty="0">
                <a:solidFill>
                  <a:schemeClr val="bg1"/>
                </a:solidFill>
              </a:rPr>
              <a:t> training </a:t>
            </a:r>
            <a:r>
              <a:rPr lang="pt-PT" sz="2800" dirty="0" err="1">
                <a:solidFill>
                  <a:schemeClr val="bg1"/>
                </a:solidFill>
              </a:rPr>
              <a:t>is</a:t>
            </a:r>
            <a:r>
              <a:rPr lang="pt-PT" sz="2800" dirty="0">
                <a:solidFill>
                  <a:schemeClr val="bg1"/>
                </a:solidFill>
              </a:rPr>
              <a:t> </a:t>
            </a:r>
            <a:r>
              <a:rPr lang="pt-PT" sz="2800" dirty="0" err="1">
                <a:solidFill>
                  <a:schemeClr val="bg1"/>
                </a:solidFill>
              </a:rPr>
              <a:t>provided</a:t>
            </a:r>
            <a:r>
              <a:rPr lang="pt-PT" sz="2800" dirty="0">
                <a:solidFill>
                  <a:schemeClr val="bg1"/>
                </a:solidFill>
              </a:rPr>
              <a:t> </a:t>
            </a:r>
            <a:r>
              <a:rPr lang="pt-PT" sz="2800" dirty="0" err="1">
                <a:solidFill>
                  <a:schemeClr val="bg1"/>
                </a:solidFill>
              </a:rPr>
              <a:t>across</a:t>
            </a:r>
            <a:r>
              <a:rPr lang="pt-PT" sz="2800" dirty="0">
                <a:solidFill>
                  <a:schemeClr val="bg1"/>
                </a:solidFill>
              </a:rPr>
              <a:t> </a:t>
            </a:r>
            <a:r>
              <a:rPr lang="pt-PT" sz="2800" dirty="0" err="1">
                <a:solidFill>
                  <a:schemeClr val="bg1"/>
                </a:solidFill>
              </a:rPr>
              <a:t>Europe</a:t>
            </a:r>
            <a:r>
              <a:rPr lang="pt-PT" sz="2800" dirty="0">
                <a:solidFill>
                  <a:schemeClr val="bg1"/>
                </a:solidFill>
              </a:rPr>
              <a:t>.</a:t>
            </a:r>
            <a:endParaRPr lang="el-GR" altLang="pt-PT" sz="2800" dirty="0">
              <a:solidFill>
                <a:schemeClr val="bg1"/>
              </a:solidFill>
              <a:ea typeface="ＭＳ Ｐゴシック" panose="020B0600070205080204" pitchFamily="34" charset="-128"/>
            </a:endParaRPr>
          </a:p>
          <a:p>
            <a:pPr indent="-228600">
              <a:lnSpc>
                <a:spcPct val="90000"/>
              </a:lnSpc>
              <a:spcAft>
                <a:spcPts val="600"/>
              </a:spcAft>
              <a:buFont typeface="Arial" panose="020B0604020202020204" pitchFamily="34" charset="0"/>
              <a:buChar char="•"/>
              <a:defRPr/>
            </a:pPr>
            <a:endParaRPr lang="en-US" sz="2800" b="1" dirty="0">
              <a:solidFill>
                <a:srgbClr val="FFFF00"/>
              </a:solidFill>
            </a:endParaRPr>
          </a:p>
          <a:p>
            <a:pPr indent="-228600">
              <a:lnSpc>
                <a:spcPct val="90000"/>
              </a:lnSpc>
              <a:spcAft>
                <a:spcPts val="600"/>
              </a:spcAft>
              <a:buFont typeface="Arial" panose="020B0604020202020204" pitchFamily="34" charset="0"/>
              <a:buChar char="•"/>
              <a:defRPr/>
            </a:pPr>
            <a:endParaRPr lang="en-US" sz="2800" dirty="0">
              <a:solidFill>
                <a:schemeClr val="bg1"/>
              </a:solidFill>
            </a:endParaRPr>
          </a:p>
          <a:p>
            <a:pPr marL="342900" indent="-228600">
              <a:lnSpc>
                <a:spcPct val="90000"/>
              </a:lnSpc>
              <a:spcAft>
                <a:spcPts val="600"/>
              </a:spcAft>
              <a:buFont typeface="Arial" panose="020B0604020202020204" pitchFamily="34" charset="0"/>
              <a:buChar char="•"/>
              <a:defRPr/>
            </a:pPr>
            <a:endParaRPr lang="en-US" sz="2000" dirty="0">
              <a:solidFill>
                <a:schemeClr val="bg1"/>
              </a:solidFill>
            </a:endParaRPr>
          </a:p>
          <a:p>
            <a:pPr marL="342900" indent="-228600">
              <a:lnSpc>
                <a:spcPct val="90000"/>
              </a:lnSpc>
              <a:spcAft>
                <a:spcPts val="600"/>
              </a:spcAft>
              <a:buFont typeface="Arial" panose="020B0604020202020204" pitchFamily="34" charset="0"/>
              <a:buChar char="•"/>
              <a:defRPr/>
            </a:pPr>
            <a:endParaRPr lang="en-US" sz="2000" dirty="0">
              <a:solidFill>
                <a:schemeClr val="bg1"/>
              </a:solidFill>
            </a:endParaRPr>
          </a:p>
          <a:p>
            <a:pPr marL="342900" indent="-228600">
              <a:lnSpc>
                <a:spcPct val="90000"/>
              </a:lnSpc>
              <a:spcAft>
                <a:spcPts val="600"/>
              </a:spcAft>
              <a:buFont typeface="Arial" panose="020B0604020202020204" pitchFamily="34" charset="0"/>
              <a:buChar char="•"/>
              <a:defRPr/>
            </a:pPr>
            <a:endParaRPr lang="en-US" sz="2000" dirty="0">
              <a:solidFill>
                <a:schemeClr val="bg1"/>
              </a:solidFill>
            </a:endParaRPr>
          </a:p>
          <a:p>
            <a:pPr indent="-228600">
              <a:lnSpc>
                <a:spcPct val="90000"/>
              </a:lnSpc>
              <a:spcAft>
                <a:spcPts val="600"/>
              </a:spcAft>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val="98026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AB8EDC3-1C0D-4505-A2C7-839A5161F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069E294-3813-4588-9E9C-AEA08F9C4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Posição de Conteúdo 4" descr="Uma imagem com mesa, interior, prato, azul&#10;&#10;Descrição gerada automaticamente">
            <a:extLst>
              <a:ext uri="{FF2B5EF4-FFF2-40B4-BE49-F238E27FC236}">
                <a16:creationId xmlns:a16="http://schemas.microsoft.com/office/drawing/2014/main" id="{0159C48F-F16A-684C-90D5-3E638F35D538}"/>
              </a:ext>
            </a:extLst>
          </p:cNvPr>
          <p:cNvPicPr>
            <a:picLocks noGrp="1" noChangeAspect="1"/>
          </p:cNvPicPr>
          <p:nvPr>
            <p:ph idx="1"/>
          </p:nvPr>
        </p:nvPicPr>
        <p:blipFill rotWithShape="1">
          <a:blip r:embed="rId2">
            <a:alphaModFix amt="40000"/>
          </a:blip>
          <a:srcRect l="2307" r="5248"/>
          <a:stretch/>
        </p:blipFill>
        <p:spPr>
          <a:xfrm>
            <a:off x="-3028" y="10"/>
            <a:ext cx="12191980" cy="6857990"/>
          </a:xfrm>
          <a:prstGeom prst="rect">
            <a:avLst/>
          </a:prstGeom>
        </p:spPr>
      </p:pic>
      <p:sp>
        <p:nvSpPr>
          <p:cNvPr id="2" name="Título 1">
            <a:extLst>
              <a:ext uri="{FF2B5EF4-FFF2-40B4-BE49-F238E27FC236}">
                <a16:creationId xmlns:a16="http://schemas.microsoft.com/office/drawing/2014/main" id="{65A09B55-474F-6E45-B0F4-093F5254D2E6}"/>
              </a:ext>
            </a:extLst>
          </p:cNvPr>
          <p:cNvSpPr>
            <a:spLocks noGrp="1"/>
          </p:cNvSpPr>
          <p:nvPr>
            <p:ph type="title"/>
          </p:nvPr>
        </p:nvSpPr>
        <p:spPr>
          <a:xfrm>
            <a:off x="838343" y="365125"/>
            <a:ext cx="10515600" cy="1325563"/>
          </a:xfrm>
        </p:spPr>
        <p:txBody>
          <a:bodyPr vert="horz" lIns="91440" tIns="45720" rIns="91440" bIns="45720" rtlCol="0" anchor="ctr">
            <a:normAutofit/>
          </a:bodyPr>
          <a:lstStyle/>
          <a:p>
            <a:r>
              <a:rPr lang="en-US" sz="4400" dirty="0">
                <a:solidFill>
                  <a:schemeClr val="bg1"/>
                </a:solidFill>
              </a:rPr>
              <a:t>European Training Requirements and Assessments</a:t>
            </a:r>
            <a:endParaRPr lang="en-US" kern="1200" dirty="0">
              <a:solidFill>
                <a:schemeClr val="bg1"/>
              </a:solidFill>
              <a:latin typeface="+mj-lt"/>
              <a:ea typeface="+mj-ea"/>
              <a:cs typeface="+mj-cs"/>
            </a:endParaRPr>
          </a:p>
        </p:txBody>
      </p:sp>
      <p:sp>
        <p:nvSpPr>
          <p:cNvPr id="6" name="Retângulo 5">
            <a:extLst>
              <a:ext uri="{FF2B5EF4-FFF2-40B4-BE49-F238E27FC236}">
                <a16:creationId xmlns:a16="http://schemas.microsoft.com/office/drawing/2014/main" id="{FA91B0B7-99D8-EE45-9BEA-58AD9883BAEB}"/>
              </a:ext>
            </a:extLst>
          </p:cNvPr>
          <p:cNvSpPr/>
          <p:nvPr/>
        </p:nvSpPr>
        <p:spPr>
          <a:xfrm>
            <a:off x="838057" y="1690688"/>
            <a:ext cx="7922597" cy="4731221"/>
          </a:xfrm>
          <a:prstGeom prst="rect">
            <a:avLst/>
          </a:prstGeom>
        </p:spPr>
        <p:txBody>
          <a:bodyPr vert="horz" lIns="91440" tIns="45720" rIns="91440" bIns="45720" rtlCol="0">
            <a:normAutofit fontScale="92500" lnSpcReduction="20000"/>
          </a:bodyPr>
          <a:lstStyle/>
          <a:p>
            <a:pPr>
              <a:lnSpc>
                <a:spcPct val="90000"/>
              </a:lnSpc>
              <a:spcAft>
                <a:spcPts val="600"/>
              </a:spcAft>
              <a:defRPr/>
            </a:pPr>
            <a:endParaRPr lang="en-US" sz="2800" dirty="0">
              <a:solidFill>
                <a:schemeClr val="bg1"/>
              </a:solidFill>
            </a:endParaRPr>
          </a:p>
          <a:p>
            <a:r>
              <a:rPr lang="en-US" altLang="en-US" sz="2800" dirty="0">
                <a:solidFill>
                  <a:schemeClr val="bg1"/>
                </a:solidFill>
              </a:rPr>
              <a:t>Involves:</a:t>
            </a:r>
          </a:p>
          <a:p>
            <a:endParaRPr lang="en-US" altLang="en-US" sz="2800" dirty="0">
              <a:solidFill>
                <a:schemeClr val="bg1"/>
              </a:solidFill>
            </a:endParaRPr>
          </a:p>
          <a:p>
            <a:pPr algn="just"/>
            <a:r>
              <a:rPr lang="en-US" altLang="en-US" sz="2800" dirty="0">
                <a:solidFill>
                  <a:schemeClr val="bg1"/>
                </a:solidFill>
              </a:rPr>
              <a:t>Relevant UEMS Section</a:t>
            </a:r>
          </a:p>
          <a:p>
            <a:pPr algn="just">
              <a:buFontTx/>
              <a:buChar char="-"/>
            </a:pPr>
            <a:endParaRPr lang="en-US" altLang="en-US" sz="2800" dirty="0">
              <a:solidFill>
                <a:schemeClr val="bg1"/>
              </a:solidFill>
            </a:endParaRPr>
          </a:p>
          <a:p>
            <a:pPr algn="just"/>
            <a:r>
              <a:rPr lang="en-US" altLang="en-US" sz="2800" dirty="0">
                <a:solidFill>
                  <a:schemeClr val="bg1"/>
                </a:solidFill>
              </a:rPr>
              <a:t>The National Scientific Societies represented in the Section</a:t>
            </a:r>
          </a:p>
          <a:p>
            <a:pPr algn="just"/>
            <a:endParaRPr lang="en-US" altLang="en-US" sz="2800" dirty="0">
              <a:solidFill>
                <a:schemeClr val="bg1"/>
              </a:solidFill>
            </a:endParaRPr>
          </a:p>
          <a:p>
            <a:pPr algn="just"/>
            <a:r>
              <a:rPr lang="en-US" altLang="en-US" sz="2800" dirty="0">
                <a:solidFill>
                  <a:schemeClr val="bg1"/>
                </a:solidFill>
              </a:rPr>
              <a:t>The relevant European Scientific Societies</a:t>
            </a:r>
          </a:p>
          <a:p>
            <a:pPr algn="just">
              <a:buFontTx/>
              <a:buChar char="-"/>
            </a:pPr>
            <a:endParaRPr lang="en-US" altLang="en-US" sz="2800" dirty="0">
              <a:solidFill>
                <a:schemeClr val="bg1"/>
              </a:solidFill>
            </a:endParaRPr>
          </a:p>
          <a:p>
            <a:pPr algn="just"/>
            <a:r>
              <a:rPr lang="en-US" altLang="en-US" sz="2800" dirty="0">
                <a:solidFill>
                  <a:schemeClr val="bg1"/>
                </a:solidFill>
              </a:rPr>
              <a:t>As broad consultation as possible at a national and European level (Universities, Colleges, Professional Organizations...)</a:t>
            </a:r>
          </a:p>
          <a:p>
            <a:pPr indent="-228600">
              <a:lnSpc>
                <a:spcPct val="90000"/>
              </a:lnSpc>
              <a:spcAft>
                <a:spcPts val="600"/>
              </a:spcAft>
              <a:buFont typeface="Arial" panose="020B0604020202020204" pitchFamily="34" charset="0"/>
              <a:buChar char="•"/>
              <a:defRPr/>
            </a:pPr>
            <a:endParaRPr lang="en-US" sz="2800" dirty="0">
              <a:solidFill>
                <a:schemeClr val="bg1"/>
              </a:solidFill>
            </a:endParaRPr>
          </a:p>
          <a:p>
            <a:pPr marL="342900" indent="-228600">
              <a:lnSpc>
                <a:spcPct val="90000"/>
              </a:lnSpc>
              <a:spcAft>
                <a:spcPts val="600"/>
              </a:spcAft>
              <a:buFont typeface="Arial" panose="020B0604020202020204" pitchFamily="34" charset="0"/>
              <a:buChar char="•"/>
              <a:defRPr/>
            </a:pPr>
            <a:endParaRPr lang="en-US" sz="2000" dirty="0">
              <a:solidFill>
                <a:schemeClr val="bg1"/>
              </a:solidFill>
            </a:endParaRPr>
          </a:p>
          <a:p>
            <a:pPr marL="342900" indent="-228600">
              <a:lnSpc>
                <a:spcPct val="90000"/>
              </a:lnSpc>
              <a:spcAft>
                <a:spcPts val="600"/>
              </a:spcAft>
              <a:buFont typeface="Arial" panose="020B0604020202020204" pitchFamily="34" charset="0"/>
              <a:buChar char="•"/>
              <a:defRPr/>
            </a:pPr>
            <a:endParaRPr lang="en-US" sz="2000" dirty="0">
              <a:solidFill>
                <a:schemeClr val="bg1"/>
              </a:solidFill>
            </a:endParaRPr>
          </a:p>
          <a:p>
            <a:pPr marL="342900" indent="-228600">
              <a:lnSpc>
                <a:spcPct val="90000"/>
              </a:lnSpc>
              <a:spcAft>
                <a:spcPts val="600"/>
              </a:spcAft>
              <a:buFont typeface="Arial" panose="020B0604020202020204" pitchFamily="34" charset="0"/>
              <a:buChar char="•"/>
              <a:defRPr/>
            </a:pPr>
            <a:endParaRPr lang="en-US" sz="2000" dirty="0">
              <a:solidFill>
                <a:schemeClr val="bg1"/>
              </a:solidFill>
            </a:endParaRPr>
          </a:p>
          <a:p>
            <a:pPr indent="-228600">
              <a:lnSpc>
                <a:spcPct val="90000"/>
              </a:lnSpc>
              <a:spcAft>
                <a:spcPts val="600"/>
              </a:spcAft>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val="362307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AB8EDC3-1C0D-4505-A2C7-839A5161F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069E294-3813-4588-9E9C-AEA08F9C4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Posição de Conteúdo 4" descr="Uma imagem com mesa, interior, prato, azul&#10;&#10;Descrição gerada automaticamente">
            <a:extLst>
              <a:ext uri="{FF2B5EF4-FFF2-40B4-BE49-F238E27FC236}">
                <a16:creationId xmlns:a16="http://schemas.microsoft.com/office/drawing/2014/main" id="{0159C48F-F16A-684C-90D5-3E638F35D538}"/>
              </a:ext>
            </a:extLst>
          </p:cNvPr>
          <p:cNvPicPr>
            <a:picLocks noGrp="1" noChangeAspect="1"/>
          </p:cNvPicPr>
          <p:nvPr>
            <p:ph idx="1"/>
          </p:nvPr>
        </p:nvPicPr>
        <p:blipFill rotWithShape="1">
          <a:blip r:embed="rId2">
            <a:alphaModFix amt="40000"/>
          </a:blip>
          <a:srcRect l="2307" r="5248"/>
          <a:stretch/>
        </p:blipFill>
        <p:spPr>
          <a:xfrm>
            <a:off x="-3028" y="10"/>
            <a:ext cx="12191980" cy="6857990"/>
          </a:xfrm>
          <a:prstGeom prst="rect">
            <a:avLst/>
          </a:prstGeom>
        </p:spPr>
      </p:pic>
      <p:sp>
        <p:nvSpPr>
          <p:cNvPr id="2" name="Título 1">
            <a:extLst>
              <a:ext uri="{FF2B5EF4-FFF2-40B4-BE49-F238E27FC236}">
                <a16:creationId xmlns:a16="http://schemas.microsoft.com/office/drawing/2014/main" id="{65A09B55-474F-6E45-B0F4-093F5254D2E6}"/>
              </a:ext>
            </a:extLst>
          </p:cNvPr>
          <p:cNvSpPr>
            <a:spLocks noGrp="1"/>
          </p:cNvSpPr>
          <p:nvPr>
            <p:ph type="title"/>
          </p:nvPr>
        </p:nvSpPr>
        <p:spPr>
          <a:xfrm>
            <a:off x="838343" y="365125"/>
            <a:ext cx="10515600" cy="1325563"/>
          </a:xfrm>
        </p:spPr>
        <p:txBody>
          <a:bodyPr vert="horz" lIns="91440" tIns="45720" rIns="91440" bIns="45720" rtlCol="0" anchor="ctr">
            <a:normAutofit/>
          </a:bodyPr>
          <a:lstStyle/>
          <a:p>
            <a:r>
              <a:rPr lang="en-US" sz="4400" dirty="0">
                <a:solidFill>
                  <a:schemeClr val="bg1"/>
                </a:solidFill>
              </a:rPr>
              <a:t>European Training Requirements and Assessments</a:t>
            </a:r>
            <a:endParaRPr lang="en-US" kern="1200" dirty="0">
              <a:solidFill>
                <a:schemeClr val="bg1"/>
              </a:solidFill>
              <a:latin typeface="+mj-lt"/>
              <a:ea typeface="+mj-ea"/>
              <a:cs typeface="+mj-cs"/>
            </a:endParaRPr>
          </a:p>
        </p:txBody>
      </p:sp>
      <p:sp>
        <p:nvSpPr>
          <p:cNvPr id="6" name="Retângulo 5">
            <a:extLst>
              <a:ext uri="{FF2B5EF4-FFF2-40B4-BE49-F238E27FC236}">
                <a16:creationId xmlns:a16="http://schemas.microsoft.com/office/drawing/2014/main" id="{FA91B0B7-99D8-EE45-9BEA-58AD9883BAEB}"/>
              </a:ext>
            </a:extLst>
          </p:cNvPr>
          <p:cNvSpPr/>
          <p:nvPr/>
        </p:nvSpPr>
        <p:spPr>
          <a:xfrm>
            <a:off x="838057" y="1690688"/>
            <a:ext cx="7922597" cy="4731221"/>
          </a:xfrm>
          <a:prstGeom prst="rect">
            <a:avLst/>
          </a:prstGeom>
        </p:spPr>
        <p:txBody>
          <a:bodyPr vert="horz" lIns="91440" tIns="45720" rIns="91440" bIns="45720" rtlCol="0">
            <a:normAutofit lnSpcReduction="10000"/>
          </a:bodyPr>
          <a:lstStyle/>
          <a:p>
            <a:pPr>
              <a:lnSpc>
                <a:spcPct val="90000"/>
              </a:lnSpc>
              <a:spcAft>
                <a:spcPts val="600"/>
              </a:spcAft>
              <a:defRPr/>
            </a:pPr>
            <a:endParaRPr lang="en-US" sz="2800" dirty="0">
              <a:solidFill>
                <a:schemeClr val="bg1"/>
              </a:solidFill>
            </a:endParaRPr>
          </a:p>
          <a:p>
            <a:r>
              <a:rPr lang="en-US" altLang="en-US" sz="2800" dirty="0">
                <a:solidFill>
                  <a:schemeClr val="bg1"/>
                </a:solidFill>
              </a:rPr>
              <a:t>Wide and in-depth discussion regarding:</a:t>
            </a:r>
          </a:p>
          <a:p>
            <a:endParaRPr lang="en-US" altLang="en-US" sz="2800" dirty="0">
              <a:solidFill>
                <a:schemeClr val="bg1"/>
              </a:solidFill>
            </a:endParaRPr>
          </a:p>
          <a:p>
            <a:r>
              <a:rPr lang="en-US" altLang="en-US" sz="2800" dirty="0">
                <a:solidFill>
                  <a:schemeClr val="bg1"/>
                </a:solidFill>
              </a:rPr>
              <a:t>Training requirements (clinical, academic, professional)</a:t>
            </a:r>
          </a:p>
          <a:p>
            <a:pPr algn="just"/>
            <a:endParaRPr lang="en-US" altLang="en-US" sz="2800" dirty="0">
              <a:solidFill>
                <a:schemeClr val="bg1"/>
              </a:solidFill>
            </a:endParaRPr>
          </a:p>
          <a:p>
            <a:pPr algn="just"/>
            <a:r>
              <a:rPr lang="en-US" altLang="en-US" sz="2800" dirty="0">
                <a:solidFill>
                  <a:schemeClr val="bg1"/>
                </a:solidFill>
              </a:rPr>
              <a:t>Standards of clinical care</a:t>
            </a:r>
          </a:p>
          <a:p>
            <a:pPr algn="just"/>
            <a:endParaRPr lang="en-US" altLang="en-US" sz="2800" dirty="0">
              <a:solidFill>
                <a:schemeClr val="bg1"/>
              </a:solidFill>
            </a:endParaRPr>
          </a:p>
          <a:p>
            <a:pPr algn="just"/>
            <a:r>
              <a:rPr lang="en-US" altLang="en-US" sz="2800" dirty="0">
                <a:solidFill>
                  <a:schemeClr val="bg1"/>
                </a:solidFill>
              </a:rPr>
              <a:t>Accreditation of trainers </a:t>
            </a:r>
          </a:p>
          <a:p>
            <a:pPr algn="just"/>
            <a:endParaRPr lang="en-US" altLang="en-US" sz="2800" dirty="0">
              <a:solidFill>
                <a:schemeClr val="bg1"/>
              </a:solidFill>
            </a:endParaRPr>
          </a:p>
          <a:p>
            <a:pPr algn="just"/>
            <a:r>
              <a:rPr lang="en-US" altLang="en-US" sz="2800" dirty="0">
                <a:solidFill>
                  <a:schemeClr val="bg1"/>
                </a:solidFill>
              </a:rPr>
              <a:t>Appraisal and accreditation of training centers</a:t>
            </a:r>
          </a:p>
          <a:p>
            <a:endParaRPr lang="en" sz="2800" dirty="0"/>
          </a:p>
          <a:p>
            <a:pPr indent="-228600">
              <a:lnSpc>
                <a:spcPct val="90000"/>
              </a:lnSpc>
              <a:spcAft>
                <a:spcPts val="600"/>
              </a:spcAft>
              <a:buFont typeface="Arial" panose="020B0604020202020204" pitchFamily="34" charset="0"/>
              <a:buChar char="•"/>
              <a:defRPr/>
            </a:pPr>
            <a:endParaRPr lang="en-US" sz="2800" dirty="0">
              <a:solidFill>
                <a:schemeClr val="bg1"/>
              </a:solidFill>
            </a:endParaRPr>
          </a:p>
          <a:p>
            <a:pPr marL="342900" indent="-228600">
              <a:lnSpc>
                <a:spcPct val="90000"/>
              </a:lnSpc>
              <a:spcAft>
                <a:spcPts val="600"/>
              </a:spcAft>
              <a:buFont typeface="Arial" panose="020B0604020202020204" pitchFamily="34" charset="0"/>
              <a:buChar char="•"/>
              <a:defRPr/>
            </a:pPr>
            <a:endParaRPr lang="en-US" sz="2000" dirty="0">
              <a:solidFill>
                <a:schemeClr val="bg1"/>
              </a:solidFill>
            </a:endParaRPr>
          </a:p>
          <a:p>
            <a:pPr marL="342900" indent="-228600">
              <a:lnSpc>
                <a:spcPct val="90000"/>
              </a:lnSpc>
              <a:spcAft>
                <a:spcPts val="600"/>
              </a:spcAft>
              <a:buFont typeface="Arial" panose="020B0604020202020204" pitchFamily="34" charset="0"/>
              <a:buChar char="•"/>
              <a:defRPr/>
            </a:pPr>
            <a:endParaRPr lang="en-US" sz="2000" dirty="0">
              <a:solidFill>
                <a:schemeClr val="bg1"/>
              </a:solidFill>
            </a:endParaRPr>
          </a:p>
          <a:p>
            <a:pPr marL="342900" indent="-228600">
              <a:lnSpc>
                <a:spcPct val="90000"/>
              </a:lnSpc>
              <a:spcAft>
                <a:spcPts val="600"/>
              </a:spcAft>
              <a:buFont typeface="Arial" panose="020B0604020202020204" pitchFamily="34" charset="0"/>
              <a:buChar char="•"/>
              <a:defRPr/>
            </a:pPr>
            <a:endParaRPr lang="en-US" sz="2000" dirty="0">
              <a:solidFill>
                <a:schemeClr val="bg1"/>
              </a:solidFill>
            </a:endParaRPr>
          </a:p>
          <a:p>
            <a:pPr indent="-228600">
              <a:lnSpc>
                <a:spcPct val="90000"/>
              </a:lnSpc>
              <a:spcAft>
                <a:spcPts val="600"/>
              </a:spcAft>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val="2542006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AB8EDC3-1C0D-4505-A2C7-839A5161F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069E294-3813-4588-9E9C-AEA08F9C4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Posição de Conteúdo 4" descr="Uma imagem com mesa, interior, prato, azul&#10;&#10;Descrição gerada automaticamente">
            <a:extLst>
              <a:ext uri="{FF2B5EF4-FFF2-40B4-BE49-F238E27FC236}">
                <a16:creationId xmlns:a16="http://schemas.microsoft.com/office/drawing/2014/main" id="{0159C48F-F16A-684C-90D5-3E638F35D538}"/>
              </a:ext>
            </a:extLst>
          </p:cNvPr>
          <p:cNvPicPr>
            <a:picLocks noGrp="1" noChangeAspect="1"/>
          </p:cNvPicPr>
          <p:nvPr>
            <p:ph idx="1"/>
          </p:nvPr>
        </p:nvPicPr>
        <p:blipFill rotWithShape="1">
          <a:blip r:embed="rId2">
            <a:alphaModFix amt="40000"/>
          </a:blip>
          <a:srcRect l="2307" r="5248"/>
          <a:stretch/>
        </p:blipFill>
        <p:spPr>
          <a:xfrm>
            <a:off x="-3028" y="10"/>
            <a:ext cx="12191980" cy="6857990"/>
          </a:xfrm>
          <a:prstGeom prst="rect">
            <a:avLst/>
          </a:prstGeom>
        </p:spPr>
      </p:pic>
      <p:sp>
        <p:nvSpPr>
          <p:cNvPr id="2" name="Título 1">
            <a:extLst>
              <a:ext uri="{FF2B5EF4-FFF2-40B4-BE49-F238E27FC236}">
                <a16:creationId xmlns:a16="http://schemas.microsoft.com/office/drawing/2014/main" id="{65A09B55-474F-6E45-B0F4-093F5254D2E6}"/>
              </a:ext>
            </a:extLst>
          </p:cNvPr>
          <p:cNvSpPr>
            <a:spLocks noGrp="1"/>
          </p:cNvSpPr>
          <p:nvPr>
            <p:ph type="title"/>
          </p:nvPr>
        </p:nvSpPr>
        <p:spPr>
          <a:xfrm>
            <a:off x="838343" y="365125"/>
            <a:ext cx="10515600" cy="1325563"/>
          </a:xfrm>
        </p:spPr>
        <p:txBody>
          <a:bodyPr vert="horz" lIns="91440" tIns="45720" rIns="91440" bIns="45720" rtlCol="0" anchor="ctr">
            <a:normAutofit/>
          </a:bodyPr>
          <a:lstStyle/>
          <a:p>
            <a:r>
              <a:rPr lang="en-US" sz="4400" dirty="0">
                <a:solidFill>
                  <a:schemeClr val="bg1"/>
                </a:solidFill>
              </a:rPr>
              <a:t>European Training Requirements and Assessments</a:t>
            </a:r>
            <a:endParaRPr lang="en-US" kern="1200" dirty="0">
              <a:solidFill>
                <a:schemeClr val="bg1"/>
              </a:solidFill>
              <a:latin typeface="+mj-lt"/>
              <a:ea typeface="+mj-ea"/>
              <a:cs typeface="+mj-cs"/>
            </a:endParaRPr>
          </a:p>
        </p:txBody>
      </p:sp>
      <p:sp>
        <p:nvSpPr>
          <p:cNvPr id="6" name="Retângulo 5">
            <a:extLst>
              <a:ext uri="{FF2B5EF4-FFF2-40B4-BE49-F238E27FC236}">
                <a16:creationId xmlns:a16="http://schemas.microsoft.com/office/drawing/2014/main" id="{FA91B0B7-99D8-EE45-9BEA-58AD9883BAEB}"/>
              </a:ext>
            </a:extLst>
          </p:cNvPr>
          <p:cNvSpPr/>
          <p:nvPr/>
        </p:nvSpPr>
        <p:spPr>
          <a:xfrm>
            <a:off x="838057" y="1690688"/>
            <a:ext cx="7922597" cy="4731221"/>
          </a:xfrm>
          <a:prstGeom prst="rect">
            <a:avLst/>
          </a:prstGeom>
        </p:spPr>
        <p:txBody>
          <a:bodyPr vert="horz" lIns="91440" tIns="45720" rIns="91440" bIns="45720" rtlCol="0">
            <a:normAutofit fontScale="92500" lnSpcReduction="10000"/>
          </a:bodyPr>
          <a:lstStyle/>
          <a:p>
            <a:pPr>
              <a:lnSpc>
                <a:spcPct val="90000"/>
              </a:lnSpc>
              <a:spcAft>
                <a:spcPts val="600"/>
              </a:spcAft>
              <a:defRPr/>
            </a:pPr>
            <a:endParaRPr lang="en-US" sz="2800" dirty="0">
              <a:solidFill>
                <a:schemeClr val="bg1"/>
              </a:solidFill>
            </a:endParaRPr>
          </a:p>
          <a:p>
            <a:pPr>
              <a:defRPr/>
            </a:pPr>
            <a:r>
              <a:rPr lang="en-US" altLang="en-US" sz="2800" dirty="0">
                <a:solidFill>
                  <a:schemeClr val="bg1"/>
                </a:solidFill>
              </a:rPr>
              <a:t>Content and format of the assessment:</a:t>
            </a:r>
          </a:p>
          <a:p>
            <a:pPr>
              <a:defRPr/>
            </a:pPr>
            <a:endParaRPr lang="en-US" altLang="en-US" sz="2800" dirty="0">
              <a:solidFill>
                <a:schemeClr val="bg1"/>
              </a:solidFill>
            </a:endParaRPr>
          </a:p>
          <a:p>
            <a:pPr>
              <a:defRPr/>
            </a:pPr>
            <a:r>
              <a:rPr lang="en-US" altLang="en-US" sz="2800" dirty="0">
                <a:solidFill>
                  <a:schemeClr val="bg1"/>
                </a:solidFill>
              </a:rPr>
              <a:t>Existing experience across Europe and beyond</a:t>
            </a:r>
          </a:p>
          <a:p>
            <a:pPr>
              <a:defRPr/>
            </a:pPr>
            <a:endParaRPr lang="en-US" altLang="en-US" sz="2800" dirty="0">
              <a:solidFill>
                <a:schemeClr val="bg1"/>
              </a:solidFill>
            </a:endParaRPr>
          </a:p>
          <a:p>
            <a:pPr>
              <a:defRPr/>
            </a:pPr>
            <a:r>
              <a:rPr lang="en-US" altLang="en-US" sz="2800" dirty="0">
                <a:solidFill>
                  <a:schemeClr val="bg1"/>
                </a:solidFill>
              </a:rPr>
              <a:t>Consultation with already established European Boards</a:t>
            </a:r>
          </a:p>
          <a:p>
            <a:pPr>
              <a:defRPr/>
            </a:pPr>
            <a:endParaRPr lang="en-US" altLang="en-US" sz="2800" dirty="0">
              <a:solidFill>
                <a:schemeClr val="bg1"/>
              </a:solidFill>
            </a:endParaRPr>
          </a:p>
          <a:p>
            <a:pPr>
              <a:defRPr/>
            </a:pPr>
            <a:r>
              <a:rPr lang="en-US" altLang="en-US" sz="2800" dirty="0">
                <a:solidFill>
                  <a:schemeClr val="bg1"/>
                </a:solidFill>
              </a:rPr>
              <a:t>Innovative ideas</a:t>
            </a:r>
          </a:p>
          <a:p>
            <a:pPr>
              <a:defRPr/>
            </a:pPr>
            <a:endParaRPr lang="en-US" altLang="en-US" sz="2800" dirty="0">
              <a:solidFill>
                <a:schemeClr val="bg1"/>
              </a:solidFill>
            </a:endParaRPr>
          </a:p>
          <a:p>
            <a:pPr>
              <a:defRPr/>
            </a:pPr>
            <a:r>
              <a:rPr lang="en-US" altLang="en-US" sz="2800" dirty="0">
                <a:solidFill>
                  <a:schemeClr val="bg1"/>
                </a:solidFill>
              </a:rPr>
              <a:t>Preparatory courses</a:t>
            </a:r>
          </a:p>
          <a:p>
            <a:pPr>
              <a:defRPr/>
            </a:pPr>
            <a:endParaRPr lang="en-US" altLang="en-US" sz="2800" dirty="0">
              <a:solidFill>
                <a:schemeClr val="bg1"/>
              </a:solidFill>
            </a:endParaRPr>
          </a:p>
          <a:p>
            <a:pPr>
              <a:defRPr/>
            </a:pPr>
            <a:r>
              <a:rPr lang="en-US" altLang="en-US" sz="2800" dirty="0">
                <a:solidFill>
                  <a:schemeClr val="bg1"/>
                </a:solidFill>
              </a:rPr>
              <a:t>Affordable/ No fixed failure rate</a:t>
            </a:r>
          </a:p>
          <a:p>
            <a:pPr indent="-228600">
              <a:lnSpc>
                <a:spcPct val="90000"/>
              </a:lnSpc>
              <a:spcAft>
                <a:spcPts val="600"/>
              </a:spcAft>
              <a:buFont typeface="Arial" panose="020B0604020202020204" pitchFamily="34" charset="0"/>
              <a:buChar char="•"/>
              <a:defRPr/>
            </a:pPr>
            <a:endParaRPr lang="en-US" sz="2800" dirty="0">
              <a:solidFill>
                <a:schemeClr val="bg1"/>
              </a:solidFill>
            </a:endParaRPr>
          </a:p>
          <a:p>
            <a:pPr marL="342900" indent="-228600">
              <a:lnSpc>
                <a:spcPct val="90000"/>
              </a:lnSpc>
              <a:spcAft>
                <a:spcPts val="600"/>
              </a:spcAft>
              <a:buFont typeface="Arial" panose="020B0604020202020204" pitchFamily="34" charset="0"/>
              <a:buChar char="•"/>
              <a:defRPr/>
            </a:pPr>
            <a:endParaRPr lang="en-US" sz="2000" dirty="0">
              <a:solidFill>
                <a:schemeClr val="bg1"/>
              </a:solidFill>
            </a:endParaRPr>
          </a:p>
          <a:p>
            <a:pPr marL="342900" indent="-228600">
              <a:lnSpc>
                <a:spcPct val="90000"/>
              </a:lnSpc>
              <a:spcAft>
                <a:spcPts val="600"/>
              </a:spcAft>
              <a:buFont typeface="Arial" panose="020B0604020202020204" pitchFamily="34" charset="0"/>
              <a:buChar char="•"/>
              <a:defRPr/>
            </a:pPr>
            <a:endParaRPr lang="en-US" sz="2000" dirty="0">
              <a:solidFill>
                <a:schemeClr val="bg1"/>
              </a:solidFill>
            </a:endParaRPr>
          </a:p>
          <a:p>
            <a:pPr marL="342900" indent="-228600">
              <a:lnSpc>
                <a:spcPct val="90000"/>
              </a:lnSpc>
              <a:spcAft>
                <a:spcPts val="600"/>
              </a:spcAft>
              <a:buFont typeface="Arial" panose="020B0604020202020204" pitchFamily="34" charset="0"/>
              <a:buChar char="•"/>
              <a:defRPr/>
            </a:pPr>
            <a:endParaRPr lang="en-US" sz="2000" dirty="0">
              <a:solidFill>
                <a:schemeClr val="bg1"/>
              </a:solidFill>
            </a:endParaRPr>
          </a:p>
          <a:p>
            <a:pPr indent="-228600">
              <a:lnSpc>
                <a:spcPct val="90000"/>
              </a:lnSpc>
              <a:spcAft>
                <a:spcPts val="600"/>
              </a:spcAft>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val="105822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AB8EDC3-1C0D-4505-A2C7-839A5161F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069E294-3813-4588-9E9C-AEA08F9C4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Posição de Conteúdo 4" descr="Uma imagem com mesa, interior, prato, azul&#10;&#10;Descrição gerada automaticamente">
            <a:extLst>
              <a:ext uri="{FF2B5EF4-FFF2-40B4-BE49-F238E27FC236}">
                <a16:creationId xmlns:a16="http://schemas.microsoft.com/office/drawing/2014/main" id="{0159C48F-F16A-684C-90D5-3E638F35D538}"/>
              </a:ext>
            </a:extLst>
          </p:cNvPr>
          <p:cNvPicPr>
            <a:picLocks noGrp="1" noChangeAspect="1"/>
          </p:cNvPicPr>
          <p:nvPr>
            <p:ph idx="1"/>
          </p:nvPr>
        </p:nvPicPr>
        <p:blipFill rotWithShape="1">
          <a:blip r:embed="rId2">
            <a:alphaModFix amt="40000"/>
          </a:blip>
          <a:srcRect l="2307" r="5248"/>
          <a:stretch/>
        </p:blipFill>
        <p:spPr>
          <a:xfrm>
            <a:off x="-3028" y="0"/>
            <a:ext cx="12191980" cy="6857990"/>
          </a:xfrm>
          <a:prstGeom prst="rect">
            <a:avLst/>
          </a:prstGeom>
        </p:spPr>
      </p:pic>
      <p:sp>
        <p:nvSpPr>
          <p:cNvPr id="2" name="Título 1">
            <a:extLst>
              <a:ext uri="{FF2B5EF4-FFF2-40B4-BE49-F238E27FC236}">
                <a16:creationId xmlns:a16="http://schemas.microsoft.com/office/drawing/2014/main" id="{65A09B55-474F-6E45-B0F4-093F5254D2E6}"/>
              </a:ext>
            </a:extLst>
          </p:cNvPr>
          <p:cNvSpPr>
            <a:spLocks noGrp="1"/>
          </p:cNvSpPr>
          <p:nvPr>
            <p:ph type="title"/>
          </p:nvPr>
        </p:nvSpPr>
        <p:spPr>
          <a:xfrm>
            <a:off x="838343" y="365125"/>
            <a:ext cx="10515600" cy="1325563"/>
          </a:xfrm>
        </p:spPr>
        <p:txBody>
          <a:bodyPr vert="horz" lIns="91440" tIns="45720" rIns="91440" bIns="45720" rtlCol="0" anchor="ctr">
            <a:normAutofit/>
          </a:bodyPr>
          <a:lstStyle/>
          <a:p>
            <a:r>
              <a:rPr lang="en-US" sz="4400" dirty="0">
                <a:solidFill>
                  <a:schemeClr val="bg1"/>
                </a:solidFill>
              </a:rPr>
              <a:t>Conflict of Interests Declaration</a:t>
            </a:r>
            <a:endParaRPr lang="en-US" kern="1200" dirty="0">
              <a:solidFill>
                <a:schemeClr val="bg1"/>
              </a:solidFill>
              <a:latin typeface="+mj-lt"/>
              <a:ea typeface="+mj-ea"/>
              <a:cs typeface="+mj-cs"/>
            </a:endParaRPr>
          </a:p>
        </p:txBody>
      </p:sp>
      <p:sp>
        <p:nvSpPr>
          <p:cNvPr id="6" name="Retângulo 5">
            <a:extLst>
              <a:ext uri="{FF2B5EF4-FFF2-40B4-BE49-F238E27FC236}">
                <a16:creationId xmlns:a16="http://schemas.microsoft.com/office/drawing/2014/main" id="{FA91B0B7-99D8-EE45-9BEA-58AD9883BAEB}"/>
              </a:ext>
            </a:extLst>
          </p:cNvPr>
          <p:cNvSpPr/>
          <p:nvPr/>
        </p:nvSpPr>
        <p:spPr>
          <a:xfrm>
            <a:off x="838344" y="2013625"/>
            <a:ext cx="7131764" cy="4163337"/>
          </a:xfrm>
          <a:prstGeom prst="rect">
            <a:avLst/>
          </a:prstGeom>
        </p:spPr>
        <p:txBody>
          <a:bodyPr vert="horz" lIns="91440" tIns="45720" rIns="91440" bIns="45720" rtlCol="0">
            <a:normAutofit/>
          </a:bodyPr>
          <a:lstStyle/>
          <a:p>
            <a:pPr marL="342900" indent="-342900">
              <a:buFont typeface="Arial" panose="020B0604020202020204" pitchFamily="34" charset="0"/>
              <a:buChar char="•"/>
            </a:pPr>
            <a:r>
              <a:rPr lang="pt-PT" sz="2800" dirty="0" err="1">
                <a:solidFill>
                  <a:schemeClr val="bg1"/>
                </a:solidFill>
              </a:rPr>
              <a:t>Head</a:t>
            </a:r>
            <a:r>
              <a:rPr lang="pt-PT" sz="2800" dirty="0">
                <a:solidFill>
                  <a:schemeClr val="bg1"/>
                </a:solidFill>
              </a:rPr>
              <a:t> of </a:t>
            </a:r>
            <a:r>
              <a:rPr lang="pt-PT" sz="2800" dirty="0" err="1">
                <a:solidFill>
                  <a:schemeClr val="bg1"/>
                </a:solidFill>
              </a:rPr>
              <a:t>the</a:t>
            </a:r>
            <a:r>
              <a:rPr lang="pt-PT" sz="2800" dirty="0">
                <a:solidFill>
                  <a:schemeClr val="bg1"/>
                </a:solidFill>
              </a:rPr>
              <a:t> General Surgery </a:t>
            </a:r>
            <a:r>
              <a:rPr lang="pt-PT" sz="2800" dirty="0" err="1">
                <a:solidFill>
                  <a:schemeClr val="bg1"/>
                </a:solidFill>
              </a:rPr>
              <a:t>Department</a:t>
            </a:r>
            <a:r>
              <a:rPr lang="pt-PT" sz="2800" dirty="0">
                <a:solidFill>
                  <a:schemeClr val="bg1"/>
                </a:solidFill>
              </a:rPr>
              <a:t> in Hospital da Luz Oeiras in Oeiras, Portugal.</a:t>
            </a:r>
          </a:p>
          <a:p>
            <a:pPr marL="342900" indent="-342900">
              <a:buFont typeface="Arial" panose="020B0604020202020204" pitchFamily="34" charset="0"/>
              <a:buChar char="•"/>
            </a:pPr>
            <a:endParaRPr lang="pt-PT" sz="2800" dirty="0">
              <a:solidFill>
                <a:schemeClr val="bg1"/>
              </a:solidFill>
            </a:endParaRPr>
          </a:p>
          <a:p>
            <a:pPr marL="342900" indent="-342900">
              <a:buFont typeface="Arial" panose="020B0604020202020204" pitchFamily="34" charset="0"/>
              <a:buChar char="•"/>
            </a:pPr>
            <a:endParaRPr lang="pt-PT" sz="2800" dirty="0">
              <a:solidFill>
                <a:schemeClr val="bg1"/>
              </a:solidFill>
            </a:endParaRPr>
          </a:p>
          <a:p>
            <a:pPr marL="342900" indent="-342900">
              <a:buFont typeface="Arial" panose="020B0604020202020204" pitchFamily="34" charset="0"/>
              <a:buChar char="•"/>
            </a:pPr>
            <a:r>
              <a:rPr lang="pt-PT" sz="2800" dirty="0">
                <a:solidFill>
                  <a:schemeClr val="bg1"/>
                </a:solidFill>
              </a:rPr>
              <a:t>UEMS Secretary General </a:t>
            </a:r>
            <a:r>
              <a:rPr lang="pt-PT" sz="2800" dirty="0" err="1">
                <a:solidFill>
                  <a:schemeClr val="bg1"/>
                </a:solidFill>
              </a:rPr>
              <a:t>since</a:t>
            </a:r>
            <a:r>
              <a:rPr lang="pt-PT" sz="2800" dirty="0">
                <a:solidFill>
                  <a:schemeClr val="bg1"/>
                </a:solidFill>
              </a:rPr>
              <a:t> 2020</a:t>
            </a:r>
          </a:p>
          <a:p>
            <a:pPr marL="342900" indent="-342900">
              <a:buFont typeface="Arial" panose="020B0604020202020204" pitchFamily="34" charset="0"/>
              <a:buChar char="•"/>
            </a:pPr>
            <a:endParaRPr lang="pt-PT" sz="2800" dirty="0">
              <a:solidFill>
                <a:schemeClr val="bg1"/>
              </a:solidFill>
            </a:endParaRPr>
          </a:p>
          <a:p>
            <a:pPr marL="342900" indent="-342900">
              <a:buFont typeface="Arial" panose="020B0604020202020204" pitchFamily="34" charset="0"/>
              <a:buChar char="•"/>
            </a:pPr>
            <a:endParaRPr lang="pt-PT" sz="2800" dirty="0">
              <a:solidFill>
                <a:schemeClr val="bg1"/>
              </a:solidFill>
            </a:endParaRPr>
          </a:p>
          <a:p>
            <a:pPr marL="342900" indent="-342900">
              <a:buFont typeface="Arial" panose="020B0604020202020204" pitchFamily="34" charset="0"/>
              <a:buChar char="•"/>
            </a:pPr>
            <a:r>
              <a:rPr lang="pt-PT" sz="2800" dirty="0" err="1">
                <a:solidFill>
                  <a:schemeClr val="bg1"/>
                </a:solidFill>
              </a:rPr>
              <a:t>Head</a:t>
            </a:r>
            <a:r>
              <a:rPr lang="pt-PT" sz="2800" dirty="0">
                <a:solidFill>
                  <a:schemeClr val="bg1"/>
                </a:solidFill>
              </a:rPr>
              <a:t> of </a:t>
            </a:r>
            <a:r>
              <a:rPr lang="pt-PT" sz="2800" dirty="0" err="1">
                <a:solidFill>
                  <a:schemeClr val="bg1"/>
                </a:solidFill>
              </a:rPr>
              <a:t>the</a:t>
            </a:r>
            <a:r>
              <a:rPr lang="pt-PT" sz="2800" dirty="0">
                <a:solidFill>
                  <a:schemeClr val="bg1"/>
                </a:solidFill>
              </a:rPr>
              <a:t> European </a:t>
            </a:r>
            <a:r>
              <a:rPr lang="pt-PT" sz="2800" dirty="0" err="1">
                <a:solidFill>
                  <a:schemeClr val="bg1"/>
                </a:solidFill>
              </a:rPr>
              <a:t>Accreditation</a:t>
            </a:r>
            <a:r>
              <a:rPr lang="pt-PT" sz="2800" dirty="0">
                <a:solidFill>
                  <a:schemeClr val="bg1"/>
                </a:solidFill>
              </a:rPr>
              <a:t> </a:t>
            </a:r>
            <a:r>
              <a:rPr lang="pt-PT" sz="2800" dirty="0" err="1">
                <a:solidFill>
                  <a:schemeClr val="bg1"/>
                </a:solidFill>
              </a:rPr>
              <a:t>Council</a:t>
            </a:r>
            <a:r>
              <a:rPr lang="pt-PT" sz="2800" dirty="0">
                <a:solidFill>
                  <a:schemeClr val="bg1"/>
                </a:solidFill>
              </a:rPr>
              <a:t> for </a:t>
            </a:r>
            <a:r>
              <a:rPr lang="pt-PT" sz="2800" dirty="0" err="1">
                <a:solidFill>
                  <a:schemeClr val="bg1"/>
                </a:solidFill>
              </a:rPr>
              <a:t>Continuing</a:t>
            </a:r>
            <a:r>
              <a:rPr lang="pt-PT" sz="2800" dirty="0">
                <a:solidFill>
                  <a:schemeClr val="bg1"/>
                </a:solidFill>
              </a:rPr>
              <a:t> Medical </a:t>
            </a:r>
            <a:r>
              <a:rPr lang="pt-PT" sz="2800" dirty="0" err="1">
                <a:solidFill>
                  <a:schemeClr val="bg1"/>
                </a:solidFill>
              </a:rPr>
              <a:t>Education</a:t>
            </a:r>
            <a:r>
              <a:rPr lang="pt-PT" sz="2800" dirty="0">
                <a:solidFill>
                  <a:schemeClr val="bg1"/>
                </a:solidFill>
              </a:rPr>
              <a:t> (EACCME®)</a:t>
            </a:r>
          </a:p>
          <a:p>
            <a:pPr indent="-228600">
              <a:lnSpc>
                <a:spcPct val="90000"/>
              </a:lnSpc>
              <a:spcAft>
                <a:spcPts val="600"/>
              </a:spcAft>
              <a:buFont typeface="Arial" panose="020B0604020202020204" pitchFamily="34" charset="0"/>
              <a:buChar char="•"/>
              <a:defRPr/>
            </a:pPr>
            <a:endParaRPr lang="en-US" sz="2800" dirty="0">
              <a:solidFill>
                <a:schemeClr val="bg1"/>
              </a:solidFill>
            </a:endParaRPr>
          </a:p>
          <a:p>
            <a:pPr marL="342900" indent="-228600">
              <a:lnSpc>
                <a:spcPct val="90000"/>
              </a:lnSpc>
              <a:spcAft>
                <a:spcPts val="600"/>
              </a:spcAft>
              <a:buFont typeface="Arial" panose="020B0604020202020204" pitchFamily="34" charset="0"/>
              <a:buChar char="•"/>
              <a:defRPr/>
            </a:pPr>
            <a:endParaRPr lang="en-US" sz="2000" dirty="0">
              <a:solidFill>
                <a:schemeClr val="bg1"/>
              </a:solidFill>
            </a:endParaRPr>
          </a:p>
          <a:p>
            <a:pPr marL="342900" indent="-228600">
              <a:lnSpc>
                <a:spcPct val="90000"/>
              </a:lnSpc>
              <a:spcAft>
                <a:spcPts val="600"/>
              </a:spcAft>
              <a:buFont typeface="Arial" panose="020B0604020202020204" pitchFamily="34" charset="0"/>
              <a:buChar char="•"/>
              <a:defRPr/>
            </a:pPr>
            <a:endParaRPr lang="en-US" sz="2000" dirty="0">
              <a:solidFill>
                <a:schemeClr val="bg1"/>
              </a:solidFill>
            </a:endParaRPr>
          </a:p>
          <a:p>
            <a:pPr marL="342900" indent="-228600">
              <a:lnSpc>
                <a:spcPct val="90000"/>
              </a:lnSpc>
              <a:spcAft>
                <a:spcPts val="600"/>
              </a:spcAft>
              <a:buFont typeface="Arial" panose="020B0604020202020204" pitchFamily="34" charset="0"/>
              <a:buChar char="•"/>
              <a:defRPr/>
            </a:pPr>
            <a:endParaRPr lang="en-US" sz="2000" dirty="0">
              <a:solidFill>
                <a:schemeClr val="bg1"/>
              </a:solidFill>
            </a:endParaRPr>
          </a:p>
          <a:p>
            <a:pPr indent="-228600">
              <a:lnSpc>
                <a:spcPct val="90000"/>
              </a:lnSpc>
              <a:spcAft>
                <a:spcPts val="600"/>
              </a:spcAft>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val="1931111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AB8EDC3-1C0D-4505-A2C7-839A5161F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069E294-3813-4588-9E9C-AEA08F9C4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Posição de Conteúdo 4" descr="Uma imagem com mesa, interior, prato, azul&#10;&#10;Descrição gerada automaticamente">
            <a:extLst>
              <a:ext uri="{FF2B5EF4-FFF2-40B4-BE49-F238E27FC236}">
                <a16:creationId xmlns:a16="http://schemas.microsoft.com/office/drawing/2014/main" id="{0159C48F-F16A-684C-90D5-3E638F35D538}"/>
              </a:ext>
            </a:extLst>
          </p:cNvPr>
          <p:cNvPicPr>
            <a:picLocks noGrp="1" noChangeAspect="1"/>
          </p:cNvPicPr>
          <p:nvPr>
            <p:ph idx="1"/>
          </p:nvPr>
        </p:nvPicPr>
        <p:blipFill rotWithShape="1">
          <a:blip r:embed="rId2">
            <a:alphaModFix amt="40000"/>
          </a:blip>
          <a:srcRect l="2307" r="5248"/>
          <a:stretch/>
        </p:blipFill>
        <p:spPr>
          <a:xfrm>
            <a:off x="-3028" y="10"/>
            <a:ext cx="12191980" cy="6857990"/>
          </a:xfrm>
          <a:prstGeom prst="rect">
            <a:avLst/>
          </a:prstGeom>
        </p:spPr>
      </p:pic>
      <p:sp>
        <p:nvSpPr>
          <p:cNvPr id="2" name="Título 1">
            <a:extLst>
              <a:ext uri="{FF2B5EF4-FFF2-40B4-BE49-F238E27FC236}">
                <a16:creationId xmlns:a16="http://schemas.microsoft.com/office/drawing/2014/main" id="{65A09B55-474F-6E45-B0F4-093F5254D2E6}"/>
              </a:ext>
            </a:extLst>
          </p:cNvPr>
          <p:cNvSpPr>
            <a:spLocks noGrp="1"/>
          </p:cNvSpPr>
          <p:nvPr>
            <p:ph type="title"/>
          </p:nvPr>
        </p:nvSpPr>
        <p:spPr>
          <a:xfrm>
            <a:off x="838343" y="365125"/>
            <a:ext cx="10515600" cy="1325563"/>
          </a:xfrm>
        </p:spPr>
        <p:txBody>
          <a:bodyPr vert="horz" lIns="91440" tIns="45720" rIns="91440" bIns="45720" rtlCol="0" anchor="ctr">
            <a:normAutofit/>
          </a:bodyPr>
          <a:lstStyle/>
          <a:p>
            <a:r>
              <a:rPr lang="en-US" sz="4400" dirty="0">
                <a:solidFill>
                  <a:schemeClr val="bg1"/>
                </a:solidFill>
              </a:rPr>
              <a:t>European Training Requirements and Assessments</a:t>
            </a:r>
            <a:endParaRPr lang="en-US" kern="1200" dirty="0">
              <a:solidFill>
                <a:schemeClr val="bg1"/>
              </a:solidFill>
              <a:latin typeface="+mj-lt"/>
              <a:ea typeface="+mj-ea"/>
              <a:cs typeface="+mj-cs"/>
            </a:endParaRPr>
          </a:p>
        </p:txBody>
      </p:sp>
      <p:sp>
        <p:nvSpPr>
          <p:cNvPr id="6" name="Retângulo 5">
            <a:extLst>
              <a:ext uri="{FF2B5EF4-FFF2-40B4-BE49-F238E27FC236}">
                <a16:creationId xmlns:a16="http://schemas.microsoft.com/office/drawing/2014/main" id="{FA91B0B7-99D8-EE45-9BEA-58AD9883BAEB}"/>
              </a:ext>
            </a:extLst>
          </p:cNvPr>
          <p:cNvSpPr/>
          <p:nvPr/>
        </p:nvSpPr>
        <p:spPr>
          <a:xfrm>
            <a:off x="838057" y="1690688"/>
            <a:ext cx="7922597" cy="4731221"/>
          </a:xfrm>
          <a:prstGeom prst="rect">
            <a:avLst/>
          </a:prstGeom>
        </p:spPr>
        <p:txBody>
          <a:bodyPr vert="horz" lIns="91440" tIns="45720" rIns="91440" bIns="45720" rtlCol="0">
            <a:normAutofit/>
          </a:bodyPr>
          <a:lstStyle/>
          <a:p>
            <a:pPr>
              <a:lnSpc>
                <a:spcPct val="90000"/>
              </a:lnSpc>
              <a:spcAft>
                <a:spcPts val="600"/>
              </a:spcAft>
              <a:defRPr/>
            </a:pPr>
            <a:endParaRPr lang="en-US" sz="2800" dirty="0">
              <a:solidFill>
                <a:schemeClr val="bg1"/>
              </a:solidFill>
            </a:endParaRPr>
          </a:p>
          <a:p>
            <a:pPr>
              <a:defRPr/>
            </a:pPr>
            <a:r>
              <a:rPr lang="en-US" altLang="en-US" sz="2800" dirty="0">
                <a:solidFill>
                  <a:schemeClr val="bg1"/>
                </a:solidFill>
              </a:rPr>
              <a:t>Consensus of all parties involved:</a:t>
            </a:r>
          </a:p>
          <a:p>
            <a:pPr>
              <a:defRPr/>
            </a:pPr>
            <a:endParaRPr lang="en-US" altLang="en-US" sz="2800" dirty="0">
              <a:solidFill>
                <a:schemeClr val="bg1"/>
              </a:solidFill>
            </a:endParaRPr>
          </a:p>
          <a:p>
            <a:pPr>
              <a:defRPr/>
            </a:pPr>
            <a:endParaRPr lang="en-US" altLang="en-US" sz="2800" dirty="0"/>
          </a:p>
          <a:p>
            <a:pPr algn="just">
              <a:defRPr/>
            </a:pPr>
            <a:r>
              <a:rPr lang="en-US" altLang="en-US" sz="2800" i="1" u="sng" dirty="0">
                <a:solidFill>
                  <a:srgbClr val="FF0000"/>
                </a:solidFill>
                <a:effectLst>
                  <a:outerShdw blurRad="38100" dist="38100" dir="2700000" algn="tl">
                    <a:srgbClr val="000000">
                      <a:alpha val="43137"/>
                    </a:srgbClr>
                  </a:outerShdw>
                </a:effectLst>
                <a:latin typeface="+mn-lt"/>
              </a:rPr>
              <a:t>Not the lowest common denominator</a:t>
            </a:r>
          </a:p>
          <a:p>
            <a:pPr algn="just">
              <a:defRPr/>
            </a:pPr>
            <a:endParaRPr lang="en-US" altLang="en-US" sz="2800" i="1" u="sng" dirty="0">
              <a:solidFill>
                <a:srgbClr val="FF0000"/>
              </a:solidFill>
              <a:effectLst>
                <a:outerShdw blurRad="38100" dist="38100" dir="2700000" algn="tl">
                  <a:srgbClr val="000000">
                    <a:alpha val="43137"/>
                  </a:srgbClr>
                </a:outerShdw>
              </a:effectLst>
              <a:latin typeface="+mn-lt"/>
            </a:endParaRPr>
          </a:p>
          <a:p>
            <a:pPr algn="just">
              <a:defRPr/>
            </a:pPr>
            <a:endParaRPr lang="en-US" altLang="en-US" sz="2800" i="1" u="sng" dirty="0">
              <a:solidFill>
                <a:srgbClr val="009900"/>
              </a:solidFill>
              <a:effectLst>
                <a:outerShdw blurRad="38100" dist="38100" dir="2700000" algn="tl">
                  <a:srgbClr val="000000">
                    <a:alpha val="43137"/>
                  </a:srgbClr>
                </a:outerShdw>
              </a:effectLst>
              <a:latin typeface="+mn-lt"/>
            </a:endParaRPr>
          </a:p>
          <a:p>
            <a:pPr algn="just">
              <a:defRPr/>
            </a:pPr>
            <a:r>
              <a:rPr lang="en-US" altLang="en-US" sz="2800" i="1" u="sng" dirty="0">
                <a:solidFill>
                  <a:srgbClr val="92D050"/>
                </a:solidFill>
                <a:effectLst>
                  <a:outerShdw blurRad="38100" dist="38100" dir="2700000" algn="tl">
                    <a:srgbClr val="000000">
                      <a:alpha val="43137"/>
                    </a:srgbClr>
                  </a:outerShdw>
                </a:effectLst>
                <a:latin typeface="+mn-lt"/>
              </a:rPr>
              <a:t>Highest commonly agreed standards</a:t>
            </a:r>
          </a:p>
          <a:p>
            <a:pPr indent="-228600">
              <a:lnSpc>
                <a:spcPct val="90000"/>
              </a:lnSpc>
              <a:spcAft>
                <a:spcPts val="600"/>
              </a:spcAft>
              <a:buFont typeface="Arial" panose="020B0604020202020204" pitchFamily="34" charset="0"/>
              <a:buChar char="•"/>
              <a:defRPr/>
            </a:pPr>
            <a:endParaRPr lang="en-US" sz="2800" dirty="0">
              <a:solidFill>
                <a:schemeClr val="bg1"/>
              </a:solidFill>
            </a:endParaRPr>
          </a:p>
          <a:p>
            <a:pPr marL="342900" indent="-228600">
              <a:lnSpc>
                <a:spcPct val="90000"/>
              </a:lnSpc>
              <a:spcAft>
                <a:spcPts val="600"/>
              </a:spcAft>
              <a:buFont typeface="Arial" panose="020B0604020202020204" pitchFamily="34" charset="0"/>
              <a:buChar char="•"/>
              <a:defRPr/>
            </a:pPr>
            <a:endParaRPr lang="en-US" sz="2000" dirty="0">
              <a:solidFill>
                <a:schemeClr val="bg1"/>
              </a:solidFill>
            </a:endParaRPr>
          </a:p>
          <a:p>
            <a:pPr marL="342900" indent="-228600">
              <a:lnSpc>
                <a:spcPct val="90000"/>
              </a:lnSpc>
              <a:spcAft>
                <a:spcPts val="600"/>
              </a:spcAft>
              <a:buFont typeface="Arial" panose="020B0604020202020204" pitchFamily="34" charset="0"/>
              <a:buChar char="•"/>
              <a:defRPr/>
            </a:pPr>
            <a:endParaRPr lang="en-US" sz="2000" dirty="0">
              <a:solidFill>
                <a:schemeClr val="bg1"/>
              </a:solidFill>
            </a:endParaRPr>
          </a:p>
          <a:p>
            <a:pPr marL="342900" indent="-228600">
              <a:lnSpc>
                <a:spcPct val="90000"/>
              </a:lnSpc>
              <a:spcAft>
                <a:spcPts val="600"/>
              </a:spcAft>
              <a:buFont typeface="Arial" panose="020B0604020202020204" pitchFamily="34" charset="0"/>
              <a:buChar char="•"/>
              <a:defRPr/>
            </a:pPr>
            <a:endParaRPr lang="en-US" sz="2000" dirty="0">
              <a:solidFill>
                <a:schemeClr val="bg1"/>
              </a:solidFill>
            </a:endParaRPr>
          </a:p>
          <a:p>
            <a:pPr indent="-228600">
              <a:lnSpc>
                <a:spcPct val="90000"/>
              </a:lnSpc>
              <a:spcAft>
                <a:spcPts val="600"/>
              </a:spcAft>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val="1073075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959F484-6381-96FB-C94C-E68E44A7163C}"/>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E53DBD5-870C-38FA-9BE7-38687E99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D0C8916-652B-3BBF-11E4-618DC60D3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Posição de Conteúdo 4" descr="Uma imagem com mesa, interior, prato, azul&#10;&#10;Descrição gerada automaticamente">
            <a:extLst>
              <a:ext uri="{FF2B5EF4-FFF2-40B4-BE49-F238E27FC236}">
                <a16:creationId xmlns:a16="http://schemas.microsoft.com/office/drawing/2014/main" id="{8313598B-72F7-8187-A457-9CCE0C4D7C54}"/>
              </a:ext>
            </a:extLst>
          </p:cNvPr>
          <p:cNvPicPr>
            <a:picLocks noGrp="1" noChangeAspect="1"/>
          </p:cNvPicPr>
          <p:nvPr>
            <p:ph idx="1"/>
          </p:nvPr>
        </p:nvPicPr>
        <p:blipFill rotWithShape="1">
          <a:blip r:embed="rId2">
            <a:alphaModFix amt="40000"/>
          </a:blip>
          <a:srcRect l="2307" r="5248"/>
          <a:stretch/>
        </p:blipFill>
        <p:spPr>
          <a:xfrm>
            <a:off x="-3028" y="10"/>
            <a:ext cx="12191980" cy="6857990"/>
          </a:xfrm>
          <a:prstGeom prst="rect">
            <a:avLst/>
          </a:prstGeom>
        </p:spPr>
      </p:pic>
      <p:sp>
        <p:nvSpPr>
          <p:cNvPr id="2" name="Título 1">
            <a:extLst>
              <a:ext uri="{FF2B5EF4-FFF2-40B4-BE49-F238E27FC236}">
                <a16:creationId xmlns:a16="http://schemas.microsoft.com/office/drawing/2014/main" id="{64919B71-EC6D-907B-0192-AF45BEBAD6DD}"/>
              </a:ext>
            </a:extLst>
          </p:cNvPr>
          <p:cNvSpPr>
            <a:spLocks noGrp="1"/>
          </p:cNvSpPr>
          <p:nvPr>
            <p:ph type="title"/>
          </p:nvPr>
        </p:nvSpPr>
        <p:spPr>
          <a:xfrm>
            <a:off x="838343" y="365125"/>
            <a:ext cx="10515600" cy="1325563"/>
          </a:xfrm>
        </p:spPr>
        <p:txBody>
          <a:bodyPr vert="horz" lIns="91440" tIns="45720" rIns="91440" bIns="45720" rtlCol="0" anchor="ctr">
            <a:normAutofit/>
          </a:bodyPr>
          <a:lstStyle/>
          <a:p>
            <a:r>
              <a:rPr lang="en-GB" sz="4400" b="1" dirty="0">
                <a:solidFill>
                  <a:schemeClr val="bg1"/>
                </a:solidFill>
              </a:rPr>
              <a:t>UEMS - Council of European Specialists Medical </a:t>
            </a:r>
            <a:r>
              <a:rPr lang="en-GB" b="1" dirty="0">
                <a:solidFill>
                  <a:schemeClr val="bg1"/>
                </a:solidFill>
              </a:rPr>
              <a:t>A</a:t>
            </a:r>
            <a:r>
              <a:rPr lang="en-GB" sz="4400" b="1" dirty="0">
                <a:solidFill>
                  <a:schemeClr val="bg1"/>
                </a:solidFill>
              </a:rPr>
              <a:t>ssessments (CESMA)</a:t>
            </a:r>
            <a:endParaRPr lang="en-US" kern="1200" dirty="0">
              <a:solidFill>
                <a:schemeClr val="bg1"/>
              </a:solidFill>
              <a:latin typeface="+mj-lt"/>
              <a:ea typeface="+mj-ea"/>
              <a:cs typeface="+mj-cs"/>
            </a:endParaRPr>
          </a:p>
        </p:txBody>
      </p:sp>
      <p:sp>
        <p:nvSpPr>
          <p:cNvPr id="6" name="Retângulo 5">
            <a:extLst>
              <a:ext uri="{FF2B5EF4-FFF2-40B4-BE49-F238E27FC236}">
                <a16:creationId xmlns:a16="http://schemas.microsoft.com/office/drawing/2014/main" id="{B4E8AD1B-252E-CD61-7E1B-AFDCA0EC0A8F}"/>
              </a:ext>
            </a:extLst>
          </p:cNvPr>
          <p:cNvSpPr/>
          <p:nvPr/>
        </p:nvSpPr>
        <p:spPr>
          <a:xfrm>
            <a:off x="838057" y="1690688"/>
            <a:ext cx="7922597" cy="4731221"/>
          </a:xfrm>
          <a:prstGeom prst="rect">
            <a:avLst/>
          </a:prstGeom>
        </p:spPr>
        <p:txBody>
          <a:bodyPr vert="horz" lIns="91440" tIns="45720" rIns="91440" bIns="45720" rtlCol="0">
            <a:normAutofit fontScale="92500" lnSpcReduction="10000"/>
          </a:bodyPr>
          <a:lstStyle/>
          <a:p>
            <a:pPr>
              <a:defRPr/>
            </a:pPr>
            <a:r>
              <a:rPr lang="en-US" altLang="en-US" sz="2800" dirty="0">
                <a:solidFill>
                  <a:schemeClr val="bg1"/>
                </a:solidFill>
              </a:rPr>
              <a:t>UEMS Organization</a:t>
            </a:r>
          </a:p>
          <a:p>
            <a:pPr>
              <a:defRPr/>
            </a:pPr>
            <a:endParaRPr lang="en-US" altLang="en-US" sz="2800" dirty="0">
              <a:solidFill>
                <a:schemeClr val="bg1"/>
              </a:solidFill>
            </a:endParaRPr>
          </a:p>
          <a:p>
            <a:pPr>
              <a:defRPr/>
            </a:pPr>
            <a:r>
              <a:rPr lang="en-US" altLang="en-US" sz="2800" dirty="0">
                <a:solidFill>
                  <a:schemeClr val="bg1"/>
                </a:solidFill>
              </a:rPr>
              <a:t>40 European Specialties</a:t>
            </a:r>
          </a:p>
          <a:p>
            <a:pPr>
              <a:defRPr/>
            </a:pPr>
            <a:endParaRPr lang="en-US" altLang="en-US" sz="2800" dirty="0">
              <a:solidFill>
                <a:schemeClr val="bg1"/>
              </a:solidFill>
            </a:endParaRPr>
          </a:p>
          <a:p>
            <a:pPr>
              <a:defRPr/>
            </a:pPr>
            <a:r>
              <a:rPr lang="en-US" altLang="en-US" sz="2800" dirty="0">
                <a:solidFill>
                  <a:schemeClr val="bg1"/>
                </a:solidFill>
              </a:rPr>
              <a:t>Assessment Boards</a:t>
            </a:r>
          </a:p>
          <a:p>
            <a:pPr>
              <a:defRPr/>
            </a:pPr>
            <a:endParaRPr lang="en-US" altLang="en-US" sz="2800" dirty="0">
              <a:solidFill>
                <a:schemeClr val="bg1"/>
              </a:solidFill>
            </a:endParaRPr>
          </a:p>
          <a:p>
            <a:pPr>
              <a:defRPr/>
            </a:pPr>
            <a:r>
              <a:rPr lang="en-US" altLang="en-US" sz="2800" dirty="0">
                <a:solidFill>
                  <a:schemeClr val="bg1"/>
                </a:solidFill>
              </a:rPr>
              <a:t>Share experience and expertise</a:t>
            </a:r>
          </a:p>
          <a:p>
            <a:pPr>
              <a:defRPr/>
            </a:pPr>
            <a:endParaRPr lang="en-US" altLang="en-US" sz="2800" dirty="0">
              <a:solidFill>
                <a:schemeClr val="bg1"/>
              </a:solidFill>
            </a:endParaRPr>
          </a:p>
          <a:p>
            <a:pPr>
              <a:defRPr/>
            </a:pPr>
            <a:r>
              <a:rPr lang="en-US" altLang="en-US" sz="2800" dirty="0">
                <a:solidFill>
                  <a:schemeClr val="bg1"/>
                </a:solidFill>
              </a:rPr>
              <a:t>Appraisal </a:t>
            </a:r>
            <a:r>
              <a:rPr lang="en-US" altLang="en-US" sz="2800" dirty="0" err="1">
                <a:solidFill>
                  <a:schemeClr val="bg1"/>
                </a:solidFill>
              </a:rPr>
              <a:t>programme</a:t>
            </a:r>
            <a:endParaRPr lang="en-US" altLang="en-US" sz="2800" dirty="0">
              <a:solidFill>
                <a:schemeClr val="bg1"/>
              </a:solidFill>
            </a:endParaRPr>
          </a:p>
          <a:p>
            <a:pPr>
              <a:defRPr/>
            </a:pPr>
            <a:endParaRPr lang="en-US" altLang="en-US" sz="2800" dirty="0">
              <a:solidFill>
                <a:schemeClr val="bg1"/>
              </a:solidFill>
            </a:endParaRPr>
          </a:p>
          <a:p>
            <a:pPr>
              <a:defRPr/>
            </a:pPr>
            <a:r>
              <a:rPr lang="en-US" altLang="en-US" sz="2800" dirty="0">
                <a:solidFill>
                  <a:schemeClr val="bg1"/>
                </a:solidFill>
              </a:rPr>
              <a:t>Produce guidelines</a:t>
            </a:r>
          </a:p>
          <a:p>
            <a:pPr>
              <a:defRPr/>
            </a:pPr>
            <a:endParaRPr lang="en-US" altLang="en-US" sz="2800" dirty="0">
              <a:solidFill>
                <a:schemeClr val="bg1"/>
              </a:solidFill>
            </a:endParaRPr>
          </a:p>
          <a:p>
            <a:pPr>
              <a:defRPr/>
            </a:pPr>
            <a:r>
              <a:rPr lang="en-US" altLang="en-US" sz="2800" dirty="0">
                <a:solidFill>
                  <a:schemeClr val="bg1"/>
                </a:solidFill>
              </a:rPr>
              <a:t>Pave the way for the future</a:t>
            </a:r>
            <a:endParaRPr lang="en-US" altLang="en-US" sz="2800" i="1" u="sng" dirty="0">
              <a:solidFill>
                <a:srgbClr val="92D050"/>
              </a:solidFill>
              <a:effectLst>
                <a:outerShdw blurRad="38100" dist="38100" dir="2700000" algn="tl">
                  <a:srgbClr val="000000">
                    <a:alpha val="43137"/>
                  </a:srgbClr>
                </a:outerShdw>
              </a:effectLst>
              <a:latin typeface="+mn-lt"/>
            </a:endParaRPr>
          </a:p>
          <a:p>
            <a:pPr indent="-228600">
              <a:lnSpc>
                <a:spcPct val="90000"/>
              </a:lnSpc>
              <a:spcAft>
                <a:spcPts val="600"/>
              </a:spcAft>
              <a:buFont typeface="Arial" panose="020B0604020202020204" pitchFamily="34" charset="0"/>
              <a:buChar char="•"/>
              <a:defRPr/>
            </a:pPr>
            <a:endParaRPr lang="en-US" sz="2800" dirty="0">
              <a:solidFill>
                <a:schemeClr val="bg1"/>
              </a:solidFill>
            </a:endParaRPr>
          </a:p>
          <a:p>
            <a:pPr marL="342900" indent="-228600">
              <a:lnSpc>
                <a:spcPct val="90000"/>
              </a:lnSpc>
              <a:spcAft>
                <a:spcPts val="600"/>
              </a:spcAft>
              <a:buFont typeface="Arial" panose="020B0604020202020204" pitchFamily="34" charset="0"/>
              <a:buChar char="•"/>
              <a:defRPr/>
            </a:pPr>
            <a:endParaRPr lang="en-US" sz="2000" dirty="0">
              <a:solidFill>
                <a:schemeClr val="bg1"/>
              </a:solidFill>
            </a:endParaRPr>
          </a:p>
          <a:p>
            <a:pPr marL="342900" indent="-228600">
              <a:lnSpc>
                <a:spcPct val="90000"/>
              </a:lnSpc>
              <a:spcAft>
                <a:spcPts val="600"/>
              </a:spcAft>
              <a:buFont typeface="Arial" panose="020B0604020202020204" pitchFamily="34" charset="0"/>
              <a:buChar char="•"/>
              <a:defRPr/>
            </a:pPr>
            <a:endParaRPr lang="en-US" sz="2000" dirty="0">
              <a:solidFill>
                <a:schemeClr val="bg1"/>
              </a:solidFill>
            </a:endParaRPr>
          </a:p>
          <a:p>
            <a:pPr marL="342900" indent="-228600">
              <a:lnSpc>
                <a:spcPct val="90000"/>
              </a:lnSpc>
              <a:spcAft>
                <a:spcPts val="600"/>
              </a:spcAft>
              <a:buFont typeface="Arial" panose="020B0604020202020204" pitchFamily="34" charset="0"/>
              <a:buChar char="•"/>
              <a:defRPr/>
            </a:pPr>
            <a:endParaRPr lang="en-US" sz="2000" dirty="0">
              <a:solidFill>
                <a:schemeClr val="bg1"/>
              </a:solidFill>
            </a:endParaRPr>
          </a:p>
          <a:p>
            <a:pPr indent="-228600">
              <a:lnSpc>
                <a:spcPct val="90000"/>
              </a:lnSpc>
              <a:spcAft>
                <a:spcPts val="600"/>
              </a:spcAft>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val="2513398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83E34B2-941A-56E1-8F3F-91DEF5DB4025}"/>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6860C8F-436F-6615-5CC2-255244224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9CC5EE2-831E-00FF-7130-F4BE749942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Posição de Conteúdo 4" descr="Uma imagem com mesa, interior, prato, azul&#10;&#10;Descrição gerada automaticamente">
            <a:extLst>
              <a:ext uri="{FF2B5EF4-FFF2-40B4-BE49-F238E27FC236}">
                <a16:creationId xmlns:a16="http://schemas.microsoft.com/office/drawing/2014/main" id="{A26AA84F-99FC-997D-51C1-8E221D5FC686}"/>
              </a:ext>
            </a:extLst>
          </p:cNvPr>
          <p:cNvPicPr>
            <a:picLocks noGrp="1" noChangeAspect="1"/>
          </p:cNvPicPr>
          <p:nvPr>
            <p:ph idx="1"/>
          </p:nvPr>
        </p:nvPicPr>
        <p:blipFill rotWithShape="1">
          <a:blip r:embed="rId2">
            <a:alphaModFix amt="40000"/>
          </a:blip>
          <a:srcRect l="2307" r="5248"/>
          <a:stretch/>
        </p:blipFill>
        <p:spPr>
          <a:xfrm>
            <a:off x="-3028" y="10"/>
            <a:ext cx="12191980" cy="6857990"/>
          </a:xfrm>
          <a:prstGeom prst="rect">
            <a:avLst/>
          </a:prstGeom>
        </p:spPr>
      </p:pic>
      <p:sp>
        <p:nvSpPr>
          <p:cNvPr id="2" name="Título 1">
            <a:extLst>
              <a:ext uri="{FF2B5EF4-FFF2-40B4-BE49-F238E27FC236}">
                <a16:creationId xmlns:a16="http://schemas.microsoft.com/office/drawing/2014/main" id="{1C7A469F-F2FB-2798-841F-7D9F4419DB56}"/>
              </a:ext>
            </a:extLst>
          </p:cNvPr>
          <p:cNvSpPr>
            <a:spLocks noGrp="1"/>
          </p:cNvSpPr>
          <p:nvPr>
            <p:ph type="title"/>
          </p:nvPr>
        </p:nvSpPr>
        <p:spPr>
          <a:xfrm>
            <a:off x="838343" y="365125"/>
            <a:ext cx="10515600" cy="1325563"/>
          </a:xfrm>
        </p:spPr>
        <p:txBody>
          <a:bodyPr vert="horz" lIns="91440" tIns="45720" rIns="91440" bIns="45720" rtlCol="0" anchor="ctr">
            <a:normAutofit/>
          </a:bodyPr>
          <a:lstStyle/>
          <a:p>
            <a:r>
              <a:rPr lang="en-GB" sz="4400" b="1" dirty="0">
                <a:solidFill>
                  <a:schemeClr val="bg1"/>
                </a:solidFill>
              </a:rPr>
              <a:t>CESMA</a:t>
            </a:r>
            <a:r>
              <a:rPr lang="en-GB" b="1" dirty="0">
                <a:solidFill>
                  <a:schemeClr val="bg1"/>
                </a:solidFill>
              </a:rPr>
              <a:t> Quality Control of UEMS Exams</a:t>
            </a:r>
            <a:endParaRPr lang="en-US" kern="1200" dirty="0">
              <a:solidFill>
                <a:schemeClr val="bg1"/>
              </a:solidFill>
              <a:latin typeface="+mj-lt"/>
              <a:ea typeface="+mj-ea"/>
              <a:cs typeface="+mj-cs"/>
            </a:endParaRPr>
          </a:p>
        </p:txBody>
      </p:sp>
      <p:graphicFrame>
        <p:nvGraphicFramePr>
          <p:cNvPr id="3" name="Content Placeholder 2">
            <a:extLst>
              <a:ext uri="{FF2B5EF4-FFF2-40B4-BE49-F238E27FC236}">
                <a16:creationId xmlns:a16="http://schemas.microsoft.com/office/drawing/2014/main" id="{E5480B34-C0D6-D95E-C89F-5F59068E52CF}"/>
              </a:ext>
            </a:extLst>
          </p:cNvPr>
          <p:cNvGraphicFramePr>
            <a:graphicFrameLocks/>
          </p:cNvGraphicFramePr>
          <p:nvPr>
            <p:extLst>
              <p:ext uri="{D42A27DB-BD31-4B8C-83A1-F6EECF244321}">
                <p14:modId xmlns:p14="http://schemas.microsoft.com/office/powerpoint/2010/main" val="3954999921"/>
              </p:ext>
            </p:extLst>
          </p:nvPr>
        </p:nvGraphicFramePr>
        <p:xfrm>
          <a:off x="1655547" y="1783478"/>
          <a:ext cx="78867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0541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AB8EDC3-1C0D-4505-A2C7-839A5161F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069E294-3813-4588-9E9C-AEA08F9C4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Posição de Conteúdo 4" descr="Uma imagem com mesa, interior, prato, azul&#10;&#10;Descrição gerada automaticamente">
            <a:extLst>
              <a:ext uri="{FF2B5EF4-FFF2-40B4-BE49-F238E27FC236}">
                <a16:creationId xmlns:a16="http://schemas.microsoft.com/office/drawing/2014/main" id="{0159C48F-F16A-684C-90D5-3E638F35D538}"/>
              </a:ext>
            </a:extLst>
          </p:cNvPr>
          <p:cNvPicPr>
            <a:picLocks noGrp="1" noChangeAspect="1"/>
          </p:cNvPicPr>
          <p:nvPr>
            <p:ph idx="1"/>
          </p:nvPr>
        </p:nvPicPr>
        <p:blipFill rotWithShape="1">
          <a:blip r:embed="rId2">
            <a:alphaModFix amt="40000"/>
          </a:blip>
          <a:srcRect l="2307" r="5248"/>
          <a:stretch/>
        </p:blipFill>
        <p:spPr>
          <a:xfrm>
            <a:off x="-3028" y="10"/>
            <a:ext cx="12191980" cy="6857990"/>
          </a:xfrm>
          <a:prstGeom prst="rect">
            <a:avLst/>
          </a:prstGeom>
        </p:spPr>
      </p:pic>
      <p:sp>
        <p:nvSpPr>
          <p:cNvPr id="2" name="Título 1">
            <a:extLst>
              <a:ext uri="{FF2B5EF4-FFF2-40B4-BE49-F238E27FC236}">
                <a16:creationId xmlns:a16="http://schemas.microsoft.com/office/drawing/2014/main" id="{65A09B55-474F-6E45-B0F4-093F5254D2E6}"/>
              </a:ext>
            </a:extLst>
          </p:cNvPr>
          <p:cNvSpPr>
            <a:spLocks noGrp="1"/>
          </p:cNvSpPr>
          <p:nvPr>
            <p:ph type="title"/>
          </p:nvPr>
        </p:nvSpPr>
        <p:spPr>
          <a:xfrm>
            <a:off x="838343" y="365125"/>
            <a:ext cx="10515600" cy="1325563"/>
          </a:xfrm>
        </p:spPr>
        <p:txBody>
          <a:bodyPr vert="horz" lIns="91440" tIns="45720" rIns="91440" bIns="45720" rtlCol="0" anchor="ctr">
            <a:normAutofit/>
          </a:bodyPr>
          <a:lstStyle/>
          <a:p>
            <a:r>
              <a:rPr lang="en-US" sz="4400" dirty="0">
                <a:solidFill>
                  <a:schemeClr val="bg1"/>
                </a:solidFill>
              </a:rPr>
              <a:t>EACCME</a:t>
            </a:r>
            <a:endParaRPr lang="en-US" kern="1200" dirty="0">
              <a:solidFill>
                <a:schemeClr val="bg1"/>
              </a:solidFill>
              <a:latin typeface="+mj-lt"/>
              <a:ea typeface="+mj-ea"/>
              <a:cs typeface="+mj-cs"/>
            </a:endParaRPr>
          </a:p>
        </p:txBody>
      </p:sp>
      <p:sp>
        <p:nvSpPr>
          <p:cNvPr id="6" name="Retângulo 5">
            <a:extLst>
              <a:ext uri="{FF2B5EF4-FFF2-40B4-BE49-F238E27FC236}">
                <a16:creationId xmlns:a16="http://schemas.microsoft.com/office/drawing/2014/main" id="{FA91B0B7-99D8-EE45-9BEA-58AD9883BAEB}"/>
              </a:ext>
            </a:extLst>
          </p:cNvPr>
          <p:cNvSpPr/>
          <p:nvPr/>
        </p:nvSpPr>
        <p:spPr>
          <a:xfrm>
            <a:off x="838057" y="1690688"/>
            <a:ext cx="7922597" cy="4731221"/>
          </a:xfrm>
          <a:prstGeom prst="rect">
            <a:avLst/>
          </a:prstGeom>
        </p:spPr>
        <p:txBody>
          <a:bodyPr vert="horz" lIns="91440" tIns="45720" rIns="91440" bIns="45720" rtlCol="0">
            <a:normAutofit lnSpcReduction="10000"/>
          </a:bodyPr>
          <a:lstStyle/>
          <a:p>
            <a:pPr>
              <a:lnSpc>
                <a:spcPct val="90000"/>
              </a:lnSpc>
              <a:spcAft>
                <a:spcPts val="600"/>
              </a:spcAft>
              <a:defRPr/>
            </a:pPr>
            <a:endParaRPr lang="en-US" sz="2800" dirty="0">
              <a:solidFill>
                <a:schemeClr val="bg1"/>
              </a:solidFill>
            </a:endParaRPr>
          </a:p>
          <a:p>
            <a:pPr>
              <a:lnSpc>
                <a:spcPct val="90000"/>
              </a:lnSpc>
              <a:spcAft>
                <a:spcPts val="600"/>
              </a:spcAft>
              <a:defRPr/>
            </a:pPr>
            <a:r>
              <a:rPr lang="en-US" sz="2800" dirty="0">
                <a:solidFill>
                  <a:schemeClr val="bg1"/>
                </a:solidFill>
              </a:rPr>
              <a:t>Founded in 2000</a:t>
            </a:r>
          </a:p>
          <a:p>
            <a:pPr marL="342900" indent="-342900">
              <a:lnSpc>
                <a:spcPct val="90000"/>
              </a:lnSpc>
              <a:spcAft>
                <a:spcPts val="600"/>
              </a:spcAft>
              <a:buFont typeface="Arial" panose="020B0604020202020204" pitchFamily="34" charset="0"/>
              <a:buChar char="•"/>
              <a:defRPr/>
            </a:pPr>
            <a:endParaRPr lang="pt-PT" sz="2800" b="0" i="0" dirty="0">
              <a:solidFill>
                <a:schemeClr val="bg1"/>
              </a:solidFill>
              <a:effectLst/>
              <a:latin typeface="Gudea"/>
            </a:endParaRPr>
          </a:p>
          <a:p>
            <a:pPr>
              <a:lnSpc>
                <a:spcPct val="90000"/>
              </a:lnSpc>
              <a:spcAft>
                <a:spcPts val="600"/>
              </a:spcAft>
              <a:defRPr/>
            </a:pPr>
            <a:r>
              <a:rPr lang="pt-PT" sz="2800" dirty="0">
                <a:solidFill>
                  <a:schemeClr val="bg1"/>
                </a:solidFill>
              </a:rPr>
              <a:t>2009 </a:t>
            </a:r>
            <a:r>
              <a:rPr lang="pt-PT" sz="2800" dirty="0">
                <a:solidFill>
                  <a:schemeClr val="bg1"/>
                </a:solidFill>
                <a:sym typeface="Wingdings" pitchFamily="2" charset="2"/>
              </a:rPr>
              <a:t> </a:t>
            </a:r>
            <a:r>
              <a:rPr lang="pt-PT" sz="2800" dirty="0" err="1">
                <a:solidFill>
                  <a:schemeClr val="bg1"/>
                </a:solidFill>
              </a:rPr>
              <a:t>implemented</a:t>
            </a:r>
            <a:r>
              <a:rPr lang="pt-PT" sz="2800" dirty="0">
                <a:solidFill>
                  <a:schemeClr val="bg1"/>
                </a:solidFill>
              </a:rPr>
              <a:t> </a:t>
            </a:r>
            <a:r>
              <a:rPr lang="pt-PT" sz="2800" dirty="0" err="1">
                <a:solidFill>
                  <a:schemeClr val="bg1"/>
                </a:solidFill>
              </a:rPr>
              <a:t>criteria</a:t>
            </a:r>
            <a:r>
              <a:rPr lang="pt-PT" sz="2800" dirty="0">
                <a:solidFill>
                  <a:schemeClr val="bg1"/>
                </a:solidFill>
              </a:rPr>
              <a:t> for </a:t>
            </a:r>
            <a:r>
              <a:rPr lang="pt-PT" sz="2800" dirty="0" err="1">
                <a:solidFill>
                  <a:schemeClr val="bg1"/>
                </a:solidFill>
              </a:rPr>
              <a:t>the</a:t>
            </a:r>
            <a:r>
              <a:rPr lang="pt-PT" sz="2800" dirty="0">
                <a:solidFill>
                  <a:schemeClr val="bg1"/>
                </a:solidFill>
              </a:rPr>
              <a:t> </a:t>
            </a:r>
            <a:r>
              <a:rPr lang="pt-PT" sz="2800" dirty="0" err="1">
                <a:solidFill>
                  <a:schemeClr val="bg1"/>
                </a:solidFill>
              </a:rPr>
              <a:t>accreditation</a:t>
            </a:r>
            <a:r>
              <a:rPr lang="pt-PT" sz="2800" dirty="0">
                <a:solidFill>
                  <a:schemeClr val="bg1"/>
                </a:solidFill>
              </a:rPr>
              <a:t> of e-learning </a:t>
            </a:r>
            <a:r>
              <a:rPr lang="pt-PT" sz="2800" dirty="0" err="1">
                <a:solidFill>
                  <a:schemeClr val="bg1"/>
                </a:solidFill>
              </a:rPr>
              <a:t>materials</a:t>
            </a:r>
            <a:r>
              <a:rPr lang="pt-PT" sz="2800" dirty="0">
                <a:solidFill>
                  <a:schemeClr val="bg1"/>
                </a:solidFill>
              </a:rPr>
              <a:t>.</a:t>
            </a:r>
          </a:p>
          <a:p>
            <a:pPr marL="342900" indent="-342900">
              <a:lnSpc>
                <a:spcPct val="90000"/>
              </a:lnSpc>
              <a:spcAft>
                <a:spcPts val="600"/>
              </a:spcAft>
              <a:buFont typeface="Arial" panose="020B0604020202020204" pitchFamily="34" charset="0"/>
              <a:buChar char="•"/>
              <a:defRPr/>
            </a:pPr>
            <a:endParaRPr lang="pt-PT" sz="2800" dirty="0">
              <a:solidFill>
                <a:schemeClr val="bg1"/>
              </a:solidFill>
            </a:endParaRPr>
          </a:p>
          <a:p>
            <a:pPr>
              <a:lnSpc>
                <a:spcPct val="90000"/>
              </a:lnSpc>
              <a:spcAft>
                <a:spcPts val="600"/>
              </a:spcAft>
              <a:defRPr/>
            </a:pPr>
            <a:r>
              <a:rPr lang="pt-PT" sz="2800" dirty="0">
                <a:solidFill>
                  <a:schemeClr val="bg1"/>
                </a:solidFill>
              </a:rPr>
              <a:t>2016 </a:t>
            </a:r>
            <a:r>
              <a:rPr lang="pt-PT" sz="2800" dirty="0">
                <a:solidFill>
                  <a:schemeClr val="bg1"/>
                </a:solidFill>
                <a:sym typeface="Wingdings" pitchFamily="2" charset="2"/>
              </a:rPr>
              <a:t> </a:t>
            </a:r>
            <a:r>
              <a:rPr lang="pt-PT" sz="2800" dirty="0">
                <a:solidFill>
                  <a:schemeClr val="bg1"/>
                </a:solidFill>
              </a:rPr>
              <a:t>EACCME® 2.0</a:t>
            </a:r>
          </a:p>
          <a:p>
            <a:pPr marL="342900" indent="-342900">
              <a:lnSpc>
                <a:spcPct val="90000"/>
              </a:lnSpc>
              <a:spcAft>
                <a:spcPts val="600"/>
              </a:spcAft>
              <a:buFont typeface="Arial" panose="020B0604020202020204" pitchFamily="34" charset="0"/>
              <a:buChar char="•"/>
              <a:defRPr/>
            </a:pPr>
            <a:endParaRPr lang="pt-PT" sz="2800" dirty="0">
              <a:solidFill>
                <a:schemeClr val="bg1"/>
              </a:solidFill>
            </a:endParaRPr>
          </a:p>
          <a:p>
            <a:pPr>
              <a:lnSpc>
                <a:spcPct val="90000"/>
              </a:lnSpc>
              <a:spcAft>
                <a:spcPts val="600"/>
              </a:spcAft>
              <a:defRPr/>
            </a:pPr>
            <a:r>
              <a:rPr lang="pt-PT" sz="2800" dirty="0">
                <a:solidFill>
                  <a:schemeClr val="bg1"/>
                </a:solidFill>
              </a:rPr>
              <a:t>2022 </a:t>
            </a:r>
            <a:r>
              <a:rPr lang="pt-PT" sz="2800" dirty="0">
                <a:solidFill>
                  <a:schemeClr val="bg1"/>
                </a:solidFill>
                <a:sym typeface="Wingdings" pitchFamily="2" charset="2"/>
              </a:rPr>
              <a:t> </a:t>
            </a:r>
            <a:r>
              <a:rPr lang="pt-PT" sz="2800" dirty="0">
                <a:solidFill>
                  <a:schemeClr val="bg1"/>
                </a:solidFill>
              </a:rPr>
              <a:t>EACCME® 3.0 </a:t>
            </a:r>
            <a:r>
              <a:rPr lang="pt-PT" sz="2800" dirty="0" err="1">
                <a:solidFill>
                  <a:schemeClr val="bg1"/>
                </a:solidFill>
              </a:rPr>
              <a:t>including</a:t>
            </a:r>
            <a:r>
              <a:rPr lang="pt-PT" sz="2800" dirty="0">
                <a:solidFill>
                  <a:schemeClr val="bg1"/>
                </a:solidFill>
              </a:rPr>
              <a:t> </a:t>
            </a:r>
            <a:r>
              <a:rPr lang="pt-PT" sz="2800" dirty="0" err="1">
                <a:solidFill>
                  <a:schemeClr val="bg1"/>
                </a:solidFill>
              </a:rPr>
              <a:t>new</a:t>
            </a:r>
            <a:r>
              <a:rPr lang="pt-PT" sz="2800" dirty="0">
                <a:solidFill>
                  <a:schemeClr val="bg1"/>
                </a:solidFill>
              </a:rPr>
              <a:t> </a:t>
            </a:r>
            <a:r>
              <a:rPr lang="pt-PT" sz="2800" dirty="0" err="1">
                <a:solidFill>
                  <a:schemeClr val="bg1"/>
                </a:solidFill>
              </a:rPr>
              <a:t>forms</a:t>
            </a:r>
            <a:r>
              <a:rPr lang="pt-PT" sz="2800" dirty="0">
                <a:solidFill>
                  <a:schemeClr val="bg1"/>
                </a:solidFill>
              </a:rPr>
              <a:t> of </a:t>
            </a:r>
            <a:r>
              <a:rPr lang="pt-PT" sz="2800" dirty="0" err="1">
                <a:solidFill>
                  <a:schemeClr val="bg1"/>
                </a:solidFill>
              </a:rPr>
              <a:t>acreditation</a:t>
            </a:r>
            <a:r>
              <a:rPr lang="pt-PT" sz="2800" dirty="0">
                <a:solidFill>
                  <a:schemeClr val="bg1"/>
                </a:solidFill>
              </a:rPr>
              <a:t> (</a:t>
            </a:r>
            <a:r>
              <a:rPr lang="pt-PT" sz="2800" dirty="0" err="1">
                <a:solidFill>
                  <a:schemeClr val="bg1"/>
                </a:solidFill>
              </a:rPr>
              <a:t>microlearning</a:t>
            </a:r>
            <a:r>
              <a:rPr lang="pt-PT" sz="2800" dirty="0">
                <a:solidFill>
                  <a:schemeClr val="bg1"/>
                </a:solidFill>
              </a:rPr>
              <a:t>, </a:t>
            </a:r>
            <a:r>
              <a:rPr lang="pt-PT" sz="2800" dirty="0" err="1">
                <a:solidFill>
                  <a:schemeClr val="bg1"/>
                </a:solidFill>
              </a:rPr>
              <a:t>hybrid</a:t>
            </a:r>
            <a:r>
              <a:rPr lang="pt-PT" sz="2800" dirty="0">
                <a:solidFill>
                  <a:schemeClr val="bg1"/>
                </a:solidFill>
              </a:rPr>
              <a:t> </a:t>
            </a:r>
            <a:r>
              <a:rPr lang="pt-PT" sz="2800" dirty="0" err="1">
                <a:solidFill>
                  <a:schemeClr val="bg1"/>
                </a:solidFill>
              </a:rPr>
              <a:t>events</a:t>
            </a:r>
            <a:r>
              <a:rPr lang="pt-PT" sz="2800" dirty="0">
                <a:solidFill>
                  <a:schemeClr val="bg1"/>
                </a:solidFill>
              </a:rPr>
              <a:t>, </a:t>
            </a:r>
            <a:r>
              <a:rPr lang="pt-PT" sz="2800" dirty="0" err="1">
                <a:solidFill>
                  <a:schemeClr val="bg1"/>
                </a:solidFill>
              </a:rPr>
              <a:t>reading</a:t>
            </a:r>
            <a:r>
              <a:rPr lang="pt-PT" sz="2800" dirty="0">
                <a:solidFill>
                  <a:schemeClr val="bg1"/>
                </a:solidFill>
              </a:rPr>
              <a:t> of </a:t>
            </a:r>
            <a:r>
              <a:rPr lang="pt-PT" sz="2800" dirty="0" err="1">
                <a:solidFill>
                  <a:schemeClr val="bg1"/>
                </a:solidFill>
              </a:rPr>
              <a:t>scientific</a:t>
            </a:r>
            <a:r>
              <a:rPr lang="pt-PT" sz="2800" dirty="0">
                <a:solidFill>
                  <a:schemeClr val="bg1"/>
                </a:solidFill>
              </a:rPr>
              <a:t> </a:t>
            </a:r>
            <a:r>
              <a:rPr lang="pt-PT" sz="2800" dirty="0" err="1">
                <a:solidFill>
                  <a:schemeClr val="bg1"/>
                </a:solidFill>
              </a:rPr>
              <a:t>articles</a:t>
            </a:r>
            <a:r>
              <a:rPr lang="pt-PT" sz="2800" dirty="0">
                <a:solidFill>
                  <a:schemeClr val="bg1"/>
                </a:solidFill>
              </a:rPr>
              <a:t>, </a:t>
            </a:r>
            <a:r>
              <a:rPr lang="pt-PT" sz="2800" dirty="0" err="1">
                <a:solidFill>
                  <a:schemeClr val="bg1"/>
                </a:solidFill>
              </a:rPr>
              <a:t>etc</a:t>
            </a:r>
            <a:r>
              <a:rPr lang="pt-PT" sz="2800" dirty="0">
                <a:solidFill>
                  <a:schemeClr val="bg1"/>
                </a:solidFill>
              </a:rPr>
              <a:t>)</a:t>
            </a:r>
            <a:endParaRPr lang="en-US" sz="2800" dirty="0">
              <a:solidFill>
                <a:schemeClr val="bg1"/>
              </a:solidFill>
            </a:endParaRPr>
          </a:p>
          <a:p>
            <a:pPr marL="342900" indent="-228600">
              <a:lnSpc>
                <a:spcPct val="90000"/>
              </a:lnSpc>
              <a:spcAft>
                <a:spcPts val="600"/>
              </a:spcAft>
              <a:buFont typeface="Arial" panose="020B0604020202020204" pitchFamily="34" charset="0"/>
              <a:buChar char="•"/>
              <a:defRPr/>
            </a:pPr>
            <a:endParaRPr lang="en-US" sz="2000" dirty="0">
              <a:solidFill>
                <a:schemeClr val="bg1"/>
              </a:solidFill>
            </a:endParaRPr>
          </a:p>
          <a:p>
            <a:pPr marL="342900" indent="-228600">
              <a:lnSpc>
                <a:spcPct val="90000"/>
              </a:lnSpc>
              <a:spcAft>
                <a:spcPts val="600"/>
              </a:spcAft>
              <a:buFont typeface="Arial" panose="020B0604020202020204" pitchFamily="34" charset="0"/>
              <a:buChar char="•"/>
              <a:defRPr/>
            </a:pPr>
            <a:endParaRPr lang="en-US" sz="2000" dirty="0">
              <a:solidFill>
                <a:schemeClr val="bg1"/>
              </a:solidFill>
            </a:endParaRPr>
          </a:p>
          <a:p>
            <a:pPr marL="342900" indent="-228600">
              <a:lnSpc>
                <a:spcPct val="90000"/>
              </a:lnSpc>
              <a:spcAft>
                <a:spcPts val="600"/>
              </a:spcAft>
              <a:buFont typeface="Arial" panose="020B0604020202020204" pitchFamily="34" charset="0"/>
              <a:buChar char="•"/>
              <a:defRPr/>
            </a:pPr>
            <a:endParaRPr lang="en-US" sz="2000" dirty="0">
              <a:solidFill>
                <a:schemeClr val="bg1"/>
              </a:solidFill>
            </a:endParaRPr>
          </a:p>
          <a:p>
            <a:pPr indent="-228600">
              <a:lnSpc>
                <a:spcPct val="90000"/>
              </a:lnSpc>
              <a:spcAft>
                <a:spcPts val="600"/>
              </a:spcAft>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val="3333795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AB8EDC3-1C0D-4505-A2C7-839A5161F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069E294-3813-4588-9E9C-AEA08F9C4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Posição de Conteúdo 4" descr="Uma imagem com mesa, interior, prato, azul&#10;&#10;Descrição gerada automaticamente">
            <a:extLst>
              <a:ext uri="{FF2B5EF4-FFF2-40B4-BE49-F238E27FC236}">
                <a16:creationId xmlns:a16="http://schemas.microsoft.com/office/drawing/2014/main" id="{0159C48F-F16A-684C-90D5-3E638F35D538}"/>
              </a:ext>
            </a:extLst>
          </p:cNvPr>
          <p:cNvPicPr>
            <a:picLocks noGrp="1" noChangeAspect="1"/>
          </p:cNvPicPr>
          <p:nvPr>
            <p:ph idx="1"/>
          </p:nvPr>
        </p:nvPicPr>
        <p:blipFill rotWithShape="1">
          <a:blip r:embed="rId2">
            <a:alphaModFix amt="40000"/>
          </a:blip>
          <a:srcRect l="2307" r="5248"/>
          <a:stretch/>
        </p:blipFill>
        <p:spPr>
          <a:xfrm>
            <a:off x="-3028" y="10"/>
            <a:ext cx="12191980" cy="6857990"/>
          </a:xfrm>
          <a:prstGeom prst="rect">
            <a:avLst/>
          </a:prstGeom>
        </p:spPr>
      </p:pic>
      <p:sp>
        <p:nvSpPr>
          <p:cNvPr id="2" name="Título 1">
            <a:extLst>
              <a:ext uri="{FF2B5EF4-FFF2-40B4-BE49-F238E27FC236}">
                <a16:creationId xmlns:a16="http://schemas.microsoft.com/office/drawing/2014/main" id="{65A09B55-474F-6E45-B0F4-093F5254D2E6}"/>
              </a:ext>
            </a:extLst>
          </p:cNvPr>
          <p:cNvSpPr>
            <a:spLocks noGrp="1"/>
          </p:cNvSpPr>
          <p:nvPr>
            <p:ph type="title"/>
          </p:nvPr>
        </p:nvSpPr>
        <p:spPr>
          <a:xfrm>
            <a:off x="838343" y="365125"/>
            <a:ext cx="10515600" cy="1325563"/>
          </a:xfrm>
        </p:spPr>
        <p:txBody>
          <a:bodyPr vert="horz" lIns="91440" tIns="45720" rIns="91440" bIns="45720" rtlCol="0" anchor="ctr">
            <a:normAutofit/>
          </a:bodyPr>
          <a:lstStyle/>
          <a:p>
            <a:r>
              <a:rPr lang="en-US" sz="4400" dirty="0">
                <a:solidFill>
                  <a:schemeClr val="bg1"/>
                </a:solidFill>
              </a:rPr>
              <a:t>EACCME</a:t>
            </a:r>
            <a:endParaRPr lang="en-US" kern="1200" dirty="0">
              <a:solidFill>
                <a:schemeClr val="bg1"/>
              </a:solidFill>
              <a:latin typeface="+mj-lt"/>
              <a:ea typeface="+mj-ea"/>
              <a:cs typeface="+mj-cs"/>
            </a:endParaRPr>
          </a:p>
        </p:txBody>
      </p:sp>
      <p:sp>
        <p:nvSpPr>
          <p:cNvPr id="6" name="Retângulo 5">
            <a:extLst>
              <a:ext uri="{FF2B5EF4-FFF2-40B4-BE49-F238E27FC236}">
                <a16:creationId xmlns:a16="http://schemas.microsoft.com/office/drawing/2014/main" id="{FA91B0B7-99D8-EE45-9BEA-58AD9883BAEB}"/>
              </a:ext>
            </a:extLst>
          </p:cNvPr>
          <p:cNvSpPr/>
          <p:nvPr/>
        </p:nvSpPr>
        <p:spPr>
          <a:xfrm>
            <a:off x="838057" y="1690688"/>
            <a:ext cx="7922597" cy="4731221"/>
          </a:xfrm>
          <a:prstGeom prst="rect">
            <a:avLst/>
          </a:prstGeom>
        </p:spPr>
        <p:txBody>
          <a:bodyPr vert="horz" lIns="91440" tIns="45720" rIns="91440" bIns="45720" rtlCol="0">
            <a:normAutofit/>
          </a:bodyPr>
          <a:lstStyle/>
          <a:p>
            <a:pPr>
              <a:lnSpc>
                <a:spcPct val="90000"/>
              </a:lnSpc>
              <a:spcAft>
                <a:spcPts val="600"/>
              </a:spcAft>
              <a:defRPr/>
            </a:pPr>
            <a:endParaRPr lang="en-US" sz="2800" dirty="0">
              <a:solidFill>
                <a:schemeClr val="bg1"/>
              </a:solidFill>
            </a:endParaRPr>
          </a:p>
          <a:p>
            <a:pPr>
              <a:lnSpc>
                <a:spcPct val="90000"/>
              </a:lnSpc>
              <a:spcAft>
                <a:spcPts val="600"/>
              </a:spcAft>
              <a:defRPr/>
            </a:pPr>
            <a:endParaRPr lang="en-US" sz="2800" dirty="0">
              <a:solidFill>
                <a:schemeClr val="bg1"/>
              </a:solidFill>
            </a:endParaRPr>
          </a:p>
          <a:p>
            <a:pPr>
              <a:lnSpc>
                <a:spcPct val="90000"/>
              </a:lnSpc>
              <a:spcAft>
                <a:spcPts val="600"/>
              </a:spcAft>
              <a:defRPr/>
            </a:pPr>
            <a:endParaRPr lang="en-US" sz="2800" dirty="0">
              <a:solidFill>
                <a:schemeClr val="bg1"/>
              </a:solidFill>
            </a:endParaRPr>
          </a:p>
          <a:p>
            <a:pPr>
              <a:lnSpc>
                <a:spcPct val="80000"/>
              </a:lnSpc>
              <a:spcAft>
                <a:spcPts val="600"/>
              </a:spcAft>
              <a:defRPr/>
            </a:pPr>
            <a:r>
              <a:rPr lang="pt-PT" sz="2800" dirty="0" err="1">
                <a:solidFill>
                  <a:schemeClr val="bg1"/>
                </a:solidFill>
              </a:rPr>
              <a:t>The</a:t>
            </a:r>
            <a:r>
              <a:rPr lang="pt-PT" sz="2800" dirty="0">
                <a:solidFill>
                  <a:schemeClr val="bg1"/>
                </a:solidFill>
              </a:rPr>
              <a:t> </a:t>
            </a:r>
            <a:r>
              <a:rPr lang="pt-PT" sz="2800" dirty="0" err="1">
                <a:solidFill>
                  <a:schemeClr val="bg1"/>
                </a:solidFill>
              </a:rPr>
              <a:t>purpose</a:t>
            </a:r>
            <a:r>
              <a:rPr lang="pt-PT" sz="2800" dirty="0">
                <a:solidFill>
                  <a:schemeClr val="bg1"/>
                </a:solidFill>
              </a:rPr>
              <a:t> of </a:t>
            </a:r>
            <a:r>
              <a:rPr lang="pt-PT" sz="2800" dirty="0" err="1">
                <a:solidFill>
                  <a:schemeClr val="bg1"/>
                </a:solidFill>
              </a:rPr>
              <a:t>the</a:t>
            </a:r>
            <a:r>
              <a:rPr lang="pt-PT" sz="2800" dirty="0">
                <a:solidFill>
                  <a:schemeClr val="bg1"/>
                </a:solidFill>
              </a:rPr>
              <a:t> EACCME® </a:t>
            </a:r>
            <a:r>
              <a:rPr lang="pt-PT" sz="2800" dirty="0" err="1">
                <a:solidFill>
                  <a:schemeClr val="bg1"/>
                </a:solidFill>
              </a:rPr>
              <a:t>is</a:t>
            </a:r>
            <a:r>
              <a:rPr lang="pt-PT" sz="2800" dirty="0">
                <a:solidFill>
                  <a:schemeClr val="bg1"/>
                </a:solidFill>
              </a:rPr>
              <a:t> to </a:t>
            </a:r>
            <a:r>
              <a:rPr lang="pt-PT" sz="2800" dirty="0" err="1">
                <a:solidFill>
                  <a:schemeClr val="bg1"/>
                </a:solidFill>
              </a:rPr>
              <a:t>provide</a:t>
            </a:r>
            <a:r>
              <a:rPr lang="pt-PT" sz="2800" dirty="0">
                <a:solidFill>
                  <a:schemeClr val="bg1"/>
                </a:solidFill>
              </a:rPr>
              <a:t> </a:t>
            </a:r>
            <a:r>
              <a:rPr lang="pt-PT" sz="2800" dirty="0" err="1">
                <a:solidFill>
                  <a:schemeClr val="bg1"/>
                </a:solidFill>
              </a:rPr>
              <a:t>accreditation</a:t>
            </a:r>
            <a:r>
              <a:rPr lang="pt-PT" sz="2800" dirty="0">
                <a:solidFill>
                  <a:schemeClr val="bg1"/>
                </a:solidFill>
              </a:rPr>
              <a:t> of </a:t>
            </a:r>
            <a:r>
              <a:rPr lang="pt-PT" sz="2800" dirty="0" err="1">
                <a:solidFill>
                  <a:schemeClr val="bg1"/>
                </a:solidFill>
              </a:rPr>
              <a:t>international</a:t>
            </a:r>
            <a:r>
              <a:rPr lang="pt-PT" sz="2800" dirty="0">
                <a:solidFill>
                  <a:schemeClr val="bg1"/>
                </a:solidFill>
              </a:rPr>
              <a:t> CME in </a:t>
            </a:r>
            <a:r>
              <a:rPr lang="pt-PT" sz="2800" dirty="0" err="1">
                <a:solidFill>
                  <a:schemeClr val="bg1"/>
                </a:solidFill>
              </a:rPr>
              <a:t>Europe</a:t>
            </a:r>
            <a:r>
              <a:rPr lang="pt-PT" sz="2800" dirty="0">
                <a:solidFill>
                  <a:schemeClr val="bg1"/>
                </a:solidFill>
              </a:rPr>
              <a:t> and to </a:t>
            </a:r>
            <a:r>
              <a:rPr lang="pt-PT" sz="2800" dirty="0" err="1">
                <a:solidFill>
                  <a:schemeClr val="bg1"/>
                </a:solidFill>
              </a:rPr>
              <a:t>facilitate</a:t>
            </a:r>
            <a:r>
              <a:rPr lang="pt-PT" sz="2800" dirty="0">
                <a:solidFill>
                  <a:schemeClr val="bg1"/>
                </a:solidFill>
              </a:rPr>
              <a:t> </a:t>
            </a:r>
            <a:r>
              <a:rPr lang="pt-PT" sz="2800" dirty="0" err="1">
                <a:solidFill>
                  <a:schemeClr val="bg1"/>
                </a:solidFill>
              </a:rPr>
              <a:t>the</a:t>
            </a:r>
            <a:r>
              <a:rPr lang="pt-PT" sz="2800" dirty="0">
                <a:solidFill>
                  <a:schemeClr val="bg1"/>
                </a:solidFill>
              </a:rPr>
              <a:t> </a:t>
            </a:r>
            <a:r>
              <a:rPr lang="pt-PT" sz="2800" dirty="0" err="1">
                <a:solidFill>
                  <a:schemeClr val="bg1"/>
                </a:solidFill>
              </a:rPr>
              <a:t>recognition</a:t>
            </a:r>
            <a:r>
              <a:rPr lang="pt-PT" sz="2800" dirty="0">
                <a:solidFill>
                  <a:schemeClr val="bg1"/>
                </a:solidFill>
              </a:rPr>
              <a:t> of </a:t>
            </a:r>
            <a:r>
              <a:rPr lang="pt-PT" sz="2800" dirty="0" err="1">
                <a:solidFill>
                  <a:schemeClr val="bg1"/>
                </a:solidFill>
              </a:rPr>
              <a:t>credits</a:t>
            </a:r>
            <a:r>
              <a:rPr lang="pt-PT" sz="2800" dirty="0">
                <a:solidFill>
                  <a:schemeClr val="bg1"/>
                </a:solidFill>
              </a:rPr>
              <a:t> </a:t>
            </a:r>
            <a:r>
              <a:rPr lang="pt-PT" sz="2800" dirty="0" err="1">
                <a:solidFill>
                  <a:schemeClr val="bg1"/>
                </a:solidFill>
              </a:rPr>
              <a:t>between</a:t>
            </a:r>
            <a:r>
              <a:rPr lang="pt-PT" sz="2800" dirty="0">
                <a:solidFill>
                  <a:schemeClr val="bg1"/>
                </a:solidFill>
              </a:rPr>
              <a:t> </a:t>
            </a:r>
            <a:r>
              <a:rPr lang="pt-PT" sz="2800" dirty="0" err="1">
                <a:solidFill>
                  <a:schemeClr val="bg1"/>
                </a:solidFill>
              </a:rPr>
              <a:t>the</a:t>
            </a:r>
            <a:r>
              <a:rPr lang="pt-PT" sz="2800" dirty="0">
                <a:solidFill>
                  <a:schemeClr val="bg1"/>
                </a:solidFill>
              </a:rPr>
              <a:t> </a:t>
            </a:r>
            <a:r>
              <a:rPr lang="pt-PT" sz="2800" dirty="0" err="1">
                <a:solidFill>
                  <a:schemeClr val="bg1"/>
                </a:solidFill>
              </a:rPr>
              <a:t>various</a:t>
            </a:r>
            <a:r>
              <a:rPr lang="pt-PT" sz="2800" dirty="0">
                <a:solidFill>
                  <a:schemeClr val="bg1"/>
                </a:solidFill>
              </a:rPr>
              <a:t> countries in </a:t>
            </a:r>
            <a:r>
              <a:rPr lang="pt-PT" sz="2800" dirty="0" err="1">
                <a:solidFill>
                  <a:schemeClr val="bg1"/>
                </a:solidFill>
              </a:rPr>
              <a:t>Europe</a:t>
            </a:r>
            <a:r>
              <a:rPr lang="pt-PT" sz="2800" dirty="0">
                <a:solidFill>
                  <a:schemeClr val="bg1"/>
                </a:solidFill>
              </a:rPr>
              <a:t>.</a:t>
            </a:r>
          </a:p>
          <a:p>
            <a:pPr marL="342900" indent="-228600">
              <a:lnSpc>
                <a:spcPct val="90000"/>
              </a:lnSpc>
              <a:spcAft>
                <a:spcPts val="600"/>
              </a:spcAft>
              <a:buFont typeface="Arial" panose="020B0604020202020204" pitchFamily="34" charset="0"/>
              <a:buChar char="•"/>
              <a:defRPr/>
            </a:pPr>
            <a:endParaRPr lang="en-US" sz="2000" dirty="0">
              <a:solidFill>
                <a:schemeClr val="bg1"/>
              </a:solidFill>
            </a:endParaRPr>
          </a:p>
          <a:p>
            <a:pPr marL="342900" indent="-228600">
              <a:lnSpc>
                <a:spcPct val="90000"/>
              </a:lnSpc>
              <a:spcAft>
                <a:spcPts val="600"/>
              </a:spcAft>
              <a:buFont typeface="Arial" panose="020B0604020202020204" pitchFamily="34" charset="0"/>
              <a:buChar char="•"/>
              <a:defRPr/>
            </a:pPr>
            <a:endParaRPr lang="en-US" sz="2000" dirty="0">
              <a:solidFill>
                <a:schemeClr val="bg1"/>
              </a:solidFill>
            </a:endParaRPr>
          </a:p>
          <a:p>
            <a:pPr indent="-228600">
              <a:lnSpc>
                <a:spcPct val="90000"/>
              </a:lnSpc>
              <a:spcAft>
                <a:spcPts val="600"/>
              </a:spcAft>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val="2678889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AB8EDC3-1C0D-4505-A2C7-839A5161F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069E294-3813-4588-9E9C-AEA08F9C4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Posição de Conteúdo 4" descr="Uma imagem com mesa, interior, prato, azul&#10;&#10;Descrição gerada automaticamente">
            <a:extLst>
              <a:ext uri="{FF2B5EF4-FFF2-40B4-BE49-F238E27FC236}">
                <a16:creationId xmlns:a16="http://schemas.microsoft.com/office/drawing/2014/main" id="{0159C48F-F16A-684C-90D5-3E638F35D538}"/>
              </a:ext>
            </a:extLst>
          </p:cNvPr>
          <p:cNvPicPr>
            <a:picLocks noGrp="1" noChangeAspect="1"/>
          </p:cNvPicPr>
          <p:nvPr>
            <p:ph idx="1"/>
          </p:nvPr>
        </p:nvPicPr>
        <p:blipFill rotWithShape="1">
          <a:blip r:embed="rId2">
            <a:alphaModFix amt="40000"/>
          </a:blip>
          <a:srcRect l="2307" r="5248"/>
          <a:stretch/>
        </p:blipFill>
        <p:spPr>
          <a:xfrm>
            <a:off x="20" y="10"/>
            <a:ext cx="12191980" cy="6857990"/>
          </a:xfrm>
          <a:prstGeom prst="rect">
            <a:avLst/>
          </a:prstGeom>
        </p:spPr>
      </p:pic>
      <p:sp>
        <p:nvSpPr>
          <p:cNvPr id="2" name="Título 1">
            <a:extLst>
              <a:ext uri="{FF2B5EF4-FFF2-40B4-BE49-F238E27FC236}">
                <a16:creationId xmlns:a16="http://schemas.microsoft.com/office/drawing/2014/main" id="{65A09B55-474F-6E45-B0F4-093F5254D2E6}"/>
              </a:ext>
            </a:extLst>
          </p:cNvPr>
          <p:cNvSpPr>
            <a:spLocks noGrp="1"/>
          </p:cNvSpPr>
          <p:nvPr>
            <p:ph type="title"/>
          </p:nvPr>
        </p:nvSpPr>
        <p:spPr>
          <a:xfrm>
            <a:off x="838343" y="365125"/>
            <a:ext cx="10515600" cy="1325563"/>
          </a:xfrm>
        </p:spPr>
        <p:txBody>
          <a:bodyPr vert="horz" lIns="91440" tIns="45720" rIns="91440" bIns="45720" rtlCol="0" anchor="ctr">
            <a:normAutofit/>
          </a:bodyPr>
          <a:lstStyle/>
          <a:p>
            <a:r>
              <a:rPr lang="en-US" kern="1200" dirty="0">
                <a:solidFill>
                  <a:srgbClr val="FFFFFF"/>
                </a:solidFill>
                <a:latin typeface="+mj-lt"/>
                <a:ea typeface="+mj-ea"/>
                <a:cs typeface="+mj-cs"/>
              </a:rPr>
              <a:t>EACCME Review</a:t>
            </a:r>
          </a:p>
        </p:txBody>
      </p:sp>
      <p:sp>
        <p:nvSpPr>
          <p:cNvPr id="6" name="Retângulo 5">
            <a:extLst>
              <a:ext uri="{FF2B5EF4-FFF2-40B4-BE49-F238E27FC236}">
                <a16:creationId xmlns:a16="http://schemas.microsoft.com/office/drawing/2014/main" id="{FA91B0B7-99D8-EE45-9BEA-58AD9883BAEB}"/>
              </a:ext>
            </a:extLst>
          </p:cNvPr>
          <p:cNvSpPr/>
          <p:nvPr/>
        </p:nvSpPr>
        <p:spPr>
          <a:xfrm>
            <a:off x="838344" y="2013625"/>
            <a:ext cx="5426532" cy="4163337"/>
          </a:xfrm>
          <a:prstGeom prst="rect">
            <a:avLst/>
          </a:prstGeom>
        </p:spPr>
        <p:txBody>
          <a:bodyPr vert="horz" lIns="91440" tIns="45720" rIns="91440" bIns="45720" rtlCol="0">
            <a:normAutofit fontScale="92500" lnSpcReduction="10000"/>
          </a:bodyPr>
          <a:lstStyle/>
          <a:p>
            <a:pPr fontAlgn="base">
              <a:lnSpc>
                <a:spcPct val="90000"/>
              </a:lnSpc>
              <a:spcAft>
                <a:spcPts val="600"/>
              </a:spcAft>
              <a:defRPr/>
            </a:pPr>
            <a:r>
              <a:rPr lang="en-US" sz="2600" dirty="0">
                <a:solidFill>
                  <a:srgbClr val="FFFFFF"/>
                </a:solidFill>
              </a:rPr>
              <a:t>Double Scientific Review</a:t>
            </a:r>
          </a:p>
          <a:p>
            <a:pPr indent="-228600" fontAlgn="base">
              <a:lnSpc>
                <a:spcPct val="90000"/>
              </a:lnSpc>
              <a:spcAft>
                <a:spcPts val="600"/>
              </a:spcAft>
              <a:buFont typeface="Arial" panose="020B0604020202020204" pitchFamily="34" charset="0"/>
              <a:buChar char="•"/>
              <a:defRPr/>
            </a:pPr>
            <a:endParaRPr lang="en-US" sz="2600" dirty="0">
              <a:solidFill>
                <a:srgbClr val="FFFFFF"/>
              </a:solidFill>
            </a:endParaRPr>
          </a:p>
          <a:p>
            <a:pPr fontAlgn="base">
              <a:lnSpc>
                <a:spcPct val="90000"/>
              </a:lnSpc>
              <a:spcAft>
                <a:spcPts val="600"/>
              </a:spcAft>
              <a:defRPr/>
            </a:pPr>
            <a:r>
              <a:rPr lang="en-US" sz="2600" b="1" dirty="0">
                <a:solidFill>
                  <a:srgbClr val="FFFFFF"/>
                </a:solidFill>
              </a:rPr>
              <a:t>National Accreditation Authority </a:t>
            </a:r>
            <a:r>
              <a:rPr lang="en-US" sz="2600" dirty="0">
                <a:solidFill>
                  <a:srgbClr val="FFFFFF"/>
                </a:solidFill>
              </a:rPr>
              <a:t>(NAA) of the country in Europe within which the LEE will be held</a:t>
            </a:r>
          </a:p>
          <a:p>
            <a:pPr indent="-228600" fontAlgn="base">
              <a:lnSpc>
                <a:spcPct val="90000"/>
              </a:lnSpc>
              <a:spcAft>
                <a:spcPts val="600"/>
              </a:spcAft>
              <a:buFont typeface="Arial" panose="020B0604020202020204" pitchFamily="34" charset="0"/>
              <a:buChar char="•"/>
              <a:defRPr/>
            </a:pPr>
            <a:endParaRPr lang="en-US" sz="2600" dirty="0">
              <a:solidFill>
                <a:srgbClr val="FFFFFF"/>
              </a:solidFill>
            </a:endParaRPr>
          </a:p>
          <a:p>
            <a:pPr indent="-228600" fontAlgn="base">
              <a:lnSpc>
                <a:spcPct val="90000"/>
              </a:lnSpc>
              <a:spcAft>
                <a:spcPts val="600"/>
              </a:spcAft>
              <a:buFont typeface="Arial" panose="020B0604020202020204" pitchFamily="34" charset="0"/>
              <a:buChar char="•"/>
              <a:defRPr/>
            </a:pPr>
            <a:endParaRPr lang="en-US" sz="2600" dirty="0">
              <a:solidFill>
                <a:srgbClr val="FFFFFF"/>
              </a:solidFill>
            </a:endParaRPr>
          </a:p>
          <a:p>
            <a:pPr fontAlgn="base">
              <a:lnSpc>
                <a:spcPct val="90000"/>
              </a:lnSpc>
              <a:spcAft>
                <a:spcPts val="600"/>
              </a:spcAft>
              <a:defRPr/>
            </a:pPr>
            <a:r>
              <a:rPr lang="en-US" sz="2600" dirty="0">
                <a:solidFill>
                  <a:srgbClr val="FFFFFF"/>
                </a:solidFill>
              </a:rPr>
              <a:t>The relevant specialty-based </a:t>
            </a:r>
            <a:r>
              <a:rPr lang="en-US" sz="2600" dirty="0" err="1">
                <a:solidFill>
                  <a:srgbClr val="FFFFFF"/>
                </a:solidFill>
              </a:rPr>
              <a:t>organisation</a:t>
            </a:r>
            <a:r>
              <a:rPr lang="en-US" sz="2600" dirty="0">
                <a:solidFill>
                  <a:srgbClr val="FFFFFF"/>
                </a:solidFill>
              </a:rPr>
              <a:t>, whether </a:t>
            </a:r>
            <a:r>
              <a:rPr lang="en-US" sz="2600" b="1" dirty="0">
                <a:solidFill>
                  <a:srgbClr val="FFFFFF"/>
                </a:solidFill>
              </a:rPr>
              <a:t>UEMS Specialist Section</a:t>
            </a:r>
            <a:r>
              <a:rPr lang="en-US" sz="2600" dirty="0">
                <a:solidFill>
                  <a:srgbClr val="FFFFFF"/>
                </a:solidFill>
              </a:rPr>
              <a:t> and </a:t>
            </a:r>
            <a:r>
              <a:rPr lang="en-US" sz="2600" b="1" dirty="0">
                <a:solidFill>
                  <a:srgbClr val="FFFFFF"/>
                </a:solidFill>
              </a:rPr>
              <a:t>Board/Multidisciplinary Joint Committee </a:t>
            </a:r>
            <a:r>
              <a:rPr lang="en-US" sz="2600" dirty="0">
                <a:solidFill>
                  <a:srgbClr val="FFFFFF"/>
                </a:solidFill>
              </a:rPr>
              <a:t>(MJC), or </a:t>
            </a:r>
            <a:r>
              <a:rPr lang="en-US" sz="2600" b="1" dirty="0">
                <a:solidFill>
                  <a:srgbClr val="FFFFFF"/>
                </a:solidFill>
              </a:rPr>
              <a:t>European Specialty Accreditation Board </a:t>
            </a:r>
            <a:r>
              <a:rPr lang="en-US" sz="2600" dirty="0">
                <a:solidFill>
                  <a:srgbClr val="FFFFFF"/>
                </a:solidFill>
              </a:rPr>
              <a:t>(ESAB)</a:t>
            </a:r>
          </a:p>
          <a:p>
            <a:pPr indent="-228600">
              <a:lnSpc>
                <a:spcPct val="90000"/>
              </a:lnSpc>
              <a:spcAft>
                <a:spcPts val="600"/>
              </a:spcAft>
              <a:buFont typeface="Arial" panose="020B0604020202020204" pitchFamily="34" charset="0"/>
              <a:buChar char="•"/>
              <a:defRPr/>
            </a:pPr>
            <a:endParaRPr lang="en-US" sz="2000" dirty="0">
              <a:solidFill>
                <a:srgbClr val="FFFFFF"/>
              </a:solidFill>
            </a:endParaRPr>
          </a:p>
          <a:p>
            <a:pPr marL="342900" indent="-228600">
              <a:lnSpc>
                <a:spcPct val="90000"/>
              </a:lnSpc>
              <a:spcAft>
                <a:spcPts val="600"/>
              </a:spcAft>
              <a:buFont typeface="Arial" panose="020B0604020202020204" pitchFamily="34" charset="0"/>
              <a:buChar char="•"/>
              <a:defRPr/>
            </a:pPr>
            <a:endParaRPr lang="en-US" sz="2000" dirty="0">
              <a:solidFill>
                <a:srgbClr val="FFFFFF"/>
              </a:solidFill>
            </a:endParaRPr>
          </a:p>
          <a:p>
            <a:pPr marL="342900" indent="-228600">
              <a:lnSpc>
                <a:spcPct val="90000"/>
              </a:lnSpc>
              <a:spcAft>
                <a:spcPts val="600"/>
              </a:spcAft>
              <a:buFont typeface="Arial" panose="020B0604020202020204" pitchFamily="34" charset="0"/>
              <a:buChar char="•"/>
              <a:defRPr/>
            </a:pPr>
            <a:endParaRPr lang="en-US" sz="2000" dirty="0">
              <a:solidFill>
                <a:srgbClr val="FFFFFF"/>
              </a:solidFill>
            </a:endParaRPr>
          </a:p>
          <a:p>
            <a:pPr marL="342900" indent="-228600">
              <a:lnSpc>
                <a:spcPct val="90000"/>
              </a:lnSpc>
              <a:spcAft>
                <a:spcPts val="600"/>
              </a:spcAft>
              <a:buFont typeface="Arial" panose="020B0604020202020204" pitchFamily="34" charset="0"/>
              <a:buChar char="•"/>
              <a:defRPr/>
            </a:pPr>
            <a:endParaRPr lang="en-US" sz="2000" dirty="0">
              <a:solidFill>
                <a:srgbClr val="FFFFFF"/>
              </a:solidFill>
            </a:endParaRPr>
          </a:p>
          <a:p>
            <a:pPr indent="-228600">
              <a:lnSpc>
                <a:spcPct val="90000"/>
              </a:lnSpc>
              <a:spcAft>
                <a:spcPts val="600"/>
              </a:spcAft>
              <a:buFont typeface="Arial" panose="020B0604020202020204" pitchFamily="34" charset="0"/>
              <a:buChar char="•"/>
            </a:pPr>
            <a:endParaRPr lang="en-US" sz="2000" dirty="0">
              <a:solidFill>
                <a:srgbClr val="FFFFFF"/>
              </a:solidFill>
            </a:endParaRPr>
          </a:p>
        </p:txBody>
      </p:sp>
      <p:pic>
        <p:nvPicPr>
          <p:cNvPr id="4" name="Imagem 3">
            <a:extLst>
              <a:ext uri="{FF2B5EF4-FFF2-40B4-BE49-F238E27FC236}">
                <a16:creationId xmlns:a16="http://schemas.microsoft.com/office/drawing/2014/main" id="{606B0598-C13D-106E-1356-3D33E764A72E}"/>
              </a:ext>
            </a:extLst>
          </p:cNvPr>
          <p:cNvPicPr>
            <a:picLocks noChangeAspect="1"/>
          </p:cNvPicPr>
          <p:nvPr/>
        </p:nvPicPr>
        <p:blipFill rotWithShape="1">
          <a:blip r:embed="rId3"/>
          <a:srcRect l="1738" r="3827" b="-1"/>
          <a:stretch/>
        </p:blipFill>
        <p:spPr>
          <a:xfrm>
            <a:off x="6101338" y="2015168"/>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Tree>
    <p:extLst>
      <p:ext uri="{BB962C8B-B14F-4D97-AF65-F5344CB8AC3E}">
        <p14:creationId xmlns:p14="http://schemas.microsoft.com/office/powerpoint/2010/main" val="853024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AB8EDC3-1C0D-4505-A2C7-839A5161F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069E294-3813-4588-9E9C-AEA08F9C4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Posição de Conteúdo 4" descr="Uma imagem com mesa, interior, prato, azul&#10;&#10;Descrição gerada automaticamente">
            <a:extLst>
              <a:ext uri="{FF2B5EF4-FFF2-40B4-BE49-F238E27FC236}">
                <a16:creationId xmlns:a16="http://schemas.microsoft.com/office/drawing/2014/main" id="{0159C48F-F16A-684C-90D5-3E638F35D538}"/>
              </a:ext>
            </a:extLst>
          </p:cNvPr>
          <p:cNvPicPr>
            <a:picLocks noGrp="1" noChangeAspect="1"/>
          </p:cNvPicPr>
          <p:nvPr>
            <p:ph idx="1"/>
          </p:nvPr>
        </p:nvPicPr>
        <p:blipFill rotWithShape="1">
          <a:blip r:embed="rId2">
            <a:alphaModFix amt="40000"/>
          </a:blip>
          <a:srcRect l="2307" r="5248"/>
          <a:stretch/>
        </p:blipFill>
        <p:spPr>
          <a:xfrm>
            <a:off x="20" y="10"/>
            <a:ext cx="12191980" cy="6857990"/>
          </a:xfrm>
          <a:prstGeom prst="rect">
            <a:avLst/>
          </a:prstGeom>
        </p:spPr>
      </p:pic>
      <p:sp>
        <p:nvSpPr>
          <p:cNvPr id="2" name="Título 1">
            <a:extLst>
              <a:ext uri="{FF2B5EF4-FFF2-40B4-BE49-F238E27FC236}">
                <a16:creationId xmlns:a16="http://schemas.microsoft.com/office/drawing/2014/main" id="{65A09B55-474F-6E45-B0F4-093F5254D2E6}"/>
              </a:ext>
            </a:extLst>
          </p:cNvPr>
          <p:cNvSpPr>
            <a:spLocks noGrp="1"/>
          </p:cNvSpPr>
          <p:nvPr>
            <p:ph type="title"/>
          </p:nvPr>
        </p:nvSpPr>
        <p:spPr>
          <a:xfrm>
            <a:off x="838343" y="365125"/>
            <a:ext cx="10515600" cy="1325563"/>
          </a:xfrm>
        </p:spPr>
        <p:txBody>
          <a:bodyPr vert="horz" lIns="91440" tIns="45720" rIns="91440" bIns="45720" rtlCol="0" anchor="ctr">
            <a:normAutofit/>
          </a:bodyPr>
          <a:lstStyle/>
          <a:p>
            <a:r>
              <a:rPr lang="en-US" kern="1200" dirty="0">
                <a:solidFill>
                  <a:srgbClr val="FFFFFF"/>
                </a:solidFill>
                <a:latin typeface="+mj-lt"/>
                <a:ea typeface="+mj-ea"/>
                <a:cs typeface="+mj-cs"/>
              </a:rPr>
              <a:t>EACCME Review</a:t>
            </a:r>
          </a:p>
        </p:txBody>
      </p:sp>
      <p:sp>
        <p:nvSpPr>
          <p:cNvPr id="6" name="Retângulo 5">
            <a:extLst>
              <a:ext uri="{FF2B5EF4-FFF2-40B4-BE49-F238E27FC236}">
                <a16:creationId xmlns:a16="http://schemas.microsoft.com/office/drawing/2014/main" id="{FA91B0B7-99D8-EE45-9BEA-58AD9883BAEB}"/>
              </a:ext>
            </a:extLst>
          </p:cNvPr>
          <p:cNvSpPr/>
          <p:nvPr/>
        </p:nvSpPr>
        <p:spPr>
          <a:xfrm>
            <a:off x="664131" y="2038720"/>
            <a:ext cx="5426532" cy="4163337"/>
          </a:xfrm>
          <a:prstGeom prst="rect">
            <a:avLst/>
          </a:prstGeom>
        </p:spPr>
        <p:txBody>
          <a:bodyPr vert="horz" lIns="91440" tIns="45720" rIns="91440" bIns="45720" rtlCol="0">
            <a:normAutofit lnSpcReduction="10000"/>
          </a:bodyPr>
          <a:lstStyle/>
          <a:p>
            <a:pPr marL="0" indent="0" algn="just">
              <a:lnSpc>
                <a:spcPct val="80000"/>
              </a:lnSpc>
              <a:buNone/>
            </a:pPr>
            <a:r>
              <a:rPr lang="pt-PT" sz="2800" dirty="0" err="1">
                <a:solidFill>
                  <a:schemeClr val="bg1"/>
                </a:solidFill>
              </a:rPr>
              <a:t>Strict</a:t>
            </a:r>
            <a:r>
              <a:rPr lang="pt-PT" sz="2800" dirty="0">
                <a:solidFill>
                  <a:schemeClr val="bg1"/>
                </a:solidFill>
              </a:rPr>
              <a:t> rules </a:t>
            </a:r>
            <a:r>
              <a:rPr lang="pt-PT" sz="2800" dirty="0" err="1">
                <a:solidFill>
                  <a:schemeClr val="bg1"/>
                </a:solidFill>
              </a:rPr>
              <a:t>on</a:t>
            </a:r>
            <a:r>
              <a:rPr lang="pt-PT" sz="2800" dirty="0">
                <a:solidFill>
                  <a:schemeClr val="bg1"/>
                </a:solidFill>
              </a:rPr>
              <a:t> </a:t>
            </a:r>
            <a:r>
              <a:rPr lang="pt-PT" sz="2800" dirty="0" err="1">
                <a:solidFill>
                  <a:schemeClr val="bg1"/>
                </a:solidFill>
              </a:rPr>
              <a:t>conflict</a:t>
            </a:r>
            <a:r>
              <a:rPr lang="pt-PT" sz="2800" dirty="0">
                <a:solidFill>
                  <a:schemeClr val="bg1"/>
                </a:solidFill>
              </a:rPr>
              <a:t> of </a:t>
            </a:r>
            <a:r>
              <a:rPr lang="pt-PT" sz="2800" dirty="0" err="1">
                <a:solidFill>
                  <a:schemeClr val="bg1"/>
                </a:solidFill>
              </a:rPr>
              <a:t>interests</a:t>
            </a:r>
            <a:r>
              <a:rPr lang="pt-PT" sz="2800" dirty="0">
                <a:solidFill>
                  <a:schemeClr val="bg1"/>
                </a:solidFill>
              </a:rPr>
              <a:t> </a:t>
            </a:r>
          </a:p>
          <a:p>
            <a:pPr marL="0" indent="0" algn="just">
              <a:lnSpc>
                <a:spcPct val="80000"/>
              </a:lnSpc>
              <a:buNone/>
            </a:pPr>
            <a:endParaRPr lang="pt-PT" sz="2800" dirty="0">
              <a:solidFill>
                <a:schemeClr val="bg1"/>
              </a:solidFill>
            </a:endParaRPr>
          </a:p>
          <a:p>
            <a:pPr marL="0" indent="0" algn="just">
              <a:lnSpc>
                <a:spcPct val="80000"/>
              </a:lnSpc>
              <a:buNone/>
            </a:pPr>
            <a:r>
              <a:rPr lang="pt-PT" sz="2800" dirty="0" err="1">
                <a:solidFill>
                  <a:schemeClr val="bg1"/>
                </a:solidFill>
              </a:rPr>
              <a:t>Strict</a:t>
            </a:r>
            <a:r>
              <a:rPr lang="pt-PT" sz="2800" dirty="0">
                <a:solidFill>
                  <a:schemeClr val="bg1"/>
                </a:solidFill>
              </a:rPr>
              <a:t> rules for </a:t>
            </a:r>
            <a:r>
              <a:rPr lang="pt-PT" sz="2800" dirty="0" err="1">
                <a:solidFill>
                  <a:schemeClr val="bg1"/>
                </a:solidFill>
              </a:rPr>
              <a:t>industry</a:t>
            </a:r>
            <a:r>
              <a:rPr lang="pt-PT" sz="2800" dirty="0">
                <a:solidFill>
                  <a:schemeClr val="bg1"/>
                </a:solidFill>
              </a:rPr>
              <a:t> </a:t>
            </a:r>
            <a:r>
              <a:rPr lang="pt-PT" sz="2800" dirty="0" err="1">
                <a:solidFill>
                  <a:schemeClr val="bg1"/>
                </a:solidFill>
              </a:rPr>
              <a:t>support</a:t>
            </a:r>
            <a:endParaRPr lang="pt-PT" sz="2800" dirty="0">
              <a:solidFill>
                <a:schemeClr val="bg1"/>
              </a:solidFill>
            </a:endParaRPr>
          </a:p>
          <a:p>
            <a:pPr marL="0" indent="0" algn="just">
              <a:lnSpc>
                <a:spcPct val="80000"/>
              </a:lnSpc>
              <a:buNone/>
            </a:pPr>
            <a:endParaRPr lang="pt-PT" sz="2800" dirty="0">
              <a:solidFill>
                <a:schemeClr val="bg1"/>
              </a:solidFill>
            </a:endParaRPr>
          </a:p>
          <a:p>
            <a:pPr marL="0" indent="0" algn="just">
              <a:lnSpc>
                <a:spcPct val="80000"/>
              </a:lnSpc>
              <a:buNone/>
            </a:pPr>
            <a:r>
              <a:rPr lang="pt-PT" sz="2800" dirty="0" err="1">
                <a:solidFill>
                  <a:schemeClr val="bg1"/>
                </a:solidFill>
              </a:rPr>
              <a:t>Comprehensive</a:t>
            </a:r>
            <a:r>
              <a:rPr lang="pt-PT" sz="2800" dirty="0">
                <a:solidFill>
                  <a:schemeClr val="bg1"/>
                </a:solidFill>
              </a:rPr>
              <a:t> </a:t>
            </a:r>
            <a:r>
              <a:rPr lang="pt-PT" sz="2800" dirty="0" err="1">
                <a:solidFill>
                  <a:schemeClr val="bg1"/>
                </a:solidFill>
              </a:rPr>
              <a:t>scientif</a:t>
            </a:r>
            <a:r>
              <a:rPr lang="pt-PT" sz="2800" dirty="0">
                <a:solidFill>
                  <a:schemeClr val="bg1"/>
                </a:solidFill>
              </a:rPr>
              <a:t> </a:t>
            </a:r>
            <a:r>
              <a:rPr lang="pt-PT" sz="2800" dirty="0" err="1">
                <a:solidFill>
                  <a:schemeClr val="bg1"/>
                </a:solidFill>
              </a:rPr>
              <a:t>evaluation</a:t>
            </a:r>
            <a:r>
              <a:rPr lang="pt-PT" sz="2800" dirty="0">
                <a:solidFill>
                  <a:schemeClr val="bg1"/>
                </a:solidFill>
              </a:rPr>
              <a:t> of </a:t>
            </a:r>
            <a:r>
              <a:rPr lang="pt-PT" sz="2800" dirty="0" err="1">
                <a:solidFill>
                  <a:schemeClr val="bg1"/>
                </a:solidFill>
              </a:rPr>
              <a:t>events</a:t>
            </a:r>
            <a:endParaRPr lang="pt-PT" sz="2800" dirty="0">
              <a:solidFill>
                <a:schemeClr val="bg1"/>
              </a:solidFill>
            </a:endParaRPr>
          </a:p>
          <a:p>
            <a:pPr marL="0" indent="0" algn="just">
              <a:lnSpc>
                <a:spcPct val="80000"/>
              </a:lnSpc>
              <a:buNone/>
            </a:pPr>
            <a:endParaRPr lang="pt-PT" sz="2800" dirty="0">
              <a:solidFill>
                <a:schemeClr val="bg1"/>
              </a:solidFill>
            </a:endParaRPr>
          </a:p>
          <a:p>
            <a:pPr marL="0" indent="0" algn="just">
              <a:lnSpc>
                <a:spcPct val="80000"/>
              </a:lnSpc>
              <a:buNone/>
            </a:pPr>
            <a:r>
              <a:rPr lang="pt-PT" sz="2800" dirty="0" err="1">
                <a:solidFill>
                  <a:schemeClr val="bg1"/>
                </a:solidFill>
              </a:rPr>
              <a:t>Accreditation</a:t>
            </a:r>
            <a:r>
              <a:rPr lang="pt-PT" sz="2800" dirty="0">
                <a:solidFill>
                  <a:schemeClr val="bg1"/>
                </a:solidFill>
              </a:rPr>
              <a:t> </a:t>
            </a:r>
            <a:r>
              <a:rPr lang="pt-PT" sz="2800" dirty="0" err="1">
                <a:solidFill>
                  <a:schemeClr val="bg1"/>
                </a:solidFill>
              </a:rPr>
              <a:t>by</a:t>
            </a:r>
            <a:r>
              <a:rPr lang="pt-PT" sz="2800" dirty="0">
                <a:solidFill>
                  <a:schemeClr val="bg1"/>
                </a:solidFill>
              </a:rPr>
              <a:t> </a:t>
            </a:r>
            <a:r>
              <a:rPr lang="pt-PT" sz="2800" dirty="0" err="1">
                <a:solidFill>
                  <a:schemeClr val="bg1"/>
                </a:solidFill>
              </a:rPr>
              <a:t>the</a:t>
            </a:r>
            <a:r>
              <a:rPr lang="pt-PT" sz="2800" dirty="0">
                <a:solidFill>
                  <a:schemeClr val="bg1"/>
                </a:solidFill>
              </a:rPr>
              <a:t> EACCME® </a:t>
            </a:r>
            <a:r>
              <a:rPr lang="pt-PT" sz="2800" dirty="0" err="1">
                <a:solidFill>
                  <a:schemeClr val="bg1"/>
                </a:solidFill>
              </a:rPr>
              <a:t>means</a:t>
            </a:r>
            <a:r>
              <a:rPr lang="pt-PT" sz="2800" dirty="0">
                <a:solidFill>
                  <a:schemeClr val="bg1"/>
                </a:solidFill>
              </a:rPr>
              <a:t> </a:t>
            </a:r>
            <a:r>
              <a:rPr lang="pt-PT" sz="2800" dirty="0" err="1">
                <a:solidFill>
                  <a:schemeClr val="bg1"/>
                </a:solidFill>
              </a:rPr>
              <a:t>that</a:t>
            </a:r>
            <a:r>
              <a:rPr lang="pt-PT" sz="2800" dirty="0">
                <a:solidFill>
                  <a:schemeClr val="bg1"/>
                </a:solidFill>
              </a:rPr>
              <a:t> </a:t>
            </a:r>
            <a:r>
              <a:rPr lang="pt-PT" sz="2800" dirty="0" err="1">
                <a:solidFill>
                  <a:schemeClr val="bg1"/>
                </a:solidFill>
              </a:rPr>
              <a:t>the</a:t>
            </a:r>
            <a:r>
              <a:rPr lang="pt-PT" sz="2800" dirty="0">
                <a:solidFill>
                  <a:schemeClr val="bg1"/>
                </a:solidFill>
              </a:rPr>
              <a:t> CME/CPD </a:t>
            </a:r>
            <a:r>
              <a:rPr lang="pt-PT" sz="2800" dirty="0" err="1">
                <a:solidFill>
                  <a:schemeClr val="bg1"/>
                </a:solidFill>
              </a:rPr>
              <a:t>activity</a:t>
            </a:r>
            <a:r>
              <a:rPr lang="pt-PT" sz="2800" dirty="0">
                <a:solidFill>
                  <a:schemeClr val="bg1"/>
                </a:solidFill>
              </a:rPr>
              <a:t> </a:t>
            </a:r>
            <a:r>
              <a:rPr lang="pt-PT" sz="2800" dirty="0" err="1">
                <a:solidFill>
                  <a:schemeClr val="bg1"/>
                </a:solidFill>
              </a:rPr>
              <a:t>provided</a:t>
            </a:r>
            <a:r>
              <a:rPr lang="pt-PT" sz="2800" dirty="0">
                <a:solidFill>
                  <a:schemeClr val="bg1"/>
                </a:solidFill>
              </a:rPr>
              <a:t> </a:t>
            </a:r>
            <a:r>
              <a:rPr lang="pt-PT" sz="2800" dirty="0" err="1">
                <a:solidFill>
                  <a:schemeClr val="bg1"/>
                </a:solidFill>
              </a:rPr>
              <a:t>is</a:t>
            </a:r>
            <a:r>
              <a:rPr lang="pt-PT" sz="2800" dirty="0">
                <a:solidFill>
                  <a:schemeClr val="bg1"/>
                </a:solidFill>
              </a:rPr>
              <a:t> of </a:t>
            </a:r>
            <a:r>
              <a:rPr lang="pt-PT" sz="2800" dirty="0" err="1">
                <a:solidFill>
                  <a:schemeClr val="bg1"/>
                </a:solidFill>
              </a:rPr>
              <a:t>high</a:t>
            </a:r>
            <a:r>
              <a:rPr lang="pt-PT" sz="2800" dirty="0">
                <a:solidFill>
                  <a:schemeClr val="bg1"/>
                </a:solidFill>
              </a:rPr>
              <a:t> </a:t>
            </a:r>
            <a:r>
              <a:rPr lang="pt-PT" sz="2800" dirty="0" err="1">
                <a:solidFill>
                  <a:schemeClr val="bg1"/>
                </a:solidFill>
              </a:rPr>
              <a:t>scientific</a:t>
            </a:r>
            <a:r>
              <a:rPr lang="pt-PT" sz="2800" dirty="0">
                <a:solidFill>
                  <a:schemeClr val="bg1"/>
                </a:solidFill>
              </a:rPr>
              <a:t> </a:t>
            </a:r>
            <a:r>
              <a:rPr lang="pt-PT" sz="2800" dirty="0" err="1">
                <a:solidFill>
                  <a:schemeClr val="bg1"/>
                </a:solidFill>
              </a:rPr>
              <a:t>value</a:t>
            </a:r>
            <a:r>
              <a:rPr lang="pt-PT" sz="2800" dirty="0">
                <a:solidFill>
                  <a:schemeClr val="bg1"/>
                </a:solidFill>
              </a:rPr>
              <a:t>, </a:t>
            </a:r>
            <a:r>
              <a:rPr lang="pt-PT" sz="2800" dirty="0" err="1">
                <a:solidFill>
                  <a:schemeClr val="bg1"/>
                </a:solidFill>
              </a:rPr>
              <a:t>is</a:t>
            </a:r>
            <a:r>
              <a:rPr lang="pt-PT" sz="2800" dirty="0">
                <a:solidFill>
                  <a:schemeClr val="bg1"/>
                </a:solidFill>
              </a:rPr>
              <a:t> free of </a:t>
            </a:r>
            <a:r>
              <a:rPr lang="pt-PT" sz="2800" dirty="0" err="1">
                <a:solidFill>
                  <a:schemeClr val="bg1"/>
                </a:solidFill>
              </a:rPr>
              <a:t>commercial</a:t>
            </a:r>
            <a:r>
              <a:rPr lang="pt-PT" sz="2800" dirty="0">
                <a:solidFill>
                  <a:schemeClr val="bg1"/>
                </a:solidFill>
              </a:rPr>
              <a:t> </a:t>
            </a:r>
            <a:r>
              <a:rPr lang="pt-PT" sz="2800" dirty="0" err="1">
                <a:solidFill>
                  <a:schemeClr val="bg1"/>
                </a:solidFill>
              </a:rPr>
              <a:t>bias</a:t>
            </a:r>
            <a:r>
              <a:rPr lang="pt-PT" sz="2800" dirty="0">
                <a:solidFill>
                  <a:schemeClr val="bg1"/>
                </a:solidFill>
              </a:rPr>
              <a:t> and </a:t>
            </a:r>
            <a:r>
              <a:rPr lang="pt-PT" sz="2800" dirty="0" err="1">
                <a:solidFill>
                  <a:schemeClr val="bg1"/>
                </a:solidFill>
              </a:rPr>
              <a:t>promotes</a:t>
            </a:r>
            <a:r>
              <a:rPr lang="pt-PT" sz="2800" dirty="0">
                <a:solidFill>
                  <a:schemeClr val="bg1"/>
                </a:solidFill>
              </a:rPr>
              <a:t> </a:t>
            </a:r>
            <a:r>
              <a:rPr lang="pt-PT" sz="2800" dirty="0" err="1">
                <a:solidFill>
                  <a:schemeClr val="bg1"/>
                </a:solidFill>
              </a:rPr>
              <a:t>active</a:t>
            </a:r>
            <a:r>
              <a:rPr lang="pt-PT" sz="2800" dirty="0">
                <a:solidFill>
                  <a:schemeClr val="bg1"/>
                </a:solidFill>
              </a:rPr>
              <a:t> </a:t>
            </a:r>
            <a:r>
              <a:rPr lang="pt-PT" sz="2800" dirty="0" err="1">
                <a:solidFill>
                  <a:schemeClr val="bg1"/>
                </a:solidFill>
              </a:rPr>
              <a:t>adult</a:t>
            </a:r>
            <a:r>
              <a:rPr lang="pt-PT" sz="2800" dirty="0">
                <a:solidFill>
                  <a:schemeClr val="bg1"/>
                </a:solidFill>
              </a:rPr>
              <a:t> </a:t>
            </a:r>
            <a:r>
              <a:rPr lang="pt-PT" sz="2800" dirty="0" err="1">
                <a:solidFill>
                  <a:schemeClr val="bg1"/>
                </a:solidFill>
              </a:rPr>
              <a:t>learning</a:t>
            </a:r>
            <a:r>
              <a:rPr lang="pt-PT" sz="2800" dirty="0">
                <a:solidFill>
                  <a:schemeClr val="bg1"/>
                </a:solidFill>
              </a:rPr>
              <a:t>.</a:t>
            </a:r>
          </a:p>
          <a:p>
            <a:pPr marL="342900" indent="-228600">
              <a:lnSpc>
                <a:spcPct val="90000"/>
              </a:lnSpc>
              <a:spcAft>
                <a:spcPts val="600"/>
              </a:spcAft>
              <a:buFont typeface="Arial" panose="020B0604020202020204" pitchFamily="34" charset="0"/>
              <a:buChar char="•"/>
              <a:defRPr/>
            </a:pPr>
            <a:endParaRPr lang="en-US" sz="2000" dirty="0">
              <a:solidFill>
                <a:srgbClr val="FFFFFF"/>
              </a:solidFill>
            </a:endParaRPr>
          </a:p>
          <a:p>
            <a:pPr marL="342900" indent="-228600">
              <a:lnSpc>
                <a:spcPct val="90000"/>
              </a:lnSpc>
              <a:spcAft>
                <a:spcPts val="600"/>
              </a:spcAft>
              <a:buFont typeface="Arial" panose="020B0604020202020204" pitchFamily="34" charset="0"/>
              <a:buChar char="•"/>
              <a:defRPr/>
            </a:pPr>
            <a:endParaRPr lang="en-US" sz="2000" dirty="0">
              <a:solidFill>
                <a:srgbClr val="FFFFFF"/>
              </a:solidFill>
            </a:endParaRPr>
          </a:p>
          <a:p>
            <a:pPr marL="342900" indent="-228600">
              <a:lnSpc>
                <a:spcPct val="90000"/>
              </a:lnSpc>
              <a:spcAft>
                <a:spcPts val="600"/>
              </a:spcAft>
              <a:buFont typeface="Arial" panose="020B0604020202020204" pitchFamily="34" charset="0"/>
              <a:buChar char="•"/>
              <a:defRPr/>
            </a:pPr>
            <a:endParaRPr lang="en-US" sz="2000" dirty="0">
              <a:solidFill>
                <a:srgbClr val="FFFFFF"/>
              </a:solidFill>
            </a:endParaRPr>
          </a:p>
          <a:p>
            <a:pPr indent="-228600">
              <a:lnSpc>
                <a:spcPct val="90000"/>
              </a:lnSpc>
              <a:spcAft>
                <a:spcPts val="600"/>
              </a:spcAft>
              <a:buFont typeface="Arial" panose="020B0604020202020204" pitchFamily="34" charset="0"/>
              <a:buChar char="•"/>
            </a:pPr>
            <a:endParaRPr lang="en-US" sz="2000" dirty="0">
              <a:solidFill>
                <a:srgbClr val="FFFFFF"/>
              </a:solidFill>
            </a:endParaRPr>
          </a:p>
        </p:txBody>
      </p:sp>
      <p:pic>
        <p:nvPicPr>
          <p:cNvPr id="4" name="Imagem 3">
            <a:extLst>
              <a:ext uri="{FF2B5EF4-FFF2-40B4-BE49-F238E27FC236}">
                <a16:creationId xmlns:a16="http://schemas.microsoft.com/office/drawing/2014/main" id="{606B0598-C13D-106E-1356-3D33E764A72E}"/>
              </a:ext>
            </a:extLst>
          </p:cNvPr>
          <p:cNvPicPr>
            <a:picLocks noChangeAspect="1"/>
          </p:cNvPicPr>
          <p:nvPr/>
        </p:nvPicPr>
        <p:blipFill rotWithShape="1">
          <a:blip r:embed="rId3"/>
          <a:srcRect l="1738" r="3827" b="-1"/>
          <a:stretch/>
        </p:blipFill>
        <p:spPr>
          <a:xfrm>
            <a:off x="6101338" y="2015168"/>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Tree>
    <p:extLst>
      <p:ext uri="{BB962C8B-B14F-4D97-AF65-F5344CB8AC3E}">
        <p14:creationId xmlns:p14="http://schemas.microsoft.com/office/powerpoint/2010/main" val="23030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AB8EDC3-1C0D-4505-A2C7-839A5161F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069E294-3813-4588-9E9C-AEA08F9C4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Posição de Conteúdo 4" descr="Uma imagem com mesa, interior, prato, azul&#10;&#10;Descrição gerada automaticamente">
            <a:extLst>
              <a:ext uri="{FF2B5EF4-FFF2-40B4-BE49-F238E27FC236}">
                <a16:creationId xmlns:a16="http://schemas.microsoft.com/office/drawing/2014/main" id="{0159C48F-F16A-684C-90D5-3E638F35D538}"/>
              </a:ext>
            </a:extLst>
          </p:cNvPr>
          <p:cNvPicPr>
            <a:picLocks noGrp="1" noChangeAspect="1"/>
          </p:cNvPicPr>
          <p:nvPr>
            <p:ph idx="1"/>
          </p:nvPr>
        </p:nvPicPr>
        <p:blipFill rotWithShape="1">
          <a:blip r:embed="rId2">
            <a:alphaModFix amt="40000"/>
          </a:blip>
          <a:srcRect l="2307" r="5248"/>
          <a:stretch/>
        </p:blipFill>
        <p:spPr>
          <a:xfrm>
            <a:off x="20" y="10"/>
            <a:ext cx="12191980" cy="6857990"/>
          </a:xfrm>
          <a:prstGeom prst="rect">
            <a:avLst/>
          </a:prstGeom>
        </p:spPr>
      </p:pic>
      <p:sp>
        <p:nvSpPr>
          <p:cNvPr id="2" name="Título 1">
            <a:extLst>
              <a:ext uri="{FF2B5EF4-FFF2-40B4-BE49-F238E27FC236}">
                <a16:creationId xmlns:a16="http://schemas.microsoft.com/office/drawing/2014/main" id="{65A09B55-474F-6E45-B0F4-093F5254D2E6}"/>
              </a:ext>
            </a:extLst>
          </p:cNvPr>
          <p:cNvSpPr>
            <a:spLocks noGrp="1"/>
          </p:cNvSpPr>
          <p:nvPr>
            <p:ph type="title"/>
          </p:nvPr>
        </p:nvSpPr>
        <p:spPr>
          <a:xfrm>
            <a:off x="838343" y="365125"/>
            <a:ext cx="10515600" cy="1325563"/>
          </a:xfrm>
        </p:spPr>
        <p:txBody>
          <a:bodyPr vert="horz" lIns="91440" tIns="45720" rIns="91440" bIns="45720" rtlCol="0" anchor="ctr">
            <a:normAutofit/>
          </a:bodyPr>
          <a:lstStyle/>
          <a:p>
            <a:r>
              <a:rPr lang="en-US" kern="1200" dirty="0">
                <a:solidFill>
                  <a:srgbClr val="FFFFFF"/>
                </a:solidFill>
                <a:latin typeface="+mj-lt"/>
                <a:ea typeface="+mj-ea"/>
                <a:cs typeface="+mj-cs"/>
              </a:rPr>
              <a:t>EACCME Mutual Recognition Agreements</a:t>
            </a:r>
          </a:p>
        </p:txBody>
      </p:sp>
      <p:sp>
        <p:nvSpPr>
          <p:cNvPr id="6" name="Retângulo 5">
            <a:extLst>
              <a:ext uri="{FF2B5EF4-FFF2-40B4-BE49-F238E27FC236}">
                <a16:creationId xmlns:a16="http://schemas.microsoft.com/office/drawing/2014/main" id="{FA91B0B7-99D8-EE45-9BEA-58AD9883BAEB}"/>
              </a:ext>
            </a:extLst>
          </p:cNvPr>
          <p:cNvSpPr/>
          <p:nvPr/>
        </p:nvSpPr>
        <p:spPr>
          <a:xfrm>
            <a:off x="838344" y="1477927"/>
            <a:ext cx="10687349" cy="4699036"/>
          </a:xfrm>
          <a:prstGeom prst="rect">
            <a:avLst/>
          </a:prstGeom>
        </p:spPr>
        <p:txBody>
          <a:bodyPr vert="horz" lIns="91440" tIns="45720" rIns="91440" bIns="45720" numCol="2" rtlCol="0">
            <a:normAutofit fontScale="85000" lnSpcReduction="20000"/>
          </a:bodyPr>
          <a:lstStyle/>
          <a:p>
            <a:pPr algn="l" fontAlgn="base"/>
            <a:r>
              <a:rPr lang="pt-PT" sz="2800" b="0" i="0" dirty="0" err="1">
                <a:solidFill>
                  <a:schemeClr val="bg1"/>
                </a:solidFill>
                <a:effectLst/>
                <a:latin typeface="Gudea"/>
              </a:rPr>
              <a:t>Austria</a:t>
            </a:r>
            <a:endParaRPr lang="pt-PT" sz="2800" b="0" i="0" dirty="0">
              <a:solidFill>
                <a:schemeClr val="bg1"/>
              </a:solidFill>
              <a:effectLst/>
              <a:latin typeface="Gudea"/>
            </a:endParaRPr>
          </a:p>
          <a:p>
            <a:pPr algn="l" fontAlgn="base"/>
            <a:r>
              <a:rPr lang="pt-PT" sz="2800" b="0" i="0" dirty="0" err="1">
                <a:solidFill>
                  <a:schemeClr val="bg1"/>
                </a:solidFill>
                <a:effectLst/>
                <a:latin typeface="Gudea"/>
              </a:rPr>
              <a:t>Armenia</a:t>
            </a:r>
            <a:endParaRPr lang="pt-PT" sz="2800" b="0" i="0" dirty="0">
              <a:solidFill>
                <a:schemeClr val="bg1"/>
              </a:solidFill>
              <a:effectLst/>
              <a:latin typeface="Gudea"/>
            </a:endParaRPr>
          </a:p>
          <a:p>
            <a:pPr algn="l" fontAlgn="base"/>
            <a:r>
              <a:rPr lang="pt-PT" sz="2800" b="0" i="0" dirty="0" err="1">
                <a:solidFill>
                  <a:schemeClr val="bg1"/>
                </a:solidFill>
                <a:effectLst/>
                <a:latin typeface="Gudea"/>
              </a:rPr>
              <a:t>Belgium</a:t>
            </a:r>
            <a:endParaRPr lang="pt-PT" sz="2800" b="0" i="0" dirty="0">
              <a:solidFill>
                <a:schemeClr val="bg1"/>
              </a:solidFill>
              <a:effectLst/>
              <a:latin typeface="Gudea"/>
            </a:endParaRPr>
          </a:p>
          <a:p>
            <a:pPr algn="l" fontAlgn="base"/>
            <a:r>
              <a:rPr lang="pt-PT" sz="2800" b="0" i="0" dirty="0" err="1">
                <a:solidFill>
                  <a:schemeClr val="bg1"/>
                </a:solidFill>
                <a:effectLst/>
                <a:latin typeface="Gudea"/>
              </a:rPr>
              <a:t>Bulgaria</a:t>
            </a:r>
            <a:endParaRPr lang="pt-PT" sz="2800" b="0" i="0" dirty="0">
              <a:solidFill>
                <a:schemeClr val="bg1"/>
              </a:solidFill>
              <a:effectLst/>
              <a:latin typeface="Gudea"/>
            </a:endParaRPr>
          </a:p>
          <a:p>
            <a:pPr algn="l" fontAlgn="base"/>
            <a:r>
              <a:rPr lang="pt-PT" sz="2800" b="0" i="0" dirty="0" err="1">
                <a:solidFill>
                  <a:schemeClr val="bg1"/>
                </a:solidFill>
                <a:effectLst/>
                <a:latin typeface="Gudea"/>
              </a:rPr>
              <a:t>Croatia</a:t>
            </a:r>
            <a:endParaRPr lang="pt-PT" sz="2800" b="0" i="0" dirty="0">
              <a:solidFill>
                <a:schemeClr val="bg1"/>
              </a:solidFill>
              <a:effectLst/>
              <a:latin typeface="Gudea"/>
            </a:endParaRPr>
          </a:p>
          <a:p>
            <a:pPr algn="l" fontAlgn="base"/>
            <a:r>
              <a:rPr lang="pt-PT" sz="2800" b="0" i="0" dirty="0" err="1">
                <a:solidFill>
                  <a:schemeClr val="bg1"/>
                </a:solidFill>
                <a:effectLst/>
                <a:latin typeface="Gudea"/>
              </a:rPr>
              <a:t>Cyprus</a:t>
            </a:r>
            <a:endParaRPr lang="pt-PT" sz="2800" b="0" i="0" dirty="0">
              <a:solidFill>
                <a:schemeClr val="bg1"/>
              </a:solidFill>
              <a:effectLst/>
              <a:latin typeface="Gudea"/>
            </a:endParaRPr>
          </a:p>
          <a:p>
            <a:pPr algn="l" fontAlgn="base"/>
            <a:r>
              <a:rPr lang="pt-PT" sz="2800" b="0" i="0" dirty="0" err="1">
                <a:solidFill>
                  <a:schemeClr val="bg1"/>
                </a:solidFill>
                <a:effectLst/>
                <a:latin typeface="Gudea"/>
              </a:rPr>
              <a:t>Finland</a:t>
            </a:r>
            <a:endParaRPr lang="pt-PT" sz="2800" b="0" i="0" dirty="0">
              <a:solidFill>
                <a:schemeClr val="bg1"/>
              </a:solidFill>
              <a:effectLst/>
              <a:latin typeface="Gudea"/>
            </a:endParaRPr>
          </a:p>
          <a:p>
            <a:pPr algn="l" fontAlgn="base"/>
            <a:r>
              <a:rPr lang="pt-PT" sz="2800" b="0" i="0" dirty="0" err="1">
                <a:solidFill>
                  <a:schemeClr val="bg1"/>
                </a:solidFill>
                <a:effectLst/>
                <a:latin typeface="Gudea"/>
              </a:rPr>
              <a:t>Georgia</a:t>
            </a:r>
            <a:endParaRPr lang="pt-PT" sz="2800" b="0" i="0" dirty="0">
              <a:solidFill>
                <a:schemeClr val="bg1"/>
              </a:solidFill>
              <a:effectLst/>
              <a:latin typeface="Gudea"/>
            </a:endParaRPr>
          </a:p>
          <a:p>
            <a:pPr algn="l" fontAlgn="base"/>
            <a:r>
              <a:rPr lang="pt-PT" sz="2800" b="0" i="0" dirty="0" err="1">
                <a:solidFill>
                  <a:schemeClr val="bg1"/>
                </a:solidFill>
                <a:effectLst/>
                <a:latin typeface="Gudea"/>
              </a:rPr>
              <a:t>Greece</a:t>
            </a:r>
            <a:r>
              <a:rPr lang="pt-PT" sz="2800" b="0" i="0" dirty="0">
                <a:solidFill>
                  <a:schemeClr val="bg1"/>
                </a:solidFill>
                <a:effectLst/>
                <a:latin typeface="Gudea"/>
              </a:rPr>
              <a:t>*</a:t>
            </a:r>
          </a:p>
          <a:p>
            <a:pPr algn="l" fontAlgn="base"/>
            <a:r>
              <a:rPr lang="pt-PT" sz="2800" b="0" i="0" dirty="0" err="1">
                <a:solidFill>
                  <a:schemeClr val="bg1"/>
                </a:solidFill>
                <a:effectLst/>
                <a:latin typeface="Gudea"/>
              </a:rPr>
              <a:t>Hungary</a:t>
            </a:r>
            <a:endParaRPr lang="pt-PT" sz="2800" b="0" i="0" dirty="0">
              <a:solidFill>
                <a:schemeClr val="bg1"/>
              </a:solidFill>
              <a:effectLst/>
              <a:latin typeface="Gudea"/>
            </a:endParaRPr>
          </a:p>
          <a:p>
            <a:pPr algn="l" fontAlgn="base"/>
            <a:r>
              <a:rPr lang="pt-PT" sz="2800" b="0" i="0" dirty="0" err="1">
                <a:solidFill>
                  <a:schemeClr val="bg1"/>
                </a:solidFill>
                <a:effectLst/>
                <a:latin typeface="Gudea"/>
              </a:rPr>
              <a:t>Ireland</a:t>
            </a:r>
            <a:endParaRPr lang="pt-PT" sz="2800" b="0" i="0" dirty="0">
              <a:solidFill>
                <a:schemeClr val="bg1"/>
              </a:solidFill>
              <a:effectLst/>
              <a:latin typeface="Gudea"/>
            </a:endParaRPr>
          </a:p>
          <a:p>
            <a:pPr algn="l" fontAlgn="base"/>
            <a:r>
              <a:rPr lang="pt-PT" sz="2800" b="0" i="0" dirty="0" err="1">
                <a:solidFill>
                  <a:schemeClr val="bg1"/>
                </a:solidFill>
                <a:effectLst/>
                <a:latin typeface="Gudea"/>
              </a:rPr>
              <a:t>Regione</a:t>
            </a:r>
            <a:r>
              <a:rPr lang="pt-PT" sz="2800" b="0" i="0" dirty="0">
                <a:solidFill>
                  <a:schemeClr val="bg1"/>
                </a:solidFill>
                <a:effectLst/>
                <a:latin typeface="Gudea"/>
              </a:rPr>
              <a:t> Lombardia</a:t>
            </a:r>
          </a:p>
          <a:p>
            <a:pPr algn="l" fontAlgn="base"/>
            <a:r>
              <a:rPr lang="pt-PT" sz="2800" b="0" i="0" dirty="0" err="1">
                <a:solidFill>
                  <a:schemeClr val="bg1"/>
                </a:solidFill>
                <a:effectLst/>
                <a:latin typeface="Gudea"/>
              </a:rPr>
              <a:t>Luxembourg</a:t>
            </a:r>
            <a:endParaRPr lang="pt-PT" sz="2800" b="0" i="0" dirty="0">
              <a:solidFill>
                <a:schemeClr val="bg1"/>
              </a:solidFill>
              <a:effectLst/>
              <a:latin typeface="Gudea"/>
            </a:endParaRPr>
          </a:p>
          <a:p>
            <a:pPr algn="l" fontAlgn="base"/>
            <a:r>
              <a:rPr lang="pt-PT" sz="2800" b="0" i="0" dirty="0">
                <a:solidFill>
                  <a:schemeClr val="bg1"/>
                </a:solidFill>
                <a:effectLst/>
                <a:latin typeface="Gudea"/>
              </a:rPr>
              <a:t>Malta</a:t>
            </a:r>
          </a:p>
          <a:p>
            <a:pPr algn="l" fontAlgn="base"/>
            <a:r>
              <a:rPr lang="pt-PT" sz="2800" b="0" i="0" dirty="0" err="1">
                <a:solidFill>
                  <a:schemeClr val="bg1"/>
                </a:solidFill>
                <a:effectLst/>
                <a:latin typeface="Gudea"/>
              </a:rPr>
              <a:t>Netherlands</a:t>
            </a:r>
            <a:endParaRPr lang="pt-PT" sz="2800" b="0" i="0" dirty="0">
              <a:solidFill>
                <a:schemeClr val="bg1"/>
              </a:solidFill>
              <a:effectLst/>
              <a:latin typeface="Gudea"/>
            </a:endParaRPr>
          </a:p>
          <a:p>
            <a:pPr algn="l" fontAlgn="base"/>
            <a:r>
              <a:rPr lang="pt-PT" sz="2800" b="0" i="0" dirty="0" err="1">
                <a:solidFill>
                  <a:schemeClr val="bg1"/>
                </a:solidFill>
                <a:effectLst/>
                <a:latin typeface="Gudea"/>
              </a:rPr>
              <a:t>Norway</a:t>
            </a:r>
            <a:endParaRPr lang="pt-PT" sz="2800" b="0" i="0" dirty="0">
              <a:solidFill>
                <a:schemeClr val="bg1"/>
              </a:solidFill>
              <a:effectLst/>
              <a:latin typeface="Gudea"/>
            </a:endParaRPr>
          </a:p>
          <a:p>
            <a:pPr algn="l" fontAlgn="base"/>
            <a:r>
              <a:rPr lang="pt-PT" sz="2800" b="0" i="0" dirty="0" err="1">
                <a:solidFill>
                  <a:schemeClr val="bg1"/>
                </a:solidFill>
                <a:effectLst/>
                <a:latin typeface="Gudea"/>
              </a:rPr>
              <a:t>Poland</a:t>
            </a:r>
            <a:endParaRPr lang="pt-PT" sz="2800" b="0" i="0" dirty="0">
              <a:solidFill>
                <a:schemeClr val="bg1"/>
              </a:solidFill>
              <a:effectLst/>
              <a:latin typeface="Gudea"/>
            </a:endParaRPr>
          </a:p>
          <a:p>
            <a:pPr algn="l" fontAlgn="base"/>
            <a:r>
              <a:rPr lang="pt-PT" sz="2800" b="0" i="0" dirty="0">
                <a:solidFill>
                  <a:schemeClr val="bg1"/>
                </a:solidFill>
                <a:effectLst/>
                <a:latin typeface="Gudea"/>
              </a:rPr>
              <a:t>Portugal</a:t>
            </a:r>
          </a:p>
          <a:p>
            <a:pPr algn="l" fontAlgn="base"/>
            <a:r>
              <a:rPr lang="pt-PT" sz="2800" b="0" i="0" dirty="0">
                <a:solidFill>
                  <a:schemeClr val="bg1"/>
                </a:solidFill>
                <a:effectLst/>
                <a:latin typeface="Gudea"/>
              </a:rPr>
              <a:t>Romania</a:t>
            </a:r>
          </a:p>
          <a:p>
            <a:pPr algn="l" fontAlgn="base"/>
            <a:r>
              <a:rPr lang="pt-PT" sz="2800" b="0" i="0" dirty="0" err="1">
                <a:solidFill>
                  <a:schemeClr val="bg1"/>
                </a:solidFill>
                <a:effectLst/>
                <a:latin typeface="Gudea"/>
              </a:rPr>
              <a:t>Slovakia</a:t>
            </a:r>
            <a:endParaRPr lang="pt-PT" sz="2800" b="0" i="0" dirty="0">
              <a:solidFill>
                <a:schemeClr val="bg1"/>
              </a:solidFill>
              <a:effectLst/>
              <a:latin typeface="Gudea"/>
            </a:endParaRPr>
          </a:p>
          <a:p>
            <a:pPr algn="l" fontAlgn="base"/>
            <a:r>
              <a:rPr lang="pt-PT" sz="2800" b="0" i="0" dirty="0" err="1">
                <a:solidFill>
                  <a:schemeClr val="bg1"/>
                </a:solidFill>
                <a:effectLst/>
                <a:latin typeface="Gudea"/>
              </a:rPr>
              <a:t>Slovenia</a:t>
            </a:r>
            <a:endParaRPr lang="pt-PT" sz="2800" b="0" i="0" dirty="0">
              <a:solidFill>
                <a:schemeClr val="bg1"/>
              </a:solidFill>
              <a:effectLst/>
              <a:latin typeface="Gudea"/>
            </a:endParaRPr>
          </a:p>
          <a:p>
            <a:pPr algn="l" fontAlgn="base"/>
            <a:r>
              <a:rPr lang="pt-PT" sz="2800" b="0" i="0" dirty="0" err="1">
                <a:solidFill>
                  <a:schemeClr val="bg1"/>
                </a:solidFill>
                <a:effectLst/>
                <a:latin typeface="Gudea"/>
              </a:rPr>
              <a:t>Spain</a:t>
            </a:r>
            <a:r>
              <a:rPr lang="pt-PT" sz="2800" b="0" i="0" dirty="0">
                <a:solidFill>
                  <a:schemeClr val="bg1"/>
                </a:solidFill>
                <a:effectLst/>
                <a:latin typeface="Gudea"/>
              </a:rPr>
              <a:t>*</a:t>
            </a:r>
          </a:p>
          <a:p>
            <a:pPr algn="l" fontAlgn="base"/>
            <a:r>
              <a:rPr lang="pt-PT" sz="2800" b="0" i="0" dirty="0" err="1">
                <a:solidFill>
                  <a:schemeClr val="bg1"/>
                </a:solidFill>
                <a:effectLst/>
                <a:latin typeface="Gudea"/>
              </a:rPr>
              <a:t>Sweden</a:t>
            </a:r>
            <a:endParaRPr lang="pt-PT" sz="2800" b="0" i="0" dirty="0">
              <a:solidFill>
                <a:schemeClr val="bg1"/>
              </a:solidFill>
              <a:effectLst/>
              <a:latin typeface="Gudea"/>
            </a:endParaRPr>
          </a:p>
          <a:p>
            <a:pPr algn="l" fontAlgn="base"/>
            <a:r>
              <a:rPr lang="pt-PT" sz="2800" b="0" i="0" dirty="0" err="1">
                <a:solidFill>
                  <a:schemeClr val="bg1"/>
                </a:solidFill>
                <a:effectLst/>
                <a:latin typeface="Gudea"/>
              </a:rPr>
              <a:t>Tunisia</a:t>
            </a:r>
            <a:endParaRPr lang="pt-PT" sz="2800" b="0" i="0" dirty="0">
              <a:solidFill>
                <a:schemeClr val="bg1"/>
              </a:solidFill>
              <a:effectLst/>
              <a:latin typeface="Gudea"/>
            </a:endParaRPr>
          </a:p>
          <a:p>
            <a:pPr algn="l" fontAlgn="base"/>
            <a:r>
              <a:rPr lang="pt-PT" sz="2800" b="0" i="0" dirty="0" err="1">
                <a:solidFill>
                  <a:schemeClr val="bg1"/>
                </a:solidFill>
                <a:effectLst/>
                <a:latin typeface="Gudea"/>
              </a:rPr>
              <a:t>Turkey</a:t>
            </a:r>
            <a:endParaRPr lang="pt-PT" sz="2800" b="0" i="0" dirty="0">
              <a:solidFill>
                <a:schemeClr val="bg1"/>
              </a:solidFill>
              <a:effectLst/>
              <a:latin typeface="Gudea"/>
            </a:endParaRPr>
          </a:p>
          <a:p>
            <a:pPr algn="l" fontAlgn="base"/>
            <a:r>
              <a:rPr lang="pt-PT" sz="2800" b="0" i="0" dirty="0">
                <a:solidFill>
                  <a:schemeClr val="bg1"/>
                </a:solidFill>
                <a:effectLst/>
                <a:latin typeface="Gudea"/>
              </a:rPr>
              <a:t>United </a:t>
            </a:r>
            <a:r>
              <a:rPr lang="pt-PT" sz="2800" b="0" i="0" dirty="0" err="1">
                <a:solidFill>
                  <a:schemeClr val="bg1"/>
                </a:solidFill>
                <a:effectLst/>
                <a:latin typeface="Gudea"/>
              </a:rPr>
              <a:t>Kingdom</a:t>
            </a:r>
            <a:endParaRPr lang="pt-PT" sz="2800" b="0" i="0" dirty="0">
              <a:solidFill>
                <a:schemeClr val="bg1"/>
              </a:solidFill>
              <a:effectLst/>
              <a:latin typeface="Gudea"/>
            </a:endParaRPr>
          </a:p>
          <a:p>
            <a:pPr algn="l" fontAlgn="base"/>
            <a:r>
              <a:rPr lang="pt-PT" sz="2800" b="0" i="0" dirty="0" err="1">
                <a:solidFill>
                  <a:schemeClr val="bg1"/>
                </a:solidFill>
                <a:effectLst/>
                <a:latin typeface="Gudea"/>
              </a:rPr>
              <a:t>Unites</a:t>
            </a:r>
            <a:r>
              <a:rPr lang="pt-PT" sz="2800" b="0" i="0" dirty="0">
                <a:solidFill>
                  <a:schemeClr val="bg1"/>
                </a:solidFill>
                <a:effectLst/>
                <a:latin typeface="Gudea"/>
              </a:rPr>
              <a:t> </a:t>
            </a:r>
            <a:r>
              <a:rPr lang="pt-PT" sz="2800" b="0" i="0" dirty="0" err="1">
                <a:solidFill>
                  <a:schemeClr val="bg1"/>
                </a:solidFill>
                <a:effectLst/>
                <a:latin typeface="Gudea"/>
              </a:rPr>
              <a:t>States</a:t>
            </a:r>
            <a:r>
              <a:rPr lang="pt-PT" sz="2800" b="0" i="0" dirty="0">
                <a:solidFill>
                  <a:schemeClr val="bg1"/>
                </a:solidFill>
                <a:effectLst/>
                <a:latin typeface="Gudea"/>
              </a:rPr>
              <a:t> of </a:t>
            </a:r>
            <a:r>
              <a:rPr lang="pt-PT" sz="2800" b="0" i="0" dirty="0" err="1">
                <a:solidFill>
                  <a:schemeClr val="bg1"/>
                </a:solidFill>
                <a:effectLst/>
                <a:latin typeface="Gudea"/>
              </a:rPr>
              <a:t>America</a:t>
            </a:r>
            <a:endParaRPr lang="pt-PT" sz="2800" b="0" i="0" dirty="0">
              <a:solidFill>
                <a:schemeClr val="bg1"/>
              </a:solidFill>
              <a:effectLst/>
              <a:latin typeface="Gudea"/>
            </a:endParaRPr>
          </a:p>
          <a:p>
            <a:pPr algn="l" fontAlgn="base"/>
            <a:r>
              <a:rPr lang="pt-PT" sz="2800" dirty="0">
                <a:solidFill>
                  <a:schemeClr val="bg1"/>
                </a:solidFill>
                <a:latin typeface="Gudea"/>
              </a:rPr>
              <a:t>Canada</a:t>
            </a:r>
          </a:p>
          <a:p>
            <a:pPr algn="l" fontAlgn="base"/>
            <a:r>
              <a:rPr lang="pt-PT" sz="2800" dirty="0">
                <a:solidFill>
                  <a:schemeClr val="bg1"/>
                </a:solidFill>
                <a:latin typeface="Gudea"/>
              </a:rPr>
              <a:t>CONFEMEL*</a:t>
            </a:r>
          </a:p>
        </p:txBody>
      </p:sp>
      <p:sp>
        <p:nvSpPr>
          <p:cNvPr id="3" name="CaixaDeTexto 2">
            <a:extLst>
              <a:ext uri="{FF2B5EF4-FFF2-40B4-BE49-F238E27FC236}">
                <a16:creationId xmlns:a16="http://schemas.microsoft.com/office/drawing/2014/main" id="{673D772B-F7B6-ED68-0578-A59CF51834BE}"/>
              </a:ext>
            </a:extLst>
          </p:cNvPr>
          <p:cNvSpPr txBox="1"/>
          <p:nvPr/>
        </p:nvSpPr>
        <p:spPr>
          <a:xfrm>
            <a:off x="5932967" y="6332815"/>
            <a:ext cx="5592726" cy="369332"/>
          </a:xfrm>
          <a:prstGeom prst="rect">
            <a:avLst/>
          </a:prstGeom>
          <a:noFill/>
        </p:spPr>
        <p:txBody>
          <a:bodyPr wrap="square" rtlCol="0">
            <a:spAutoFit/>
          </a:bodyPr>
          <a:lstStyle/>
          <a:p>
            <a:r>
              <a:rPr lang="pt-PT" dirty="0">
                <a:solidFill>
                  <a:schemeClr val="bg1"/>
                </a:solidFill>
              </a:rPr>
              <a:t>* </a:t>
            </a:r>
            <a:r>
              <a:rPr lang="pt-PT" dirty="0" err="1">
                <a:solidFill>
                  <a:schemeClr val="bg1"/>
                </a:solidFill>
              </a:rPr>
              <a:t>also</a:t>
            </a:r>
            <a:r>
              <a:rPr lang="pt-PT" dirty="0">
                <a:solidFill>
                  <a:schemeClr val="bg1"/>
                </a:solidFill>
              </a:rPr>
              <a:t> for </a:t>
            </a:r>
            <a:r>
              <a:rPr lang="pt-PT" dirty="0" err="1">
                <a:solidFill>
                  <a:schemeClr val="bg1"/>
                </a:solidFill>
              </a:rPr>
              <a:t>accreditation</a:t>
            </a:r>
            <a:r>
              <a:rPr lang="pt-PT" dirty="0">
                <a:solidFill>
                  <a:schemeClr val="bg1"/>
                </a:solidFill>
              </a:rPr>
              <a:t> of </a:t>
            </a:r>
            <a:r>
              <a:rPr lang="pt-PT" dirty="0" err="1">
                <a:solidFill>
                  <a:schemeClr val="bg1"/>
                </a:solidFill>
              </a:rPr>
              <a:t>national</a:t>
            </a:r>
            <a:r>
              <a:rPr lang="pt-PT" dirty="0">
                <a:solidFill>
                  <a:schemeClr val="bg1"/>
                </a:solidFill>
              </a:rPr>
              <a:t> </a:t>
            </a:r>
            <a:r>
              <a:rPr lang="pt-PT" dirty="0" err="1">
                <a:solidFill>
                  <a:schemeClr val="bg1"/>
                </a:solidFill>
              </a:rPr>
              <a:t>events</a:t>
            </a:r>
            <a:endParaRPr lang="pt-PT" dirty="0">
              <a:solidFill>
                <a:schemeClr val="bg1"/>
              </a:solidFill>
            </a:endParaRPr>
          </a:p>
        </p:txBody>
      </p:sp>
    </p:spTree>
    <p:extLst>
      <p:ext uri="{BB962C8B-B14F-4D97-AF65-F5344CB8AC3E}">
        <p14:creationId xmlns:p14="http://schemas.microsoft.com/office/powerpoint/2010/main" val="3097594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AB8EDC3-1C0D-4505-A2C7-839A5161F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069E294-3813-4588-9E9C-AEA08F9C4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Posição de Conteúdo 4" descr="Uma imagem com mesa, interior, prato, azul&#10;&#10;Descrição gerada automaticamente">
            <a:extLst>
              <a:ext uri="{FF2B5EF4-FFF2-40B4-BE49-F238E27FC236}">
                <a16:creationId xmlns:a16="http://schemas.microsoft.com/office/drawing/2014/main" id="{0159C48F-F16A-684C-90D5-3E638F35D538}"/>
              </a:ext>
            </a:extLst>
          </p:cNvPr>
          <p:cNvPicPr>
            <a:picLocks noGrp="1" noChangeAspect="1"/>
          </p:cNvPicPr>
          <p:nvPr>
            <p:ph idx="1"/>
          </p:nvPr>
        </p:nvPicPr>
        <p:blipFill rotWithShape="1">
          <a:blip r:embed="rId2">
            <a:alphaModFix amt="40000"/>
          </a:blip>
          <a:srcRect l="2307" r="5248"/>
          <a:stretch/>
        </p:blipFill>
        <p:spPr>
          <a:xfrm>
            <a:off x="-3028" y="10"/>
            <a:ext cx="12191980" cy="6857990"/>
          </a:xfrm>
          <a:prstGeom prst="rect">
            <a:avLst/>
          </a:prstGeom>
        </p:spPr>
      </p:pic>
      <p:sp>
        <p:nvSpPr>
          <p:cNvPr id="2" name="Título 1">
            <a:extLst>
              <a:ext uri="{FF2B5EF4-FFF2-40B4-BE49-F238E27FC236}">
                <a16:creationId xmlns:a16="http://schemas.microsoft.com/office/drawing/2014/main" id="{65A09B55-474F-6E45-B0F4-093F5254D2E6}"/>
              </a:ext>
            </a:extLst>
          </p:cNvPr>
          <p:cNvSpPr>
            <a:spLocks noGrp="1"/>
          </p:cNvSpPr>
          <p:nvPr>
            <p:ph type="title"/>
          </p:nvPr>
        </p:nvSpPr>
        <p:spPr>
          <a:xfrm>
            <a:off x="838343" y="365125"/>
            <a:ext cx="10515600" cy="1325563"/>
          </a:xfrm>
        </p:spPr>
        <p:txBody>
          <a:bodyPr vert="horz" lIns="91440" tIns="45720" rIns="91440" bIns="45720" rtlCol="0" anchor="ctr">
            <a:normAutofit/>
          </a:bodyPr>
          <a:lstStyle/>
          <a:p>
            <a:r>
              <a:rPr lang="en-US" sz="4400" dirty="0">
                <a:solidFill>
                  <a:schemeClr val="bg1"/>
                </a:solidFill>
              </a:rPr>
              <a:t>Projects for real people in real life</a:t>
            </a:r>
            <a:endParaRPr lang="en-US" kern="1200" dirty="0">
              <a:solidFill>
                <a:srgbClr val="FFFFFF"/>
              </a:solidFill>
              <a:latin typeface="+mj-lt"/>
              <a:ea typeface="+mj-ea"/>
              <a:cs typeface="+mj-cs"/>
            </a:endParaRPr>
          </a:p>
        </p:txBody>
      </p:sp>
      <p:pic>
        <p:nvPicPr>
          <p:cNvPr id="3" name="Imagem 2">
            <a:extLst>
              <a:ext uri="{FF2B5EF4-FFF2-40B4-BE49-F238E27FC236}">
                <a16:creationId xmlns:a16="http://schemas.microsoft.com/office/drawing/2014/main" id="{95E5E7F7-3E93-292F-D7E5-8992E7E8DD97}"/>
              </a:ext>
            </a:extLst>
          </p:cNvPr>
          <p:cNvPicPr>
            <a:picLocks noChangeAspect="1"/>
          </p:cNvPicPr>
          <p:nvPr/>
        </p:nvPicPr>
        <p:blipFill>
          <a:blip r:embed="rId3"/>
          <a:stretch>
            <a:fillRect/>
          </a:stretch>
        </p:blipFill>
        <p:spPr>
          <a:xfrm>
            <a:off x="3611626" y="1563458"/>
            <a:ext cx="4965700" cy="4572000"/>
          </a:xfrm>
          <a:prstGeom prst="rect">
            <a:avLst/>
          </a:prstGeom>
        </p:spPr>
      </p:pic>
      <p:sp>
        <p:nvSpPr>
          <p:cNvPr id="7" name="CaixaDeTexto 6">
            <a:extLst>
              <a:ext uri="{FF2B5EF4-FFF2-40B4-BE49-F238E27FC236}">
                <a16:creationId xmlns:a16="http://schemas.microsoft.com/office/drawing/2014/main" id="{D5ABF9FC-2524-A859-E085-2DCFD6222B7F}"/>
              </a:ext>
            </a:extLst>
          </p:cNvPr>
          <p:cNvSpPr txBox="1"/>
          <p:nvPr/>
        </p:nvSpPr>
        <p:spPr>
          <a:xfrm>
            <a:off x="5594521" y="2704355"/>
            <a:ext cx="1180214" cy="369332"/>
          </a:xfrm>
          <a:prstGeom prst="rect">
            <a:avLst/>
          </a:prstGeom>
          <a:noFill/>
        </p:spPr>
        <p:txBody>
          <a:bodyPr wrap="square" rtlCol="0">
            <a:spAutoFit/>
          </a:bodyPr>
          <a:lstStyle/>
          <a:p>
            <a:r>
              <a:rPr lang="pt-PT" b="1" dirty="0">
                <a:solidFill>
                  <a:schemeClr val="bg1"/>
                </a:solidFill>
              </a:rPr>
              <a:t>EACCME</a:t>
            </a:r>
          </a:p>
        </p:txBody>
      </p:sp>
      <p:sp>
        <p:nvSpPr>
          <p:cNvPr id="8" name="CaixaDeTexto 7">
            <a:extLst>
              <a:ext uri="{FF2B5EF4-FFF2-40B4-BE49-F238E27FC236}">
                <a16:creationId xmlns:a16="http://schemas.microsoft.com/office/drawing/2014/main" id="{C90D527A-5CA5-E414-6BC7-093666C6193B}"/>
              </a:ext>
            </a:extLst>
          </p:cNvPr>
          <p:cNvSpPr txBox="1"/>
          <p:nvPr/>
        </p:nvSpPr>
        <p:spPr>
          <a:xfrm>
            <a:off x="7224356" y="5294542"/>
            <a:ext cx="1180214" cy="369332"/>
          </a:xfrm>
          <a:prstGeom prst="rect">
            <a:avLst/>
          </a:prstGeom>
          <a:noFill/>
        </p:spPr>
        <p:txBody>
          <a:bodyPr wrap="square" rtlCol="0">
            <a:spAutoFit/>
          </a:bodyPr>
          <a:lstStyle/>
          <a:p>
            <a:r>
              <a:rPr lang="pt-PT" b="1" dirty="0" err="1">
                <a:solidFill>
                  <a:schemeClr val="bg1"/>
                </a:solidFill>
              </a:rPr>
              <a:t>ETR’s</a:t>
            </a:r>
            <a:endParaRPr lang="pt-PT" b="1" dirty="0">
              <a:solidFill>
                <a:schemeClr val="bg1"/>
              </a:solidFill>
            </a:endParaRPr>
          </a:p>
        </p:txBody>
      </p:sp>
    </p:spTree>
    <p:extLst>
      <p:ext uri="{BB962C8B-B14F-4D97-AF65-F5344CB8AC3E}">
        <p14:creationId xmlns:p14="http://schemas.microsoft.com/office/powerpoint/2010/main" val="1651712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AB8EDC3-1C0D-4505-A2C7-839A5161F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069E294-3813-4588-9E9C-AEA08F9C4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Posição de Conteúdo 4" descr="Uma imagem com mesa, interior, prato, azul&#10;&#10;Descrição gerada automaticamente">
            <a:extLst>
              <a:ext uri="{FF2B5EF4-FFF2-40B4-BE49-F238E27FC236}">
                <a16:creationId xmlns:a16="http://schemas.microsoft.com/office/drawing/2014/main" id="{0159C48F-F16A-684C-90D5-3E638F35D538}"/>
              </a:ext>
            </a:extLst>
          </p:cNvPr>
          <p:cNvPicPr>
            <a:picLocks noGrp="1" noChangeAspect="1"/>
          </p:cNvPicPr>
          <p:nvPr>
            <p:ph idx="1"/>
          </p:nvPr>
        </p:nvPicPr>
        <p:blipFill rotWithShape="1">
          <a:blip r:embed="rId2">
            <a:alphaModFix amt="40000"/>
          </a:blip>
          <a:srcRect l="2307" r="5248"/>
          <a:stretch/>
        </p:blipFill>
        <p:spPr>
          <a:xfrm>
            <a:off x="20" y="10"/>
            <a:ext cx="12191980" cy="6857990"/>
          </a:xfrm>
          <a:prstGeom prst="rect">
            <a:avLst/>
          </a:prstGeom>
        </p:spPr>
      </p:pic>
      <p:sp>
        <p:nvSpPr>
          <p:cNvPr id="2" name="Título 1">
            <a:extLst>
              <a:ext uri="{FF2B5EF4-FFF2-40B4-BE49-F238E27FC236}">
                <a16:creationId xmlns:a16="http://schemas.microsoft.com/office/drawing/2014/main" id="{65A09B55-474F-6E45-B0F4-093F5254D2E6}"/>
              </a:ext>
            </a:extLst>
          </p:cNvPr>
          <p:cNvSpPr>
            <a:spLocks noGrp="1"/>
          </p:cNvSpPr>
          <p:nvPr>
            <p:ph type="title"/>
          </p:nvPr>
        </p:nvSpPr>
        <p:spPr>
          <a:xfrm>
            <a:off x="838343" y="365125"/>
            <a:ext cx="10515600" cy="1325563"/>
          </a:xfrm>
        </p:spPr>
        <p:txBody>
          <a:bodyPr vert="horz" lIns="91440" tIns="45720" rIns="91440" bIns="45720" rtlCol="0" anchor="ctr">
            <a:normAutofit/>
          </a:bodyPr>
          <a:lstStyle/>
          <a:p>
            <a:r>
              <a:rPr lang="en-US" sz="4400" dirty="0">
                <a:solidFill>
                  <a:schemeClr val="bg1"/>
                </a:solidFill>
              </a:rPr>
              <a:t>Projects for real people in real life</a:t>
            </a:r>
            <a:endParaRPr lang="en-US" kern="1200" dirty="0">
              <a:solidFill>
                <a:schemeClr val="bg1"/>
              </a:solidFill>
              <a:latin typeface="+mj-lt"/>
              <a:ea typeface="+mj-ea"/>
              <a:cs typeface="+mj-cs"/>
            </a:endParaRPr>
          </a:p>
        </p:txBody>
      </p:sp>
      <p:sp>
        <p:nvSpPr>
          <p:cNvPr id="6" name="Retângulo 5">
            <a:extLst>
              <a:ext uri="{FF2B5EF4-FFF2-40B4-BE49-F238E27FC236}">
                <a16:creationId xmlns:a16="http://schemas.microsoft.com/office/drawing/2014/main" id="{FA91B0B7-99D8-EE45-9BEA-58AD9883BAEB}"/>
              </a:ext>
            </a:extLst>
          </p:cNvPr>
          <p:cNvSpPr/>
          <p:nvPr/>
        </p:nvSpPr>
        <p:spPr>
          <a:xfrm>
            <a:off x="838057" y="1690688"/>
            <a:ext cx="7922597" cy="4731221"/>
          </a:xfrm>
          <a:prstGeom prst="rect">
            <a:avLst/>
          </a:prstGeom>
        </p:spPr>
        <p:txBody>
          <a:bodyPr vert="horz" lIns="91440" tIns="45720" rIns="91440" bIns="45720" rtlCol="0">
            <a:normAutofit/>
          </a:bodyPr>
          <a:lstStyle/>
          <a:p>
            <a:pPr>
              <a:lnSpc>
                <a:spcPct val="90000"/>
              </a:lnSpc>
              <a:spcAft>
                <a:spcPts val="600"/>
              </a:spcAft>
              <a:defRPr/>
            </a:pPr>
            <a:endParaRPr lang="en-US" sz="2800" dirty="0">
              <a:solidFill>
                <a:schemeClr val="bg1"/>
              </a:solidFill>
            </a:endParaRPr>
          </a:p>
          <a:p>
            <a:pPr>
              <a:lnSpc>
                <a:spcPct val="90000"/>
              </a:lnSpc>
              <a:spcAft>
                <a:spcPts val="600"/>
              </a:spcAft>
              <a:defRPr/>
            </a:pPr>
            <a:endParaRPr lang="en-US" sz="2800" dirty="0">
              <a:solidFill>
                <a:schemeClr val="bg1"/>
              </a:solidFill>
            </a:endParaRPr>
          </a:p>
          <a:p>
            <a:pPr>
              <a:lnSpc>
                <a:spcPct val="90000"/>
              </a:lnSpc>
              <a:spcAft>
                <a:spcPts val="600"/>
              </a:spcAft>
              <a:defRPr/>
            </a:pPr>
            <a:endParaRPr lang="en-US" sz="2800" dirty="0">
              <a:solidFill>
                <a:schemeClr val="bg1"/>
              </a:solidFill>
            </a:endParaRPr>
          </a:p>
          <a:p>
            <a:pPr marL="342900" indent="-228600">
              <a:lnSpc>
                <a:spcPct val="90000"/>
              </a:lnSpc>
              <a:spcAft>
                <a:spcPts val="600"/>
              </a:spcAft>
              <a:buFont typeface="Arial" panose="020B0604020202020204" pitchFamily="34" charset="0"/>
              <a:buChar char="•"/>
              <a:defRPr/>
            </a:pPr>
            <a:endParaRPr lang="en-US" sz="2000" dirty="0">
              <a:solidFill>
                <a:schemeClr val="bg1"/>
              </a:solidFill>
            </a:endParaRPr>
          </a:p>
          <a:p>
            <a:pPr marL="342900" indent="-228600">
              <a:lnSpc>
                <a:spcPct val="90000"/>
              </a:lnSpc>
              <a:spcAft>
                <a:spcPts val="600"/>
              </a:spcAft>
              <a:buFont typeface="Arial" panose="020B0604020202020204" pitchFamily="34" charset="0"/>
              <a:buChar char="•"/>
              <a:defRPr/>
            </a:pPr>
            <a:endParaRPr lang="en-US" sz="2000" dirty="0">
              <a:solidFill>
                <a:schemeClr val="bg1"/>
              </a:solidFill>
            </a:endParaRPr>
          </a:p>
          <a:p>
            <a:pPr indent="-228600">
              <a:lnSpc>
                <a:spcPct val="90000"/>
              </a:lnSpc>
              <a:spcAft>
                <a:spcPts val="600"/>
              </a:spcAft>
              <a:buFont typeface="Arial" panose="020B0604020202020204" pitchFamily="34" charset="0"/>
              <a:buChar char="•"/>
            </a:pPr>
            <a:endParaRPr lang="en-US" sz="2000" dirty="0">
              <a:solidFill>
                <a:schemeClr val="bg1"/>
              </a:solidFill>
            </a:endParaRPr>
          </a:p>
        </p:txBody>
      </p:sp>
      <p:sp>
        <p:nvSpPr>
          <p:cNvPr id="4" name="CaixaDeTexto 3">
            <a:extLst>
              <a:ext uri="{FF2B5EF4-FFF2-40B4-BE49-F238E27FC236}">
                <a16:creationId xmlns:a16="http://schemas.microsoft.com/office/drawing/2014/main" id="{C30F8497-58ED-5507-A637-B9A8A36CBC3A}"/>
              </a:ext>
            </a:extLst>
          </p:cNvPr>
          <p:cNvSpPr txBox="1"/>
          <p:nvPr/>
        </p:nvSpPr>
        <p:spPr>
          <a:xfrm>
            <a:off x="2903837" y="3016251"/>
            <a:ext cx="9829799" cy="523220"/>
          </a:xfrm>
          <a:prstGeom prst="rect">
            <a:avLst/>
          </a:prstGeom>
          <a:noFill/>
        </p:spPr>
        <p:txBody>
          <a:bodyPr wrap="square">
            <a:spAutoFit/>
          </a:bodyPr>
          <a:lstStyle/>
          <a:p>
            <a:r>
              <a:rPr lang="pt-PT" sz="2800" b="0" i="0" dirty="0">
                <a:solidFill>
                  <a:schemeClr val="bg1"/>
                </a:solidFill>
                <a:effectLst/>
                <a:latin typeface="arial" panose="020B0604020202020204" pitchFamily="34" charset="0"/>
              </a:rPr>
              <a:t>“</a:t>
            </a:r>
            <a:r>
              <a:rPr lang="pt-PT" sz="2800" b="0" i="0" dirty="0" err="1">
                <a:solidFill>
                  <a:schemeClr val="bg1"/>
                </a:solidFill>
                <a:effectLst/>
                <a:latin typeface="arial" panose="020B0604020202020204" pitchFamily="34" charset="0"/>
              </a:rPr>
              <a:t>If</a:t>
            </a:r>
            <a:r>
              <a:rPr lang="pt-PT" sz="2800" b="0" i="0" dirty="0">
                <a:solidFill>
                  <a:schemeClr val="bg1"/>
                </a:solidFill>
                <a:effectLst/>
                <a:latin typeface="arial" panose="020B0604020202020204" pitchFamily="34" charset="0"/>
              </a:rPr>
              <a:t> </a:t>
            </a:r>
            <a:r>
              <a:rPr lang="pt-PT" sz="2800" b="0" i="0" dirty="0" err="1">
                <a:solidFill>
                  <a:schemeClr val="bg1"/>
                </a:solidFill>
                <a:effectLst/>
                <a:latin typeface="arial" panose="020B0604020202020204" pitchFamily="34" charset="0"/>
              </a:rPr>
              <a:t>you</a:t>
            </a:r>
            <a:r>
              <a:rPr lang="pt-PT" sz="2800" b="0" i="0" dirty="0">
                <a:solidFill>
                  <a:schemeClr val="bg1"/>
                </a:solidFill>
                <a:effectLst/>
                <a:latin typeface="arial" panose="020B0604020202020204" pitchFamily="34" charset="0"/>
              </a:rPr>
              <a:t> can </a:t>
            </a:r>
            <a:r>
              <a:rPr lang="pt-PT" sz="2800" b="0" i="0" dirty="0" err="1">
                <a:solidFill>
                  <a:schemeClr val="bg1"/>
                </a:solidFill>
                <a:effectLst/>
                <a:latin typeface="arial" panose="020B0604020202020204" pitchFamily="34" charset="0"/>
              </a:rPr>
              <a:t>dream</a:t>
            </a:r>
            <a:r>
              <a:rPr lang="pt-PT" sz="2800" b="0" i="0" dirty="0">
                <a:solidFill>
                  <a:schemeClr val="bg1"/>
                </a:solidFill>
                <a:effectLst/>
                <a:latin typeface="arial" panose="020B0604020202020204" pitchFamily="34" charset="0"/>
              </a:rPr>
              <a:t> </a:t>
            </a:r>
            <a:r>
              <a:rPr lang="pt-PT" sz="2800" b="0" i="0" dirty="0" err="1">
                <a:solidFill>
                  <a:schemeClr val="bg1"/>
                </a:solidFill>
                <a:effectLst/>
                <a:latin typeface="arial" panose="020B0604020202020204" pitchFamily="34" charset="0"/>
              </a:rPr>
              <a:t>it</a:t>
            </a:r>
            <a:r>
              <a:rPr lang="pt-PT" sz="2800" b="0" i="0" dirty="0">
                <a:solidFill>
                  <a:schemeClr val="bg1"/>
                </a:solidFill>
                <a:effectLst/>
                <a:latin typeface="arial" panose="020B0604020202020204" pitchFamily="34" charset="0"/>
              </a:rPr>
              <a:t>, </a:t>
            </a:r>
            <a:r>
              <a:rPr lang="pt-PT" sz="2800" b="0" i="0" dirty="0" err="1">
                <a:solidFill>
                  <a:schemeClr val="bg1"/>
                </a:solidFill>
                <a:effectLst/>
                <a:latin typeface="arial" panose="020B0604020202020204" pitchFamily="34" charset="0"/>
              </a:rPr>
              <a:t>you</a:t>
            </a:r>
            <a:r>
              <a:rPr lang="pt-PT" sz="2800" b="0" i="0" dirty="0">
                <a:solidFill>
                  <a:schemeClr val="bg1"/>
                </a:solidFill>
                <a:effectLst/>
                <a:latin typeface="arial" panose="020B0604020202020204" pitchFamily="34" charset="0"/>
              </a:rPr>
              <a:t> can </a:t>
            </a:r>
            <a:r>
              <a:rPr lang="pt-PT" sz="2800" b="0" i="0" dirty="0" err="1">
                <a:solidFill>
                  <a:schemeClr val="bg1"/>
                </a:solidFill>
                <a:effectLst/>
                <a:latin typeface="arial" panose="020B0604020202020204" pitchFamily="34" charset="0"/>
              </a:rPr>
              <a:t>achieve</a:t>
            </a:r>
            <a:r>
              <a:rPr lang="pt-PT" sz="2800" b="0" i="0" dirty="0">
                <a:solidFill>
                  <a:schemeClr val="bg1"/>
                </a:solidFill>
                <a:effectLst/>
                <a:latin typeface="arial" panose="020B0604020202020204" pitchFamily="34" charset="0"/>
              </a:rPr>
              <a:t> </a:t>
            </a:r>
            <a:r>
              <a:rPr lang="pt-PT" sz="2800" b="0" i="0" dirty="0" err="1">
                <a:solidFill>
                  <a:schemeClr val="bg1"/>
                </a:solidFill>
                <a:effectLst/>
                <a:latin typeface="arial" panose="020B0604020202020204" pitchFamily="34" charset="0"/>
              </a:rPr>
              <a:t>it</a:t>
            </a:r>
            <a:r>
              <a:rPr lang="pt-PT" sz="2800" b="0" i="0" dirty="0">
                <a:solidFill>
                  <a:schemeClr val="bg1"/>
                </a:solidFill>
                <a:effectLst/>
                <a:latin typeface="arial" panose="020B0604020202020204" pitchFamily="34" charset="0"/>
              </a:rPr>
              <a:t>”*</a:t>
            </a:r>
            <a:endParaRPr lang="pt-PT" sz="2800" dirty="0">
              <a:solidFill>
                <a:schemeClr val="bg1"/>
              </a:solidFill>
            </a:endParaRPr>
          </a:p>
        </p:txBody>
      </p:sp>
      <p:sp>
        <p:nvSpPr>
          <p:cNvPr id="7" name="CaixaDeTexto 6">
            <a:extLst>
              <a:ext uri="{FF2B5EF4-FFF2-40B4-BE49-F238E27FC236}">
                <a16:creationId xmlns:a16="http://schemas.microsoft.com/office/drawing/2014/main" id="{8B618D2E-ADBF-BC44-2FFE-E060E3766422}"/>
              </a:ext>
            </a:extLst>
          </p:cNvPr>
          <p:cNvSpPr txBox="1"/>
          <p:nvPr/>
        </p:nvSpPr>
        <p:spPr>
          <a:xfrm>
            <a:off x="7166919" y="6123543"/>
            <a:ext cx="5566717" cy="461665"/>
          </a:xfrm>
          <a:prstGeom prst="rect">
            <a:avLst/>
          </a:prstGeom>
          <a:noFill/>
        </p:spPr>
        <p:txBody>
          <a:bodyPr wrap="square" rtlCol="0">
            <a:spAutoFit/>
          </a:bodyPr>
          <a:lstStyle/>
          <a:p>
            <a:r>
              <a:rPr lang="pt-PT" sz="2400" dirty="0">
                <a:solidFill>
                  <a:schemeClr val="bg1"/>
                </a:solidFill>
              </a:rPr>
              <a:t>* WARNING: </a:t>
            </a:r>
            <a:r>
              <a:rPr lang="pt-PT" sz="2400" dirty="0" err="1">
                <a:solidFill>
                  <a:schemeClr val="bg1"/>
                </a:solidFill>
              </a:rPr>
              <a:t>It</a:t>
            </a:r>
            <a:r>
              <a:rPr lang="pt-PT" sz="2400" dirty="0">
                <a:solidFill>
                  <a:schemeClr val="bg1"/>
                </a:solidFill>
              </a:rPr>
              <a:t> takes a </a:t>
            </a:r>
            <a:r>
              <a:rPr lang="pt-PT" sz="2400" dirty="0" err="1">
                <a:solidFill>
                  <a:schemeClr val="bg1"/>
                </a:solidFill>
              </a:rPr>
              <a:t>lot</a:t>
            </a:r>
            <a:r>
              <a:rPr lang="pt-PT" sz="2400" dirty="0">
                <a:solidFill>
                  <a:schemeClr val="bg1"/>
                </a:solidFill>
              </a:rPr>
              <a:t> of </a:t>
            </a:r>
            <a:r>
              <a:rPr lang="pt-PT" sz="2400" dirty="0" err="1">
                <a:solidFill>
                  <a:schemeClr val="bg1"/>
                </a:solidFill>
              </a:rPr>
              <a:t>work</a:t>
            </a:r>
            <a:r>
              <a:rPr lang="pt-PT" sz="2400" dirty="0">
                <a:solidFill>
                  <a:schemeClr val="bg1"/>
                </a:solidFill>
              </a:rPr>
              <a:t>!!!</a:t>
            </a:r>
          </a:p>
        </p:txBody>
      </p:sp>
    </p:spTree>
    <p:extLst>
      <p:ext uri="{BB962C8B-B14F-4D97-AF65-F5344CB8AC3E}">
        <p14:creationId xmlns:p14="http://schemas.microsoft.com/office/powerpoint/2010/main" val="14078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AB8EDC3-1C0D-4505-A2C7-839A5161F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069E294-3813-4588-9E9C-AEA08F9C4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Posição de Conteúdo 4" descr="Uma imagem com mesa, interior, prato, azul&#10;&#10;Descrição gerada automaticamente">
            <a:extLst>
              <a:ext uri="{FF2B5EF4-FFF2-40B4-BE49-F238E27FC236}">
                <a16:creationId xmlns:a16="http://schemas.microsoft.com/office/drawing/2014/main" id="{0159C48F-F16A-684C-90D5-3E638F35D538}"/>
              </a:ext>
            </a:extLst>
          </p:cNvPr>
          <p:cNvPicPr>
            <a:picLocks noGrp="1" noChangeAspect="1"/>
          </p:cNvPicPr>
          <p:nvPr>
            <p:ph idx="1"/>
          </p:nvPr>
        </p:nvPicPr>
        <p:blipFill rotWithShape="1">
          <a:blip r:embed="rId2">
            <a:alphaModFix amt="40000"/>
          </a:blip>
          <a:srcRect l="2307" r="5248"/>
          <a:stretch/>
        </p:blipFill>
        <p:spPr>
          <a:xfrm>
            <a:off x="-3028" y="0"/>
            <a:ext cx="12191980" cy="6857990"/>
          </a:xfrm>
          <a:prstGeom prst="rect">
            <a:avLst/>
          </a:prstGeom>
        </p:spPr>
      </p:pic>
      <p:sp>
        <p:nvSpPr>
          <p:cNvPr id="2" name="Título 1">
            <a:extLst>
              <a:ext uri="{FF2B5EF4-FFF2-40B4-BE49-F238E27FC236}">
                <a16:creationId xmlns:a16="http://schemas.microsoft.com/office/drawing/2014/main" id="{65A09B55-474F-6E45-B0F4-093F5254D2E6}"/>
              </a:ext>
            </a:extLst>
          </p:cNvPr>
          <p:cNvSpPr>
            <a:spLocks noGrp="1"/>
          </p:cNvSpPr>
          <p:nvPr>
            <p:ph type="title"/>
          </p:nvPr>
        </p:nvSpPr>
        <p:spPr>
          <a:xfrm>
            <a:off x="838343" y="365125"/>
            <a:ext cx="10515600" cy="1325563"/>
          </a:xfrm>
        </p:spPr>
        <p:txBody>
          <a:bodyPr vert="horz" lIns="91440" tIns="45720" rIns="91440" bIns="45720" rtlCol="0" anchor="ctr">
            <a:normAutofit/>
          </a:bodyPr>
          <a:lstStyle/>
          <a:p>
            <a:r>
              <a:rPr lang="en-US" sz="4400" dirty="0">
                <a:solidFill>
                  <a:schemeClr val="bg1"/>
                </a:solidFill>
              </a:rPr>
              <a:t>Late 1950’s…Early 1960’s</a:t>
            </a:r>
            <a:endParaRPr lang="en-US" kern="1200" dirty="0">
              <a:solidFill>
                <a:schemeClr val="bg1"/>
              </a:solidFill>
              <a:latin typeface="+mj-lt"/>
              <a:ea typeface="+mj-ea"/>
              <a:cs typeface="+mj-cs"/>
            </a:endParaRPr>
          </a:p>
        </p:txBody>
      </p:sp>
      <p:sp>
        <p:nvSpPr>
          <p:cNvPr id="6" name="Retângulo 5">
            <a:extLst>
              <a:ext uri="{FF2B5EF4-FFF2-40B4-BE49-F238E27FC236}">
                <a16:creationId xmlns:a16="http://schemas.microsoft.com/office/drawing/2014/main" id="{FA91B0B7-99D8-EE45-9BEA-58AD9883BAEB}"/>
              </a:ext>
            </a:extLst>
          </p:cNvPr>
          <p:cNvSpPr/>
          <p:nvPr/>
        </p:nvSpPr>
        <p:spPr>
          <a:xfrm>
            <a:off x="838344" y="2013625"/>
            <a:ext cx="7144121" cy="4163337"/>
          </a:xfrm>
          <a:prstGeom prst="rect">
            <a:avLst/>
          </a:prstGeom>
        </p:spPr>
        <p:txBody>
          <a:bodyPr vert="horz" lIns="91440" tIns="45720" rIns="91440" bIns="45720" rtlCol="0">
            <a:normAutofit/>
          </a:bodyPr>
          <a:lstStyle/>
          <a:p>
            <a:pPr>
              <a:lnSpc>
                <a:spcPct val="90000"/>
              </a:lnSpc>
              <a:spcAft>
                <a:spcPts val="600"/>
              </a:spcAft>
              <a:defRPr/>
            </a:pPr>
            <a:endParaRPr lang="en-US" sz="2800" dirty="0">
              <a:solidFill>
                <a:schemeClr val="bg1"/>
              </a:solidFill>
            </a:endParaRPr>
          </a:p>
          <a:p>
            <a:pPr>
              <a:lnSpc>
                <a:spcPct val="90000"/>
              </a:lnSpc>
              <a:spcAft>
                <a:spcPts val="600"/>
              </a:spcAft>
              <a:defRPr/>
            </a:pPr>
            <a:r>
              <a:rPr lang="en-US" sz="2800" dirty="0">
                <a:solidFill>
                  <a:schemeClr val="bg1"/>
                </a:solidFill>
              </a:rPr>
              <a:t>Birth of European Medical Organizations</a:t>
            </a:r>
          </a:p>
          <a:p>
            <a:pPr indent="-228600">
              <a:lnSpc>
                <a:spcPct val="90000"/>
              </a:lnSpc>
              <a:spcAft>
                <a:spcPts val="600"/>
              </a:spcAft>
              <a:buFont typeface="Arial" panose="020B0604020202020204" pitchFamily="34" charset="0"/>
              <a:buChar char="•"/>
              <a:defRPr/>
            </a:pPr>
            <a:endParaRPr lang="en-US" sz="2800" dirty="0">
              <a:solidFill>
                <a:schemeClr val="bg1"/>
              </a:solidFill>
            </a:endParaRPr>
          </a:p>
          <a:p>
            <a:pPr indent="-228600">
              <a:lnSpc>
                <a:spcPct val="90000"/>
              </a:lnSpc>
              <a:spcAft>
                <a:spcPts val="600"/>
              </a:spcAft>
              <a:buFont typeface="Arial" panose="020B0604020202020204" pitchFamily="34" charset="0"/>
              <a:buChar char="•"/>
              <a:defRPr/>
            </a:pPr>
            <a:endParaRPr lang="en-US" sz="2800" dirty="0">
              <a:solidFill>
                <a:schemeClr val="bg1"/>
              </a:solidFill>
            </a:endParaRPr>
          </a:p>
          <a:p>
            <a:pPr>
              <a:lnSpc>
                <a:spcPct val="90000"/>
              </a:lnSpc>
              <a:spcAft>
                <a:spcPts val="600"/>
              </a:spcAft>
              <a:defRPr/>
            </a:pPr>
            <a:r>
              <a:rPr lang="en-US" sz="2800" dirty="0">
                <a:solidFill>
                  <a:schemeClr val="bg1"/>
                </a:solidFill>
              </a:rPr>
              <a:t>Aiming to translate the ideas and ideals of European collaboration and integration into the medical profession</a:t>
            </a:r>
          </a:p>
          <a:p>
            <a:pPr indent="-228600">
              <a:lnSpc>
                <a:spcPct val="90000"/>
              </a:lnSpc>
              <a:spcAft>
                <a:spcPts val="600"/>
              </a:spcAft>
              <a:buFont typeface="Arial" panose="020B0604020202020204" pitchFamily="34" charset="0"/>
              <a:buChar char="•"/>
              <a:defRPr/>
            </a:pPr>
            <a:endParaRPr lang="en-US" sz="2800" dirty="0">
              <a:solidFill>
                <a:schemeClr val="bg1"/>
              </a:solidFill>
            </a:endParaRPr>
          </a:p>
          <a:p>
            <a:pPr marL="342900" indent="-228600">
              <a:lnSpc>
                <a:spcPct val="90000"/>
              </a:lnSpc>
              <a:spcAft>
                <a:spcPts val="600"/>
              </a:spcAft>
              <a:buFont typeface="Arial" panose="020B0604020202020204" pitchFamily="34" charset="0"/>
              <a:buChar char="•"/>
              <a:defRPr/>
            </a:pPr>
            <a:endParaRPr lang="en-US" sz="2000" dirty="0">
              <a:solidFill>
                <a:schemeClr val="bg1"/>
              </a:solidFill>
            </a:endParaRPr>
          </a:p>
          <a:p>
            <a:pPr marL="342900" indent="-228600">
              <a:lnSpc>
                <a:spcPct val="90000"/>
              </a:lnSpc>
              <a:spcAft>
                <a:spcPts val="600"/>
              </a:spcAft>
              <a:buFont typeface="Arial" panose="020B0604020202020204" pitchFamily="34" charset="0"/>
              <a:buChar char="•"/>
              <a:defRPr/>
            </a:pPr>
            <a:endParaRPr lang="en-US" sz="2000" dirty="0">
              <a:solidFill>
                <a:schemeClr val="bg1"/>
              </a:solidFill>
            </a:endParaRPr>
          </a:p>
          <a:p>
            <a:pPr marL="342900" indent="-228600">
              <a:lnSpc>
                <a:spcPct val="90000"/>
              </a:lnSpc>
              <a:spcAft>
                <a:spcPts val="600"/>
              </a:spcAft>
              <a:buFont typeface="Arial" panose="020B0604020202020204" pitchFamily="34" charset="0"/>
              <a:buChar char="•"/>
              <a:defRPr/>
            </a:pPr>
            <a:endParaRPr lang="en-US" sz="2000" dirty="0">
              <a:solidFill>
                <a:schemeClr val="bg1"/>
              </a:solidFill>
            </a:endParaRPr>
          </a:p>
          <a:p>
            <a:pPr indent="-228600">
              <a:lnSpc>
                <a:spcPct val="90000"/>
              </a:lnSpc>
              <a:spcAft>
                <a:spcPts val="600"/>
              </a:spcAft>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val="2498511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7" name="Rectangle 2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descr="Uma imagem com mesa, interior, prato, azul&#10;&#10;Descrição gerada automaticamente">
            <a:extLst>
              <a:ext uri="{FF2B5EF4-FFF2-40B4-BE49-F238E27FC236}">
                <a16:creationId xmlns:a16="http://schemas.microsoft.com/office/drawing/2014/main" id="{8B355D8C-51F9-5144-9D36-9FE386D70BD5}"/>
              </a:ext>
            </a:extLst>
          </p:cNvPr>
          <p:cNvPicPr>
            <a:picLocks noChangeAspect="1"/>
          </p:cNvPicPr>
          <p:nvPr/>
        </p:nvPicPr>
        <p:blipFill rotWithShape="1">
          <a:blip r:embed="rId2">
            <a:alphaModFix amt="50000"/>
          </a:blip>
          <a:srcRect l="2307" r="5248"/>
          <a:stretch/>
        </p:blipFill>
        <p:spPr>
          <a:xfrm>
            <a:off x="20" y="1"/>
            <a:ext cx="12191980" cy="6857999"/>
          </a:xfrm>
          <a:prstGeom prst="rect">
            <a:avLst/>
          </a:prstGeom>
        </p:spPr>
      </p:pic>
      <p:sp>
        <p:nvSpPr>
          <p:cNvPr id="2" name="Título 1">
            <a:extLst>
              <a:ext uri="{FF2B5EF4-FFF2-40B4-BE49-F238E27FC236}">
                <a16:creationId xmlns:a16="http://schemas.microsoft.com/office/drawing/2014/main" id="{3EBC9244-7491-C049-BD06-C3E7793FE82A}"/>
              </a:ext>
            </a:extLst>
          </p:cNvPr>
          <p:cNvSpPr>
            <a:spLocks noGrp="1"/>
          </p:cNvSpPr>
          <p:nvPr>
            <p:ph type="ctrTitle"/>
          </p:nvPr>
        </p:nvSpPr>
        <p:spPr>
          <a:xfrm>
            <a:off x="1524000" y="1122362"/>
            <a:ext cx="9144000" cy="2900518"/>
          </a:xfrm>
        </p:spPr>
        <p:txBody>
          <a:bodyPr anchor="ctr">
            <a:normAutofit/>
          </a:bodyPr>
          <a:lstStyle/>
          <a:p>
            <a:r>
              <a:rPr lang="en-GB" sz="3200" i="1" dirty="0"/>
              <a:t>RECOGNITION OF GENERAL PRACTICE/FAMILY MEDICINE AS A SPECIALTY IN EUROPE </a:t>
            </a:r>
            <a:br>
              <a:rPr lang="en-GB" sz="3200" i="1" dirty="0"/>
            </a:br>
            <a:r>
              <a:rPr lang="en-GB" sz="3200" i="1" dirty="0"/>
              <a:t>– </a:t>
            </a:r>
            <a:br>
              <a:rPr lang="en-GB" sz="3200" i="1" dirty="0"/>
            </a:br>
            <a:r>
              <a:rPr lang="en-GB" sz="3200" i="1" dirty="0"/>
              <a:t>THE UEMS PORTFOLIO FOR THE ADVANCEMENT OF MEDICAL SPECIALIST PRACTICE IN EUROPE</a:t>
            </a:r>
            <a:endParaRPr lang="pt-PT" sz="3200" dirty="0">
              <a:solidFill>
                <a:srgbClr val="FFFFFF"/>
              </a:solidFill>
            </a:endParaRPr>
          </a:p>
        </p:txBody>
      </p:sp>
      <p:sp>
        <p:nvSpPr>
          <p:cNvPr id="3" name="Subtítulo 2">
            <a:extLst>
              <a:ext uri="{FF2B5EF4-FFF2-40B4-BE49-F238E27FC236}">
                <a16:creationId xmlns:a16="http://schemas.microsoft.com/office/drawing/2014/main" id="{2AD87834-5A5D-4847-9796-C69E621D05BD}"/>
              </a:ext>
            </a:extLst>
          </p:cNvPr>
          <p:cNvSpPr>
            <a:spLocks noGrp="1"/>
          </p:cNvSpPr>
          <p:nvPr>
            <p:ph type="subTitle" idx="1"/>
          </p:nvPr>
        </p:nvSpPr>
        <p:spPr>
          <a:xfrm>
            <a:off x="1524000" y="4159404"/>
            <a:ext cx="9144000" cy="1098395"/>
          </a:xfrm>
        </p:spPr>
        <p:txBody>
          <a:bodyPr>
            <a:normAutofit/>
          </a:bodyPr>
          <a:lstStyle/>
          <a:p>
            <a:r>
              <a:rPr lang="pt-PT" dirty="0">
                <a:solidFill>
                  <a:srgbClr val="FFFFFF"/>
                </a:solidFill>
              </a:rPr>
              <a:t>THANK YOU!</a:t>
            </a:r>
          </a:p>
        </p:txBody>
      </p:sp>
    </p:spTree>
    <p:extLst>
      <p:ext uri="{BB962C8B-B14F-4D97-AF65-F5344CB8AC3E}">
        <p14:creationId xmlns:p14="http://schemas.microsoft.com/office/powerpoint/2010/main" val="301857133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AB8EDC3-1C0D-4505-A2C7-839A5161F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069E294-3813-4588-9E9C-AEA08F9C4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Posição de Conteúdo 4" descr="Uma imagem com mesa, interior, prato, azul&#10;&#10;Descrição gerada automaticamente">
            <a:extLst>
              <a:ext uri="{FF2B5EF4-FFF2-40B4-BE49-F238E27FC236}">
                <a16:creationId xmlns:a16="http://schemas.microsoft.com/office/drawing/2014/main" id="{0159C48F-F16A-684C-90D5-3E638F35D538}"/>
              </a:ext>
            </a:extLst>
          </p:cNvPr>
          <p:cNvPicPr>
            <a:picLocks noGrp="1" noChangeAspect="1"/>
          </p:cNvPicPr>
          <p:nvPr>
            <p:ph idx="1"/>
          </p:nvPr>
        </p:nvPicPr>
        <p:blipFill rotWithShape="1">
          <a:blip r:embed="rId2">
            <a:alphaModFix amt="40000"/>
          </a:blip>
          <a:srcRect l="2307" r="5248"/>
          <a:stretch/>
        </p:blipFill>
        <p:spPr>
          <a:xfrm>
            <a:off x="-3028" y="-7024"/>
            <a:ext cx="12191980" cy="6857990"/>
          </a:xfrm>
          <a:prstGeom prst="rect">
            <a:avLst/>
          </a:prstGeom>
        </p:spPr>
      </p:pic>
      <p:sp>
        <p:nvSpPr>
          <p:cNvPr id="2" name="Título 1">
            <a:extLst>
              <a:ext uri="{FF2B5EF4-FFF2-40B4-BE49-F238E27FC236}">
                <a16:creationId xmlns:a16="http://schemas.microsoft.com/office/drawing/2014/main" id="{65A09B55-474F-6E45-B0F4-093F5254D2E6}"/>
              </a:ext>
            </a:extLst>
          </p:cNvPr>
          <p:cNvSpPr>
            <a:spLocks noGrp="1"/>
          </p:cNvSpPr>
          <p:nvPr>
            <p:ph type="title"/>
          </p:nvPr>
        </p:nvSpPr>
        <p:spPr>
          <a:xfrm>
            <a:off x="838344" y="7034"/>
            <a:ext cx="10515600" cy="1325563"/>
          </a:xfrm>
        </p:spPr>
        <p:txBody>
          <a:bodyPr vert="horz" lIns="91440" tIns="45720" rIns="91440" bIns="45720" rtlCol="0" anchor="ctr">
            <a:normAutofit/>
          </a:bodyPr>
          <a:lstStyle/>
          <a:p>
            <a:r>
              <a:rPr lang="en-US" sz="4400" dirty="0">
                <a:solidFill>
                  <a:schemeClr val="bg1"/>
                </a:solidFill>
              </a:rPr>
              <a:t>So, on 20 July 1958…</a:t>
            </a:r>
            <a:endParaRPr lang="en-US" kern="1200" dirty="0">
              <a:solidFill>
                <a:schemeClr val="bg1"/>
              </a:solidFill>
              <a:latin typeface="+mj-lt"/>
              <a:ea typeface="+mj-ea"/>
              <a:cs typeface="+mj-cs"/>
            </a:endParaRPr>
          </a:p>
        </p:txBody>
      </p:sp>
      <p:sp>
        <p:nvSpPr>
          <p:cNvPr id="6" name="Retângulo 5">
            <a:extLst>
              <a:ext uri="{FF2B5EF4-FFF2-40B4-BE49-F238E27FC236}">
                <a16:creationId xmlns:a16="http://schemas.microsoft.com/office/drawing/2014/main" id="{FA91B0B7-99D8-EE45-9BEA-58AD9883BAEB}"/>
              </a:ext>
            </a:extLst>
          </p:cNvPr>
          <p:cNvSpPr/>
          <p:nvPr/>
        </p:nvSpPr>
        <p:spPr>
          <a:xfrm>
            <a:off x="838344" y="2013625"/>
            <a:ext cx="7144121" cy="4163337"/>
          </a:xfrm>
          <a:prstGeom prst="rect">
            <a:avLst/>
          </a:prstGeom>
        </p:spPr>
        <p:txBody>
          <a:bodyPr vert="horz" lIns="91440" tIns="45720" rIns="91440" bIns="45720" rtlCol="0">
            <a:normAutofit/>
          </a:bodyPr>
          <a:lstStyle/>
          <a:p>
            <a:pPr>
              <a:lnSpc>
                <a:spcPct val="90000"/>
              </a:lnSpc>
              <a:spcAft>
                <a:spcPts val="600"/>
              </a:spcAft>
              <a:defRPr/>
            </a:pPr>
            <a:endParaRPr lang="en-US" sz="2800" dirty="0">
              <a:solidFill>
                <a:schemeClr val="bg1"/>
              </a:solidFill>
            </a:endParaRPr>
          </a:p>
          <a:p>
            <a:pPr indent="-228600">
              <a:lnSpc>
                <a:spcPct val="90000"/>
              </a:lnSpc>
              <a:spcAft>
                <a:spcPts val="600"/>
              </a:spcAft>
              <a:buFont typeface="Arial" panose="020B0604020202020204" pitchFamily="34" charset="0"/>
              <a:buChar char="•"/>
              <a:defRPr/>
            </a:pPr>
            <a:endParaRPr lang="en-US" sz="2800" dirty="0">
              <a:solidFill>
                <a:schemeClr val="bg1"/>
              </a:solidFill>
            </a:endParaRPr>
          </a:p>
          <a:p>
            <a:pPr marL="342900" indent="-228600">
              <a:lnSpc>
                <a:spcPct val="90000"/>
              </a:lnSpc>
              <a:spcAft>
                <a:spcPts val="600"/>
              </a:spcAft>
              <a:buFont typeface="Arial" panose="020B0604020202020204" pitchFamily="34" charset="0"/>
              <a:buChar char="•"/>
              <a:defRPr/>
            </a:pPr>
            <a:endParaRPr lang="en-US" sz="2000" dirty="0">
              <a:solidFill>
                <a:schemeClr val="bg1"/>
              </a:solidFill>
            </a:endParaRPr>
          </a:p>
          <a:p>
            <a:pPr marL="342900" indent="-228600">
              <a:lnSpc>
                <a:spcPct val="90000"/>
              </a:lnSpc>
              <a:spcAft>
                <a:spcPts val="600"/>
              </a:spcAft>
              <a:buFont typeface="Arial" panose="020B0604020202020204" pitchFamily="34" charset="0"/>
              <a:buChar char="•"/>
              <a:defRPr/>
            </a:pPr>
            <a:endParaRPr lang="en-US" sz="2000" dirty="0">
              <a:solidFill>
                <a:schemeClr val="bg1"/>
              </a:solidFill>
            </a:endParaRPr>
          </a:p>
          <a:p>
            <a:pPr marL="342900" indent="-228600">
              <a:lnSpc>
                <a:spcPct val="90000"/>
              </a:lnSpc>
              <a:spcAft>
                <a:spcPts val="600"/>
              </a:spcAft>
              <a:buFont typeface="Arial" panose="020B0604020202020204" pitchFamily="34" charset="0"/>
              <a:buChar char="•"/>
              <a:defRPr/>
            </a:pPr>
            <a:endParaRPr lang="en-US" sz="2000" dirty="0">
              <a:solidFill>
                <a:schemeClr val="bg1"/>
              </a:solidFill>
            </a:endParaRPr>
          </a:p>
          <a:p>
            <a:pPr indent="-228600">
              <a:lnSpc>
                <a:spcPct val="90000"/>
              </a:lnSpc>
              <a:spcAft>
                <a:spcPts val="600"/>
              </a:spcAft>
              <a:buFont typeface="Arial" panose="020B0604020202020204" pitchFamily="34" charset="0"/>
              <a:buChar char="•"/>
            </a:pPr>
            <a:endParaRPr lang="en-US" sz="2000" dirty="0">
              <a:solidFill>
                <a:schemeClr val="bg1"/>
              </a:solidFill>
            </a:endParaRPr>
          </a:p>
        </p:txBody>
      </p:sp>
      <p:pic>
        <p:nvPicPr>
          <p:cNvPr id="3" name="Imagem 2">
            <a:extLst>
              <a:ext uri="{FF2B5EF4-FFF2-40B4-BE49-F238E27FC236}">
                <a16:creationId xmlns:a16="http://schemas.microsoft.com/office/drawing/2014/main" id="{79D30276-1961-E700-B845-2257B5C077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3046" y="1082846"/>
            <a:ext cx="5759116" cy="5242604"/>
          </a:xfrm>
          <a:prstGeom prst="rect">
            <a:avLst/>
          </a:prstGeom>
        </p:spPr>
      </p:pic>
      <p:sp>
        <p:nvSpPr>
          <p:cNvPr id="4" name="Retângulo 3">
            <a:extLst>
              <a:ext uri="{FF2B5EF4-FFF2-40B4-BE49-F238E27FC236}">
                <a16:creationId xmlns:a16="http://schemas.microsoft.com/office/drawing/2014/main" id="{88E18A9F-E935-B988-7953-13F6162AEE6A}"/>
              </a:ext>
            </a:extLst>
          </p:cNvPr>
          <p:cNvSpPr/>
          <p:nvPr/>
        </p:nvSpPr>
        <p:spPr>
          <a:xfrm>
            <a:off x="3433046" y="5866572"/>
            <a:ext cx="5759118" cy="502838"/>
          </a:xfrm>
          <a:prstGeom prst="rect">
            <a:avLst/>
          </a:prstGeom>
          <a:noFill/>
          <a:ln w="1651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pt-PT" sz="30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1828296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5A09B55-474F-6E45-B0F4-093F5254D2E6}"/>
              </a:ext>
            </a:extLst>
          </p:cNvPr>
          <p:cNvSpPr>
            <a:spLocks noGrp="1"/>
          </p:cNvSpPr>
          <p:nvPr>
            <p:ph type="title"/>
          </p:nvPr>
        </p:nvSpPr>
        <p:spPr>
          <a:xfrm>
            <a:off x="98713" y="1579968"/>
            <a:ext cx="4394200" cy="1323439"/>
          </a:xfrm>
        </p:spPr>
        <p:txBody>
          <a:bodyPr vert="horz" lIns="91440" tIns="45720" rIns="91440" bIns="45720" rtlCol="0" anchor="t">
            <a:normAutofit/>
          </a:bodyPr>
          <a:lstStyle/>
          <a:p>
            <a:r>
              <a:rPr lang="en-US" sz="4000" kern="1200" dirty="0">
                <a:solidFill>
                  <a:schemeClr val="bg1"/>
                </a:solidFill>
                <a:latin typeface="+mj-lt"/>
                <a:ea typeface="+mj-ea"/>
                <a:cs typeface="+mj-cs"/>
              </a:rPr>
              <a:t>UEMS</a:t>
            </a:r>
          </a:p>
        </p:txBody>
      </p:sp>
      <p:sp>
        <p:nvSpPr>
          <p:cNvPr id="6" name="Retângulo 5">
            <a:extLst>
              <a:ext uri="{FF2B5EF4-FFF2-40B4-BE49-F238E27FC236}">
                <a16:creationId xmlns:a16="http://schemas.microsoft.com/office/drawing/2014/main" id="{FA91B0B7-99D8-EE45-9BEA-58AD9883BAEB}"/>
              </a:ext>
            </a:extLst>
          </p:cNvPr>
          <p:cNvSpPr/>
          <p:nvPr/>
        </p:nvSpPr>
        <p:spPr>
          <a:xfrm>
            <a:off x="98713" y="2414181"/>
            <a:ext cx="6289730" cy="2863851"/>
          </a:xfrm>
          <a:prstGeom prst="rect">
            <a:avLst/>
          </a:prstGeom>
        </p:spPr>
        <p:txBody>
          <a:bodyPr vert="horz" lIns="91440" tIns="45720" rIns="91440" bIns="45720" rtlCol="0">
            <a:normAutofit fontScale="40000" lnSpcReduction="20000"/>
          </a:bodyPr>
          <a:lstStyle/>
          <a:p>
            <a:pPr>
              <a:lnSpc>
                <a:spcPct val="90000"/>
              </a:lnSpc>
              <a:defRPr/>
            </a:pPr>
            <a:r>
              <a:rPr lang="en-US" sz="6200" dirty="0">
                <a:solidFill>
                  <a:schemeClr val="bg1">
                    <a:alpha val="80000"/>
                  </a:schemeClr>
                </a:solidFill>
              </a:rPr>
              <a:t>66 years young</a:t>
            </a:r>
          </a:p>
          <a:p>
            <a:pPr>
              <a:lnSpc>
                <a:spcPct val="90000"/>
              </a:lnSpc>
              <a:defRPr/>
            </a:pPr>
            <a:endParaRPr lang="en-US" sz="6200" dirty="0">
              <a:solidFill>
                <a:schemeClr val="bg1">
                  <a:alpha val="80000"/>
                </a:schemeClr>
              </a:solidFill>
            </a:endParaRPr>
          </a:p>
          <a:p>
            <a:pPr>
              <a:lnSpc>
                <a:spcPct val="90000"/>
              </a:lnSpc>
              <a:defRPr/>
            </a:pPr>
            <a:r>
              <a:rPr lang="en-US" sz="6200" dirty="0">
                <a:solidFill>
                  <a:schemeClr val="bg1">
                    <a:alpha val="80000"/>
                  </a:schemeClr>
                </a:solidFill>
              </a:rPr>
              <a:t>41 Countries</a:t>
            </a:r>
          </a:p>
          <a:p>
            <a:pPr indent="-228600">
              <a:lnSpc>
                <a:spcPct val="90000"/>
              </a:lnSpc>
              <a:buFont typeface="Arial" panose="020B0604020202020204" pitchFamily="34" charset="0"/>
              <a:buChar char="•"/>
              <a:defRPr/>
            </a:pPr>
            <a:endParaRPr lang="en-US" sz="6200" dirty="0">
              <a:solidFill>
                <a:schemeClr val="bg1">
                  <a:alpha val="80000"/>
                </a:schemeClr>
              </a:solidFill>
            </a:endParaRPr>
          </a:p>
          <a:p>
            <a:pPr>
              <a:lnSpc>
                <a:spcPct val="90000"/>
              </a:lnSpc>
              <a:defRPr/>
            </a:pPr>
            <a:r>
              <a:rPr lang="en-US" sz="6200" dirty="0">
                <a:solidFill>
                  <a:schemeClr val="bg1">
                    <a:alpha val="80000"/>
                  </a:schemeClr>
                </a:solidFill>
              </a:rPr>
              <a:t>National Medical Associations of:</a:t>
            </a:r>
          </a:p>
          <a:p>
            <a:pPr>
              <a:lnSpc>
                <a:spcPct val="90000"/>
              </a:lnSpc>
              <a:defRPr/>
            </a:pPr>
            <a:endParaRPr lang="en-US" sz="6200" dirty="0">
              <a:solidFill>
                <a:schemeClr val="bg1">
                  <a:alpha val="80000"/>
                </a:schemeClr>
              </a:solidFill>
            </a:endParaRPr>
          </a:p>
          <a:p>
            <a:pPr>
              <a:lnSpc>
                <a:spcPct val="90000"/>
              </a:lnSpc>
              <a:defRPr/>
            </a:pPr>
            <a:r>
              <a:rPr lang="en-US" sz="6200" dirty="0">
                <a:solidFill>
                  <a:schemeClr val="bg1">
                    <a:alpha val="80000"/>
                  </a:schemeClr>
                </a:solidFill>
              </a:rPr>
              <a:t>&gt; 80 Specialists bodies</a:t>
            </a:r>
          </a:p>
          <a:p>
            <a:pPr indent="-228600">
              <a:lnSpc>
                <a:spcPct val="90000"/>
              </a:lnSpc>
              <a:buFont typeface="Arial" panose="020B0604020202020204" pitchFamily="34" charset="0"/>
              <a:buChar char="•"/>
              <a:defRPr/>
            </a:pPr>
            <a:endParaRPr lang="en-US" sz="6200" dirty="0">
              <a:solidFill>
                <a:schemeClr val="bg1">
                  <a:alpha val="80000"/>
                </a:schemeClr>
              </a:solidFill>
            </a:endParaRPr>
          </a:p>
          <a:p>
            <a:pPr>
              <a:lnSpc>
                <a:spcPct val="90000"/>
              </a:lnSpc>
              <a:defRPr/>
            </a:pPr>
            <a:r>
              <a:rPr lang="en-US" sz="6200" dirty="0">
                <a:solidFill>
                  <a:schemeClr val="bg1">
                    <a:alpha val="80000"/>
                  </a:schemeClr>
                </a:solidFill>
              </a:rPr>
              <a:t>1,600,000 Medical Professionals</a:t>
            </a:r>
          </a:p>
          <a:p>
            <a:pPr indent="-228600">
              <a:lnSpc>
                <a:spcPct val="90000"/>
              </a:lnSpc>
              <a:buFont typeface="Arial" panose="020B0604020202020204" pitchFamily="34" charset="0"/>
              <a:buChar char="•"/>
              <a:defRPr/>
            </a:pPr>
            <a:endParaRPr lang="en-US" sz="1700" dirty="0">
              <a:solidFill>
                <a:schemeClr val="bg1">
                  <a:alpha val="80000"/>
                </a:schemeClr>
              </a:solidFill>
            </a:endParaRPr>
          </a:p>
          <a:p>
            <a:pPr indent="-228600">
              <a:lnSpc>
                <a:spcPct val="90000"/>
              </a:lnSpc>
              <a:spcAft>
                <a:spcPts val="600"/>
              </a:spcAft>
              <a:buFont typeface="Arial" panose="020B0604020202020204" pitchFamily="34" charset="0"/>
              <a:buChar char="•"/>
            </a:pPr>
            <a:endParaRPr lang="en-US" sz="1700" dirty="0">
              <a:solidFill>
                <a:schemeClr val="bg1">
                  <a:alpha val="80000"/>
                </a:schemeClr>
              </a:solidFill>
            </a:endParaRPr>
          </a:p>
        </p:txBody>
      </p:sp>
      <p:pic>
        <p:nvPicPr>
          <p:cNvPr id="5" name="Marcador de Posição de Conteúdo 4" descr="Uma imagem com mesa, interior, prato, azul&#10;&#10;Descrição gerada automaticamente">
            <a:extLst>
              <a:ext uri="{FF2B5EF4-FFF2-40B4-BE49-F238E27FC236}">
                <a16:creationId xmlns:a16="http://schemas.microsoft.com/office/drawing/2014/main" id="{0159C48F-F16A-684C-90D5-3E638F35D538}"/>
              </a:ext>
            </a:extLst>
          </p:cNvPr>
          <p:cNvPicPr>
            <a:picLocks noGrp="1" noChangeAspect="1"/>
          </p:cNvPicPr>
          <p:nvPr>
            <p:ph idx="1"/>
          </p:nvPr>
        </p:nvPicPr>
        <p:blipFill rotWithShape="1">
          <a:blip r:embed="rId2"/>
          <a:srcRect r="519" b="2"/>
          <a:stretch/>
        </p:blipFill>
        <p:spPr>
          <a:xfrm>
            <a:off x="5814060" y="146306"/>
            <a:ext cx="6377940" cy="3333749"/>
          </a:xfrm>
          <a:custGeom>
            <a:avLst/>
            <a:gdLst/>
            <a:ahLst/>
            <a:cxnLst/>
            <a:rect l="l" t="t" r="r" b="b"/>
            <a:pathLst>
              <a:path w="6377940" h="3333749">
                <a:moveTo>
                  <a:pt x="0" y="0"/>
                </a:moveTo>
                <a:lnTo>
                  <a:pt x="6377940" y="0"/>
                </a:lnTo>
                <a:lnTo>
                  <a:pt x="6377940" y="3333749"/>
                </a:lnTo>
                <a:lnTo>
                  <a:pt x="174585" y="3333749"/>
                </a:lnTo>
                <a:lnTo>
                  <a:pt x="0" y="2202180"/>
                </a:lnTo>
                <a:close/>
              </a:path>
            </a:pathLst>
          </a:custGeom>
        </p:spPr>
      </p:pic>
      <p:pic>
        <p:nvPicPr>
          <p:cNvPr id="7" name="Imagem 6">
            <a:extLst>
              <a:ext uri="{FF2B5EF4-FFF2-40B4-BE49-F238E27FC236}">
                <a16:creationId xmlns:a16="http://schemas.microsoft.com/office/drawing/2014/main" id="{1A97A3EC-15E6-D34C-AE43-962EBC48B83D}"/>
              </a:ext>
            </a:extLst>
          </p:cNvPr>
          <p:cNvPicPr>
            <a:picLocks noChangeAspect="1"/>
          </p:cNvPicPr>
          <p:nvPr/>
        </p:nvPicPr>
        <p:blipFill rotWithShape="1">
          <a:blip r:embed="rId3">
            <a:extLst>
              <a:ext uri="{28A0092B-C50C-407E-A947-70E740481C1C}">
                <a14:useLocalDpi xmlns:a14="http://schemas.microsoft.com/office/drawing/2010/main" val="0"/>
              </a:ext>
            </a:extLst>
          </a:blip>
          <a:srcRect t="23653" r="1" b="1139"/>
          <a:stretch/>
        </p:blipFill>
        <p:spPr>
          <a:xfrm>
            <a:off x="5814060" y="3524252"/>
            <a:ext cx="6377940" cy="3333748"/>
          </a:xfrm>
          <a:custGeom>
            <a:avLst/>
            <a:gdLst/>
            <a:ahLst/>
            <a:cxnLst/>
            <a:rect l="l" t="t" r="r" b="b"/>
            <a:pathLst>
              <a:path w="6377940" h="3333748">
                <a:moveTo>
                  <a:pt x="203977" y="0"/>
                </a:moveTo>
                <a:lnTo>
                  <a:pt x="6377940" y="0"/>
                </a:lnTo>
                <a:lnTo>
                  <a:pt x="6377940" y="3333748"/>
                </a:lnTo>
                <a:lnTo>
                  <a:pt x="0" y="3333748"/>
                </a:lnTo>
                <a:lnTo>
                  <a:pt x="525780" y="1931668"/>
                </a:lnTo>
                <a:lnTo>
                  <a:pt x="205740" y="11428"/>
                </a:lnTo>
                <a:close/>
              </a:path>
            </a:pathLst>
          </a:custGeom>
        </p:spPr>
      </p:pic>
      <p:grpSp>
        <p:nvGrpSpPr>
          <p:cNvPr id="27" name="Group 26">
            <a:extLst>
              <a:ext uri="{FF2B5EF4-FFF2-40B4-BE49-F238E27FC236}">
                <a16:creationId xmlns:a16="http://schemas.microsoft.com/office/drawing/2014/main" id="{364A290D-B7BC-40B4-AB97-0C801BCCE2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8" y="544"/>
            <a:ext cx="874716" cy="6857455"/>
            <a:chOff x="5632358" y="544"/>
            <a:chExt cx="874716" cy="6857455"/>
          </a:xfrm>
        </p:grpSpPr>
        <p:sp>
          <p:nvSpPr>
            <p:cNvPr id="28" name="Freeform: Shape 27">
              <a:extLst>
                <a:ext uri="{FF2B5EF4-FFF2-40B4-BE49-F238E27FC236}">
                  <a16:creationId xmlns:a16="http://schemas.microsoft.com/office/drawing/2014/main" id="{3C60D1EB-842B-4027-9728-E57314926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914"/>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a:outerShdw blurRad="381000" dist="152400" dir="108000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44E103E5-C039-4EA4-843B-AD566B5C96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914"/>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908244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AB8EDC3-1C0D-4505-A2C7-839A5161F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069E294-3813-4588-9E9C-AEA08F9C4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Posição de Conteúdo 4" descr="Uma imagem com mesa, interior, prato, azul&#10;&#10;Descrição gerada automaticamente">
            <a:extLst>
              <a:ext uri="{FF2B5EF4-FFF2-40B4-BE49-F238E27FC236}">
                <a16:creationId xmlns:a16="http://schemas.microsoft.com/office/drawing/2014/main" id="{0159C48F-F16A-684C-90D5-3E638F35D538}"/>
              </a:ext>
            </a:extLst>
          </p:cNvPr>
          <p:cNvPicPr>
            <a:picLocks noGrp="1" noChangeAspect="1"/>
          </p:cNvPicPr>
          <p:nvPr>
            <p:ph idx="1"/>
          </p:nvPr>
        </p:nvPicPr>
        <p:blipFill rotWithShape="1">
          <a:blip r:embed="rId2">
            <a:alphaModFix amt="40000"/>
          </a:blip>
          <a:srcRect l="2307" r="5248"/>
          <a:stretch/>
        </p:blipFill>
        <p:spPr>
          <a:xfrm>
            <a:off x="0" y="10"/>
            <a:ext cx="12191980" cy="6857990"/>
          </a:xfrm>
          <a:prstGeom prst="rect">
            <a:avLst/>
          </a:prstGeom>
        </p:spPr>
      </p:pic>
      <p:sp>
        <p:nvSpPr>
          <p:cNvPr id="6" name="Retângulo 5">
            <a:extLst>
              <a:ext uri="{FF2B5EF4-FFF2-40B4-BE49-F238E27FC236}">
                <a16:creationId xmlns:a16="http://schemas.microsoft.com/office/drawing/2014/main" id="{FA91B0B7-99D8-EE45-9BEA-58AD9883BAEB}"/>
              </a:ext>
            </a:extLst>
          </p:cNvPr>
          <p:cNvSpPr/>
          <p:nvPr/>
        </p:nvSpPr>
        <p:spPr>
          <a:xfrm>
            <a:off x="234778" y="679623"/>
            <a:ext cx="7982465" cy="5497340"/>
          </a:xfrm>
          <a:prstGeom prst="rect">
            <a:avLst/>
          </a:prstGeom>
        </p:spPr>
        <p:txBody>
          <a:bodyPr vert="horz" lIns="91440" tIns="45720" rIns="91440" bIns="45720" rtlCol="0">
            <a:normAutofit fontScale="92500" lnSpcReduction="20000"/>
          </a:bodyPr>
          <a:lstStyle/>
          <a:p>
            <a:r>
              <a:rPr lang="pt-PT" sz="2800" dirty="0">
                <a:solidFill>
                  <a:schemeClr val="bg1"/>
                </a:solidFill>
              </a:rPr>
              <a:t>OBJECTIVES</a:t>
            </a:r>
          </a:p>
          <a:p>
            <a:endParaRPr lang="pt-PT" sz="2800" dirty="0">
              <a:solidFill>
                <a:schemeClr val="bg1"/>
              </a:solidFill>
            </a:endParaRPr>
          </a:p>
          <a:p>
            <a:r>
              <a:rPr lang="pt-PT" sz="2800" dirty="0" err="1">
                <a:solidFill>
                  <a:schemeClr val="bg1"/>
                </a:solidFill>
              </a:rPr>
              <a:t>Promote</a:t>
            </a:r>
            <a:r>
              <a:rPr lang="pt-PT" sz="2800" dirty="0">
                <a:solidFill>
                  <a:schemeClr val="bg1"/>
                </a:solidFill>
              </a:rPr>
              <a:t> free </a:t>
            </a:r>
            <a:r>
              <a:rPr lang="pt-PT" sz="2800" dirty="0" err="1">
                <a:solidFill>
                  <a:schemeClr val="bg1"/>
                </a:solidFill>
              </a:rPr>
              <a:t>movement</a:t>
            </a:r>
            <a:endParaRPr lang="pt-PT" sz="2800" dirty="0">
              <a:solidFill>
                <a:schemeClr val="bg1"/>
              </a:solidFill>
            </a:endParaRPr>
          </a:p>
          <a:p>
            <a:endParaRPr lang="pt-PT" sz="2800" dirty="0">
              <a:solidFill>
                <a:schemeClr val="bg1"/>
              </a:solidFill>
            </a:endParaRPr>
          </a:p>
          <a:p>
            <a:pPr marL="742950" lvl="1" indent="-285750">
              <a:buFont typeface="Arial" panose="020B0604020202020204" pitchFamily="34" charset="0"/>
              <a:buChar char="•"/>
            </a:pPr>
            <a:r>
              <a:rPr lang="pt-PT" sz="2800" dirty="0" err="1">
                <a:solidFill>
                  <a:schemeClr val="bg1"/>
                </a:solidFill>
              </a:rPr>
              <a:t>through</a:t>
            </a:r>
            <a:r>
              <a:rPr lang="pt-PT" sz="2800" dirty="0">
                <a:solidFill>
                  <a:schemeClr val="bg1"/>
                </a:solidFill>
              </a:rPr>
              <a:t> </a:t>
            </a:r>
            <a:r>
              <a:rPr lang="pt-PT" sz="2800" dirty="0" err="1">
                <a:solidFill>
                  <a:schemeClr val="bg1"/>
                </a:solidFill>
              </a:rPr>
              <a:t>the</a:t>
            </a:r>
            <a:r>
              <a:rPr lang="pt-PT" sz="2800" dirty="0">
                <a:solidFill>
                  <a:schemeClr val="bg1"/>
                </a:solidFill>
              </a:rPr>
              <a:t> </a:t>
            </a:r>
            <a:r>
              <a:rPr lang="pt-PT" sz="2800" dirty="0" err="1">
                <a:solidFill>
                  <a:schemeClr val="bg1"/>
                </a:solidFill>
              </a:rPr>
              <a:t>harmonisation</a:t>
            </a:r>
            <a:r>
              <a:rPr lang="pt-PT" sz="2800" dirty="0">
                <a:solidFill>
                  <a:schemeClr val="bg1"/>
                </a:solidFill>
              </a:rPr>
              <a:t> of </a:t>
            </a:r>
            <a:r>
              <a:rPr lang="pt-PT" sz="2800" dirty="0" err="1">
                <a:solidFill>
                  <a:schemeClr val="bg1"/>
                </a:solidFill>
              </a:rPr>
              <a:t>the</a:t>
            </a:r>
            <a:r>
              <a:rPr lang="pt-PT" sz="2800" dirty="0">
                <a:solidFill>
                  <a:schemeClr val="bg1"/>
                </a:solidFill>
              </a:rPr>
              <a:t> </a:t>
            </a:r>
            <a:r>
              <a:rPr lang="pt-PT" sz="2800" dirty="0" err="1">
                <a:solidFill>
                  <a:schemeClr val="bg1"/>
                </a:solidFill>
              </a:rPr>
              <a:t>highest</a:t>
            </a:r>
            <a:r>
              <a:rPr lang="pt-PT" sz="2800" dirty="0">
                <a:solidFill>
                  <a:schemeClr val="bg1"/>
                </a:solidFill>
              </a:rPr>
              <a:t> </a:t>
            </a:r>
            <a:r>
              <a:rPr lang="pt-PT" sz="2800" dirty="0" err="1">
                <a:solidFill>
                  <a:schemeClr val="bg1"/>
                </a:solidFill>
              </a:rPr>
              <a:t>level</a:t>
            </a:r>
            <a:r>
              <a:rPr lang="pt-PT" sz="2800" dirty="0">
                <a:solidFill>
                  <a:schemeClr val="bg1"/>
                </a:solidFill>
              </a:rPr>
              <a:t> of </a:t>
            </a:r>
            <a:r>
              <a:rPr lang="pt-PT" sz="2800" dirty="0" err="1">
                <a:solidFill>
                  <a:schemeClr val="bg1"/>
                </a:solidFill>
              </a:rPr>
              <a:t>specialist</a:t>
            </a:r>
            <a:r>
              <a:rPr lang="pt-PT" sz="2800" dirty="0">
                <a:solidFill>
                  <a:schemeClr val="bg1"/>
                </a:solidFill>
              </a:rPr>
              <a:t> training and medical </a:t>
            </a:r>
            <a:r>
              <a:rPr lang="pt-PT" sz="2800" dirty="0" err="1">
                <a:solidFill>
                  <a:schemeClr val="bg1"/>
                </a:solidFill>
              </a:rPr>
              <a:t>care</a:t>
            </a:r>
            <a:r>
              <a:rPr lang="pt-PT" sz="2800" dirty="0">
                <a:solidFill>
                  <a:schemeClr val="bg1"/>
                </a:solidFill>
              </a:rPr>
              <a:t> </a:t>
            </a:r>
          </a:p>
          <a:p>
            <a:br>
              <a:rPr lang="pt-PT" sz="2800" dirty="0">
                <a:solidFill>
                  <a:schemeClr val="bg1"/>
                </a:solidFill>
              </a:rPr>
            </a:br>
            <a:endParaRPr lang="pt-PT" sz="2800" dirty="0">
              <a:solidFill>
                <a:schemeClr val="bg1"/>
              </a:solidFill>
            </a:endParaRPr>
          </a:p>
          <a:p>
            <a:r>
              <a:rPr lang="pt-PT" sz="2800" dirty="0">
                <a:solidFill>
                  <a:schemeClr val="bg1"/>
                </a:solidFill>
              </a:rPr>
              <a:t>VISION</a:t>
            </a:r>
          </a:p>
          <a:p>
            <a:endParaRPr lang="pt-PT" sz="2800" dirty="0">
              <a:solidFill>
                <a:schemeClr val="bg1"/>
              </a:solidFill>
            </a:endParaRPr>
          </a:p>
          <a:p>
            <a:r>
              <a:rPr lang="pt-PT" sz="2800" dirty="0">
                <a:solidFill>
                  <a:schemeClr val="bg1"/>
                </a:solidFill>
              </a:rPr>
              <a:t>Set standards in </a:t>
            </a:r>
            <a:r>
              <a:rPr lang="pt-PT" sz="2800" dirty="0" err="1">
                <a:solidFill>
                  <a:schemeClr val="bg1"/>
                </a:solidFill>
              </a:rPr>
              <a:t>the</a:t>
            </a:r>
            <a:r>
              <a:rPr lang="pt-PT" sz="2800" dirty="0">
                <a:solidFill>
                  <a:schemeClr val="bg1"/>
                </a:solidFill>
              </a:rPr>
              <a:t> </a:t>
            </a:r>
            <a:r>
              <a:rPr lang="pt-PT" sz="2800" dirty="0" err="1">
                <a:solidFill>
                  <a:schemeClr val="bg1"/>
                </a:solidFill>
              </a:rPr>
              <a:t>fields</a:t>
            </a:r>
            <a:r>
              <a:rPr lang="pt-PT" sz="2800" dirty="0">
                <a:solidFill>
                  <a:schemeClr val="bg1"/>
                </a:solidFill>
              </a:rPr>
              <a:t> of:</a:t>
            </a:r>
          </a:p>
          <a:p>
            <a:endParaRPr lang="pt-PT" sz="2800" dirty="0">
              <a:solidFill>
                <a:schemeClr val="bg1"/>
              </a:solidFill>
            </a:endParaRPr>
          </a:p>
          <a:p>
            <a:pPr marL="742950" lvl="1" indent="-285750">
              <a:buFont typeface="Arial" panose="020B0604020202020204" pitchFamily="34" charset="0"/>
              <a:buChar char="•"/>
            </a:pPr>
            <a:r>
              <a:rPr lang="pt-PT" sz="2800" dirty="0" err="1">
                <a:solidFill>
                  <a:schemeClr val="bg1"/>
                </a:solidFill>
              </a:rPr>
              <a:t>Postgraduate</a:t>
            </a:r>
            <a:r>
              <a:rPr lang="pt-PT" sz="2800" dirty="0">
                <a:solidFill>
                  <a:schemeClr val="bg1"/>
                </a:solidFill>
              </a:rPr>
              <a:t> </a:t>
            </a:r>
            <a:r>
              <a:rPr lang="pt-PT" sz="2800" dirty="0" err="1">
                <a:solidFill>
                  <a:schemeClr val="bg1"/>
                </a:solidFill>
              </a:rPr>
              <a:t>Specialist</a:t>
            </a:r>
            <a:r>
              <a:rPr lang="pt-PT" sz="2800" dirty="0">
                <a:solidFill>
                  <a:schemeClr val="bg1"/>
                </a:solidFill>
              </a:rPr>
              <a:t> Medical Training</a:t>
            </a:r>
          </a:p>
          <a:p>
            <a:pPr marL="742950" lvl="1" indent="-285750">
              <a:buFont typeface="Arial" panose="020B0604020202020204" pitchFamily="34" charset="0"/>
              <a:buChar char="•"/>
            </a:pPr>
            <a:endParaRPr lang="pt-PT" sz="2800" dirty="0">
              <a:solidFill>
                <a:schemeClr val="bg1"/>
              </a:solidFill>
            </a:endParaRPr>
          </a:p>
          <a:p>
            <a:pPr marL="742950" lvl="1" indent="-285750">
              <a:buFont typeface="Arial" panose="020B0604020202020204" pitchFamily="34" charset="0"/>
              <a:buChar char="•"/>
            </a:pPr>
            <a:r>
              <a:rPr lang="pt-PT" sz="2800" dirty="0" err="1">
                <a:solidFill>
                  <a:schemeClr val="bg1"/>
                </a:solidFill>
              </a:rPr>
              <a:t>Continuing</a:t>
            </a:r>
            <a:r>
              <a:rPr lang="pt-PT" sz="2800" dirty="0">
                <a:solidFill>
                  <a:schemeClr val="bg1"/>
                </a:solidFill>
              </a:rPr>
              <a:t> </a:t>
            </a:r>
            <a:r>
              <a:rPr lang="pt-PT" sz="2800" dirty="0" err="1">
                <a:solidFill>
                  <a:schemeClr val="bg1"/>
                </a:solidFill>
              </a:rPr>
              <a:t>Med</a:t>
            </a:r>
            <a:r>
              <a:rPr lang="pt-PT" sz="2800" dirty="0">
                <a:solidFill>
                  <a:schemeClr val="bg1"/>
                </a:solidFill>
              </a:rPr>
              <a:t>. </a:t>
            </a:r>
            <a:r>
              <a:rPr lang="pt-PT" sz="2800" dirty="0" err="1">
                <a:solidFill>
                  <a:schemeClr val="bg1"/>
                </a:solidFill>
              </a:rPr>
              <a:t>Education</a:t>
            </a:r>
            <a:r>
              <a:rPr lang="pt-PT" sz="2800" dirty="0">
                <a:solidFill>
                  <a:schemeClr val="bg1"/>
                </a:solidFill>
              </a:rPr>
              <a:t> and Prof. </a:t>
            </a:r>
            <a:r>
              <a:rPr lang="pt-PT" sz="2800" dirty="0" err="1">
                <a:solidFill>
                  <a:schemeClr val="bg1"/>
                </a:solidFill>
              </a:rPr>
              <a:t>Development</a:t>
            </a:r>
            <a:endParaRPr lang="pt-PT" sz="2800" dirty="0">
              <a:solidFill>
                <a:schemeClr val="bg1"/>
              </a:solidFill>
            </a:endParaRPr>
          </a:p>
          <a:p>
            <a:pPr marL="742950" lvl="1" indent="-285750">
              <a:buFont typeface="Arial" panose="020B0604020202020204" pitchFamily="34" charset="0"/>
              <a:buChar char="•"/>
            </a:pPr>
            <a:endParaRPr lang="pt-PT" sz="2800" dirty="0">
              <a:solidFill>
                <a:schemeClr val="bg1"/>
              </a:solidFill>
            </a:endParaRPr>
          </a:p>
          <a:p>
            <a:pPr marL="742950" lvl="1" indent="-285750">
              <a:buFont typeface="Arial" panose="020B0604020202020204" pitchFamily="34" charset="0"/>
              <a:buChar char="•"/>
            </a:pPr>
            <a:r>
              <a:rPr lang="pt-PT" sz="2800" dirty="0" err="1">
                <a:solidFill>
                  <a:schemeClr val="bg1"/>
                </a:solidFill>
              </a:rPr>
              <a:t>Quality</a:t>
            </a:r>
            <a:r>
              <a:rPr lang="pt-PT" sz="2800" dirty="0">
                <a:solidFill>
                  <a:schemeClr val="bg1"/>
                </a:solidFill>
              </a:rPr>
              <a:t> </a:t>
            </a:r>
            <a:r>
              <a:rPr lang="pt-PT" sz="2800" dirty="0" err="1">
                <a:solidFill>
                  <a:schemeClr val="bg1"/>
                </a:solidFill>
              </a:rPr>
              <a:t>Assurance</a:t>
            </a:r>
            <a:r>
              <a:rPr lang="pt-PT" sz="2800" dirty="0">
                <a:solidFill>
                  <a:schemeClr val="bg1"/>
                </a:solidFill>
              </a:rPr>
              <a:t> in </a:t>
            </a:r>
            <a:r>
              <a:rPr lang="pt-PT" sz="2800" dirty="0" err="1">
                <a:solidFill>
                  <a:schemeClr val="bg1"/>
                </a:solidFill>
              </a:rPr>
              <a:t>specialist</a:t>
            </a:r>
            <a:r>
              <a:rPr lang="pt-PT" sz="2800" dirty="0">
                <a:solidFill>
                  <a:schemeClr val="bg1"/>
                </a:solidFill>
              </a:rPr>
              <a:t> medical </a:t>
            </a:r>
            <a:r>
              <a:rPr lang="pt-PT" sz="2800" dirty="0" err="1">
                <a:solidFill>
                  <a:schemeClr val="bg1"/>
                </a:solidFill>
              </a:rPr>
              <a:t>practice</a:t>
            </a:r>
            <a:endParaRPr lang="pt-PT" sz="2800" dirty="0">
              <a:solidFill>
                <a:schemeClr val="bg1"/>
              </a:solidFill>
            </a:endParaRPr>
          </a:p>
          <a:p>
            <a:pPr marL="342900" indent="-228600">
              <a:lnSpc>
                <a:spcPct val="90000"/>
              </a:lnSpc>
              <a:spcAft>
                <a:spcPts val="600"/>
              </a:spcAft>
              <a:buFont typeface="Arial" panose="020B0604020202020204" pitchFamily="34" charset="0"/>
              <a:buChar char="•"/>
              <a:defRPr/>
            </a:pPr>
            <a:endParaRPr lang="en-US" sz="2000" dirty="0">
              <a:solidFill>
                <a:schemeClr val="bg1"/>
              </a:solidFill>
            </a:endParaRPr>
          </a:p>
          <a:p>
            <a:pPr indent="-228600">
              <a:lnSpc>
                <a:spcPct val="90000"/>
              </a:lnSpc>
              <a:spcAft>
                <a:spcPts val="600"/>
              </a:spcAft>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val="947969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AB8EDC3-1C0D-4505-A2C7-839A5161F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069E294-3813-4588-9E9C-AEA08F9C4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Posição de Conteúdo 4" descr="Uma imagem com mesa, interior, prato, azul&#10;&#10;Descrição gerada automaticamente">
            <a:extLst>
              <a:ext uri="{FF2B5EF4-FFF2-40B4-BE49-F238E27FC236}">
                <a16:creationId xmlns:a16="http://schemas.microsoft.com/office/drawing/2014/main" id="{0159C48F-F16A-684C-90D5-3E638F35D538}"/>
              </a:ext>
            </a:extLst>
          </p:cNvPr>
          <p:cNvPicPr>
            <a:picLocks noGrp="1" noChangeAspect="1"/>
          </p:cNvPicPr>
          <p:nvPr>
            <p:ph idx="1"/>
          </p:nvPr>
        </p:nvPicPr>
        <p:blipFill rotWithShape="1">
          <a:blip r:embed="rId2">
            <a:alphaModFix amt="40000"/>
          </a:blip>
          <a:srcRect l="2307" r="5248"/>
          <a:stretch/>
        </p:blipFill>
        <p:spPr>
          <a:xfrm>
            <a:off x="-3028" y="10"/>
            <a:ext cx="12191980" cy="6857990"/>
          </a:xfrm>
          <a:prstGeom prst="rect">
            <a:avLst/>
          </a:prstGeom>
        </p:spPr>
      </p:pic>
      <p:sp>
        <p:nvSpPr>
          <p:cNvPr id="2" name="Título 1">
            <a:extLst>
              <a:ext uri="{FF2B5EF4-FFF2-40B4-BE49-F238E27FC236}">
                <a16:creationId xmlns:a16="http://schemas.microsoft.com/office/drawing/2014/main" id="{65A09B55-474F-6E45-B0F4-093F5254D2E6}"/>
              </a:ext>
            </a:extLst>
          </p:cNvPr>
          <p:cNvSpPr>
            <a:spLocks noGrp="1"/>
          </p:cNvSpPr>
          <p:nvPr>
            <p:ph type="title"/>
          </p:nvPr>
        </p:nvSpPr>
        <p:spPr>
          <a:xfrm>
            <a:off x="838343" y="365125"/>
            <a:ext cx="10515600" cy="1325563"/>
          </a:xfrm>
        </p:spPr>
        <p:txBody>
          <a:bodyPr vert="horz" lIns="91440" tIns="45720" rIns="91440" bIns="45720" rtlCol="0" anchor="ctr">
            <a:normAutofit/>
          </a:bodyPr>
          <a:lstStyle/>
          <a:p>
            <a:r>
              <a:rPr lang="en-US" kern="1200" dirty="0">
                <a:solidFill>
                  <a:schemeClr val="bg1"/>
                </a:solidFill>
                <a:latin typeface="+mj-lt"/>
                <a:ea typeface="+mj-ea"/>
                <a:cs typeface="+mj-cs"/>
              </a:rPr>
              <a:t>GP/FM Across Europe</a:t>
            </a:r>
          </a:p>
        </p:txBody>
      </p:sp>
      <p:sp>
        <p:nvSpPr>
          <p:cNvPr id="6" name="Retângulo 5">
            <a:extLst>
              <a:ext uri="{FF2B5EF4-FFF2-40B4-BE49-F238E27FC236}">
                <a16:creationId xmlns:a16="http://schemas.microsoft.com/office/drawing/2014/main" id="{FA91B0B7-99D8-EE45-9BEA-58AD9883BAEB}"/>
              </a:ext>
            </a:extLst>
          </p:cNvPr>
          <p:cNvSpPr/>
          <p:nvPr/>
        </p:nvSpPr>
        <p:spPr>
          <a:xfrm>
            <a:off x="838344" y="1445741"/>
            <a:ext cx="7922597" cy="4731221"/>
          </a:xfrm>
          <a:prstGeom prst="rect">
            <a:avLst/>
          </a:prstGeom>
        </p:spPr>
        <p:txBody>
          <a:bodyPr vert="horz" lIns="91440" tIns="45720" rIns="91440" bIns="45720" rtlCol="0">
            <a:normAutofit fontScale="92500" lnSpcReduction="20000"/>
          </a:bodyPr>
          <a:lstStyle/>
          <a:p>
            <a:pPr>
              <a:lnSpc>
                <a:spcPct val="90000"/>
              </a:lnSpc>
              <a:spcAft>
                <a:spcPts val="600"/>
              </a:spcAft>
              <a:defRPr/>
            </a:pPr>
            <a:endParaRPr lang="en-US" sz="2800" dirty="0">
              <a:solidFill>
                <a:schemeClr val="bg1"/>
              </a:solidFill>
            </a:endParaRPr>
          </a:p>
          <a:p>
            <a:pPr indent="0" algn="just">
              <a:lnSpc>
                <a:spcPct val="110000"/>
              </a:lnSpc>
              <a:buFont typeface="Wingdings" pitchFamily="2" charset="2"/>
              <a:buNone/>
              <a:defRPr/>
            </a:pPr>
            <a:r>
              <a:rPr lang="en-GB" sz="2800" dirty="0">
                <a:solidFill>
                  <a:schemeClr val="bg1"/>
                </a:solidFill>
                <a:ea typeface="ＭＳ Ｐゴシック" panose="020B0600070205080204" pitchFamily="34" charset="-128"/>
              </a:rPr>
              <a:t>469.000 doctors*</a:t>
            </a:r>
          </a:p>
          <a:p>
            <a:pPr indent="0" algn="just">
              <a:lnSpc>
                <a:spcPct val="110000"/>
              </a:lnSpc>
              <a:buFont typeface="Wingdings" pitchFamily="2" charset="2"/>
              <a:buNone/>
              <a:defRPr/>
            </a:pPr>
            <a:endParaRPr lang="en-GB" sz="2800" dirty="0">
              <a:solidFill>
                <a:schemeClr val="bg1"/>
              </a:solidFill>
              <a:ea typeface="ＭＳ Ｐゴシック" panose="020B0600070205080204" pitchFamily="34" charset="-128"/>
            </a:endParaRPr>
          </a:p>
          <a:p>
            <a:pPr indent="0" algn="just">
              <a:lnSpc>
                <a:spcPct val="110000"/>
              </a:lnSpc>
              <a:buFont typeface="Wingdings" pitchFamily="2" charset="2"/>
              <a:buNone/>
              <a:defRPr/>
            </a:pPr>
            <a:r>
              <a:rPr lang="en-GB" sz="2800" dirty="0">
                <a:solidFill>
                  <a:schemeClr val="bg1"/>
                </a:solidFill>
                <a:ea typeface="ＭＳ Ｐゴシック" panose="020B0600070205080204" pitchFamily="34" charset="-128"/>
              </a:rPr>
              <a:t>94.000 in France*</a:t>
            </a:r>
          </a:p>
          <a:p>
            <a:pPr indent="0" algn="just">
              <a:lnSpc>
                <a:spcPct val="110000"/>
              </a:lnSpc>
              <a:buFont typeface="Wingdings" pitchFamily="2" charset="2"/>
              <a:buNone/>
              <a:defRPr/>
            </a:pPr>
            <a:endParaRPr lang="en-GB" sz="2800" dirty="0">
              <a:solidFill>
                <a:schemeClr val="bg1"/>
              </a:solidFill>
              <a:ea typeface="ＭＳ Ｐゴシック" panose="020B0600070205080204" pitchFamily="34" charset="-128"/>
            </a:endParaRPr>
          </a:p>
          <a:p>
            <a:pPr indent="0" algn="just">
              <a:lnSpc>
                <a:spcPct val="110000"/>
              </a:lnSpc>
              <a:buFont typeface="Wingdings" pitchFamily="2" charset="2"/>
              <a:buNone/>
              <a:defRPr/>
            </a:pPr>
            <a:r>
              <a:rPr lang="en-GB" sz="2800" dirty="0">
                <a:solidFill>
                  <a:schemeClr val="bg1"/>
                </a:solidFill>
                <a:ea typeface="ＭＳ Ｐゴシック" panose="020B0600070205080204" pitchFamily="34" charset="-128"/>
              </a:rPr>
              <a:t>85.000 in Germany*</a:t>
            </a:r>
          </a:p>
          <a:p>
            <a:pPr algn="just">
              <a:lnSpc>
                <a:spcPct val="110000"/>
              </a:lnSpc>
              <a:defRPr/>
            </a:pPr>
            <a:endParaRPr lang="en-GB" sz="2800" dirty="0">
              <a:solidFill>
                <a:schemeClr val="bg1"/>
              </a:solidFill>
              <a:ea typeface="ＭＳ Ｐゴシック" panose="020B0600070205080204" pitchFamily="34" charset="-128"/>
            </a:endParaRPr>
          </a:p>
          <a:p>
            <a:pPr>
              <a:lnSpc>
                <a:spcPct val="90000"/>
              </a:lnSpc>
              <a:spcAft>
                <a:spcPts val="600"/>
              </a:spcAft>
              <a:defRPr/>
            </a:pPr>
            <a:r>
              <a:rPr lang="en-US" sz="2800" b="1" u="sng" dirty="0">
                <a:solidFill>
                  <a:srgbClr val="FFFF00"/>
                </a:solidFill>
              </a:rPr>
              <a:t>Recognized as a specialty in 20 European Countries</a:t>
            </a:r>
          </a:p>
          <a:p>
            <a:pPr>
              <a:lnSpc>
                <a:spcPct val="90000"/>
              </a:lnSpc>
              <a:spcAft>
                <a:spcPts val="600"/>
              </a:spcAft>
              <a:defRPr/>
            </a:pPr>
            <a:endParaRPr lang="en-US" sz="2800" b="1" u="sng" dirty="0">
              <a:solidFill>
                <a:srgbClr val="FFFF00"/>
              </a:solidFill>
            </a:endParaRPr>
          </a:p>
          <a:p>
            <a:pPr>
              <a:lnSpc>
                <a:spcPct val="90000"/>
              </a:lnSpc>
              <a:spcAft>
                <a:spcPts val="600"/>
              </a:spcAft>
              <a:defRPr/>
            </a:pPr>
            <a:r>
              <a:rPr lang="en-US" sz="2800" b="1" u="sng" dirty="0">
                <a:solidFill>
                  <a:srgbClr val="FFFF00"/>
                </a:solidFill>
              </a:rPr>
              <a:t>&gt; 65% of countries have &gt; 3 years of training** </a:t>
            </a:r>
          </a:p>
          <a:p>
            <a:pPr indent="-228600">
              <a:lnSpc>
                <a:spcPct val="90000"/>
              </a:lnSpc>
              <a:spcAft>
                <a:spcPts val="600"/>
              </a:spcAft>
              <a:buFont typeface="Arial" panose="020B0604020202020204" pitchFamily="34" charset="0"/>
              <a:buChar char="•"/>
              <a:defRPr/>
            </a:pPr>
            <a:endParaRPr lang="en-US" sz="2800" dirty="0">
              <a:solidFill>
                <a:schemeClr val="bg1"/>
              </a:solidFill>
            </a:endParaRPr>
          </a:p>
          <a:p>
            <a:pPr marL="457200" indent="-342900">
              <a:lnSpc>
                <a:spcPct val="90000"/>
              </a:lnSpc>
              <a:spcAft>
                <a:spcPts val="600"/>
              </a:spcAft>
              <a:buFont typeface="Arial" panose="020B0604020202020204" pitchFamily="34" charset="0"/>
              <a:buChar char="•"/>
              <a:defRPr/>
            </a:pPr>
            <a:r>
              <a:rPr lang="en-US" sz="2000" dirty="0">
                <a:solidFill>
                  <a:schemeClr val="bg1"/>
                </a:solidFill>
              </a:rPr>
              <a:t>Eurostat 2023 data</a:t>
            </a:r>
          </a:p>
          <a:p>
            <a:pPr marL="114300">
              <a:lnSpc>
                <a:spcPct val="90000"/>
              </a:lnSpc>
              <a:spcAft>
                <a:spcPts val="600"/>
              </a:spcAft>
              <a:defRPr/>
            </a:pPr>
            <a:r>
              <a:rPr lang="en-US" sz="2000" dirty="0">
                <a:solidFill>
                  <a:schemeClr val="bg1"/>
                </a:solidFill>
              </a:rPr>
              <a:t>** UEMO 2016 survey</a:t>
            </a:r>
          </a:p>
          <a:p>
            <a:pPr marL="342900" indent="-228600">
              <a:lnSpc>
                <a:spcPct val="90000"/>
              </a:lnSpc>
              <a:spcAft>
                <a:spcPts val="600"/>
              </a:spcAft>
              <a:buFont typeface="Arial" panose="020B0604020202020204" pitchFamily="34" charset="0"/>
              <a:buChar char="•"/>
              <a:defRPr/>
            </a:pPr>
            <a:endParaRPr lang="en-US" sz="2000" dirty="0">
              <a:solidFill>
                <a:schemeClr val="bg1"/>
              </a:solidFill>
            </a:endParaRPr>
          </a:p>
          <a:p>
            <a:pPr marL="342900" indent="-228600">
              <a:lnSpc>
                <a:spcPct val="90000"/>
              </a:lnSpc>
              <a:spcAft>
                <a:spcPts val="600"/>
              </a:spcAft>
              <a:buFont typeface="Arial" panose="020B0604020202020204" pitchFamily="34" charset="0"/>
              <a:buChar char="•"/>
              <a:defRPr/>
            </a:pPr>
            <a:endParaRPr lang="en-US" sz="2000" dirty="0">
              <a:solidFill>
                <a:schemeClr val="bg1"/>
              </a:solidFill>
            </a:endParaRPr>
          </a:p>
          <a:p>
            <a:pPr indent="-228600">
              <a:lnSpc>
                <a:spcPct val="90000"/>
              </a:lnSpc>
              <a:spcAft>
                <a:spcPts val="600"/>
              </a:spcAft>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val="3706501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50D7FB-9E3C-B9B3-F95A-4853582FEE79}"/>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BC0864C-78C3-8A73-9842-9F06880C7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E080F0B-D118-1565-BCA7-1CC9BD507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Posição de Conteúdo 4" descr="Uma imagem com mesa, interior, prato, azul&#10;&#10;Descrição gerada automaticamente">
            <a:extLst>
              <a:ext uri="{FF2B5EF4-FFF2-40B4-BE49-F238E27FC236}">
                <a16:creationId xmlns:a16="http://schemas.microsoft.com/office/drawing/2014/main" id="{8E1346C5-A764-E920-ACF4-196AE6DD9103}"/>
              </a:ext>
            </a:extLst>
          </p:cNvPr>
          <p:cNvPicPr>
            <a:picLocks noGrp="1" noChangeAspect="1"/>
          </p:cNvPicPr>
          <p:nvPr>
            <p:ph idx="1"/>
          </p:nvPr>
        </p:nvPicPr>
        <p:blipFill rotWithShape="1">
          <a:blip r:embed="rId2">
            <a:alphaModFix amt="40000"/>
          </a:blip>
          <a:srcRect l="2307" r="5248"/>
          <a:stretch/>
        </p:blipFill>
        <p:spPr>
          <a:xfrm>
            <a:off x="-3028" y="10"/>
            <a:ext cx="12191980" cy="6857990"/>
          </a:xfrm>
          <a:prstGeom prst="rect">
            <a:avLst/>
          </a:prstGeom>
        </p:spPr>
      </p:pic>
      <p:sp>
        <p:nvSpPr>
          <p:cNvPr id="2" name="Título 1">
            <a:extLst>
              <a:ext uri="{FF2B5EF4-FFF2-40B4-BE49-F238E27FC236}">
                <a16:creationId xmlns:a16="http://schemas.microsoft.com/office/drawing/2014/main" id="{86DC59D6-3E4C-EE86-FE84-17321F8FF4E9}"/>
              </a:ext>
            </a:extLst>
          </p:cNvPr>
          <p:cNvSpPr>
            <a:spLocks noGrp="1"/>
          </p:cNvSpPr>
          <p:nvPr>
            <p:ph type="title"/>
          </p:nvPr>
        </p:nvSpPr>
        <p:spPr>
          <a:xfrm>
            <a:off x="838343" y="365125"/>
            <a:ext cx="10515600" cy="1325563"/>
          </a:xfrm>
        </p:spPr>
        <p:txBody>
          <a:bodyPr vert="horz" lIns="91440" tIns="45720" rIns="91440" bIns="45720" rtlCol="0" anchor="ctr">
            <a:normAutofit/>
          </a:bodyPr>
          <a:lstStyle/>
          <a:p>
            <a:r>
              <a:rPr lang="en-US" kern="1200" dirty="0">
                <a:solidFill>
                  <a:schemeClr val="bg1"/>
                </a:solidFill>
                <a:latin typeface="+mj-lt"/>
                <a:ea typeface="+mj-ea"/>
                <a:cs typeface="+mj-cs"/>
              </a:rPr>
              <a:t>GP/FM per 100.000 inhabitants</a:t>
            </a:r>
          </a:p>
        </p:txBody>
      </p:sp>
      <p:pic>
        <p:nvPicPr>
          <p:cNvPr id="4" name="Imagem 3" descr="Uma imagem com diagrama, Gráfico, file, design&#10;&#10;Descrição gerada automaticamente">
            <a:extLst>
              <a:ext uri="{FF2B5EF4-FFF2-40B4-BE49-F238E27FC236}">
                <a16:creationId xmlns:a16="http://schemas.microsoft.com/office/drawing/2014/main" id="{90952555-02EE-0D44-9A9D-9B4C6B3B9851}"/>
              </a:ext>
            </a:extLst>
          </p:cNvPr>
          <p:cNvPicPr>
            <a:picLocks noChangeAspect="1"/>
          </p:cNvPicPr>
          <p:nvPr/>
        </p:nvPicPr>
        <p:blipFill>
          <a:blip r:embed="rId3"/>
          <a:stretch>
            <a:fillRect/>
          </a:stretch>
        </p:blipFill>
        <p:spPr>
          <a:xfrm>
            <a:off x="838342" y="2055802"/>
            <a:ext cx="10841039" cy="4137917"/>
          </a:xfrm>
          <a:prstGeom prst="rect">
            <a:avLst/>
          </a:prstGeom>
        </p:spPr>
      </p:pic>
    </p:spTree>
    <p:extLst>
      <p:ext uri="{BB962C8B-B14F-4D97-AF65-F5344CB8AC3E}">
        <p14:creationId xmlns:p14="http://schemas.microsoft.com/office/powerpoint/2010/main" val="597397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5A09B55-474F-6E45-B0F4-093F5254D2E6}"/>
              </a:ext>
            </a:extLst>
          </p:cNvPr>
          <p:cNvSpPr>
            <a:spLocks noGrp="1"/>
          </p:cNvSpPr>
          <p:nvPr>
            <p:ph type="title"/>
          </p:nvPr>
        </p:nvSpPr>
        <p:spPr>
          <a:xfrm>
            <a:off x="569977" y="-1018159"/>
            <a:ext cx="6894576" cy="1783080"/>
          </a:xfrm>
        </p:spPr>
        <p:txBody>
          <a:bodyPr vert="horz" lIns="91440" tIns="45720" rIns="91440" bIns="45720" rtlCol="0" anchor="b">
            <a:normAutofit/>
          </a:bodyPr>
          <a:lstStyle/>
          <a:p>
            <a:r>
              <a:rPr lang="en-US" sz="3600"/>
              <a:t>New World – New Realities</a:t>
            </a:r>
            <a:endParaRPr lang="en-US" sz="3600" dirty="0"/>
          </a:p>
        </p:txBody>
      </p:sp>
      <p:sp>
        <p:nvSpPr>
          <p:cNvPr id="1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tângulo 5">
            <a:extLst>
              <a:ext uri="{FF2B5EF4-FFF2-40B4-BE49-F238E27FC236}">
                <a16:creationId xmlns:a16="http://schemas.microsoft.com/office/drawing/2014/main" id="{FA91B0B7-99D8-EE45-9BEA-58AD9883BAEB}"/>
              </a:ext>
            </a:extLst>
          </p:cNvPr>
          <p:cNvSpPr/>
          <p:nvPr/>
        </p:nvSpPr>
        <p:spPr>
          <a:xfrm>
            <a:off x="621792" y="1077992"/>
            <a:ext cx="6894576" cy="3483864"/>
          </a:xfrm>
          <a:prstGeom prst="rect">
            <a:avLst/>
          </a:prstGeom>
          <a:solidFill>
            <a:schemeClr val="bg1"/>
          </a:solidFill>
        </p:spPr>
        <p:txBody>
          <a:bodyPr vert="horz" lIns="91440" tIns="45720" rIns="91440" bIns="45720" rtlCol="0">
            <a:normAutofit/>
          </a:bodyPr>
          <a:lstStyle/>
          <a:p>
            <a:pPr indent="-228600">
              <a:lnSpc>
                <a:spcPct val="90000"/>
              </a:lnSpc>
              <a:buFont typeface="Arial" panose="020B0604020202020204" pitchFamily="34" charset="0"/>
              <a:buChar char="•"/>
              <a:defRPr/>
            </a:pPr>
            <a:r>
              <a:rPr lang="en-US" altLang="en-US" sz="2200" dirty="0"/>
              <a:t>Free movement of health care professionals</a:t>
            </a:r>
          </a:p>
          <a:p>
            <a:pPr indent="-228600">
              <a:lnSpc>
                <a:spcPct val="90000"/>
              </a:lnSpc>
              <a:buFont typeface="Arial" panose="020B0604020202020204" pitchFamily="34" charset="0"/>
              <a:buChar char="•"/>
              <a:defRPr/>
            </a:pPr>
            <a:endParaRPr lang="en-US" altLang="en-US" sz="2200" dirty="0"/>
          </a:p>
          <a:p>
            <a:pPr indent="-228600">
              <a:lnSpc>
                <a:spcPct val="90000"/>
              </a:lnSpc>
              <a:buFont typeface="Arial" panose="020B0604020202020204" pitchFamily="34" charset="0"/>
              <a:buChar char="•"/>
              <a:defRPr/>
            </a:pPr>
            <a:r>
              <a:rPr lang="en-US" altLang="en-US" sz="2200" dirty="0"/>
              <a:t>Free movement of patients</a:t>
            </a:r>
          </a:p>
          <a:p>
            <a:pPr indent="-228600">
              <a:lnSpc>
                <a:spcPct val="90000"/>
              </a:lnSpc>
              <a:buFont typeface="Arial" panose="020B0604020202020204" pitchFamily="34" charset="0"/>
              <a:buChar char="•"/>
              <a:defRPr/>
            </a:pPr>
            <a:endParaRPr lang="en-US" altLang="en-US" sz="2200" dirty="0"/>
          </a:p>
          <a:p>
            <a:pPr indent="-228600">
              <a:lnSpc>
                <a:spcPct val="90000"/>
              </a:lnSpc>
              <a:buFont typeface="Arial" panose="020B0604020202020204" pitchFamily="34" charset="0"/>
              <a:buChar char="•"/>
              <a:defRPr/>
            </a:pPr>
            <a:r>
              <a:rPr lang="en-US" altLang="en-US" sz="2200" dirty="0"/>
              <a:t>Health care systems across Europe are </a:t>
            </a:r>
            <a:r>
              <a:rPr lang="en-US" altLang="en-US" sz="2200" i="1" u="sng" dirty="0">
                <a:effectLst>
                  <a:outerShdw blurRad="38100" dist="38100" dir="2700000" algn="tl">
                    <a:srgbClr val="000000">
                      <a:alpha val="43137"/>
                    </a:srgbClr>
                  </a:outerShdw>
                </a:effectLst>
              </a:rPr>
              <a:t>inter-dependent</a:t>
            </a:r>
          </a:p>
          <a:p>
            <a:pPr indent="-228600">
              <a:lnSpc>
                <a:spcPct val="90000"/>
              </a:lnSpc>
              <a:buFont typeface="Arial" panose="020B0604020202020204" pitchFamily="34" charset="0"/>
              <a:buChar char="•"/>
              <a:defRPr/>
            </a:pPr>
            <a:endParaRPr lang="en-US" altLang="en-US" sz="2200" i="1" u="sng" dirty="0"/>
          </a:p>
          <a:p>
            <a:pPr indent="-228600">
              <a:lnSpc>
                <a:spcPct val="90000"/>
              </a:lnSpc>
              <a:buFont typeface="Arial" panose="020B0604020202020204" pitchFamily="34" charset="0"/>
              <a:buChar char="•"/>
              <a:defRPr/>
            </a:pPr>
            <a:r>
              <a:rPr lang="en-US" altLang="en-US" sz="2200" dirty="0"/>
              <a:t>In many countries, assessments of education, training, competence and professional development either they do no exist, or they are not well developed</a:t>
            </a:r>
            <a:endParaRPr lang="en-US" sz="2200" dirty="0"/>
          </a:p>
          <a:p>
            <a:pPr indent="-228600">
              <a:lnSpc>
                <a:spcPct val="90000"/>
              </a:lnSpc>
              <a:spcAft>
                <a:spcPts val="600"/>
              </a:spcAft>
              <a:buFont typeface="Arial" panose="020B0604020202020204" pitchFamily="34" charset="0"/>
              <a:buChar char="•"/>
              <a:defRPr/>
            </a:pPr>
            <a:endParaRPr lang="en-US" sz="2200" dirty="0"/>
          </a:p>
          <a:p>
            <a:pPr indent="-228600">
              <a:lnSpc>
                <a:spcPct val="90000"/>
              </a:lnSpc>
              <a:spcAft>
                <a:spcPts val="600"/>
              </a:spcAft>
              <a:buFont typeface="Arial" panose="020B0604020202020204" pitchFamily="34" charset="0"/>
              <a:buChar char="•"/>
            </a:pPr>
            <a:endParaRPr lang="en-US" sz="2200" dirty="0"/>
          </a:p>
        </p:txBody>
      </p:sp>
      <p:pic>
        <p:nvPicPr>
          <p:cNvPr id="9" name="Imagem 8" descr="Uma imagem com monitor, interior&#10;&#10;&#10;&#10;Descrição gerada automaticamente">
            <a:extLst>
              <a:ext uri="{FF2B5EF4-FFF2-40B4-BE49-F238E27FC236}">
                <a16:creationId xmlns:a16="http://schemas.microsoft.com/office/drawing/2014/main" id="{EF08EBAB-DA1A-3F4E-A5DA-59BBB6E4ED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2972" y="140160"/>
            <a:ext cx="4219376" cy="6644688"/>
          </a:xfrm>
          <a:prstGeom prst="rect">
            <a:avLst/>
          </a:prstGeom>
        </p:spPr>
      </p:pic>
      <p:pic>
        <p:nvPicPr>
          <p:cNvPr id="13" name="Obraz 6" descr="Wycinek ekranu">
            <a:extLst>
              <a:ext uri="{FF2B5EF4-FFF2-40B4-BE49-F238E27FC236}">
                <a16:creationId xmlns:a16="http://schemas.microsoft.com/office/drawing/2014/main" id="{08EA31B3-0890-0D4B-97DA-788FC71B04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0197" y="4064318"/>
            <a:ext cx="4625803" cy="260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9763696"/>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94900BABD61B4BAC2F245EDF4ED39E" ma:contentTypeVersion="12" ma:contentTypeDescription="Crée un document." ma:contentTypeScope="" ma:versionID="4966109fe0896e52cf96412e6b71e88b">
  <xsd:schema xmlns:xsd="http://www.w3.org/2001/XMLSchema" xmlns:xs="http://www.w3.org/2001/XMLSchema" xmlns:p="http://schemas.microsoft.com/office/2006/metadata/properties" xmlns:ns2="83bd27bf-f23a-4764-ba48-893866d47e01" xmlns:ns3="cd7455a3-4a59-4a73-9e70-409757b3c8a1" targetNamespace="http://schemas.microsoft.com/office/2006/metadata/properties" ma:root="true" ma:fieldsID="7f227f0845759f58ca2e23e7beba02e0" ns2:_="" ns3:_="">
    <xsd:import namespace="83bd27bf-f23a-4764-ba48-893866d47e01"/>
    <xsd:import namespace="cd7455a3-4a59-4a73-9e70-409757b3c8a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bd27bf-f23a-4764-ba48-893866d47e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6de6d2fa-23a7-45f3-a64a-563df53bb5f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7455a3-4a59-4a73-9e70-409757b3c8a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ae12d60-d5a8-41ec-bed3-3136d3e9e081}" ma:internalName="TaxCatchAll" ma:showField="CatchAllData" ma:web="cd7455a3-4a59-4a73-9e70-409757b3c8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3AC473-CA19-4049-9281-8991CC6E77D8}"/>
</file>

<file path=customXml/itemProps2.xml><?xml version="1.0" encoding="utf-8"?>
<ds:datastoreItem xmlns:ds="http://schemas.openxmlformats.org/officeDocument/2006/customXml" ds:itemID="{ADFCE8E0-5FDD-4DD4-9324-06940A7C00F3}"/>
</file>

<file path=docProps/app.xml><?xml version="1.0" encoding="utf-8"?>
<Properties xmlns="http://schemas.openxmlformats.org/officeDocument/2006/extended-properties" xmlns:vt="http://schemas.openxmlformats.org/officeDocument/2006/docPropsVTypes">
  <TotalTime>1257</TotalTime>
  <Words>922</Words>
  <Application>Microsoft Macintosh PowerPoint</Application>
  <PresentationFormat>Ecrã Panorâmico</PresentationFormat>
  <Paragraphs>267</Paragraphs>
  <Slides>30</Slides>
  <Notes>0</Notes>
  <HiddenSlides>0</HiddenSlides>
  <MMClips>0</MMClips>
  <ScaleCrop>false</ScaleCrop>
  <HeadingPairs>
    <vt:vector size="6" baseType="variant">
      <vt:variant>
        <vt:lpstr>Tipos de letra usados</vt:lpstr>
      </vt:variant>
      <vt:variant>
        <vt:i4>7</vt:i4>
      </vt:variant>
      <vt:variant>
        <vt:lpstr>Tema</vt:lpstr>
      </vt:variant>
      <vt:variant>
        <vt:i4>1</vt:i4>
      </vt:variant>
      <vt:variant>
        <vt:lpstr>Títulos dos diapositivos</vt:lpstr>
      </vt:variant>
      <vt:variant>
        <vt:i4>30</vt:i4>
      </vt:variant>
    </vt:vector>
  </HeadingPairs>
  <TitlesOfParts>
    <vt:vector size="38" baseType="lpstr">
      <vt:lpstr>ＭＳ Ｐゴシック</vt:lpstr>
      <vt:lpstr>Arial</vt:lpstr>
      <vt:lpstr>Arial</vt:lpstr>
      <vt:lpstr>Calibri</vt:lpstr>
      <vt:lpstr>Calibri Light</vt:lpstr>
      <vt:lpstr>Gudea</vt:lpstr>
      <vt:lpstr>Wingdings</vt:lpstr>
      <vt:lpstr>Tema do Office</vt:lpstr>
      <vt:lpstr>RECOGNITION OF GENERAL PRACTICE/FAMILY MEDICINE AS A SPECIALTY IN EUROPE  –  THE UEMS PORTFOLIO FOR THE ADVANCEMENT OF MEDICAL SPECIALIST PRACTICE IN EUROPE</vt:lpstr>
      <vt:lpstr>Conflict of Interests Declaration</vt:lpstr>
      <vt:lpstr>Late 1950’s…Early 1960’s</vt:lpstr>
      <vt:lpstr>So, on 20 July 1958…</vt:lpstr>
      <vt:lpstr>UEMS</vt:lpstr>
      <vt:lpstr>Apresentação do PowerPoint</vt:lpstr>
      <vt:lpstr>GP/FM Across Europe</vt:lpstr>
      <vt:lpstr>GP/FM per 100.000 inhabitants</vt:lpstr>
      <vt:lpstr>New World – New Realities</vt:lpstr>
      <vt:lpstr>EU Healthcare Directive 2011/24/EU</vt:lpstr>
      <vt:lpstr>The Aging Population</vt:lpstr>
      <vt:lpstr>Vulnerable Population</vt:lpstr>
      <vt:lpstr>Patient Empowerment</vt:lpstr>
      <vt:lpstr>Translating the principles into real life oportunities</vt:lpstr>
      <vt:lpstr>EUROPEAN TRAINING REQUIREMENTS  ASSESSMENTS  EUROPEAN ACREDITATION COUNCIL ON CONTINUING MEDICAL EDUCATION (EACCME)</vt:lpstr>
      <vt:lpstr>European Training Requirements and Assessments</vt:lpstr>
      <vt:lpstr>European Training Requirements and Assessments</vt:lpstr>
      <vt:lpstr>European Training Requirements and Assessments</vt:lpstr>
      <vt:lpstr>European Training Requirements and Assessments</vt:lpstr>
      <vt:lpstr>European Training Requirements and Assessments</vt:lpstr>
      <vt:lpstr>UEMS - Council of European Specialists Medical Assessments (CESMA)</vt:lpstr>
      <vt:lpstr>CESMA Quality Control of UEMS Exams</vt:lpstr>
      <vt:lpstr>EACCME</vt:lpstr>
      <vt:lpstr>EACCME</vt:lpstr>
      <vt:lpstr>EACCME Review</vt:lpstr>
      <vt:lpstr>EACCME Review</vt:lpstr>
      <vt:lpstr>EACCME Mutual Recognition Agreements</vt:lpstr>
      <vt:lpstr>Projects for real people in real life</vt:lpstr>
      <vt:lpstr>Projects for real people in real life</vt:lpstr>
      <vt:lpstr>RECOGNITION OF GENERAL PRACTICE/FAMILY MEDICINE AS A SPECIALTY IN EUROPE  –  THE UEMS PORTFOLIO FOR THE ADVANCEMENT OF MEDICAL SPECIALIST PRACTICE IN EUROPE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UEMS European Fellowship</dc:title>
  <dc:creator>João Miguel Grenho</dc:creator>
  <cp:lastModifiedBy>Guilherme Grenho</cp:lastModifiedBy>
  <cp:revision>33</cp:revision>
  <dcterms:created xsi:type="dcterms:W3CDTF">2019-04-12T06:44:07Z</dcterms:created>
  <dcterms:modified xsi:type="dcterms:W3CDTF">2024-10-17T14:19:33Z</dcterms:modified>
</cp:coreProperties>
</file>