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6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4571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77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121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515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946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352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011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460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414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68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002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273FE-FF59-4583-92CE-B79F73C21533}" type="datetimeFigureOut">
              <a:rPr lang="hr-HR" smtClean="0"/>
              <a:t>10.10.2024.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82A40-9270-4E11-ADCF-BDF61494E3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07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742" y="433633"/>
            <a:ext cx="10253221" cy="5001968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GB" sz="4400" b="1" u="sng" dirty="0" smtClean="0"/>
              <a:t>Proposal for a Joint UEMS Project</a:t>
            </a:r>
            <a:br>
              <a:rPr lang="en-GB" sz="4400" b="1" u="sng" dirty="0" smtClean="0"/>
            </a:br>
            <a:r>
              <a:rPr lang="en-GB" sz="4400" b="1" u="sng" dirty="0" smtClean="0"/>
              <a:t> </a:t>
            </a:r>
            <a:r>
              <a:rPr lang="en-GB" sz="4400" b="1" dirty="0" smtClean="0"/>
              <a:t/>
            </a:r>
            <a:br>
              <a:rPr lang="en-GB" sz="4400" b="1" dirty="0" smtClean="0"/>
            </a:br>
            <a:r>
              <a:rPr lang="en-GB" sz="4400" b="1" dirty="0" smtClean="0"/>
              <a:t>Collaboration of specialties involved (and those interested)  in </a:t>
            </a:r>
            <a:r>
              <a:rPr lang="en-GB" sz="4400" b="1" dirty="0" smtClean="0"/>
              <a:t>LABORATORY DIAGNOSTICS</a:t>
            </a:r>
            <a:r>
              <a:rPr lang="en-GB" sz="4400" b="1" dirty="0" smtClean="0"/>
              <a:t/>
            </a:r>
            <a:br>
              <a:rPr lang="en-GB" sz="4400" b="1" dirty="0" smtClean="0"/>
            </a:br>
            <a:r>
              <a:rPr lang="en-GB" sz="4400" b="1" dirty="0" smtClean="0"/>
              <a:t/>
            </a:r>
            <a:br>
              <a:rPr lang="en-GB" sz="4400" b="1" dirty="0" smtClean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80388"/>
            <a:ext cx="9144000" cy="1761814"/>
          </a:xfrm>
        </p:spPr>
        <p:txBody>
          <a:bodyPr>
            <a:normAutofit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2356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5969" y="1043200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4000" u="sng" dirty="0" smtClean="0"/>
              <a:t>Requirement</a:t>
            </a:r>
          </a:p>
          <a:p>
            <a:r>
              <a:rPr lang="en-GB" sz="4000" b="1" dirty="0" smtClean="0"/>
              <a:t>UEMS </a:t>
            </a:r>
            <a:r>
              <a:rPr lang="en-GB" sz="4000" b="1" dirty="0"/>
              <a:t>s</a:t>
            </a:r>
            <a:r>
              <a:rPr lang="en-GB" sz="4000" b="1" dirty="0" smtClean="0"/>
              <a:t>upport </a:t>
            </a:r>
            <a:r>
              <a:rPr lang="en-GB" sz="4000" dirty="0" smtClean="0"/>
              <a:t>for </a:t>
            </a:r>
            <a:r>
              <a:rPr lang="en-GB" sz="4000" u="sng" dirty="0" smtClean="0"/>
              <a:t>informal group </a:t>
            </a:r>
            <a:r>
              <a:rPr lang="en-GB" sz="4000" dirty="0" smtClean="0"/>
              <a:t>collaboration</a:t>
            </a:r>
          </a:p>
          <a:p>
            <a:r>
              <a:rPr lang="en-GB" sz="4000" dirty="0" smtClean="0"/>
              <a:t>UEMS web page location for information sharing</a:t>
            </a:r>
            <a:endParaRPr lang="hr-HR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23029" y="656700"/>
            <a:ext cx="5181600" cy="52067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200" dirty="0"/>
              <a:t>Grouping III and open to other UEMS Sections and </a:t>
            </a:r>
            <a:r>
              <a:rPr lang="en-GB" sz="3200" dirty="0" smtClean="0"/>
              <a:t>Bodies</a:t>
            </a:r>
            <a:endParaRPr lang="en-GB" sz="3200" dirty="0"/>
          </a:p>
          <a:p>
            <a:r>
              <a:rPr lang="en-GB" sz="3200" dirty="0" smtClean="0"/>
              <a:t>Section for Laboratory Medicine / Medical </a:t>
            </a:r>
            <a:r>
              <a:rPr lang="en-GB" sz="3200" dirty="0" err="1" smtClean="0"/>
              <a:t>Biopathology</a:t>
            </a:r>
            <a:endParaRPr lang="en-GB" sz="3200" dirty="0" smtClean="0"/>
          </a:p>
          <a:p>
            <a:r>
              <a:rPr lang="en-GB" sz="3200" dirty="0" smtClean="0"/>
              <a:t>Section for Medical Microbiology</a:t>
            </a:r>
          </a:p>
          <a:p>
            <a:r>
              <a:rPr lang="en-GB" sz="3200" dirty="0" smtClean="0"/>
              <a:t>Section for Pathology</a:t>
            </a:r>
          </a:p>
          <a:p>
            <a:r>
              <a:rPr lang="en-GB" sz="3200" dirty="0" smtClean="0"/>
              <a:t>Section for Pharmacology</a:t>
            </a:r>
          </a:p>
          <a:p>
            <a:pPr marL="0" indent="0">
              <a:buNone/>
            </a:pPr>
            <a:r>
              <a:rPr lang="en-GB" sz="3200" dirty="0" smtClean="0"/>
              <a:t>Others with interest are cordially invited to join and share their views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080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 smtClean="0"/>
              <a:t>Aim</a:t>
            </a:r>
            <a:r>
              <a:rPr lang="en-GB" sz="4800" dirty="0" smtClean="0"/>
              <a:t> </a:t>
            </a:r>
            <a:r>
              <a:rPr lang="en-GB" sz="4800" b="1" dirty="0"/>
              <a:t>of collaboration </a:t>
            </a:r>
            <a:r>
              <a:rPr lang="en-GB" sz="4800" dirty="0"/>
              <a:t>of specialties involved in laboratory diagnostics</a:t>
            </a:r>
            <a:endParaRPr lang="hr-HR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103" y="2023588"/>
            <a:ext cx="10515600" cy="3415678"/>
          </a:xfrm>
        </p:spPr>
        <p:txBody>
          <a:bodyPr/>
          <a:lstStyle/>
          <a:p>
            <a:r>
              <a:rPr lang="en-GB" dirty="0" smtClean="0"/>
              <a:t>to </a:t>
            </a:r>
            <a:r>
              <a:rPr lang="en-GB" dirty="0"/>
              <a:t>work together on common standards in specialists training, </a:t>
            </a:r>
            <a:endParaRPr lang="en-GB" dirty="0" smtClean="0"/>
          </a:p>
          <a:p>
            <a:r>
              <a:rPr lang="en-GB" dirty="0" smtClean="0"/>
              <a:t>identify </a:t>
            </a:r>
            <a:r>
              <a:rPr lang="en-GB" dirty="0"/>
              <a:t>common professional aspects in training process (competencies and EPAs), </a:t>
            </a:r>
            <a:endParaRPr lang="en-GB" dirty="0" smtClean="0"/>
          </a:p>
          <a:p>
            <a:r>
              <a:rPr lang="en-GB" dirty="0" smtClean="0"/>
              <a:t>emphasize </a:t>
            </a:r>
            <a:r>
              <a:rPr lang="en-GB" dirty="0"/>
              <a:t>importance of functional overlapping in healthcare and also </a:t>
            </a:r>
            <a:endParaRPr lang="en-GB" dirty="0" smtClean="0"/>
          </a:p>
          <a:p>
            <a:r>
              <a:rPr lang="en-GB" dirty="0" smtClean="0"/>
              <a:t>provide </a:t>
            </a:r>
            <a:r>
              <a:rPr lang="en-GB" dirty="0"/>
              <a:t>guidance for other specialties wishing to include selected topics of laboratory diagnostics in their respective ETRs.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820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2" ma:contentTypeDescription="Crée un document." ma:contentTypeScope="" ma:versionID="4966109fe0896e52cf96412e6b71e88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7f227f0845759f58ca2e23e7beba02e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DB5804-27A4-4010-A509-A9E3220CC929}"/>
</file>

<file path=customXml/itemProps2.xml><?xml version="1.0" encoding="utf-8"?>
<ds:datastoreItem xmlns:ds="http://schemas.openxmlformats.org/officeDocument/2006/customXml" ds:itemID="{2A069995-9E22-4D4D-B755-4C7E2567822B}"/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135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Proposal for a Joint UEMS Project   Collaboration of specialties involved (and those interested)  in LABORATORY DIAGNOSTICS  </vt:lpstr>
      <vt:lpstr>PowerPoint Presentation</vt:lpstr>
      <vt:lpstr>Aim of collaboration of specialties involved in laboratory diagnostics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Proposal for a Joint UEMS Project (Grouping III and open to other UEMS Sections and Bodies): Collaboration of specialties involved (and those interested)  in laboratory diagnostics   </dc:title>
  <dc:creator>Denis Polančec</dc:creator>
  <cp:lastModifiedBy>Denis Polančec</cp:lastModifiedBy>
  <cp:revision>8</cp:revision>
  <dcterms:created xsi:type="dcterms:W3CDTF">2024-10-10T07:18:54Z</dcterms:created>
  <dcterms:modified xsi:type="dcterms:W3CDTF">2024-10-10T10:40:50Z</dcterms:modified>
</cp:coreProperties>
</file>