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8" r:id="rId4"/>
  </p:sldMasterIdLst>
  <p:notesMasterIdLst>
    <p:notesMasterId r:id="rId16"/>
  </p:notesMasterIdLst>
  <p:handoutMasterIdLst>
    <p:handoutMasterId r:id="rId17"/>
  </p:handoutMasterIdLst>
  <p:sldIdLst>
    <p:sldId id="1081" r:id="rId5"/>
    <p:sldId id="1392" r:id="rId6"/>
    <p:sldId id="609" r:id="rId7"/>
    <p:sldId id="610" r:id="rId8"/>
    <p:sldId id="1393" r:id="rId9"/>
    <p:sldId id="702" r:id="rId10"/>
    <p:sldId id="1395" r:id="rId11"/>
    <p:sldId id="1071" r:id="rId12"/>
    <p:sldId id="259" r:id="rId13"/>
    <p:sldId id="262" r:id="rId14"/>
    <p:sldId id="1388" r:id="rId15"/>
  </p:sldIdLst>
  <p:sldSz cx="9144000" cy="5143500" type="screen16x9"/>
  <p:notesSz cx="6858000" cy="9947275"/>
  <p:embeddedFontLst>
    <p:embeddedFont>
      <p:font typeface="ＭＳ Ｐゴシック" panose="020B0600070205080204" pitchFamily="34" charset="-128"/>
      <p:regular r:id="rId18"/>
    </p:embeddedFont>
    <p:embeddedFont>
      <p:font typeface="Source Sans Pro" panose="020B0503030403020204" pitchFamily="34" charset="0"/>
      <p:regular r:id="rId19"/>
      <p:bold r:id="rId20"/>
      <p: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33">
          <p15:clr>
            <a:srgbClr val="A4A3A4"/>
          </p15:clr>
        </p15:guide>
        <p15:guide id="2" orient="horz" pos="3169">
          <p15:clr>
            <a:srgbClr val="A4A3A4"/>
          </p15:clr>
        </p15:guide>
        <p15:guide id="3" pos="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 Romero-Ortuno" initials="RR" lastIdx="1" clrIdx="0">
    <p:extLst>
      <p:ext uri="{19B8F6BF-5375-455C-9EA6-DF929625EA0E}">
        <p15:presenceInfo xmlns:p15="http://schemas.microsoft.com/office/powerpoint/2012/main" userId="S::ROMEROOR@tcd.ie::7fd7e02d-3e2b-4384-a437-6309faf139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9"/>
    <a:srgbClr val="3E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3A25A-B3EF-45AC-B754-3E52F7D41890}" v="1" dt="2024-10-12T18:23:49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1" autoAdjust="0"/>
    <p:restoredTop sz="80666" autoAdjust="0"/>
  </p:normalViewPr>
  <p:slideViewPr>
    <p:cSldViewPr snapToGrid="0" showGuides="1">
      <p:cViewPr varScale="1">
        <p:scale>
          <a:sx n="120" d="100"/>
          <a:sy n="120" d="100"/>
        </p:scale>
        <p:origin x="942" y="102"/>
      </p:cViewPr>
      <p:guideLst>
        <p:guide orient="horz" pos="3033"/>
        <p:guide orient="horz" pos="3169"/>
        <p:guide pos="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>
        <p:scale>
          <a:sx n="120" d="100"/>
          <a:sy n="120" d="100"/>
        </p:scale>
        <p:origin x="1467" y="-1467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Romero-Ortuno" userId="7fd7e02d-3e2b-4384-a437-6309faf139f8" providerId="ADAL" clId="{C686B440-BFD5-47F6-BC4A-B49958544D0D}"/>
    <pc:docChg chg="undo custSel addSld delSld modSld sldOrd replTag delTag">
      <pc:chgData name="Roman Romero-Ortuno" userId="7fd7e02d-3e2b-4384-a437-6309faf139f8" providerId="ADAL" clId="{C686B440-BFD5-47F6-BC4A-B49958544D0D}" dt="2024-02-24T17:38:56.509" v="4137"/>
      <pc:docMkLst>
        <pc:docMk/>
      </pc:docMkLst>
      <pc:sldChg chg="delSp modSp mod modTransition delAnim modAnim replTag delTag modNotesTx">
        <pc:chgData name="Roman Romero-Ortuno" userId="7fd7e02d-3e2b-4384-a437-6309faf139f8" providerId="ADAL" clId="{C686B440-BFD5-47F6-BC4A-B49958544D0D}" dt="2024-02-24T17:33:47.632" v="4011"/>
        <pc:sldMkLst>
          <pc:docMk/>
          <pc:sldMk cId="1955412908" sldId="264"/>
        </pc:sldMkLst>
        <pc:spChg chg="del">
          <ac:chgData name="Roman Romero-Ortuno" userId="7fd7e02d-3e2b-4384-a437-6309faf139f8" providerId="ADAL" clId="{C686B440-BFD5-47F6-BC4A-B49958544D0D}" dt="2024-02-24T14:46:41.327" v="729" actId="478"/>
          <ac:spMkLst>
            <pc:docMk/>
            <pc:sldMk cId="1955412908" sldId="264"/>
            <ac:spMk id="3" creationId="{D98BC0A8-8198-E380-CA3D-4B051C5B57B6}"/>
          </ac:spMkLst>
        </pc:spChg>
        <pc:spChg chg="del">
          <ac:chgData name="Roman Romero-Ortuno" userId="7fd7e02d-3e2b-4384-a437-6309faf139f8" providerId="ADAL" clId="{C686B440-BFD5-47F6-BC4A-B49958544D0D}" dt="2024-02-24T14:46:43.861" v="730" actId="478"/>
          <ac:spMkLst>
            <pc:docMk/>
            <pc:sldMk cId="1955412908" sldId="264"/>
            <ac:spMk id="8" creationId="{9A0F7CFC-5FFF-BF71-44B6-6947ADC63071}"/>
          </ac:spMkLst>
        </pc:spChg>
        <pc:spChg chg="del">
          <ac:chgData name="Roman Romero-Ortuno" userId="7fd7e02d-3e2b-4384-a437-6309faf139f8" providerId="ADAL" clId="{C686B440-BFD5-47F6-BC4A-B49958544D0D}" dt="2024-02-24T15:06:00.203" v="1056" actId="478"/>
          <ac:spMkLst>
            <pc:docMk/>
            <pc:sldMk cId="1955412908" sldId="264"/>
            <ac:spMk id="9" creationId="{3C91AB4B-79BC-B062-1718-F5C0898D9E9F}"/>
          </ac:spMkLst>
        </pc:spChg>
        <pc:spChg chg="del">
          <ac:chgData name="Roman Romero-Ortuno" userId="7fd7e02d-3e2b-4384-a437-6309faf139f8" providerId="ADAL" clId="{C686B440-BFD5-47F6-BC4A-B49958544D0D}" dt="2024-02-24T14:46:37.994" v="728" actId="478"/>
          <ac:spMkLst>
            <pc:docMk/>
            <pc:sldMk cId="1955412908" sldId="264"/>
            <ac:spMk id="10" creationId="{67A94A64-B0F1-D52F-AD5F-9ABF80D2E74F}"/>
          </ac:spMkLst>
        </pc:spChg>
        <pc:picChg chg="mod">
          <ac:chgData name="Roman Romero-Ortuno" userId="7fd7e02d-3e2b-4384-a437-6309faf139f8" providerId="ADAL" clId="{C686B440-BFD5-47F6-BC4A-B49958544D0D}" dt="2024-02-24T15:06:19.781" v="1061" actId="1076"/>
          <ac:picMkLst>
            <pc:docMk/>
            <pc:sldMk cId="1955412908" sldId="264"/>
            <ac:picMk id="1030" creationId="{B16EA036-D689-49F4-8B1F-1A0B7DEA3C8C}"/>
          </ac:picMkLst>
        </pc:picChg>
        <pc:picChg chg="mod">
          <ac:chgData name="Roman Romero-Ortuno" userId="7fd7e02d-3e2b-4384-a437-6309faf139f8" providerId="ADAL" clId="{C686B440-BFD5-47F6-BC4A-B49958544D0D}" dt="2024-02-24T15:06:16.524" v="1060" actId="1076"/>
          <ac:picMkLst>
            <pc:docMk/>
            <pc:sldMk cId="1955412908" sldId="264"/>
            <ac:picMk id="1032" creationId="{572B9C82-87D8-4A7A-BD4E-FEEB48242FE8}"/>
          </ac:picMkLst>
        </pc:picChg>
      </pc:sldChg>
      <pc:sldChg chg="addSp delSp modSp mod modTransition replTag delTag">
        <pc:chgData name="Roman Romero-Ortuno" userId="7fd7e02d-3e2b-4384-a437-6309faf139f8" providerId="ADAL" clId="{C686B440-BFD5-47F6-BC4A-B49958544D0D}" dt="2024-02-24T17:10:43.559" v="3722"/>
        <pc:sldMkLst>
          <pc:docMk/>
          <pc:sldMk cId="2049460167" sldId="312"/>
        </pc:sldMkLst>
        <pc:spChg chg="mod">
          <ac:chgData name="Roman Romero-Ortuno" userId="7fd7e02d-3e2b-4384-a437-6309faf139f8" providerId="ADAL" clId="{C686B440-BFD5-47F6-BC4A-B49958544D0D}" dt="2024-02-24T15:21:07.373" v="1476" actId="1076"/>
          <ac:spMkLst>
            <pc:docMk/>
            <pc:sldMk cId="2049460167" sldId="312"/>
            <ac:spMk id="2" creationId="{D9904A87-83C2-4A15-9393-1F4E03DEF709}"/>
          </ac:spMkLst>
        </pc:spChg>
        <pc:spChg chg="add del mod">
          <ac:chgData name="Roman Romero-Ortuno" userId="7fd7e02d-3e2b-4384-a437-6309faf139f8" providerId="ADAL" clId="{C686B440-BFD5-47F6-BC4A-B49958544D0D}" dt="2024-02-24T15:12:52.446" v="1259" actId="767"/>
          <ac:spMkLst>
            <pc:docMk/>
            <pc:sldMk cId="2049460167" sldId="312"/>
            <ac:spMk id="3" creationId="{F2FD8E40-057E-23BB-A82F-B3CD868DFF8B}"/>
          </ac:spMkLst>
        </pc:spChg>
        <pc:spChg chg="add mod">
          <ac:chgData name="Roman Romero-Ortuno" userId="7fd7e02d-3e2b-4384-a437-6309faf139f8" providerId="ADAL" clId="{C686B440-BFD5-47F6-BC4A-B49958544D0D}" dt="2024-02-24T15:21:26.880" v="1486" actId="114"/>
          <ac:spMkLst>
            <pc:docMk/>
            <pc:sldMk cId="2049460167" sldId="312"/>
            <ac:spMk id="6" creationId="{0D874FC7-4719-3515-AC09-2C32C2D33119}"/>
          </ac:spMkLst>
        </pc:spChg>
        <pc:picChg chg="mod">
          <ac:chgData name="Roman Romero-Ortuno" userId="7fd7e02d-3e2b-4384-a437-6309faf139f8" providerId="ADAL" clId="{C686B440-BFD5-47F6-BC4A-B49958544D0D}" dt="2024-02-24T15:20:24.608" v="1460" actId="1076"/>
          <ac:picMkLst>
            <pc:docMk/>
            <pc:sldMk cId="2049460167" sldId="312"/>
            <ac:picMk id="5" creationId="{7AC8239C-622F-8AAF-40FD-820EF4221B08}"/>
          </ac:picMkLst>
        </pc:picChg>
        <pc:picChg chg="mod">
          <ac:chgData name="Roman Romero-Ortuno" userId="7fd7e02d-3e2b-4384-a437-6309faf139f8" providerId="ADAL" clId="{C686B440-BFD5-47F6-BC4A-B49958544D0D}" dt="2024-02-24T15:20:19.295" v="1459" actId="1076"/>
          <ac:picMkLst>
            <pc:docMk/>
            <pc:sldMk cId="2049460167" sldId="312"/>
            <ac:picMk id="7" creationId="{47A16585-1CD3-EB51-9DEE-C822F6313D9C}"/>
          </ac:picMkLst>
        </pc:picChg>
      </pc:sldChg>
      <pc:sldChg chg="del replTag delTag">
        <pc:chgData name="Roman Romero-Ortuno" userId="7fd7e02d-3e2b-4384-a437-6309faf139f8" providerId="ADAL" clId="{C686B440-BFD5-47F6-BC4A-B49958544D0D}" dt="2024-02-24T14:15:10.691" v="328" actId="47"/>
        <pc:sldMkLst>
          <pc:docMk/>
          <pc:sldMk cId="2301791504" sldId="729"/>
        </pc:sldMkLst>
      </pc:sldChg>
      <pc:sldChg chg="del replTag delTag">
        <pc:chgData name="Roman Romero-Ortuno" userId="7fd7e02d-3e2b-4384-a437-6309faf139f8" providerId="ADAL" clId="{C686B440-BFD5-47F6-BC4A-B49958544D0D}" dt="2024-02-24T14:15:08.314" v="323" actId="47"/>
        <pc:sldMkLst>
          <pc:docMk/>
          <pc:sldMk cId="511904678" sldId="731"/>
        </pc:sldMkLst>
      </pc:sldChg>
      <pc:sldChg chg="addSp modSp mod modTransition replTag delTag">
        <pc:chgData name="Roman Romero-Ortuno" userId="7fd7e02d-3e2b-4384-a437-6309faf139f8" providerId="ADAL" clId="{C686B440-BFD5-47F6-BC4A-B49958544D0D}" dt="2024-02-24T17:10:43.559" v="3722"/>
        <pc:sldMkLst>
          <pc:docMk/>
          <pc:sldMk cId="958280079" sldId="1071"/>
        </pc:sldMkLst>
        <pc:spChg chg="mod">
          <ac:chgData name="Roman Romero-Ortuno" userId="7fd7e02d-3e2b-4384-a437-6309faf139f8" providerId="ADAL" clId="{C686B440-BFD5-47F6-BC4A-B49958544D0D}" dt="2024-02-24T15:22:25.313" v="1565" actId="20577"/>
          <ac:spMkLst>
            <pc:docMk/>
            <pc:sldMk cId="958280079" sldId="1071"/>
            <ac:spMk id="2" creationId="{2D3D0620-CE52-453A-A73C-9BBF817550BA}"/>
          </ac:spMkLst>
        </pc:spChg>
        <pc:spChg chg="mod">
          <ac:chgData name="Roman Romero-Ortuno" userId="7fd7e02d-3e2b-4384-a437-6309faf139f8" providerId="ADAL" clId="{C686B440-BFD5-47F6-BC4A-B49958544D0D}" dt="2024-02-24T16:35:17.826" v="3180" actId="20577"/>
          <ac:spMkLst>
            <pc:docMk/>
            <pc:sldMk cId="958280079" sldId="1071"/>
            <ac:spMk id="3" creationId="{C16E8D14-57E6-4469-9176-036A7DFAC9B6}"/>
          </ac:spMkLst>
        </pc:spChg>
        <pc:spChg chg="add mod">
          <ac:chgData name="Roman Romero-Ortuno" userId="7fd7e02d-3e2b-4384-a437-6309faf139f8" providerId="ADAL" clId="{C686B440-BFD5-47F6-BC4A-B49958544D0D}" dt="2024-02-24T15:05:28.063" v="1045" actId="14100"/>
          <ac:spMkLst>
            <pc:docMk/>
            <pc:sldMk cId="958280079" sldId="1071"/>
            <ac:spMk id="5" creationId="{1253F6BD-B0EA-DA65-BA91-FA184C3B9D2D}"/>
          </ac:spMkLst>
        </pc:spChg>
      </pc:sldChg>
      <pc:sldChg chg="modSp mod modTransition replTag delTag">
        <pc:chgData name="Roman Romero-Ortuno" userId="7fd7e02d-3e2b-4384-a437-6309faf139f8" providerId="ADAL" clId="{C686B440-BFD5-47F6-BC4A-B49958544D0D}" dt="2024-02-24T17:29:39.399" v="3879"/>
        <pc:sldMkLst>
          <pc:docMk/>
          <pc:sldMk cId="2598204052" sldId="1081"/>
        </pc:sldMkLst>
        <pc:spChg chg="mod">
          <ac:chgData name="Roman Romero-Ortuno" userId="7fd7e02d-3e2b-4384-a437-6309faf139f8" providerId="ADAL" clId="{C686B440-BFD5-47F6-BC4A-B49958544D0D}" dt="2024-02-24T13:02:13.014" v="4"/>
          <ac:spMkLst>
            <pc:docMk/>
            <pc:sldMk cId="2598204052" sldId="1081"/>
            <ac:spMk id="4" creationId="{5A83F674-EC84-41B5-884F-7014989BF5F5}"/>
          </ac:spMkLst>
        </pc:spChg>
        <pc:spChg chg="mod">
          <ac:chgData name="Roman Romero-Ortuno" userId="7fd7e02d-3e2b-4384-a437-6309faf139f8" providerId="ADAL" clId="{C686B440-BFD5-47F6-BC4A-B49958544D0D}" dt="2024-02-24T14:59:06.183" v="820" actId="1076"/>
          <ac:spMkLst>
            <pc:docMk/>
            <pc:sldMk cId="2598204052" sldId="1081"/>
            <ac:spMk id="6" creationId="{00000000-0000-0000-0000-000000000000}"/>
          </ac:spMkLst>
        </pc:spChg>
      </pc:sldChg>
      <pc:sldChg chg="addSp delSp modSp mod modTransition modAnim replTag delTag">
        <pc:chgData name="Roman Romero-Ortuno" userId="7fd7e02d-3e2b-4384-a437-6309faf139f8" providerId="ADAL" clId="{C686B440-BFD5-47F6-BC4A-B49958544D0D}" dt="2024-02-24T17:36:10.677" v="4097" actId="122"/>
        <pc:sldMkLst>
          <pc:docMk/>
          <pc:sldMk cId="2598937060" sldId="1238"/>
        </pc:sldMkLst>
        <pc:spChg chg="add mod">
          <ac:chgData name="Roman Romero-Ortuno" userId="7fd7e02d-3e2b-4384-a437-6309faf139f8" providerId="ADAL" clId="{C686B440-BFD5-47F6-BC4A-B49958544D0D}" dt="2024-02-24T15:29:18.803" v="1644"/>
          <ac:spMkLst>
            <pc:docMk/>
            <pc:sldMk cId="2598937060" sldId="1238"/>
            <ac:spMk id="2" creationId="{F889B54F-0720-353D-3C8E-C9B59F21E23A}"/>
          </ac:spMkLst>
        </pc:spChg>
        <pc:spChg chg="add mod">
          <ac:chgData name="Roman Romero-Ortuno" userId="7fd7e02d-3e2b-4384-a437-6309faf139f8" providerId="ADAL" clId="{C686B440-BFD5-47F6-BC4A-B49958544D0D}" dt="2024-02-24T17:36:10.677" v="4097" actId="122"/>
          <ac:spMkLst>
            <pc:docMk/>
            <pc:sldMk cId="2598937060" sldId="1238"/>
            <ac:spMk id="5" creationId="{226B90C9-F782-6431-96AE-AFE006C3E97D}"/>
          </ac:spMkLst>
        </pc:spChg>
        <pc:spChg chg="add del mod">
          <ac:chgData name="Roman Romero-Ortuno" userId="7fd7e02d-3e2b-4384-a437-6309faf139f8" providerId="ADAL" clId="{C686B440-BFD5-47F6-BC4A-B49958544D0D}" dt="2024-02-24T15:33:26.816" v="1704" actId="21"/>
          <ac:spMkLst>
            <pc:docMk/>
            <pc:sldMk cId="2598937060" sldId="1238"/>
            <ac:spMk id="5" creationId="{3644F3E5-E470-B727-6503-361BBFFAFC32}"/>
          </ac:spMkLst>
        </pc:spChg>
        <pc:spChg chg="add mod">
          <ac:chgData name="Roman Romero-Ortuno" userId="7fd7e02d-3e2b-4384-a437-6309faf139f8" providerId="ADAL" clId="{C686B440-BFD5-47F6-BC4A-B49958544D0D}" dt="2024-02-24T15:29:18.803" v="1644"/>
          <ac:spMkLst>
            <pc:docMk/>
            <pc:sldMk cId="2598937060" sldId="1238"/>
            <ac:spMk id="6" creationId="{72B80FAC-E6B0-5F6A-D6A6-697A316FAD17}"/>
          </ac:spMkLst>
        </pc:spChg>
        <pc:spChg chg="add mod">
          <ac:chgData name="Roman Romero-Ortuno" userId="7fd7e02d-3e2b-4384-a437-6309faf139f8" providerId="ADAL" clId="{C686B440-BFD5-47F6-BC4A-B49958544D0D}" dt="2024-02-24T15:29:41.522" v="1655"/>
          <ac:spMkLst>
            <pc:docMk/>
            <pc:sldMk cId="2598937060" sldId="1238"/>
            <ac:spMk id="7" creationId="{02A3C48D-F4B2-8B7A-76F6-91D7A26D8203}"/>
          </ac:spMkLst>
        </pc:spChg>
        <pc:spChg chg="add mod">
          <ac:chgData name="Roman Romero-Ortuno" userId="7fd7e02d-3e2b-4384-a437-6309faf139f8" providerId="ADAL" clId="{C686B440-BFD5-47F6-BC4A-B49958544D0D}" dt="2024-02-24T15:29:41.522" v="1655"/>
          <ac:spMkLst>
            <pc:docMk/>
            <pc:sldMk cId="2598937060" sldId="1238"/>
            <ac:spMk id="8" creationId="{D77998E5-996F-856B-8936-3C262C87B20C}"/>
          </ac:spMkLst>
        </pc:spChg>
        <pc:spChg chg="mod">
          <ac:chgData name="Roman Romero-Ortuno" userId="7fd7e02d-3e2b-4384-a437-6309faf139f8" providerId="ADAL" clId="{C686B440-BFD5-47F6-BC4A-B49958544D0D}" dt="2024-02-24T15:32:31.634" v="1696" actId="207"/>
          <ac:spMkLst>
            <pc:docMk/>
            <pc:sldMk cId="2598937060" sldId="1238"/>
            <ac:spMk id="9" creationId="{AA7B5E45-173A-686A-BD98-2EEBA20AE91F}"/>
          </ac:spMkLst>
        </pc:spChg>
        <pc:spChg chg="mod">
          <ac:chgData name="Roman Romero-Ortuno" userId="7fd7e02d-3e2b-4384-a437-6309faf139f8" providerId="ADAL" clId="{C686B440-BFD5-47F6-BC4A-B49958544D0D}" dt="2024-02-24T17:31:58.251" v="3941" actId="1076"/>
          <ac:spMkLst>
            <pc:docMk/>
            <pc:sldMk cId="2598937060" sldId="1238"/>
            <ac:spMk id="10" creationId="{30F83C09-A91B-DEBE-3EA3-9284E3F4380E}"/>
          </ac:spMkLst>
        </pc:spChg>
        <pc:spChg chg="mod">
          <ac:chgData name="Roman Romero-Ortuno" userId="7fd7e02d-3e2b-4384-a437-6309faf139f8" providerId="ADAL" clId="{C686B440-BFD5-47F6-BC4A-B49958544D0D}" dt="2024-02-24T17:31:47.157" v="3940" actId="1076"/>
          <ac:spMkLst>
            <pc:docMk/>
            <pc:sldMk cId="2598937060" sldId="1238"/>
            <ac:spMk id="11" creationId="{96821B58-4793-9F4F-82C4-F2CD0931F88D}"/>
          </ac:spMkLst>
        </pc:spChg>
        <pc:spChg chg="del mod">
          <ac:chgData name="Roman Romero-Ortuno" userId="7fd7e02d-3e2b-4384-a437-6309faf139f8" providerId="ADAL" clId="{C686B440-BFD5-47F6-BC4A-B49958544D0D}" dt="2024-02-24T17:35:41.053" v="4087" actId="478"/>
          <ac:spMkLst>
            <pc:docMk/>
            <pc:sldMk cId="2598937060" sldId="1238"/>
            <ac:spMk id="13" creationId="{133A800A-B362-1CE9-D093-29981659F51A}"/>
          </ac:spMkLst>
        </pc:spChg>
        <pc:picChg chg="add mod">
          <ac:chgData name="Roman Romero-Ortuno" userId="7fd7e02d-3e2b-4384-a437-6309faf139f8" providerId="ADAL" clId="{C686B440-BFD5-47F6-BC4A-B49958544D0D}" dt="2024-02-24T15:35:06.392" v="1801" actId="1076"/>
          <ac:picMkLst>
            <pc:docMk/>
            <pc:sldMk cId="2598937060" sldId="1238"/>
            <ac:picMk id="3" creationId="{FD26C9B3-ECBF-500D-6BE3-5D7AB923CD5E}"/>
          </ac:picMkLst>
        </pc:picChg>
        <pc:picChg chg="add mod">
          <ac:chgData name="Roman Romero-Ortuno" userId="7fd7e02d-3e2b-4384-a437-6309faf139f8" providerId="ADAL" clId="{C686B440-BFD5-47F6-BC4A-B49958544D0D}" dt="2024-02-24T15:35:49.173" v="1804" actId="166"/>
          <ac:picMkLst>
            <pc:docMk/>
            <pc:sldMk cId="2598937060" sldId="1238"/>
            <ac:picMk id="4" creationId="{DF5F6095-F511-8005-2DE1-A9BB29B5110E}"/>
          </ac:picMkLst>
        </pc:picChg>
        <pc:picChg chg="del">
          <ac:chgData name="Roman Romero-Ortuno" userId="7fd7e02d-3e2b-4384-a437-6309faf139f8" providerId="ADAL" clId="{C686B440-BFD5-47F6-BC4A-B49958544D0D}" dt="2024-02-24T14:38:57.861" v="507" actId="478"/>
          <ac:picMkLst>
            <pc:docMk/>
            <pc:sldMk cId="2598937060" sldId="1238"/>
            <ac:picMk id="7" creationId="{26B95B49-AB0A-8A5A-0C65-71BC880FF397}"/>
          </ac:picMkLst>
        </pc:picChg>
        <pc:picChg chg="mod">
          <ac:chgData name="Roman Romero-Ortuno" userId="7fd7e02d-3e2b-4384-a437-6309faf139f8" providerId="ADAL" clId="{C686B440-BFD5-47F6-BC4A-B49958544D0D}" dt="2024-02-24T15:34:57.672" v="1800" actId="1076"/>
          <ac:picMkLst>
            <pc:docMk/>
            <pc:sldMk cId="2598937060" sldId="1238"/>
            <ac:picMk id="18" creationId="{85B22624-F338-8A63-39AC-EEB27609D079}"/>
          </ac:picMkLst>
        </pc:picChg>
        <pc:picChg chg="add del mod">
          <ac:chgData name="Roman Romero-Ortuno" userId="7fd7e02d-3e2b-4384-a437-6309faf139f8" providerId="ADAL" clId="{C686B440-BFD5-47F6-BC4A-B49958544D0D}" dt="2024-02-24T15:33:26.816" v="1704" actId="21"/>
          <ac:picMkLst>
            <pc:docMk/>
            <pc:sldMk cId="2598937060" sldId="1238"/>
            <ac:picMk id="1026" creationId="{C0BF6842-2FC0-5AC1-F9FA-8DDA508089A5}"/>
          </ac:picMkLst>
        </pc:picChg>
        <pc:picChg chg="add del mod">
          <ac:chgData name="Roman Romero-Ortuno" userId="7fd7e02d-3e2b-4384-a437-6309faf139f8" providerId="ADAL" clId="{C686B440-BFD5-47F6-BC4A-B49958544D0D}" dt="2024-02-24T15:33:26.816" v="1704" actId="21"/>
          <ac:picMkLst>
            <pc:docMk/>
            <pc:sldMk cId="2598937060" sldId="1238"/>
            <ac:picMk id="1028" creationId="{A054F8E9-9B20-7A89-4AEF-0729AB09C49E}"/>
          </ac:picMkLst>
        </pc:picChg>
        <pc:picChg chg="add del mod">
          <ac:chgData name="Roman Romero-Ortuno" userId="7fd7e02d-3e2b-4384-a437-6309faf139f8" providerId="ADAL" clId="{C686B440-BFD5-47F6-BC4A-B49958544D0D}" dt="2024-02-24T15:33:26.816" v="1704" actId="21"/>
          <ac:picMkLst>
            <pc:docMk/>
            <pc:sldMk cId="2598937060" sldId="1238"/>
            <ac:picMk id="1030" creationId="{4CD6A74C-EE23-68EF-76AF-C81614B2978B}"/>
          </ac:picMkLst>
        </pc:picChg>
      </pc:sldChg>
      <pc:sldChg chg="add del modTransition replTag delTag">
        <pc:chgData name="Roman Romero-Ortuno" userId="7fd7e02d-3e2b-4384-a437-6309faf139f8" providerId="ADAL" clId="{C686B440-BFD5-47F6-BC4A-B49958544D0D}" dt="2024-02-24T17:10:43.559" v="3722"/>
        <pc:sldMkLst>
          <pc:docMk/>
          <pc:sldMk cId="2120958588" sldId="1379"/>
        </pc:sldMkLst>
      </pc:sldChg>
      <pc:sldChg chg="del replTag delTag">
        <pc:chgData name="Roman Romero-Ortuno" userId="7fd7e02d-3e2b-4384-a437-6309faf139f8" providerId="ADAL" clId="{C686B440-BFD5-47F6-BC4A-B49958544D0D}" dt="2024-02-24T14:21:10.716" v="395" actId="47"/>
        <pc:sldMkLst>
          <pc:docMk/>
          <pc:sldMk cId="2992793712" sldId="1384"/>
        </pc:sldMkLst>
      </pc:sldChg>
      <pc:sldChg chg="del replTag delTag">
        <pc:chgData name="Roman Romero-Ortuno" userId="7fd7e02d-3e2b-4384-a437-6309faf139f8" providerId="ADAL" clId="{C686B440-BFD5-47F6-BC4A-B49958544D0D}" dt="2024-02-24T14:43:01.398" v="557" actId="47"/>
        <pc:sldMkLst>
          <pc:docMk/>
          <pc:sldMk cId="3948870708" sldId="1386"/>
        </pc:sldMkLst>
      </pc:sldChg>
      <pc:sldChg chg="del replTag delTag">
        <pc:chgData name="Roman Romero-Ortuno" userId="7fd7e02d-3e2b-4384-a437-6309faf139f8" providerId="ADAL" clId="{C686B440-BFD5-47F6-BC4A-B49958544D0D}" dt="2024-02-24T14:43:02.321" v="562" actId="47"/>
        <pc:sldMkLst>
          <pc:docMk/>
          <pc:sldMk cId="4171929717" sldId="1387"/>
        </pc:sldMkLst>
      </pc:sldChg>
      <pc:sldChg chg="addSp delSp modSp mod modTransition replTag delTag">
        <pc:chgData name="Roman Romero-Ortuno" userId="7fd7e02d-3e2b-4384-a437-6309faf139f8" providerId="ADAL" clId="{C686B440-BFD5-47F6-BC4A-B49958544D0D}" dt="2024-02-24T17:29:30.827" v="3875"/>
        <pc:sldMkLst>
          <pc:docMk/>
          <pc:sldMk cId="3967786284" sldId="1388"/>
        </pc:sldMkLst>
        <pc:spChg chg="add mod">
          <ac:chgData name="Roman Romero-Ortuno" userId="7fd7e02d-3e2b-4384-a437-6309faf139f8" providerId="ADAL" clId="{C686B440-BFD5-47F6-BC4A-B49958544D0D}" dt="2024-02-24T15:42:22.993" v="2025"/>
          <ac:spMkLst>
            <pc:docMk/>
            <pc:sldMk cId="3967786284" sldId="1388"/>
            <ac:spMk id="3" creationId="{528A90F4-B690-4411-6C76-03688410CDF8}"/>
          </ac:spMkLst>
        </pc:spChg>
        <pc:spChg chg="del">
          <ac:chgData name="Roman Romero-Ortuno" userId="7fd7e02d-3e2b-4384-a437-6309faf139f8" providerId="ADAL" clId="{C686B440-BFD5-47F6-BC4A-B49958544D0D}" dt="2024-02-24T15:42:25.364" v="2026" actId="478"/>
          <ac:spMkLst>
            <pc:docMk/>
            <pc:sldMk cId="3967786284" sldId="1388"/>
            <ac:spMk id="4" creationId="{5A83F674-EC84-41B5-884F-7014989BF5F5}"/>
          </ac:spMkLst>
        </pc:spChg>
        <pc:spChg chg="mod">
          <ac:chgData name="Roman Romero-Ortuno" userId="7fd7e02d-3e2b-4384-a437-6309faf139f8" providerId="ADAL" clId="{C686B440-BFD5-47F6-BC4A-B49958544D0D}" dt="2024-02-24T17:18:56.316" v="3824" actId="20577"/>
          <ac:spMkLst>
            <pc:docMk/>
            <pc:sldMk cId="3967786284" sldId="1388"/>
            <ac:spMk id="6" creationId="{00000000-0000-0000-0000-000000000000}"/>
          </ac:spMkLst>
        </pc:spChg>
      </pc:sldChg>
      <pc:sldChg chg="addSp modSp del mod ord replTag delTag">
        <pc:chgData name="Roman Romero-Ortuno" userId="7fd7e02d-3e2b-4384-a437-6309faf139f8" providerId="ADAL" clId="{C686B440-BFD5-47F6-BC4A-B49958544D0D}" dt="2024-02-24T15:31:44.755" v="1683" actId="47"/>
        <pc:sldMkLst>
          <pc:docMk/>
          <pc:sldMk cId="3799489540" sldId="1389"/>
        </pc:sldMkLst>
        <pc:spChg chg="add mod">
          <ac:chgData name="Roman Romero-Ortuno" userId="7fd7e02d-3e2b-4384-a437-6309faf139f8" providerId="ADAL" clId="{C686B440-BFD5-47F6-BC4A-B49958544D0D}" dt="2024-02-24T15:27:27.704" v="1613" actId="207"/>
          <ac:spMkLst>
            <pc:docMk/>
            <pc:sldMk cId="3799489540" sldId="1389"/>
            <ac:spMk id="2" creationId="{9DF1C467-A5C4-664B-BC02-4B66E1F09DD4}"/>
          </ac:spMkLst>
        </pc:spChg>
        <pc:picChg chg="mod modCrop">
          <ac:chgData name="Roman Romero-Ortuno" userId="7fd7e02d-3e2b-4384-a437-6309faf139f8" providerId="ADAL" clId="{C686B440-BFD5-47F6-BC4A-B49958544D0D}" dt="2024-02-24T15:28:22.895" v="1619" actId="1076"/>
          <ac:picMkLst>
            <pc:docMk/>
            <pc:sldMk cId="3799489540" sldId="1389"/>
            <ac:picMk id="12" creationId="{46268915-EFAE-0D2D-DD94-09312016EC58}"/>
          </ac:picMkLst>
        </pc:picChg>
        <pc:picChg chg="mod">
          <ac:chgData name="Roman Romero-Ortuno" userId="7fd7e02d-3e2b-4384-a437-6309faf139f8" providerId="ADAL" clId="{C686B440-BFD5-47F6-BC4A-B49958544D0D}" dt="2024-02-24T15:28:25.769" v="1620" actId="1076"/>
          <ac:picMkLst>
            <pc:docMk/>
            <pc:sldMk cId="3799489540" sldId="1389"/>
            <ac:picMk id="16" creationId="{4F090205-AC8B-CBB5-37EA-0136A28F8774}"/>
          </ac:picMkLst>
        </pc:picChg>
      </pc:sldChg>
      <pc:sldChg chg="delSp del replTag delTag">
        <pc:chgData name="Roman Romero-Ortuno" userId="7fd7e02d-3e2b-4384-a437-6309faf139f8" providerId="ADAL" clId="{C686B440-BFD5-47F6-BC4A-B49958544D0D}" dt="2024-02-24T14:42:58.800" v="552" actId="47"/>
        <pc:sldMkLst>
          <pc:docMk/>
          <pc:sldMk cId="2760869051" sldId="1391"/>
        </pc:sldMkLst>
        <pc:picChg chg="del">
          <ac:chgData name="Roman Romero-Ortuno" userId="7fd7e02d-3e2b-4384-a437-6309faf139f8" providerId="ADAL" clId="{C686B440-BFD5-47F6-BC4A-B49958544D0D}" dt="2024-02-24T14:40:07.217" v="525" actId="21"/>
          <ac:picMkLst>
            <pc:docMk/>
            <pc:sldMk cId="2760869051" sldId="1391"/>
            <ac:picMk id="3" creationId="{82E882E5-D4F7-22AA-1E6C-E5B0BC3610F4}"/>
          </ac:picMkLst>
        </pc:picChg>
      </pc:sldChg>
      <pc:sldChg chg="addSp delSp modSp new mod modTransition replTag delTag">
        <pc:chgData name="Roman Romero-Ortuno" userId="7fd7e02d-3e2b-4384-a437-6309faf139f8" providerId="ADAL" clId="{C686B440-BFD5-47F6-BC4A-B49958544D0D}" dt="2024-02-24T17:12:31.871" v="3729"/>
        <pc:sldMkLst>
          <pc:docMk/>
          <pc:sldMk cId="1907708469" sldId="1392"/>
        </pc:sldMkLst>
        <pc:spChg chg="mod">
          <ac:chgData name="Roman Romero-Ortuno" userId="7fd7e02d-3e2b-4384-a437-6309faf139f8" providerId="ADAL" clId="{C686B440-BFD5-47F6-BC4A-B49958544D0D}" dt="2024-02-24T14:59:36.870" v="827" actId="14100"/>
          <ac:spMkLst>
            <pc:docMk/>
            <pc:sldMk cId="1907708469" sldId="1392"/>
            <ac:spMk id="2" creationId="{3FFD0588-39CE-9AB2-5249-F325BA34C5C0}"/>
          </ac:spMkLst>
        </pc:spChg>
        <pc:spChg chg="mod">
          <ac:chgData name="Roman Romero-Ortuno" userId="7fd7e02d-3e2b-4384-a437-6309faf139f8" providerId="ADAL" clId="{C686B440-BFD5-47F6-BC4A-B49958544D0D}" dt="2024-02-24T15:18:42.466" v="1441" actId="948"/>
          <ac:spMkLst>
            <pc:docMk/>
            <pc:sldMk cId="1907708469" sldId="1392"/>
            <ac:spMk id="3" creationId="{5E6BCA40-3F11-55A3-5378-9A3FC1C52339}"/>
          </ac:spMkLst>
        </pc:spChg>
        <pc:spChg chg="add del">
          <ac:chgData name="Roman Romero-Ortuno" userId="7fd7e02d-3e2b-4384-a437-6309faf139f8" providerId="ADAL" clId="{C686B440-BFD5-47F6-BC4A-B49958544D0D}" dt="2024-02-24T14:13:27.116" v="298"/>
          <ac:spMkLst>
            <pc:docMk/>
            <pc:sldMk cId="1907708469" sldId="1392"/>
            <ac:spMk id="5" creationId="{43A28A2F-7062-6B53-AF63-783CD25F6D51}"/>
          </ac:spMkLst>
        </pc:spChg>
        <pc:spChg chg="add del">
          <ac:chgData name="Roman Romero-Ortuno" userId="7fd7e02d-3e2b-4384-a437-6309faf139f8" providerId="ADAL" clId="{C686B440-BFD5-47F6-BC4A-B49958544D0D}" dt="2024-02-24T14:13:45.885" v="302"/>
          <ac:spMkLst>
            <pc:docMk/>
            <pc:sldMk cId="1907708469" sldId="1392"/>
            <ac:spMk id="6" creationId="{40A9E89D-3FB9-CA6E-020F-B3198C424925}"/>
          </ac:spMkLst>
        </pc:spChg>
        <pc:spChg chg="add mod">
          <ac:chgData name="Roman Romero-Ortuno" userId="7fd7e02d-3e2b-4384-a437-6309faf139f8" providerId="ADAL" clId="{C686B440-BFD5-47F6-BC4A-B49958544D0D}" dt="2024-02-24T15:18:52.795" v="1442" actId="20577"/>
          <ac:spMkLst>
            <pc:docMk/>
            <pc:sldMk cId="1907708469" sldId="1392"/>
            <ac:spMk id="6" creationId="{77FF19BB-CEC2-2FC0-F66F-DBF1AA8FE7CB}"/>
          </ac:spMkLst>
        </pc:spChg>
        <pc:spChg chg="add del mod">
          <ac:chgData name="Roman Romero-Ortuno" userId="7fd7e02d-3e2b-4384-a437-6309faf139f8" providerId="ADAL" clId="{C686B440-BFD5-47F6-BC4A-B49958544D0D}" dt="2024-02-24T14:13:45.461" v="301"/>
          <ac:spMkLst>
            <pc:docMk/>
            <pc:sldMk cId="1907708469" sldId="1392"/>
            <ac:spMk id="7" creationId="{FB5E336F-A41D-F8BA-4172-BE26C13880B9}"/>
          </ac:spMkLst>
        </pc:spChg>
        <pc:picChg chg="add mod">
          <ac:chgData name="Roman Romero-Ortuno" userId="7fd7e02d-3e2b-4384-a437-6309faf139f8" providerId="ADAL" clId="{C686B440-BFD5-47F6-BC4A-B49958544D0D}" dt="2024-02-24T15:19:43.835" v="1448" actId="1076"/>
          <ac:picMkLst>
            <pc:docMk/>
            <pc:sldMk cId="1907708469" sldId="1392"/>
            <ac:picMk id="8" creationId="{B6B70245-5B66-96A7-5D08-321BB84F39C4}"/>
          </ac:picMkLst>
        </pc:picChg>
        <pc:picChg chg="add mod">
          <ac:chgData name="Roman Romero-Ortuno" userId="7fd7e02d-3e2b-4384-a437-6309faf139f8" providerId="ADAL" clId="{C686B440-BFD5-47F6-BC4A-B49958544D0D}" dt="2024-02-24T15:19:18.383" v="1446" actId="1076"/>
          <ac:picMkLst>
            <pc:docMk/>
            <pc:sldMk cId="1907708469" sldId="1392"/>
            <ac:picMk id="1026" creationId="{BAA7F89A-7B57-DF47-784D-D5C049E663C2}"/>
          </ac:picMkLst>
        </pc:picChg>
        <pc:picChg chg="add mod">
          <ac:chgData name="Roman Romero-Ortuno" userId="7fd7e02d-3e2b-4384-a437-6309faf139f8" providerId="ADAL" clId="{C686B440-BFD5-47F6-BC4A-B49958544D0D}" dt="2024-02-24T15:19:22.231" v="1447" actId="1076"/>
          <ac:picMkLst>
            <pc:docMk/>
            <pc:sldMk cId="1907708469" sldId="1392"/>
            <ac:picMk id="1028" creationId="{7476BF94-749A-CC7C-2B63-C93C5500913F}"/>
          </ac:picMkLst>
        </pc:picChg>
      </pc:sldChg>
      <pc:sldChg chg="addSp delSp modSp new mod modTransition setBg modAnim replTag delTag">
        <pc:chgData name="Roman Romero-Ortuno" userId="7fd7e02d-3e2b-4384-a437-6309faf139f8" providerId="ADAL" clId="{C686B440-BFD5-47F6-BC4A-B49958544D0D}" dt="2024-02-24T17:38:54.566" v="4134" actId="20577"/>
        <pc:sldMkLst>
          <pc:docMk/>
          <pc:sldMk cId="1753291011" sldId="1393"/>
        </pc:sldMkLst>
        <pc:spChg chg="mod">
          <ac:chgData name="Roman Romero-Ortuno" userId="7fd7e02d-3e2b-4384-a437-6309faf139f8" providerId="ADAL" clId="{C686B440-BFD5-47F6-BC4A-B49958544D0D}" dt="2024-02-24T16:53:45.384" v="3326" actId="26606"/>
          <ac:spMkLst>
            <pc:docMk/>
            <pc:sldMk cId="1753291011" sldId="1393"/>
            <ac:spMk id="2" creationId="{D72A573F-0EE7-FBE6-8FA5-58A0C0BE4E73}"/>
          </ac:spMkLst>
        </pc:spChg>
        <pc:spChg chg="mod">
          <ac:chgData name="Roman Romero-Ortuno" userId="7fd7e02d-3e2b-4384-a437-6309faf139f8" providerId="ADAL" clId="{C686B440-BFD5-47F6-BC4A-B49958544D0D}" dt="2024-02-24T17:38:54.566" v="4134" actId="20577"/>
          <ac:spMkLst>
            <pc:docMk/>
            <pc:sldMk cId="1753291011" sldId="1393"/>
            <ac:spMk id="3" creationId="{EC89EF4C-B573-439D-4704-8E61EC1F37CF}"/>
          </ac:spMkLst>
        </pc:spChg>
        <pc:spChg chg="mod">
          <ac:chgData name="Roman Romero-Ortuno" userId="7fd7e02d-3e2b-4384-a437-6309faf139f8" providerId="ADAL" clId="{C686B440-BFD5-47F6-BC4A-B49958544D0D}" dt="2024-02-24T16:53:45.384" v="3326" actId="26606"/>
          <ac:spMkLst>
            <pc:docMk/>
            <pc:sldMk cId="1753291011" sldId="1393"/>
            <ac:spMk id="4" creationId="{88D62920-8C12-BC09-611C-8F90F1EB674C}"/>
          </ac:spMkLst>
        </pc:spChg>
        <pc:spChg chg="add del mod">
          <ac:chgData name="Roman Romero-Ortuno" userId="7fd7e02d-3e2b-4384-a437-6309faf139f8" providerId="ADAL" clId="{C686B440-BFD5-47F6-BC4A-B49958544D0D}" dt="2024-02-24T17:13:08.281" v="3738" actId="1076"/>
          <ac:spMkLst>
            <pc:docMk/>
            <pc:sldMk cId="1753291011" sldId="1393"/>
            <ac:spMk id="7" creationId="{DD9A585E-4802-2A83-ADF5-487E83F1B7F2}"/>
          </ac:spMkLst>
        </pc:spChg>
        <pc:spChg chg="add">
          <ac:chgData name="Roman Romero-Ortuno" userId="7fd7e02d-3e2b-4384-a437-6309faf139f8" providerId="ADAL" clId="{C686B440-BFD5-47F6-BC4A-B49958544D0D}" dt="2024-02-24T16:53:45.384" v="3326" actId="26606"/>
          <ac:spMkLst>
            <pc:docMk/>
            <pc:sldMk cId="1753291011" sldId="1393"/>
            <ac:spMk id="11" creationId="{FE1EC756-41E9-4FD6-AD48-EF46A28137B7}"/>
          </ac:spMkLst>
        </pc:spChg>
        <pc:spChg chg="add">
          <ac:chgData name="Roman Romero-Ortuno" userId="7fd7e02d-3e2b-4384-a437-6309faf139f8" providerId="ADAL" clId="{C686B440-BFD5-47F6-BC4A-B49958544D0D}" dt="2024-02-24T16:53:45.384" v="3326" actId="26606"/>
          <ac:spMkLst>
            <pc:docMk/>
            <pc:sldMk cId="1753291011" sldId="1393"/>
            <ac:spMk id="13" creationId="{E66F6371-9EA5-9354-29DC-1D07B921F79C}"/>
          </ac:spMkLst>
        </pc:spChg>
        <pc:picChg chg="add mod ord">
          <ac:chgData name="Roman Romero-Ortuno" userId="7fd7e02d-3e2b-4384-a437-6309faf139f8" providerId="ADAL" clId="{C686B440-BFD5-47F6-BC4A-B49958544D0D}" dt="2024-02-24T17:13:03.927" v="3737" actId="1076"/>
          <ac:picMkLst>
            <pc:docMk/>
            <pc:sldMk cId="1753291011" sldId="1393"/>
            <ac:picMk id="6" creationId="{CB5D7AAB-70CE-F067-1ECA-4F677A696486}"/>
          </ac:picMkLst>
        </pc:picChg>
        <pc:picChg chg="add mod">
          <ac:chgData name="Roman Romero-Ortuno" userId="7fd7e02d-3e2b-4384-a437-6309faf139f8" providerId="ADAL" clId="{C686B440-BFD5-47F6-BC4A-B49958544D0D}" dt="2024-02-24T17:17:24.921" v="3798" actId="1076"/>
          <ac:picMkLst>
            <pc:docMk/>
            <pc:sldMk cId="1753291011" sldId="1393"/>
            <ac:picMk id="8" creationId="{5909E7E1-BD54-7A97-BE74-943A4379D902}"/>
          </ac:picMkLst>
        </pc:picChg>
      </pc:sldChg>
      <pc:sldChg chg="addSp delSp modSp new mod modTransition delAnim modAnim replTag delTag">
        <pc:chgData name="Roman Romero-Ortuno" userId="7fd7e02d-3e2b-4384-a437-6309faf139f8" providerId="ADAL" clId="{C686B440-BFD5-47F6-BC4A-B49958544D0D}" dt="2024-02-24T17:37:10.629" v="4103"/>
        <pc:sldMkLst>
          <pc:docMk/>
          <pc:sldMk cId="1277807149" sldId="1394"/>
        </pc:sldMkLst>
        <pc:spChg chg="mod ord">
          <ac:chgData name="Roman Romero-Ortuno" userId="7fd7e02d-3e2b-4384-a437-6309faf139f8" providerId="ADAL" clId="{C686B440-BFD5-47F6-BC4A-B49958544D0D}" dt="2024-02-24T17:24:22.591" v="3848" actId="255"/>
          <ac:spMkLst>
            <pc:docMk/>
            <pc:sldMk cId="1277807149" sldId="1394"/>
            <ac:spMk id="2" creationId="{A3C774F4-AAC8-AE94-13EC-CCCBB8F612A7}"/>
          </ac:spMkLst>
        </pc:spChg>
        <pc:spChg chg="mod">
          <ac:chgData name="Roman Romero-Ortuno" userId="7fd7e02d-3e2b-4384-a437-6309faf139f8" providerId="ADAL" clId="{C686B440-BFD5-47F6-BC4A-B49958544D0D}" dt="2024-02-24T16:57:38.717" v="3445" actId="20577"/>
          <ac:spMkLst>
            <pc:docMk/>
            <pc:sldMk cId="1277807149" sldId="1394"/>
            <ac:spMk id="3" creationId="{A1E16B6F-41F5-6B61-AA59-29E40A3876A9}"/>
          </ac:spMkLst>
        </pc:spChg>
        <pc:spChg chg="add del mod">
          <ac:chgData name="Roman Romero-Ortuno" userId="7fd7e02d-3e2b-4384-a437-6309faf139f8" providerId="ADAL" clId="{C686B440-BFD5-47F6-BC4A-B49958544D0D}" dt="2024-02-24T15:47:45.427" v="2124" actId="478"/>
          <ac:spMkLst>
            <pc:docMk/>
            <pc:sldMk cId="1277807149" sldId="1394"/>
            <ac:spMk id="6" creationId="{A67857A1-809B-F306-BD0B-A5A7A0B717DE}"/>
          </ac:spMkLst>
        </pc:spChg>
        <pc:picChg chg="add mod">
          <ac:chgData name="Roman Romero-Ortuno" userId="7fd7e02d-3e2b-4384-a437-6309faf139f8" providerId="ADAL" clId="{C686B440-BFD5-47F6-BC4A-B49958544D0D}" dt="2024-02-24T16:38:02.994" v="3199" actId="1076"/>
          <ac:picMkLst>
            <pc:docMk/>
            <pc:sldMk cId="1277807149" sldId="1394"/>
            <ac:picMk id="5" creationId="{78A7FC54-83BF-16D8-12F5-EAE02C1FA69C}"/>
          </ac:picMkLst>
        </pc:picChg>
        <pc:picChg chg="add mod">
          <ac:chgData name="Roman Romero-Ortuno" userId="7fd7e02d-3e2b-4384-a437-6309faf139f8" providerId="ADAL" clId="{C686B440-BFD5-47F6-BC4A-B49958544D0D}" dt="2024-02-24T16:37:35.291" v="3195" actId="1076"/>
          <ac:picMkLst>
            <pc:docMk/>
            <pc:sldMk cId="1277807149" sldId="1394"/>
            <ac:picMk id="7" creationId="{90817259-E7EE-B750-F5CC-B0AD4D2588C2}"/>
          </ac:picMkLst>
        </pc:picChg>
        <pc:picChg chg="add mod">
          <ac:chgData name="Roman Romero-Ortuno" userId="7fd7e02d-3e2b-4384-a437-6309faf139f8" providerId="ADAL" clId="{C686B440-BFD5-47F6-BC4A-B49958544D0D}" dt="2024-02-24T16:37:23.587" v="3193" actId="1076"/>
          <ac:picMkLst>
            <pc:docMk/>
            <pc:sldMk cId="1277807149" sldId="1394"/>
            <ac:picMk id="8" creationId="{D676C145-03C5-265D-D833-61B507CEC8A9}"/>
          </ac:picMkLst>
        </pc:picChg>
        <pc:picChg chg="add mod">
          <ac:chgData name="Roman Romero-Ortuno" userId="7fd7e02d-3e2b-4384-a437-6309faf139f8" providerId="ADAL" clId="{C686B440-BFD5-47F6-BC4A-B49958544D0D}" dt="2024-02-24T15:40:52.649" v="1873" actId="167"/>
          <ac:picMkLst>
            <pc:docMk/>
            <pc:sldMk cId="1277807149" sldId="1394"/>
            <ac:picMk id="1026" creationId="{3866707F-B0CE-92F9-5184-A959637CE3C0}"/>
          </ac:picMkLst>
        </pc:picChg>
        <pc:picChg chg="add mod">
          <ac:chgData name="Roman Romero-Ortuno" userId="7fd7e02d-3e2b-4384-a437-6309faf139f8" providerId="ADAL" clId="{C686B440-BFD5-47F6-BC4A-B49958544D0D}" dt="2024-02-24T16:38:00.066" v="3198" actId="1076"/>
          <ac:picMkLst>
            <pc:docMk/>
            <pc:sldMk cId="1277807149" sldId="1394"/>
            <ac:picMk id="1028" creationId="{9A3E9CEB-F9F4-AE4D-4021-85AEAC7B7A16}"/>
          </ac:picMkLst>
        </pc:picChg>
        <pc:picChg chg="add mod">
          <ac:chgData name="Roman Romero-Ortuno" userId="7fd7e02d-3e2b-4384-a437-6309faf139f8" providerId="ADAL" clId="{C686B440-BFD5-47F6-BC4A-B49958544D0D}" dt="2024-02-24T16:37:49.666" v="3197" actId="1076"/>
          <ac:picMkLst>
            <pc:docMk/>
            <pc:sldMk cId="1277807149" sldId="1394"/>
            <ac:picMk id="1030" creationId="{59462527-C096-277D-6B33-3B02E3684F7F}"/>
          </ac:picMkLst>
        </pc:picChg>
      </pc:sldChg>
    </pc:docChg>
  </pc:docChgLst>
  <pc:docChgLst>
    <pc:chgData name="Roman Romero-Ortuno" userId="7fd7e02d-3e2b-4384-a437-6309faf139f8" providerId="ADAL" clId="{6730028F-F397-4B49-A938-0FF838BA8177}"/>
    <pc:docChg chg="undo custSel addSld delSld modSld sldOrd replTag delTag">
      <pc:chgData name="Roman Romero-Ortuno" userId="7fd7e02d-3e2b-4384-a437-6309faf139f8" providerId="ADAL" clId="{6730028F-F397-4B49-A938-0FF838BA8177}" dt="2024-05-27T21:41:24.986" v="4468"/>
      <pc:docMkLst>
        <pc:docMk/>
      </pc:docMkLst>
      <pc:sldChg chg="del replTag delTag">
        <pc:chgData name="Roman Romero-Ortuno" userId="7fd7e02d-3e2b-4384-a437-6309faf139f8" providerId="ADAL" clId="{6730028F-F397-4B49-A938-0FF838BA8177}" dt="2024-05-27T18:24:18.180" v="268" actId="47"/>
        <pc:sldMkLst>
          <pc:docMk/>
          <pc:sldMk cId="3594388681" sldId="257"/>
        </pc:sldMkLst>
      </pc:sldChg>
      <pc:sldChg chg="replTag delTag">
        <pc:chgData name="Roman Romero-Ortuno" userId="7fd7e02d-3e2b-4384-a437-6309faf139f8" providerId="ADAL" clId="{6730028F-F397-4B49-A938-0FF838BA8177}" dt="2024-05-27T21:18:24.078" v="4216"/>
        <pc:sldMkLst>
          <pc:docMk/>
          <pc:sldMk cId="2712282910" sldId="264"/>
        </pc:sldMkLst>
      </pc:sldChg>
      <pc:sldChg chg="del replTag delTag">
        <pc:chgData name="Roman Romero-Ortuno" userId="7fd7e02d-3e2b-4384-a437-6309faf139f8" providerId="ADAL" clId="{6730028F-F397-4B49-A938-0FF838BA8177}" dt="2024-05-27T18:24:19.474" v="273" actId="47"/>
        <pc:sldMkLst>
          <pc:docMk/>
          <pc:sldMk cId="591432239" sldId="266"/>
        </pc:sldMkLst>
      </pc:sldChg>
      <pc:sldChg chg="ord replTag delTag">
        <pc:chgData name="Roman Romero-Ortuno" userId="7fd7e02d-3e2b-4384-a437-6309faf139f8" providerId="ADAL" clId="{6730028F-F397-4B49-A938-0FF838BA8177}" dt="2024-05-27T21:07:49.152" v="4053"/>
        <pc:sldMkLst>
          <pc:docMk/>
          <pc:sldMk cId="3920621023" sldId="268"/>
        </pc:sldMkLst>
      </pc:sldChg>
      <pc:sldChg chg="del replTag delTag">
        <pc:chgData name="Roman Romero-Ortuno" userId="7fd7e02d-3e2b-4384-a437-6309faf139f8" providerId="ADAL" clId="{6730028F-F397-4B49-A938-0FF838BA8177}" dt="2024-05-27T18:24:07.896" v="261" actId="47"/>
        <pc:sldMkLst>
          <pc:docMk/>
          <pc:sldMk cId="3613893644" sldId="312"/>
        </pc:sldMkLst>
      </pc:sldChg>
      <pc:sldChg chg="add del replTag delTag">
        <pc:chgData name="Roman Romero-Ortuno" userId="7fd7e02d-3e2b-4384-a437-6309faf139f8" providerId="ADAL" clId="{6730028F-F397-4B49-A938-0FF838BA8177}" dt="2024-05-27T20:40:10.544" v="3462" actId="47"/>
        <pc:sldMkLst>
          <pc:docMk/>
          <pc:sldMk cId="1541990586" sldId="578"/>
        </pc:sldMkLst>
      </pc:sldChg>
      <pc:sldChg chg="addSp modSp add mod ord modAnim replTag delTag">
        <pc:chgData name="Roman Romero-Ortuno" userId="7fd7e02d-3e2b-4384-a437-6309faf139f8" providerId="ADAL" clId="{6730028F-F397-4B49-A938-0FF838BA8177}" dt="2024-05-27T21:33:52.779" v="4445" actId="1076"/>
        <pc:sldMkLst>
          <pc:docMk/>
          <pc:sldMk cId="611188434" sldId="702"/>
        </pc:sldMkLst>
        <pc:spChg chg="add mod">
          <ac:chgData name="Roman Romero-Ortuno" userId="7fd7e02d-3e2b-4384-a437-6309faf139f8" providerId="ADAL" clId="{6730028F-F397-4B49-A938-0FF838BA8177}" dt="2024-05-27T21:05:05.759" v="4022" actId="1076"/>
          <ac:spMkLst>
            <pc:docMk/>
            <pc:sldMk cId="611188434" sldId="702"/>
            <ac:spMk id="2" creationId="{F194C033-C86C-75CD-AE6D-807E1D5B1B38}"/>
          </ac:spMkLst>
        </pc:spChg>
        <pc:spChg chg="add mod">
          <ac:chgData name="Roman Romero-Ortuno" userId="7fd7e02d-3e2b-4384-a437-6309faf139f8" providerId="ADAL" clId="{6730028F-F397-4B49-A938-0FF838BA8177}" dt="2024-05-27T21:05:12.585" v="4023" actId="1076"/>
          <ac:spMkLst>
            <pc:docMk/>
            <pc:sldMk cId="611188434" sldId="702"/>
            <ac:spMk id="3" creationId="{FA088344-575D-9AB5-070A-CC74BA9889A1}"/>
          </ac:spMkLst>
        </pc:spChg>
        <pc:spChg chg="add mod">
          <ac:chgData name="Roman Romero-Ortuno" userId="7fd7e02d-3e2b-4384-a437-6309faf139f8" providerId="ADAL" clId="{6730028F-F397-4B49-A938-0FF838BA8177}" dt="2024-05-27T21:33:29.207" v="4442" actId="14100"/>
          <ac:spMkLst>
            <pc:docMk/>
            <pc:sldMk cId="611188434" sldId="702"/>
            <ac:spMk id="4" creationId="{9E165EF6-51C0-8084-7E2A-8A37824FDBFD}"/>
          </ac:spMkLst>
        </pc:spChg>
        <pc:spChg chg="add mod">
          <ac:chgData name="Roman Romero-Ortuno" userId="7fd7e02d-3e2b-4384-a437-6309faf139f8" providerId="ADAL" clId="{6730028F-F397-4B49-A938-0FF838BA8177}" dt="2024-05-27T21:33:01.417" v="4436" actId="1076"/>
          <ac:spMkLst>
            <pc:docMk/>
            <pc:sldMk cId="611188434" sldId="702"/>
            <ac:spMk id="5" creationId="{D1EFD7EB-475B-28EF-CC0F-B3EF7B13B14C}"/>
          </ac:spMkLst>
        </pc:spChg>
        <pc:spChg chg="add mod">
          <ac:chgData name="Roman Romero-Ortuno" userId="7fd7e02d-3e2b-4384-a437-6309faf139f8" providerId="ADAL" clId="{6730028F-F397-4B49-A938-0FF838BA8177}" dt="2024-05-27T21:32:14.267" v="4428" actId="14100"/>
          <ac:spMkLst>
            <pc:docMk/>
            <pc:sldMk cId="611188434" sldId="702"/>
            <ac:spMk id="6" creationId="{677393D0-88B7-2EEE-E356-80A43A79D7C9}"/>
          </ac:spMkLst>
        </pc:spChg>
        <pc:spChg chg="add mod">
          <ac:chgData name="Roman Romero-Ortuno" userId="7fd7e02d-3e2b-4384-a437-6309faf139f8" providerId="ADAL" clId="{6730028F-F397-4B49-A938-0FF838BA8177}" dt="2024-05-27T21:04:38.652" v="4017" actId="1076"/>
          <ac:spMkLst>
            <pc:docMk/>
            <pc:sldMk cId="611188434" sldId="702"/>
            <ac:spMk id="9" creationId="{9E069A0E-7095-D5E9-22D8-C4F9874A8465}"/>
          </ac:spMkLst>
        </pc:spChg>
        <pc:spChg chg="add mod">
          <ac:chgData name="Roman Romero-Ortuno" userId="7fd7e02d-3e2b-4384-a437-6309faf139f8" providerId="ADAL" clId="{6730028F-F397-4B49-A938-0FF838BA8177}" dt="2024-05-27T21:33:52.779" v="4445" actId="1076"/>
          <ac:spMkLst>
            <pc:docMk/>
            <pc:sldMk cId="611188434" sldId="702"/>
            <ac:spMk id="13" creationId="{803E2D0A-A3B5-FA6C-C550-FF023612E504}"/>
          </ac:spMkLst>
        </pc:spChg>
        <pc:spChg chg="mod">
          <ac:chgData name="Roman Romero-Ortuno" userId="7fd7e02d-3e2b-4384-a437-6309faf139f8" providerId="ADAL" clId="{6730028F-F397-4B49-A938-0FF838BA8177}" dt="2024-05-27T21:05:51.636" v="4031" actId="20577"/>
          <ac:spMkLst>
            <pc:docMk/>
            <pc:sldMk cId="611188434" sldId="702"/>
            <ac:spMk id="13314" creationId="{5AF79812-79AC-4586-8BDC-E3D114C114AC}"/>
          </ac:spMkLst>
        </pc:spChg>
      </pc:sldChg>
      <pc:sldChg chg="modSp del mod ord replTag delTag">
        <pc:chgData name="Roman Romero-Ortuno" userId="7fd7e02d-3e2b-4384-a437-6309faf139f8" providerId="ADAL" clId="{6730028F-F397-4B49-A938-0FF838BA8177}" dt="2024-05-27T20:42:44.202" v="3571" actId="2696"/>
        <pc:sldMkLst>
          <pc:docMk/>
          <pc:sldMk cId="1743127160" sldId="702"/>
        </pc:sldMkLst>
        <pc:spChg chg="mod">
          <ac:chgData name="Roman Romero-Ortuno" userId="7fd7e02d-3e2b-4384-a437-6309faf139f8" providerId="ADAL" clId="{6730028F-F397-4B49-A938-0FF838BA8177}" dt="2024-05-27T20:42:12.687" v="3562" actId="20577"/>
          <ac:spMkLst>
            <pc:docMk/>
            <pc:sldMk cId="1743127160" sldId="702"/>
            <ac:spMk id="13334" creationId="{533E416D-71A2-4AF1-B288-9150AD05B65D}"/>
          </ac:spMkLst>
        </pc:spChg>
      </pc:sldChg>
      <pc:sldChg chg="addSp modSp add mod ord modAnim replTag delTag">
        <pc:chgData name="Roman Romero-Ortuno" userId="7fd7e02d-3e2b-4384-a437-6309faf139f8" providerId="ADAL" clId="{6730028F-F397-4B49-A938-0FF838BA8177}" dt="2024-05-27T20:41:19.945" v="3535" actId="1076"/>
        <pc:sldMkLst>
          <pc:docMk/>
          <pc:sldMk cId="3918955169" sldId="721"/>
        </pc:sldMkLst>
        <pc:spChg chg="add mod">
          <ac:chgData name="Roman Romero-Ortuno" userId="7fd7e02d-3e2b-4384-a437-6309faf139f8" providerId="ADAL" clId="{6730028F-F397-4B49-A938-0FF838BA8177}" dt="2024-05-27T20:39:19.789" v="3451" actId="1076"/>
          <ac:spMkLst>
            <pc:docMk/>
            <pc:sldMk cId="3918955169" sldId="721"/>
            <ac:spMk id="2" creationId="{A17074EB-2E02-F0F4-097D-1302F999B6DA}"/>
          </ac:spMkLst>
        </pc:spChg>
        <pc:spChg chg="add mod">
          <ac:chgData name="Roman Romero-Ortuno" userId="7fd7e02d-3e2b-4384-a437-6309faf139f8" providerId="ADAL" clId="{6730028F-F397-4B49-A938-0FF838BA8177}" dt="2024-05-27T20:41:19.945" v="3535" actId="1076"/>
          <ac:spMkLst>
            <pc:docMk/>
            <pc:sldMk cId="3918955169" sldId="721"/>
            <ac:spMk id="3" creationId="{925A112E-21AE-D997-9B47-59CFE2161B8C}"/>
          </ac:spMkLst>
        </pc:spChg>
      </pc:sldChg>
      <pc:sldChg chg="add replTag delTag">
        <pc:chgData name="Roman Romero-Ortuno" userId="7fd7e02d-3e2b-4384-a437-6309faf139f8" providerId="ADAL" clId="{6730028F-F397-4B49-A938-0FF838BA8177}" dt="2024-05-27T20:47:18.214" v="3604"/>
        <pc:sldMkLst>
          <pc:docMk/>
          <pc:sldMk cId="121795771" sldId="725"/>
        </pc:sldMkLst>
      </pc:sldChg>
      <pc:sldChg chg="add del replTag delTag">
        <pc:chgData name="Roman Romero-Ortuno" userId="7fd7e02d-3e2b-4384-a437-6309faf139f8" providerId="ADAL" clId="{6730028F-F397-4B49-A938-0FF838BA8177}" dt="2024-05-27T20:40:21.679" v="3469" actId="2696"/>
        <pc:sldMkLst>
          <pc:docMk/>
          <pc:sldMk cId="2517179148" sldId="725"/>
        </pc:sldMkLst>
      </pc:sldChg>
      <pc:sldChg chg="add del replTag delTag">
        <pc:chgData name="Roman Romero-Ortuno" userId="7fd7e02d-3e2b-4384-a437-6309faf139f8" providerId="ADAL" clId="{6730028F-F397-4B49-A938-0FF838BA8177}" dt="2024-05-27T19:13:09.254" v="3154" actId="47"/>
        <pc:sldMkLst>
          <pc:docMk/>
          <pc:sldMk cId="2489519012" sldId="731"/>
        </pc:sldMkLst>
      </pc:sldChg>
      <pc:sldChg chg="del replTag delTag">
        <pc:chgData name="Roman Romero-Ortuno" userId="7fd7e02d-3e2b-4384-a437-6309faf139f8" providerId="ADAL" clId="{6730028F-F397-4B49-A938-0FF838BA8177}" dt="2024-05-27T21:18:17.665" v="4204" actId="47"/>
        <pc:sldMkLst>
          <pc:docMk/>
          <pc:sldMk cId="0" sldId="734"/>
        </pc:sldMkLst>
      </pc:sldChg>
      <pc:sldChg chg="del replTag delTag">
        <pc:chgData name="Roman Romero-Ortuno" userId="7fd7e02d-3e2b-4384-a437-6309faf139f8" providerId="ADAL" clId="{6730028F-F397-4B49-A938-0FF838BA8177}" dt="2024-05-27T21:18:24.076" v="4214" actId="47"/>
        <pc:sldMkLst>
          <pc:docMk/>
          <pc:sldMk cId="1470396999" sldId="736"/>
        </pc:sldMkLst>
      </pc:sldChg>
      <pc:sldChg chg="del replTag delTag">
        <pc:chgData name="Roman Romero-Ortuno" userId="7fd7e02d-3e2b-4384-a437-6309faf139f8" providerId="ADAL" clId="{6730028F-F397-4B49-A938-0FF838BA8177}" dt="2024-05-27T21:18:18.290" v="4209" actId="47"/>
        <pc:sldMkLst>
          <pc:docMk/>
          <pc:sldMk cId="0" sldId="737"/>
        </pc:sldMkLst>
      </pc:sldChg>
      <pc:sldChg chg="addSp modSp mod ord modAnim replTag delTag">
        <pc:chgData name="Roman Romero-Ortuno" userId="7fd7e02d-3e2b-4384-a437-6309faf139f8" providerId="ADAL" clId="{6730028F-F397-4B49-A938-0FF838BA8177}" dt="2024-05-27T21:17:54.931" v="4191"/>
        <pc:sldMkLst>
          <pc:docMk/>
          <pc:sldMk cId="2004848780" sldId="1071"/>
        </pc:sldMkLst>
        <pc:spChg chg="mod">
          <ac:chgData name="Roman Romero-Ortuno" userId="7fd7e02d-3e2b-4384-a437-6309faf139f8" providerId="ADAL" clId="{6730028F-F397-4B49-A938-0FF838BA8177}" dt="2024-05-27T21:17:16.850" v="4189" actId="1076"/>
          <ac:spMkLst>
            <pc:docMk/>
            <pc:sldMk cId="2004848780" sldId="1071"/>
            <ac:spMk id="3" creationId="{C16E8D14-57E6-4469-9176-036A7DFAC9B6}"/>
          </ac:spMkLst>
        </pc:spChg>
        <pc:spChg chg="add mod">
          <ac:chgData name="Roman Romero-Ortuno" userId="7fd7e02d-3e2b-4384-a437-6309faf139f8" providerId="ADAL" clId="{6730028F-F397-4B49-A938-0FF838BA8177}" dt="2024-05-27T21:17:34.479" v="4190" actId="1076"/>
          <ac:spMkLst>
            <pc:docMk/>
            <pc:sldMk cId="2004848780" sldId="1071"/>
            <ac:spMk id="4" creationId="{0FF8EB84-5398-D145-779E-117FE3EA8ADB}"/>
          </ac:spMkLst>
        </pc:spChg>
      </pc:sldChg>
      <pc:sldChg chg="modSp mod replTag delTag">
        <pc:chgData name="Roman Romero-Ortuno" userId="7fd7e02d-3e2b-4384-a437-6309faf139f8" providerId="ADAL" clId="{6730028F-F397-4B49-A938-0FF838BA8177}" dt="2024-05-27T21:38:03.966" v="4450"/>
        <pc:sldMkLst>
          <pc:docMk/>
          <pc:sldMk cId="2598204052" sldId="1081"/>
        </pc:sldMkLst>
        <pc:spChg chg="mod">
          <ac:chgData name="Roman Romero-Ortuno" userId="7fd7e02d-3e2b-4384-a437-6309faf139f8" providerId="ADAL" clId="{6730028F-F397-4B49-A938-0FF838BA8177}" dt="2024-05-27T21:19:41.906" v="4245" actId="1076"/>
          <ac:spMkLst>
            <pc:docMk/>
            <pc:sldMk cId="2598204052" sldId="1081"/>
            <ac:spMk id="4" creationId="{5A83F674-EC84-41B5-884F-7014989BF5F5}"/>
          </ac:spMkLst>
        </pc:spChg>
        <pc:spChg chg="mod">
          <ac:chgData name="Roman Romero-Ortuno" userId="7fd7e02d-3e2b-4384-a437-6309faf139f8" providerId="ADAL" clId="{6730028F-F397-4B49-A938-0FF838BA8177}" dt="2024-05-27T21:19:33.308" v="4244" actId="20577"/>
          <ac:spMkLst>
            <pc:docMk/>
            <pc:sldMk cId="2598204052" sldId="1081"/>
            <ac:spMk id="6" creationId="{00000000-0000-0000-0000-000000000000}"/>
          </ac:spMkLst>
        </pc:spChg>
      </pc:sldChg>
      <pc:sldChg chg="del replTag delTag">
        <pc:chgData name="Roman Romero-Ortuno" userId="7fd7e02d-3e2b-4384-a437-6309faf139f8" providerId="ADAL" clId="{6730028F-F397-4B49-A938-0FF838BA8177}" dt="2024-05-27T21:18:15.348" v="4194" actId="47"/>
        <pc:sldMkLst>
          <pc:docMk/>
          <pc:sldMk cId="3361773403" sldId="1082"/>
        </pc:sldMkLst>
      </pc:sldChg>
      <pc:sldChg chg="add del replTag delTag">
        <pc:chgData name="Roman Romero-Ortuno" userId="7fd7e02d-3e2b-4384-a437-6309faf139f8" providerId="ADAL" clId="{6730028F-F397-4B49-A938-0FF838BA8177}" dt="2024-05-27T19:12:51.978" v="3135" actId="47"/>
        <pc:sldMkLst>
          <pc:docMk/>
          <pc:sldMk cId="660576073" sldId="1184"/>
        </pc:sldMkLst>
      </pc:sldChg>
      <pc:sldChg chg="replTag delTag">
        <pc:chgData name="Roman Romero-Ortuno" userId="7fd7e02d-3e2b-4384-a437-6309faf139f8" providerId="ADAL" clId="{6730028F-F397-4B49-A938-0FF838BA8177}" dt="2024-05-27T21:18:29.197" v="4220"/>
        <pc:sldMkLst>
          <pc:docMk/>
          <pc:sldMk cId="2598937060" sldId="1238"/>
        </pc:sldMkLst>
      </pc:sldChg>
      <pc:sldChg chg="del replTag delTag">
        <pc:chgData name="Roman Romero-Ortuno" userId="7fd7e02d-3e2b-4384-a437-6309faf139f8" providerId="ADAL" clId="{6730028F-F397-4B49-A938-0FF838BA8177}" dt="2024-05-27T18:24:03.849" v="236" actId="47"/>
        <pc:sldMkLst>
          <pc:docMk/>
          <pc:sldMk cId="44138280" sldId="1351"/>
        </pc:sldMkLst>
      </pc:sldChg>
      <pc:sldChg chg="del replTag delTag">
        <pc:chgData name="Roman Romero-Ortuno" userId="7fd7e02d-3e2b-4384-a437-6309faf139f8" providerId="ADAL" clId="{6730028F-F397-4B49-A938-0FF838BA8177}" dt="2024-05-27T18:24:05.529" v="241" actId="47"/>
        <pc:sldMkLst>
          <pc:docMk/>
          <pc:sldMk cId="530454811" sldId="1365"/>
        </pc:sldMkLst>
      </pc:sldChg>
      <pc:sldChg chg="del replTag delTag">
        <pc:chgData name="Roman Romero-Ortuno" userId="7fd7e02d-3e2b-4384-a437-6309faf139f8" providerId="ADAL" clId="{6730028F-F397-4B49-A938-0FF838BA8177}" dt="2024-05-27T18:24:06.146" v="246" actId="47"/>
        <pc:sldMkLst>
          <pc:docMk/>
          <pc:sldMk cId="637800419" sldId="1366"/>
        </pc:sldMkLst>
      </pc:sldChg>
      <pc:sldChg chg="del replTag delTag">
        <pc:chgData name="Roman Romero-Ortuno" userId="7fd7e02d-3e2b-4384-a437-6309faf139f8" providerId="ADAL" clId="{6730028F-F397-4B49-A938-0FF838BA8177}" dt="2024-05-27T18:24:06.617" v="251" actId="47"/>
        <pc:sldMkLst>
          <pc:docMk/>
          <pc:sldMk cId="1441928531" sldId="1373"/>
        </pc:sldMkLst>
      </pc:sldChg>
      <pc:sldChg chg="del replTag delTag">
        <pc:chgData name="Roman Romero-Ortuno" userId="7fd7e02d-3e2b-4384-a437-6309faf139f8" providerId="ADAL" clId="{6730028F-F397-4B49-A938-0FF838BA8177}" dt="2024-05-27T18:24:07.334" v="256" actId="47"/>
        <pc:sldMkLst>
          <pc:docMk/>
          <pc:sldMk cId="2834700313" sldId="1379"/>
        </pc:sldMkLst>
      </pc:sldChg>
      <pc:sldChg chg="del replTag delTag">
        <pc:chgData name="Roman Romero-Ortuno" userId="7fd7e02d-3e2b-4384-a437-6309faf139f8" providerId="ADAL" clId="{6730028F-F397-4B49-A938-0FF838BA8177}" dt="2024-05-27T21:18:17.147" v="4199" actId="47"/>
        <pc:sldMkLst>
          <pc:docMk/>
          <pc:sldMk cId="0" sldId="1381"/>
        </pc:sldMkLst>
      </pc:sldChg>
      <pc:sldChg chg="replTag delTag">
        <pc:chgData name="Roman Romero-Ortuno" userId="7fd7e02d-3e2b-4384-a437-6309faf139f8" providerId="ADAL" clId="{6730028F-F397-4B49-A938-0FF838BA8177}" dt="2024-05-27T21:41:01.838" v="4456"/>
        <pc:sldMkLst>
          <pc:docMk/>
          <pc:sldMk cId="3967786284" sldId="1388"/>
        </pc:sldMkLst>
      </pc:sldChg>
      <pc:sldChg chg="modSp mod replTag delTag">
        <pc:chgData name="Roman Romero-Ortuno" userId="7fd7e02d-3e2b-4384-a437-6309faf139f8" providerId="ADAL" clId="{6730028F-F397-4B49-A938-0FF838BA8177}" dt="2024-05-27T21:18:45.635" v="4225" actId="113"/>
        <pc:sldMkLst>
          <pc:docMk/>
          <pc:sldMk cId="1277807149" sldId="1394"/>
        </pc:sldMkLst>
        <pc:spChg chg="mod">
          <ac:chgData name="Roman Romero-Ortuno" userId="7fd7e02d-3e2b-4384-a437-6309faf139f8" providerId="ADAL" clId="{6730028F-F397-4B49-A938-0FF838BA8177}" dt="2024-05-27T21:18:45.635" v="4225" actId="113"/>
          <ac:spMkLst>
            <pc:docMk/>
            <pc:sldMk cId="1277807149" sldId="1394"/>
            <ac:spMk id="3" creationId="{A1E16B6F-41F5-6B61-AA59-29E40A3876A9}"/>
          </ac:spMkLst>
        </pc:spChg>
      </pc:sldChg>
      <pc:sldChg chg="addSp delSp modSp new del mod replTag delTag">
        <pc:chgData name="Roman Romero-Ortuno" userId="7fd7e02d-3e2b-4384-a437-6309faf139f8" providerId="ADAL" clId="{6730028F-F397-4B49-A938-0FF838BA8177}" dt="2024-05-27T18:51:49.716" v="1528" actId="47"/>
        <pc:sldMkLst>
          <pc:docMk/>
          <pc:sldMk cId="1754360847" sldId="1395"/>
        </pc:sldMkLst>
        <pc:spChg chg="mod">
          <ac:chgData name="Roman Romero-Ortuno" userId="7fd7e02d-3e2b-4384-a437-6309faf139f8" providerId="ADAL" clId="{6730028F-F397-4B49-A938-0FF838BA8177}" dt="2024-05-27T18:51:47.537" v="1525" actId="20577"/>
          <ac:spMkLst>
            <pc:docMk/>
            <pc:sldMk cId="1754360847" sldId="1395"/>
            <ac:spMk id="2" creationId="{ED6C42C9-E1E8-158E-AFD9-3A941FE259C6}"/>
          </ac:spMkLst>
        </pc:spChg>
        <pc:spChg chg="mod">
          <ac:chgData name="Roman Romero-Ortuno" userId="7fd7e02d-3e2b-4384-a437-6309faf139f8" providerId="ADAL" clId="{6730028F-F397-4B49-A938-0FF838BA8177}" dt="2024-05-27T18:47:04.706" v="1390" actId="27636"/>
          <ac:spMkLst>
            <pc:docMk/>
            <pc:sldMk cId="1754360847" sldId="1395"/>
            <ac:spMk id="3" creationId="{A3228686-D7A1-897B-1C55-6FB8B0DA052A}"/>
          </ac:spMkLst>
        </pc:spChg>
        <pc:picChg chg="add del">
          <ac:chgData name="Roman Romero-Ortuno" userId="7fd7e02d-3e2b-4384-a437-6309faf139f8" providerId="ADAL" clId="{6730028F-F397-4B49-A938-0FF838BA8177}" dt="2024-05-27T18:26:18.314" v="308" actId="478"/>
          <ac:picMkLst>
            <pc:docMk/>
            <pc:sldMk cId="1754360847" sldId="1395"/>
            <ac:picMk id="1026" creationId="{6C48D75B-1EDA-0F9A-FEC9-A66FBB3EA9A6}"/>
          </ac:picMkLst>
        </pc:picChg>
        <pc:picChg chg="add mod">
          <ac:chgData name="Roman Romero-Ortuno" userId="7fd7e02d-3e2b-4384-a437-6309faf139f8" providerId="ADAL" clId="{6730028F-F397-4B49-A938-0FF838BA8177}" dt="2024-05-27T18:47:28.341" v="1410" actId="167"/>
          <ac:picMkLst>
            <pc:docMk/>
            <pc:sldMk cId="1754360847" sldId="1395"/>
            <ac:picMk id="1028" creationId="{EE781409-F7E6-3A2F-30D8-0889B389CCCD}"/>
          </ac:picMkLst>
        </pc:picChg>
      </pc:sldChg>
      <pc:sldChg chg="modSp add mod ord modTransition replTag delTag">
        <pc:chgData name="Roman Romero-Ortuno" userId="7fd7e02d-3e2b-4384-a437-6309faf139f8" providerId="ADAL" clId="{6730028F-F397-4B49-A938-0FF838BA8177}" dt="2024-05-27T21:41:14.103" v="4462"/>
        <pc:sldMkLst>
          <pc:docMk/>
          <pc:sldMk cId="1954665981" sldId="1396"/>
        </pc:sldMkLst>
        <pc:spChg chg="mod">
          <ac:chgData name="Roman Romero-Ortuno" userId="7fd7e02d-3e2b-4384-a437-6309faf139f8" providerId="ADAL" clId="{6730028F-F397-4B49-A938-0FF838BA8177}" dt="2024-05-27T18:51:43.928" v="1519" actId="20577"/>
          <ac:spMkLst>
            <pc:docMk/>
            <pc:sldMk cId="1954665981" sldId="1396"/>
            <ac:spMk id="2" creationId="{ED6C42C9-E1E8-158E-AFD9-3A941FE259C6}"/>
          </ac:spMkLst>
        </pc:spChg>
        <pc:spChg chg="mod">
          <ac:chgData name="Roman Romero-Ortuno" userId="7fd7e02d-3e2b-4384-a437-6309faf139f8" providerId="ADAL" clId="{6730028F-F397-4B49-A938-0FF838BA8177}" dt="2024-05-27T21:09:22.251" v="4085" actId="27636"/>
          <ac:spMkLst>
            <pc:docMk/>
            <pc:sldMk cId="1954665981" sldId="1396"/>
            <ac:spMk id="3" creationId="{A3228686-D7A1-897B-1C55-6FB8B0DA052A}"/>
          </ac:spMkLst>
        </pc:spChg>
        <pc:picChg chg="mod">
          <ac:chgData name="Roman Romero-Ortuno" userId="7fd7e02d-3e2b-4384-a437-6309faf139f8" providerId="ADAL" clId="{6730028F-F397-4B49-A938-0FF838BA8177}" dt="2024-05-27T18:51:04.365" v="1500" actId="1076"/>
          <ac:picMkLst>
            <pc:docMk/>
            <pc:sldMk cId="1954665981" sldId="1396"/>
            <ac:picMk id="1028" creationId="{EE781409-F7E6-3A2F-30D8-0889B389CCCD}"/>
          </ac:picMkLst>
        </pc:picChg>
      </pc:sldChg>
      <pc:sldChg chg="addSp modSp add mod ord modTransition replTag delTag">
        <pc:chgData name="Roman Romero-Ortuno" userId="7fd7e02d-3e2b-4384-a437-6309faf139f8" providerId="ADAL" clId="{6730028F-F397-4B49-A938-0FF838BA8177}" dt="2024-05-27T21:41:07.921" v="4459"/>
        <pc:sldMkLst>
          <pc:docMk/>
          <pc:sldMk cId="1791694866" sldId="237894023"/>
        </pc:sldMkLst>
        <pc:spChg chg="add mod">
          <ac:chgData name="Roman Romero-Ortuno" userId="7fd7e02d-3e2b-4384-a437-6309faf139f8" providerId="ADAL" clId="{6730028F-F397-4B49-A938-0FF838BA8177}" dt="2024-05-27T21:14:34.766" v="4141" actId="1076"/>
          <ac:spMkLst>
            <pc:docMk/>
            <pc:sldMk cId="1791694866" sldId="237894023"/>
            <ac:spMk id="7" creationId="{8DCD9A2F-6033-C3A3-19B4-A271ECE11FFA}"/>
          </ac:spMkLst>
        </pc:spChg>
        <pc:spChg chg="add mod">
          <ac:chgData name="Roman Romero-Ortuno" userId="7fd7e02d-3e2b-4384-a437-6309faf139f8" providerId="ADAL" clId="{6730028F-F397-4B49-A938-0FF838BA8177}" dt="2024-05-27T21:14:43.933" v="4143" actId="1076"/>
          <ac:spMkLst>
            <pc:docMk/>
            <pc:sldMk cId="1791694866" sldId="237894023"/>
            <ac:spMk id="8" creationId="{A0C54162-D837-E450-6484-A84971E9FFFC}"/>
          </ac:spMkLst>
        </pc:spChg>
      </pc:sldChg>
      <pc:sldChg chg="add del replTag delTag">
        <pc:chgData name="Roman Romero-Ortuno" userId="7fd7e02d-3e2b-4384-a437-6309faf139f8" providerId="ADAL" clId="{6730028F-F397-4B49-A938-0FF838BA8177}" dt="2024-05-27T19:12:56.408" v="3145" actId="47"/>
        <pc:sldMkLst>
          <pc:docMk/>
          <pc:sldMk cId="3267343648" sldId="683268070"/>
        </pc:sldMkLst>
      </pc:sldChg>
      <pc:sldChg chg="add del replTag delTag">
        <pc:chgData name="Roman Romero-Ortuno" userId="7fd7e02d-3e2b-4384-a437-6309faf139f8" providerId="ADAL" clId="{6730028F-F397-4B49-A938-0FF838BA8177}" dt="2024-05-27T19:12:54.845" v="3140" actId="47"/>
        <pc:sldMkLst>
          <pc:docMk/>
          <pc:sldMk cId="1790394979" sldId="1975415489"/>
        </pc:sldMkLst>
      </pc:sldChg>
      <pc:sldChg chg="add del ord replTag delTag">
        <pc:chgData name="Roman Romero-Ortuno" userId="7fd7e02d-3e2b-4384-a437-6309faf139f8" providerId="ADAL" clId="{6730028F-F397-4B49-A938-0FF838BA8177}" dt="2024-05-27T20:38:29.552" v="3406" actId="47"/>
        <pc:sldMkLst>
          <pc:docMk/>
          <pc:sldMk cId="4207602633" sldId="1975415492"/>
        </pc:sldMkLst>
      </pc:sldChg>
      <pc:sldChg chg="modSp add mod modTransition replTag delTag">
        <pc:chgData name="Roman Romero-Ortuno" userId="7fd7e02d-3e2b-4384-a437-6309faf139f8" providerId="ADAL" clId="{6730028F-F397-4B49-A938-0FF838BA8177}" dt="2024-05-27T21:41:16.207" v="4465"/>
        <pc:sldMkLst>
          <pc:docMk/>
          <pc:sldMk cId="1478643037" sldId="1975415493"/>
        </pc:sldMkLst>
        <pc:spChg chg="mod">
          <ac:chgData name="Roman Romero-Ortuno" userId="7fd7e02d-3e2b-4384-a437-6309faf139f8" providerId="ADAL" clId="{6730028F-F397-4B49-A938-0FF838BA8177}" dt="2024-05-27T18:51:55.209" v="1543" actId="20577"/>
          <ac:spMkLst>
            <pc:docMk/>
            <pc:sldMk cId="1478643037" sldId="1975415493"/>
            <ac:spMk id="2" creationId="{ED6C42C9-E1E8-158E-AFD9-3A941FE259C6}"/>
          </ac:spMkLst>
        </pc:spChg>
        <pc:spChg chg="mod">
          <ac:chgData name="Roman Romero-Ortuno" userId="7fd7e02d-3e2b-4384-a437-6309faf139f8" providerId="ADAL" clId="{6730028F-F397-4B49-A938-0FF838BA8177}" dt="2024-05-27T21:29:54.676" v="4419" actId="313"/>
          <ac:spMkLst>
            <pc:docMk/>
            <pc:sldMk cId="1478643037" sldId="1975415493"/>
            <ac:spMk id="3" creationId="{A3228686-D7A1-897B-1C55-6FB8B0DA052A}"/>
          </ac:spMkLst>
        </pc:spChg>
      </pc:sldChg>
      <pc:sldChg chg="addSp delSp modSp new mod modAnim replTag delTag">
        <pc:chgData name="Roman Romero-Ortuno" userId="7fd7e02d-3e2b-4384-a437-6309faf139f8" providerId="ADAL" clId="{6730028F-F397-4B49-A938-0FF838BA8177}" dt="2024-05-27T21:27:16.015" v="4312"/>
        <pc:sldMkLst>
          <pc:docMk/>
          <pc:sldMk cId="2247593612" sldId="1975415494"/>
        </pc:sldMkLst>
        <pc:spChg chg="mod">
          <ac:chgData name="Roman Romero-Ortuno" userId="7fd7e02d-3e2b-4384-a437-6309faf139f8" providerId="ADAL" clId="{6730028F-F397-4B49-A938-0FF838BA8177}" dt="2024-05-27T20:59:50.111" v="3862" actId="1076"/>
          <ac:spMkLst>
            <pc:docMk/>
            <pc:sldMk cId="2247593612" sldId="1975415494"/>
            <ac:spMk id="2" creationId="{C72F426A-C0BB-3B50-A3FF-25D5BDA6827C}"/>
          </ac:spMkLst>
        </pc:spChg>
        <pc:spChg chg="del mod">
          <ac:chgData name="Roman Romero-Ortuno" userId="7fd7e02d-3e2b-4384-a437-6309faf139f8" providerId="ADAL" clId="{6730028F-F397-4B49-A938-0FF838BA8177}" dt="2024-05-27T20:52:26.672" v="3760" actId="478"/>
          <ac:spMkLst>
            <pc:docMk/>
            <pc:sldMk cId="2247593612" sldId="1975415494"/>
            <ac:spMk id="3" creationId="{239307DA-0B3A-9E5B-10D5-DB20433D5932}"/>
          </ac:spMkLst>
        </pc:spChg>
        <pc:spChg chg="del mod">
          <ac:chgData name="Roman Romero-Ortuno" userId="7fd7e02d-3e2b-4384-a437-6309faf139f8" providerId="ADAL" clId="{6730028F-F397-4B49-A938-0FF838BA8177}" dt="2024-05-27T20:52:04.762" v="3743" actId="21"/>
          <ac:spMkLst>
            <pc:docMk/>
            <pc:sldMk cId="2247593612" sldId="1975415494"/>
            <ac:spMk id="4" creationId="{24102C88-3CF8-43D9-C77C-E71950A218F2}"/>
          </ac:spMkLst>
        </pc:spChg>
        <pc:spChg chg="add del mod">
          <ac:chgData name="Roman Romero-Ortuno" userId="7fd7e02d-3e2b-4384-a437-6309faf139f8" providerId="ADAL" clId="{6730028F-F397-4B49-A938-0FF838BA8177}" dt="2024-05-27T20:52:07.582" v="3744" actId="478"/>
          <ac:spMkLst>
            <pc:docMk/>
            <pc:sldMk cId="2247593612" sldId="1975415494"/>
            <ac:spMk id="7" creationId="{8BD465AD-D4F9-57A5-5ABF-0916187389F6}"/>
          </ac:spMkLst>
        </pc:spChg>
        <pc:spChg chg="add del mod">
          <ac:chgData name="Roman Romero-Ortuno" userId="7fd7e02d-3e2b-4384-a437-6309faf139f8" providerId="ADAL" clId="{6730028F-F397-4B49-A938-0FF838BA8177}" dt="2024-05-27T20:52:28.817" v="3761" actId="478"/>
          <ac:spMkLst>
            <pc:docMk/>
            <pc:sldMk cId="2247593612" sldId="1975415494"/>
            <ac:spMk id="9" creationId="{052896E6-71A0-6935-B88E-45DF01215B67}"/>
          </ac:spMkLst>
        </pc:spChg>
        <pc:spChg chg="add mod">
          <ac:chgData name="Roman Romero-Ortuno" userId="7fd7e02d-3e2b-4384-a437-6309faf139f8" providerId="ADAL" clId="{6730028F-F397-4B49-A938-0FF838BA8177}" dt="2024-05-27T20:53:11.145" v="3803" actId="207"/>
          <ac:spMkLst>
            <pc:docMk/>
            <pc:sldMk cId="2247593612" sldId="1975415494"/>
            <ac:spMk id="10" creationId="{07ABCBF5-A6BC-E202-D866-E1430D180D44}"/>
          </ac:spMkLst>
        </pc:spChg>
        <pc:spChg chg="add mod">
          <ac:chgData name="Roman Romero-Ortuno" userId="7fd7e02d-3e2b-4384-a437-6309faf139f8" providerId="ADAL" clId="{6730028F-F397-4B49-A938-0FF838BA8177}" dt="2024-05-27T21:25:27.217" v="4278" actId="14100"/>
          <ac:spMkLst>
            <pc:docMk/>
            <pc:sldMk cId="2247593612" sldId="1975415494"/>
            <ac:spMk id="11" creationId="{CCE3A51E-1666-6335-F9DA-AAE6F926131E}"/>
          </ac:spMkLst>
        </pc:spChg>
        <pc:spChg chg="add mod">
          <ac:chgData name="Roman Romero-Ortuno" userId="7fd7e02d-3e2b-4384-a437-6309faf139f8" providerId="ADAL" clId="{6730028F-F397-4B49-A938-0FF838BA8177}" dt="2024-05-27T20:54:28.146" v="3826" actId="1076"/>
          <ac:spMkLst>
            <pc:docMk/>
            <pc:sldMk cId="2247593612" sldId="1975415494"/>
            <ac:spMk id="12" creationId="{DC84C663-3D18-1C56-C7BB-1F6D4D70CFF5}"/>
          </ac:spMkLst>
        </pc:spChg>
        <pc:spChg chg="add mod">
          <ac:chgData name="Roman Romero-Ortuno" userId="7fd7e02d-3e2b-4384-a437-6309faf139f8" providerId="ADAL" clId="{6730028F-F397-4B49-A938-0FF838BA8177}" dt="2024-05-27T21:25:30.745" v="4279" actId="1076"/>
          <ac:spMkLst>
            <pc:docMk/>
            <pc:sldMk cId="2247593612" sldId="1975415494"/>
            <ac:spMk id="13" creationId="{E869FE03-47E9-CADA-E4AA-7153D07E60C6}"/>
          </ac:spMkLst>
        </pc:spChg>
        <pc:spChg chg="add mod">
          <ac:chgData name="Roman Romero-Ortuno" userId="7fd7e02d-3e2b-4384-a437-6309faf139f8" providerId="ADAL" clId="{6730028F-F397-4B49-A938-0FF838BA8177}" dt="2024-05-27T20:54:55.100" v="3835" actId="14100"/>
          <ac:spMkLst>
            <pc:docMk/>
            <pc:sldMk cId="2247593612" sldId="1975415494"/>
            <ac:spMk id="14" creationId="{AC29F653-A94F-BCB2-D005-9AFB8903F9E6}"/>
          </ac:spMkLst>
        </pc:spChg>
        <pc:spChg chg="add mod ord">
          <ac:chgData name="Roman Romero-Ortuno" userId="7fd7e02d-3e2b-4384-a437-6309faf139f8" providerId="ADAL" clId="{6730028F-F397-4B49-A938-0FF838BA8177}" dt="2024-05-27T21:26:06.998" v="4292" actId="167"/>
          <ac:spMkLst>
            <pc:docMk/>
            <pc:sldMk cId="2247593612" sldId="1975415494"/>
            <ac:spMk id="19" creationId="{A8F0F119-C8EC-F965-0C1E-044FB32029A1}"/>
          </ac:spMkLst>
        </pc:spChg>
        <pc:picChg chg="add mod ord">
          <ac:chgData name="Roman Romero-Ortuno" userId="7fd7e02d-3e2b-4384-a437-6309faf139f8" providerId="ADAL" clId="{6730028F-F397-4B49-A938-0FF838BA8177}" dt="2024-05-27T21:27:07.298" v="4310" actId="1076"/>
          <ac:picMkLst>
            <pc:docMk/>
            <pc:sldMk cId="2247593612" sldId="1975415494"/>
            <ac:picMk id="16" creationId="{8B2BA37C-9D12-0208-7F03-4E94ECDC2E3A}"/>
          </ac:picMkLst>
        </pc:picChg>
        <pc:picChg chg="add mod ord">
          <ac:chgData name="Roman Romero-Ortuno" userId="7fd7e02d-3e2b-4384-a437-6309faf139f8" providerId="ADAL" clId="{6730028F-F397-4B49-A938-0FF838BA8177}" dt="2024-05-27T21:27:04.062" v="4309" actId="166"/>
          <ac:picMkLst>
            <pc:docMk/>
            <pc:sldMk cId="2247593612" sldId="1975415494"/>
            <ac:picMk id="18" creationId="{DFF060F4-4870-5D54-E852-103E0B058249}"/>
          </ac:picMkLst>
        </pc:picChg>
        <pc:picChg chg="add mod">
          <ac:chgData name="Roman Romero-Ortuno" userId="7fd7e02d-3e2b-4384-a437-6309faf139f8" providerId="ADAL" clId="{6730028F-F397-4B49-A938-0FF838BA8177}" dt="2024-05-27T21:25:13.777" v="4274" actId="1076"/>
          <ac:picMkLst>
            <pc:docMk/>
            <pc:sldMk cId="2247593612" sldId="1975415494"/>
            <ac:picMk id="2050" creationId="{3C53DEB7-A35B-ADBD-F2FE-4926E3813E1D}"/>
          </ac:picMkLst>
        </pc:picChg>
      </pc:sldChg>
    </pc:docChg>
  </pc:docChgLst>
  <pc:docChgLst>
    <pc:chgData name="Roman Romero-Ortuno" userId="7fd7e02d-3e2b-4384-a437-6309faf139f8" providerId="ADAL" clId="{FB210D1B-700F-4675-8468-36B93C549703}"/>
    <pc:docChg chg="modSld">
      <pc:chgData name="Roman Romero-Ortuno" userId="7fd7e02d-3e2b-4384-a437-6309faf139f8" providerId="ADAL" clId="{FB210D1B-700F-4675-8468-36B93C549703}" dt="2021-09-21T16:05:47.845" v="35"/>
      <pc:docMkLst>
        <pc:docMk/>
      </pc:docMkLst>
      <pc:sldChg chg="modSp mod">
        <pc:chgData name="Roman Romero-Ortuno" userId="7fd7e02d-3e2b-4384-a437-6309faf139f8" providerId="ADAL" clId="{FB210D1B-700F-4675-8468-36B93C549703}" dt="2021-09-21T14:15:14.718" v="20"/>
        <pc:sldMkLst>
          <pc:docMk/>
          <pc:sldMk cId="1213095419" sldId="1074"/>
        </pc:sldMkLst>
        <pc:spChg chg="mod modVis">
          <ac:chgData name="Roman Romero-Ortuno" userId="7fd7e02d-3e2b-4384-a437-6309faf139f8" providerId="ADAL" clId="{FB210D1B-700F-4675-8468-36B93C549703}" dt="2021-09-21T14:15:14.718" v="20"/>
          <ac:spMkLst>
            <pc:docMk/>
            <pc:sldMk cId="1213095419" sldId="1074"/>
            <ac:spMk id="3" creationId="{4128B229-0187-4FE4-AFE4-06E6C0E66D3D}"/>
          </ac:spMkLst>
        </pc:spChg>
        <pc:spChg chg="mod modVis">
          <ac:chgData name="Roman Romero-Ortuno" userId="7fd7e02d-3e2b-4384-a437-6309faf139f8" providerId="ADAL" clId="{FB210D1B-700F-4675-8468-36B93C549703}" dt="2021-09-21T14:10:08.582" v="17"/>
          <ac:spMkLst>
            <pc:docMk/>
            <pc:sldMk cId="1213095419" sldId="1074"/>
            <ac:spMk id="4" creationId="{41E1BE33-0E00-486E-BD4E-A3FEE1009B1F}"/>
          </ac:spMkLst>
        </pc:spChg>
      </pc:sldChg>
      <pc:sldChg chg="modSp mod">
        <pc:chgData name="Roman Romero-Ortuno" userId="7fd7e02d-3e2b-4384-a437-6309faf139f8" providerId="ADAL" clId="{FB210D1B-700F-4675-8468-36B93C549703}" dt="2021-09-21T16:05:47.845" v="35"/>
        <pc:sldMkLst>
          <pc:docMk/>
          <pc:sldMk cId="2335504886" sldId="1077"/>
        </pc:sldMkLst>
        <pc:spChg chg="mod modVis">
          <ac:chgData name="Roman Romero-Ortuno" userId="7fd7e02d-3e2b-4384-a437-6309faf139f8" providerId="ADAL" clId="{FB210D1B-700F-4675-8468-36B93C549703}" dt="2021-09-21T16:04:22.448" v="32"/>
          <ac:spMkLst>
            <pc:docMk/>
            <pc:sldMk cId="2335504886" sldId="1077"/>
            <ac:spMk id="4" creationId="{C2EFD249-A68B-421A-B80F-8EDC2FD7F3B3}"/>
          </ac:spMkLst>
        </pc:spChg>
        <pc:spChg chg="mod modVis">
          <ac:chgData name="Roman Romero-Ortuno" userId="7fd7e02d-3e2b-4384-a437-6309faf139f8" providerId="ADAL" clId="{FB210D1B-700F-4675-8468-36B93C549703}" dt="2021-09-21T16:05:47.845" v="35"/>
          <ac:spMkLst>
            <pc:docMk/>
            <pc:sldMk cId="2335504886" sldId="1077"/>
            <ac:spMk id="5" creationId="{ADFCC97E-3DAA-4409-A4E6-469337A5CE34}"/>
          </ac:spMkLst>
        </pc:spChg>
        <pc:spChg chg="mod modVis">
          <ac:chgData name="Roman Romero-Ortuno" userId="7fd7e02d-3e2b-4384-a437-6309faf139f8" providerId="ADAL" clId="{FB210D1B-700F-4675-8468-36B93C549703}" dt="2021-09-21T16:04:22.448" v="30"/>
          <ac:spMkLst>
            <pc:docMk/>
            <pc:sldMk cId="2335504886" sldId="1077"/>
            <ac:spMk id="6" creationId="{241710BA-11DE-4A64-ACE2-B65519987DC4}"/>
          </ac:spMkLst>
        </pc:spChg>
      </pc:sldChg>
    </pc:docChg>
  </pc:docChgLst>
  <pc:docChgLst>
    <pc:chgData name="Roman Romero-Ortuno" userId="7fd7e02d-3e2b-4384-a437-6309faf139f8" providerId="ADAL" clId="{3BA7A37C-7B1E-4CB6-A578-657730ED9D47}"/>
    <pc:docChg chg="undo custSel addSld delSld modSld sldOrd replTag delTag">
      <pc:chgData name="Roman Romero-Ortuno" userId="7fd7e02d-3e2b-4384-a437-6309faf139f8" providerId="ADAL" clId="{3BA7A37C-7B1E-4CB6-A578-657730ED9D47}" dt="2024-05-22T09:52:06.820" v="1191"/>
      <pc:docMkLst>
        <pc:docMk/>
      </pc:docMkLst>
      <pc:sldChg chg="addSp modSp add mod ord modTransition modAnim replTag delTag">
        <pc:chgData name="Roman Romero-Ortuno" userId="7fd7e02d-3e2b-4384-a437-6309faf139f8" providerId="ADAL" clId="{3BA7A37C-7B1E-4CB6-A578-657730ED9D47}" dt="2024-05-22T09:52:01.878" v="1186" actId="1076"/>
        <pc:sldMkLst>
          <pc:docMk/>
          <pc:sldMk cId="3594388681" sldId="257"/>
        </pc:sldMkLst>
        <pc:picChg chg="add mod">
          <ac:chgData name="Roman Romero-Ortuno" userId="7fd7e02d-3e2b-4384-a437-6309faf139f8" providerId="ADAL" clId="{3BA7A37C-7B1E-4CB6-A578-657730ED9D47}" dt="2024-05-22T09:47:43.324" v="1121" actId="1076"/>
          <ac:picMkLst>
            <pc:docMk/>
            <pc:sldMk cId="3594388681" sldId="257"/>
            <ac:picMk id="2" creationId="{B6BF5C0E-F8ED-1B0F-8E44-E2F7F978FECA}"/>
          </ac:picMkLst>
        </pc:picChg>
        <pc:picChg chg="mod">
          <ac:chgData name="Roman Romero-Ortuno" userId="7fd7e02d-3e2b-4384-a437-6309faf139f8" providerId="ADAL" clId="{3BA7A37C-7B1E-4CB6-A578-657730ED9D47}" dt="2024-05-22T09:46:10.515" v="1062" actId="1076"/>
          <ac:picMkLst>
            <pc:docMk/>
            <pc:sldMk cId="3594388681" sldId="257"/>
            <ac:picMk id="4" creationId="{00000000-0000-0000-0000-000000000000}"/>
          </ac:picMkLst>
        </pc:picChg>
        <pc:picChg chg="add mod ord">
          <ac:chgData name="Roman Romero-Ortuno" userId="7fd7e02d-3e2b-4384-a437-6309faf139f8" providerId="ADAL" clId="{3BA7A37C-7B1E-4CB6-A578-657730ED9D47}" dt="2024-05-22T09:47:53.704" v="1128" actId="29295"/>
          <ac:picMkLst>
            <pc:docMk/>
            <pc:sldMk cId="3594388681" sldId="257"/>
            <ac:picMk id="5" creationId="{4837569F-EC94-AEAF-A8B6-5054CD528011}"/>
          </ac:picMkLst>
        </pc:picChg>
        <pc:picChg chg="add mod">
          <ac:chgData name="Roman Romero-Ortuno" userId="7fd7e02d-3e2b-4384-a437-6309faf139f8" providerId="ADAL" clId="{3BA7A37C-7B1E-4CB6-A578-657730ED9D47}" dt="2024-05-22T09:52:01.878" v="1186" actId="1076"/>
          <ac:picMkLst>
            <pc:docMk/>
            <pc:sldMk cId="3594388681" sldId="257"/>
            <ac:picMk id="6" creationId="{A1A896B6-5725-DFD9-AD02-FDD3BA282F02}"/>
          </ac:picMkLst>
        </pc:picChg>
        <pc:picChg chg="add mod">
          <ac:chgData name="Roman Romero-Ortuno" userId="7fd7e02d-3e2b-4384-a437-6309faf139f8" providerId="ADAL" clId="{3BA7A37C-7B1E-4CB6-A578-657730ED9D47}" dt="2024-05-22T09:47:45.229" v="1122" actId="1076"/>
          <ac:picMkLst>
            <pc:docMk/>
            <pc:sldMk cId="3594388681" sldId="257"/>
            <ac:picMk id="2050" creationId="{0C83666F-F5AE-3549-D6C8-B18860419E02}"/>
          </ac:picMkLst>
        </pc:picChg>
      </pc:sldChg>
      <pc:sldChg chg="addSp delSp modSp add del ord modTransition replTag delTag">
        <pc:chgData name="Roman Romero-Ortuno" userId="7fd7e02d-3e2b-4384-a437-6309faf139f8" providerId="ADAL" clId="{3BA7A37C-7B1E-4CB6-A578-657730ED9D47}" dt="2024-05-22T09:45:47.816" v="1046" actId="47"/>
        <pc:sldMkLst>
          <pc:docMk/>
          <pc:sldMk cId="735312125" sldId="258"/>
        </pc:sldMkLst>
        <pc:picChg chg="add del mod">
          <ac:chgData name="Roman Romero-Ortuno" userId="7fd7e02d-3e2b-4384-a437-6309faf139f8" providerId="ADAL" clId="{3BA7A37C-7B1E-4CB6-A578-657730ED9D47}" dt="2024-05-21T22:38:21.433" v="582" actId="21"/>
          <ac:picMkLst>
            <pc:docMk/>
            <pc:sldMk cId="735312125" sldId="258"/>
            <ac:picMk id="1026" creationId="{BF962627-728D-F62E-2DAB-117863033A62}"/>
          </ac:picMkLst>
        </pc:picChg>
      </pc:sldChg>
      <pc:sldChg chg="add del replTag delTag">
        <pc:chgData name="Roman Romero-Ortuno" userId="7fd7e02d-3e2b-4384-a437-6309faf139f8" providerId="ADAL" clId="{3BA7A37C-7B1E-4CB6-A578-657730ED9D47}" dt="2024-05-21T22:19:28.788" v="260" actId="47"/>
        <pc:sldMkLst>
          <pc:docMk/>
          <pc:sldMk cId="4123273290" sldId="258"/>
        </pc:sldMkLst>
      </pc:sldChg>
      <pc:sldChg chg="add del replTag delTag">
        <pc:chgData name="Roman Romero-Ortuno" userId="7fd7e02d-3e2b-4384-a437-6309faf139f8" providerId="ADAL" clId="{3BA7A37C-7B1E-4CB6-A578-657730ED9D47}" dt="2024-05-21T22:25:53.631" v="402" actId="47"/>
        <pc:sldMkLst>
          <pc:docMk/>
          <pc:sldMk cId="0" sldId="259"/>
        </pc:sldMkLst>
      </pc:sldChg>
      <pc:sldChg chg="add del replTag delTag">
        <pc:chgData name="Roman Romero-Ortuno" userId="7fd7e02d-3e2b-4384-a437-6309faf139f8" providerId="ADAL" clId="{3BA7A37C-7B1E-4CB6-A578-657730ED9D47}" dt="2024-05-21T22:11:06.934" v="137" actId="47"/>
        <pc:sldMkLst>
          <pc:docMk/>
          <pc:sldMk cId="136602188" sldId="261"/>
        </pc:sldMkLst>
      </pc:sldChg>
      <pc:sldChg chg="del replTag delTag">
        <pc:chgData name="Roman Romero-Ortuno" userId="7fd7e02d-3e2b-4384-a437-6309faf139f8" providerId="ADAL" clId="{3BA7A37C-7B1E-4CB6-A578-657730ED9D47}" dt="2024-05-21T22:27:24.412" v="456" actId="2696"/>
        <pc:sldMkLst>
          <pc:docMk/>
          <pc:sldMk cId="1955412908" sldId="264"/>
        </pc:sldMkLst>
      </pc:sldChg>
      <pc:sldChg chg="add modTransition replTag delTag">
        <pc:chgData name="Roman Romero-Ortuno" userId="7fd7e02d-3e2b-4384-a437-6309faf139f8" providerId="ADAL" clId="{3BA7A37C-7B1E-4CB6-A578-657730ED9D47}" dt="2024-05-22T09:51:22.317" v="1177"/>
        <pc:sldMkLst>
          <pc:docMk/>
          <pc:sldMk cId="2712282910" sldId="264"/>
        </pc:sldMkLst>
      </pc:sldChg>
      <pc:sldChg chg="add modTransition replTag delTag">
        <pc:chgData name="Roman Romero-Ortuno" userId="7fd7e02d-3e2b-4384-a437-6309faf139f8" providerId="ADAL" clId="{3BA7A37C-7B1E-4CB6-A578-657730ED9D47}" dt="2024-05-22T09:52:03.174" v="1188"/>
        <pc:sldMkLst>
          <pc:docMk/>
          <pc:sldMk cId="591432239" sldId="266"/>
        </pc:sldMkLst>
      </pc:sldChg>
      <pc:sldChg chg="add modTransition replTag delTag">
        <pc:chgData name="Roman Romero-Ortuno" userId="7fd7e02d-3e2b-4384-a437-6309faf139f8" providerId="ADAL" clId="{3BA7A37C-7B1E-4CB6-A578-657730ED9D47}" dt="2024-05-21T23:13:37.697" v="946"/>
        <pc:sldMkLst>
          <pc:docMk/>
          <pc:sldMk cId="3920621023" sldId="268"/>
        </pc:sldMkLst>
      </pc:sldChg>
      <pc:sldChg chg="add del replTag delTag">
        <pc:chgData name="Roman Romero-Ortuno" userId="7fd7e02d-3e2b-4384-a437-6309faf139f8" providerId="ADAL" clId="{3BA7A37C-7B1E-4CB6-A578-657730ED9D47}" dt="2024-05-21T22:19:30.284" v="274" actId="47"/>
        <pc:sldMkLst>
          <pc:docMk/>
          <pc:sldMk cId="1588566259" sldId="272"/>
        </pc:sldMkLst>
      </pc:sldChg>
      <pc:sldChg chg="del replTag delTag">
        <pc:chgData name="Roman Romero-Ortuno" userId="7fd7e02d-3e2b-4384-a437-6309faf139f8" providerId="ADAL" clId="{3BA7A37C-7B1E-4CB6-A578-657730ED9D47}" dt="2024-05-21T22:22:36.583" v="294" actId="2696"/>
        <pc:sldMkLst>
          <pc:docMk/>
          <pc:sldMk cId="2049460167" sldId="312"/>
        </pc:sldMkLst>
      </pc:sldChg>
      <pc:sldChg chg="add modTransition replTag delTag">
        <pc:chgData name="Roman Romero-Ortuno" userId="7fd7e02d-3e2b-4384-a437-6309faf139f8" providerId="ADAL" clId="{3BA7A37C-7B1E-4CB6-A578-657730ED9D47}" dt="2024-05-22T09:45:04.774" v="1037"/>
        <pc:sldMkLst>
          <pc:docMk/>
          <pc:sldMk cId="3613893644" sldId="312"/>
        </pc:sldMkLst>
      </pc:sldChg>
      <pc:sldChg chg="add del replTag delTag">
        <pc:chgData name="Roman Romero-Ortuno" userId="7fd7e02d-3e2b-4384-a437-6309faf139f8" providerId="ADAL" clId="{3BA7A37C-7B1E-4CB6-A578-657730ED9D47}" dt="2024-05-21T22:25:56.196" v="407" actId="47"/>
        <pc:sldMkLst>
          <pc:docMk/>
          <pc:sldMk cId="794819124" sldId="381"/>
        </pc:sldMkLst>
      </pc:sldChg>
      <pc:sldChg chg="add del replTag delTag">
        <pc:chgData name="Roman Romero-Ortuno" userId="7fd7e02d-3e2b-4384-a437-6309faf139f8" providerId="ADAL" clId="{3BA7A37C-7B1E-4CB6-A578-657730ED9D47}" dt="2024-05-21T22:24:05.937" v="328" actId="47"/>
        <pc:sldMkLst>
          <pc:docMk/>
          <pc:sldMk cId="348001891" sldId="484"/>
        </pc:sldMkLst>
      </pc:sldChg>
      <pc:sldChg chg="add del replTag delTag">
        <pc:chgData name="Roman Romero-Ortuno" userId="7fd7e02d-3e2b-4384-a437-6309faf139f8" providerId="ADAL" clId="{3BA7A37C-7B1E-4CB6-A578-657730ED9D47}" dt="2024-05-21T22:29:34.123" v="532" actId="47"/>
        <pc:sldMkLst>
          <pc:docMk/>
          <pc:sldMk cId="2867148573" sldId="520"/>
        </pc:sldMkLst>
      </pc:sldChg>
      <pc:sldChg chg="add del replTag delTag">
        <pc:chgData name="Roman Romero-Ortuno" userId="7fd7e02d-3e2b-4384-a437-6309faf139f8" providerId="ADAL" clId="{3BA7A37C-7B1E-4CB6-A578-657730ED9D47}" dt="2024-05-21T22:24:03.645" v="318" actId="47"/>
        <pc:sldMkLst>
          <pc:docMk/>
          <pc:sldMk cId="2826974178" sldId="572"/>
        </pc:sldMkLst>
      </pc:sldChg>
      <pc:sldChg chg="add del replTag delTag">
        <pc:chgData name="Roman Romero-Ortuno" userId="7fd7e02d-3e2b-4384-a437-6309faf139f8" providerId="ADAL" clId="{3BA7A37C-7B1E-4CB6-A578-657730ED9D47}" dt="2024-05-21T22:24:08.360" v="333" actId="47"/>
        <pc:sldMkLst>
          <pc:docMk/>
          <pc:sldMk cId="0" sldId="699"/>
        </pc:sldMkLst>
      </pc:sldChg>
      <pc:sldChg chg="add ord modTransition replTag delTag">
        <pc:chgData name="Roman Romero-Ortuno" userId="7fd7e02d-3e2b-4384-a437-6309faf139f8" providerId="ADAL" clId="{3BA7A37C-7B1E-4CB6-A578-657730ED9D47}" dt="2024-05-21T23:13:37.697" v="946"/>
        <pc:sldMkLst>
          <pc:docMk/>
          <pc:sldMk cId="1743127160" sldId="702"/>
        </pc:sldMkLst>
      </pc:sldChg>
      <pc:sldChg chg="add del replTag delTag">
        <pc:chgData name="Roman Romero-Ortuno" userId="7fd7e02d-3e2b-4384-a437-6309faf139f8" providerId="ADAL" clId="{3BA7A37C-7B1E-4CB6-A578-657730ED9D47}" dt="2024-05-21T22:24:05.081" v="323" actId="47"/>
        <pc:sldMkLst>
          <pc:docMk/>
          <pc:sldMk cId="3559703075" sldId="711"/>
        </pc:sldMkLst>
      </pc:sldChg>
      <pc:sldChg chg="add del replTag delTag">
        <pc:chgData name="Roman Romero-Ortuno" userId="7fd7e02d-3e2b-4384-a437-6309faf139f8" providerId="ADAL" clId="{3BA7A37C-7B1E-4CB6-A578-657730ED9D47}" dt="2024-05-21T22:24:39.114" v="347" actId="47"/>
        <pc:sldMkLst>
          <pc:docMk/>
          <pc:sldMk cId="0" sldId="712"/>
        </pc:sldMkLst>
      </pc:sldChg>
      <pc:sldChg chg="addSp modSp add mod modTransition modAnim replTag delTag">
        <pc:chgData name="Roman Romero-Ortuno" userId="7fd7e02d-3e2b-4384-a437-6309faf139f8" providerId="ADAL" clId="{3BA7A37C-7B1E-4CB6-A578-657730ED9D47}" dt="2024-05-22T09:42:10.906" v="989"/>
        <pc:sldMkLst>
          <pc:docMk/>
          <pc:sldMk cId="0" sldId="734"/>
        </pc:sldMkLst>
        <pc:spChg chg="add mod">
          <ac:chgData name="Roman Romero-Ortuno" userId="7fd7e02d-3e2b-4384-a437-6309faf139f8" providerId="ADAL" clId="{3BA7A37C-7B1E-4CB6-A578-657730ED9D47}" dt="2024-05-22T09:39:25.231" v="961" actId="1076"/>
          <ac:spMkLst>
            <pc:docMk/>
            <pc:sldMk cId="0" sldId="734"/>
            <ac:spMk id="2" creationId="{01B4A9C0-6DA3-FBAF-D234-F365F7260CCD}"/>
          </ac:spMkLst>
        </pc:spChg>
        <pc:spChg chg="add mod">
          <ac:chgData name="Roman Romero-Ortuno" userId="7fd7e02d-3e2b-4384-a437-6309faf139f8" providerId="ADAL" clId="{3BA7A37C-7B1E-4CB6-A578-657730ED9D47}" dt="2024-05-22T09:40:10.824" v="969" actId="14100"/>
          <ac:spMkLst>
            <pc:docMk/>
            <pc:sldMk cId="0" sldId="734"/>
            <ac:spMk id="3" creationId="{2929268E-6103-754E-FEFB-A759AE187756}"/>
          </ac:spMkLst>
        </pc:spChg>
        <pc:spChg chg="add mod">
          <ac:chgData name="Roman Romero-Ortuno" userId="7fd7e02d-3e2b-4384-a437-6309faf139f8" providerId="ADAL" clId="{3BA7A37C-7B1E-4CB6-A578-657730ED9D47}" dt="2024-05-22T09:40:28.673" v="971" actId="1076"/>
          <ac:spMkLst>
            <pc:docMk/>
            <pc:sldMk cId="0" sldId="734"/>
            <ac:spMk id="4" creationId="{C28A46B7-7B9B-2AA1-FD4E-5F886B1A650C}"/>
          </ac:spMkLst>
        </pc:spChg>
        <pc:spChg chg="add mod">
          <ac:chgData name="Roman Romero-Ortuno" userId="7fd7e02d-3e2b-4384-a437-6309faf139f8" providerId="ADAL" clId="{3BA7A37C-7B1E-4CB6-A578-657730ED9D47}" dt="2024-05-22T09:41:05.080" v="979" actId="1076"/>
          <ac:spMkLst>
            <pc:docMk/>
            <pc:sldMk cId="0" sldId="734"/>
            <ac:spMk id="5" creationId="{13D274C0-C008-E594-8286-BEAB0858157C}"/>
          </ac:spMkLst>
        </pc:spChg>
        <pc:spChg chg="add mod">
          <ac:chgData name="Roman Romero-Ortuno" userId="7fd7e02d-3e2b-4384-a437-6309faf139f8" providerId="ADAL" clId="{3BA7A37C-7B1E-4CB6-A578-657730ED9D47}" dt="2024-05-22T09:41:07.712" v="980" actId="1076"/>
          <ac:spMkLst>
            <pc:docMk/>
            <pc:sldMk cId="0" sldId="734"/>
            <ac:spMk id="6" creationId="{2B948B42-4BE3-0CFC-EE15-5C74DE3BAB0E}"/>
          </ac:spMkLst>
        </pc:spChg>
        <pc:spChg chg="add mod">
          <ac:chgData name="Roman Romero-Ortuno" userId="7fd7e02d-3e2b-4384-a437-6309faf139f8" providerId="ADAL" clId="{3BA7A37C-7B1E-4CB6-A578-657730ED9D47}" dt="2024-05-22T09:40:55.545" v="977" actId="1076"/>
          <ac:spMkLst>
            <pc:docMk/>
            <pc:sldMk cId="0" sldId="734"/>
            <ac:spMk id="7" creationId="{3506F8EB-9B11-59FB-F603-E33B438701A7}"/>
          </ac:spMkLst>
        </pc:spChg>
        <pc:spChg chg="mod">
          <ac:chgData name="Roman Romero-Ortuno" userId="7fd7e02d-3e2b-4384-a437-6309faf139f8" providerId="ADAL" clId="{3BA7A37C-7B1E-4CB6-A578-657730ED9D47}" dt="2024-05-21T22:10:52.444" v="127" actId="27636"/>
          <ac:spMkLst>
            <pc:docMk/>
            <pc:sldMk cId="0" sldId="734"/>
            <ac:spMk id="62466" creationId="{EA8054B1-DCD4-4DF6-89F5-D479BFA91796}"/>
          </ac:spMkLst>
        </pc:spChg>
      </pc:sldChg>
      <pc:sldChg chg="add modTransition replTag delTag">
        <pc:chgData name="Roman Romero-Ortuno" userId="7fd7e02d-3e2b-4384-a437-6309faf139f8" providerId="ADAL" clId="{3BA7A37C-7B1E-4CB6-A578-657730ED9D47}" dt="2024-05-21T23:13:37.697" v="946"/>
        <pc:sldMkLst>
          <pc:docMk/>
          <pc:sldMk cId="1470396999" sldId="736"/>
        </pc:sldMkLst>
      </pc:sldChg>
      <pc:sldChg chg="addSp modSp add mod modTransition modAnim replTag delTag">
        <pc:chgData name="Roman Romero-Ortuno" userId="7fd7e02d-3e2b-4384-a437-6309faf139f8" providerId="ADAL" clId="{3BA7A37C-7B1E-4CB6-A578-657730ED9D47}" dt="2024-05-22T09:50:17.945" v="1163"/>
        <pc:sldMkLst>
          <pc:docMk/>
          <pc:sldMk cId="0" sldId="737"/>
        </pc:sldMkLst>
        <pc:spChg chg="add mod">
          <ac:chgData name="Roman Romero-Ortuno" userId="7fd7e02d-3e2b-4384-a437-6309faf139f8" providerId="ADAL" clId="{3BA7A37C-7B1E-4CB6-A578-657730ED9D47}" dt="2024-05-22T09:42:38.529" v="1003" actId="1076"/>
          <ac:spMkLst>
            <pc:docMk/>
            <pc:sldMk cId="0" sldId="737"/>
            <ac:spMk id="2" creationId="{254D4A21-A454-F5E8-A3AE-2BF882CD5BA0}"/>
          </ac:spMkLst>
        </pc:spChg>
        <pc:spChg chg="add mod">
          <ac:chgData name="Roman Romero-Ortuno" userId="7fd7e02d-3e2b-4384-a437-6309faf139f8" providerId="ADAL" clId="{3BA7A37C-7B1E-4CB6-A578-657730ED9D47}" dt="2024-05-22T09:42:22.201" v="997" actId="1076"/>
          <ac:spMkLst>
            <pc:docMk/>
            <pc:sldMk cId="0" sldId="737"/>
            <ac:spMk id="3" creationId="{9616AFE9-4FD4-19A2-2296-9CDCBC44B47C}"/>
          </ac:spMkLst>
        </pc:spChg>
        <pc:spChg chg="add mod">
          <ac:chgData name="Roman Romero-Ortuno" userId="7fd7e02d-3e2b-4384-a437-6309faf139f8" providerId="ADAL" clId="{3BA7A37C-7B1E-4CB6-A578-657730ED9D47}" dt="2024-05-22T09:42:36.721" v="1002" actId="1076"/>
          <ac:spMkLst>
            <pc:docMk/>
            <pc:sldMk cId="0" sldId="737"/>
            <ac:spMk id="4" creationId="{18A1E51F-CF50-1B42-CB00-F73F633A1F37}"/>
          </ac:spMkLst>
        </pc:spChg>
      </pc:sldChg>
      <pc:sldChg chg="add del replTag delTag">
        <pc:chgData name="Roman Romero-Ortuno" userId="7fd7e02d-3e2b-4384-a437-6309faf139f8" providerId="ADAL" clId="{3BA7A37C-7B1E-4CB6-A578-657730ED9D47}" dt="2024-05-21T22:25:16.233" v="371" actId="47"/>
        <pc:sldMkLst>
          <pc:docMk/>
          <pc:sldMk cId="452272547" sldId="740"/>
        </pc:sldMkLst>
      </pc:sldChg>
      <pc:sldChg chg="modSp add del mod replTag delTag">
        <pc:chgData name="Roman Romero-Ortuno" userId="7fd7e02d-3e2b-4384-a437-6309faf139f8" providerId="ADAL" clId="{3BA7A37C-7B1E-4CB6-A578-657730ED9D47}" dt="2024-05-21T22:19:11.487" v="215" actId="47"/>
        <pc:sldMkLst>
          <pc:docMk/>
          <pc:sldMk cId="2590652339" sldId="811"/>
        </pc:sldMkLst>
        <pc:spChg chg="mod">
          <ac:chgData name="Roman Romero-Ortuno" userId="7fd7e02d-3e2b-4384-a437-6309faf139f8" providerId="ADAL" clId="{3BA7A37C-7B1E-4CB6-A578-657730ED9D47}" dt="2024-05-21T22:10:52.426" v="123" actId="27636"/>
          <ac:spMkLst>
            <pc:docMk/>
            <pc:sldMk cId="2590652339" sldId="811"/>
            <ac:spMk id="2" creationId="{3D56DB3D-CD2E-4D5C-AE83-C3A72004AF5B}"/>
          </ac:spMkLst>
        </pc:spChg>
      </pc:sldChg>
      <pc:sldChg chg="add del replTag delTag">
        <pc:chgData name="Roman Romero-Ortuno" userId="7fd7e02d-3e2b-4384-a437-6309faf139f8" providerId="ADAL" clId="{3BA7A37C-7B1E-4CB6-A578-657730ED9D47}" dt="2024-05-21T22:19:21.032" v="239" actId="47"/>
        <pc:sldMkLst>
          <pc:docMk/>
          <pc:sldMk cId="2774697619" sldId="820"/>
        </pc:sldMkLst>
      </pc:sldChg>
      <pc:sldChg chg="add del replTag delTag">
        <pc:chgData name="Roman Romero-Ortuno" userId="7fd7e02d-3e2b-4384-a437-6309faf139f8" providerId="ADAL" clId="{3BA7A37C-7B1E-4CB6-A578-657730ED9D47}" dt="2024-05-21T22:19:12.769" v="222" actId="47"/>
        <pc:sldMkLst>
          <pc:docMk/>
          <pc:sldMk cId="4159402448" sldId="834"/>
        </pc:sldMkLst>
      </pc:sldChg>
      <pc:sldChg chg="modSp add del mod replTag delTag">
        <pc:chgData name="Roman Romero-Ortuno" userId="7fd7e02d-3e2b-4384-a437-6309faf139f8" providerId="ADAL" clId="{3BA7A37C-7B1E-4CB6-A578-657730ED9D47}" dt="2024-05-21T22:19:25.240" v="246" actId="47"/>
        <pc:sldMkLst>
          <pc:docMk/>
          <pc:sldMk cId="0" sldId="906"/>
        </pc:sldMkLst>
        <pc:spChg chg="mod">
          <ac:chgData name="Roman Romero-Ortuno" userId="7fd7e02d-3e2b-4384-a437-6309faf139f8" providerId="ADAL" clId="{3BA7A37C-7B1E-4CB6-A578-657730ED9D47}" dt="2024-05-21T22:10:52.417" v="121" actId="27636"/>
          <ac:spMkLst>
            <pc:docMk/>
            <pc:sldMk cId="0" sldId="906"/>
            <ac:spMk id="22529" creationId="{463E8536-BAC9-4615-9705-6091FFBCB915}"/>
          </ac:spMkLst>
        </pc:spChg>
        <pc:spChg chg="mod">
          <ac:chgData name="Roman Romero-Ortuno" userId="7fd7e02d-3e2b-4384-a437-6309faf139f8" providerId="ADAL" clId="{3BA7A37C-7B1E-4CB6-A578-657730ED9D47}" dt="2024-05-21T22:10:52.415" v="120" actId="27636"/>
          <ac:spMkLst>
            <pc:docMk/>
            <pc:sldMk cId="0" sldId="906"/>
            <ac:spMk id="22530" creationId="{FD229E65-9492-4EA9-8CD1-43C64C1A4366}"/>
          </ac:spMkLst>
        </pc:spChg>
      </pc:sldChg>
      <pc:sldChg chg="add del ord modTransition replTag delTag">
        <pc:chgData name="Roman Romero-Ortuno" userId="7fd7e02d-3e2b-4384-a437-6309faf139f8" providerId="ADAL" clId="{3BA7A37C-7B1E-4CB6-A578-657730ED9D47}" dt="2024-05-22T09:50:10.531" v="1154" actId="47"/>
        <pc:sldMkLst>
          <pc:docMk/>
          <pc:sldMk cId="2530091708" sldId="951"/>
        </pc:sldMkLst>
      </pc:sldChg>
      <pc:sldChg chg="modSp add del mod replTag delTag">
        <pc:chgData name="Roman Romero-Ortuno" userId="7fd7e02d-3e2b-4384-a437-6309faf139f8" providerId="ADAL" clId="{3BA7A37C-7B1E-4CB6-A578-657730ED9D47}" dt="2024-05-21T22:25:09.318" v="364" actId="2696"/>
        <pc:sldMkLst>
          <pc:docMk/>
          <pc:sldMk cId="3464715474" sldId="951"/>
        </pc:sldMkLst>
        <pc:spChg chg="mod">
          <ac:chgData name="Roman Romero-Ortuno" userId="7fd7e02d-3e2b-4384-a437-6309faf139f8" providerId="ADAL" clId="{3BA7A37C-7B1E-4CB6-A578-657730ED9D47}" dt="2024-05-21T22:10:52.431" v="124" actId="27636"/>
          <ac:spMkLst>
            <pc:docMk/>
            <pc:sldMk cId="3464715474" sldId="951"/>
            <ac:spMk id="33793" creationId="{906BBCB6-187E-492C-B161-C81BF5FA32D4}"/>
          </ac:spMkLst>
        </pc:spChg>
      </pc:sldChg>
      <pc:sldChg chg="modSp add del mod replTag delTag">
        <pc:chgData name="Roman Romero-Ortuno" userId="7fd7e02d-3e2b-4384-a437-6309faf139f8" providerId="ADAL" clId="{3BA7A37C-7B1E-4CB6-A578-657730ED9D47}" dt="2024-05-21T22:40:57.090" v="627" actId="47"/>
        <pc:sldMkLst>
          <pc:docMk/>
          <pc:sldMk cId="0" sldId="964"/>
        </pc:sldMkLst>
        <pc:spChg chg="mod">
          <ac:chgData name="Roman Romero-Ortuno" userId="7fd7e02d-3e2b-4384-a437-6309faf139f8" providerId="ADAL" clId="{3BA7A37C-7B1E-4CB6-A578-657730ED9D47}" dt="2024-05-21T22:10:52.476" v="129" actId="27636"/>
          <ac:spMkLst>
            <pc:docMk/>
            <pc:sldMk cId="0" sldId="964"/>
            <ac:spMk id="7171" creationId="{D4B3763D-EF34-E79D-475E-41EC3BB46973}"/>
          </ac:spMkLst>
        </pc:spChg>
      </pc:sldChg>
      <pc:sldChg chg="del replTag delTag">
        <pc:chgData name="Roman Romero-Ortuno" userId="7fd7e02d-3e2b-4384-a437-6309faf139f8" providerId="ADAL" clId="{3BA7A37C-7B1E-4CB6-A578-657730ED9D47}" dt="2024-05-21T22:25:32.740" v="391" actId="2696"/>
        <pc:sldMkLst>
          <pc:docMk/>
          <pc:sldMk cId="958280079" sldId="1071"/>
        </pc:sldMkLst>
      </pc:sldChg>
      <pc:sldChg chg="add modTransition replTag delTag">
        <pc:chgData name="Roman Romero-Ortuno" userId="7fd7e02d-3e2b-4384-a437-6309faf139f8" providerId="ADAL" clId="{3BA7A37C-7B1E-4CB6-A578-657730ED9D47}" dt="2024-05-21T23:13:37.697" v="946"/>
        <pc:sldMkLst>
          <pc:docMk/>
          <pc:sldMk cId="2004848780" sldId="1071"/>
        </pc:sldMkLst>
      </pc:sldChg>
      <pc:sldChg chg="modSp mod modTransition replTag delTag">
        <pc:chgData name="Roman Romero-Ortuno" userId="7fd7e02d-3e2b-4384-a437-6309faf139f8" providerId="ADAL" clId="{3BA7A37C-7B1E-4CB6-A578-657730ED9D47}" dt="2024-05-22T09:48:49.779" v="1147"/>
        <pc:sldMkLst>
          <pc:docMk/>
          <pc:sldMk cId="2598204052" sldId="1081"/>
        </pc:sldMkLst>
        <pc:spChg chg="mod">
          <ac:chgData name="Roman Romero-Ortuno" userId="7fd7e02d-3e2b-4384-a437-6309faf139f8" providerId="ADAL" clId="{3BA7A37C-7B1E-4CB6-A578-657730ED9D47}" dt="2024-05-21T23:01:09.060" v="670" actId="1076"/>
          <ac:spMkLst>
            <pc:docMk/>
            <pc:sldMk cId="2598204052" sldId="1081"/>
            <ac:spMk id="4" creationId="{5A83F674-EC84-41B5-884F-7014989BF5F5}"/>
          </ac:spMkLst>
        </pc:spChg>
        <pc:spChg chg="mod">
          <ac:chgData name="Roman Romero-Ortuno" userId="7fd7e02d-3e2b-4384-a437-6309faf139f8" providerId="ADAL" clId="{3BA7A37C-7B1E-4CB6-A578-657730ED9D47}" dt="2024-05-21T22:09:25.714" v="33" actId="20577"/>
          <ac:spMkLst>
            <pc:docMk/>
            <pc:sldMk cId="2598204052" sldId="1081"/>
            <ac:spMk id="6" creationId="{00000000-0000-0000-0000-000000000000}"/>
          </ac:spMkLst>
        </pc:spChg>
      </pc:sldChg>
      <pc:sldChg chg="add modTransition replTag delTag">
        <pc:chgData name="Roman Romero-Ortuno" userId="7fd7e02d-3e2b-4384-a437-6309faf139f8" providerId="ADAL" clId="{3BA7A37C-7B1E-4CB6-A578-657730ED9D47}" dt="2024-05-21T23:13:37.697" v="946"/>
        <pc:sldMkLst>
          <pc:docMk/>
          <pc:sldMk cId="3361773403" sldId="1082"/>
        </pc:sldMkLst>
      </pc:sldChg>
      <pc:sldChg chg="modSp add del mod replTag delTag">
        <pc:chgData name="Roman Romero-Ortuno" userId="7fd7e02d-3e2b-4384-a437-6309faf139f8" providerId="ADAL" clId="{3BA7A37C-7B1E-4CB6-A578-657730ED9D47}" dt="2024-05-21T22:27:46.772" v="475" actId="2696"/>
        <pc:sldMkLst>
          <pc:docMk/>
          <pc:sldMk cId="3782724067" sldId="1082"/>
        </pc:sldMkLst>
        <pc:spChg chg="mod">
          <ac:chgData name="Roman Romero-Ortuno" userId="7fd7e02d-3e2b-4384-a437-6309faf139f8" providerId="ADAL" clId="{3BA7A37C-7B1E-4CB6-A578-657730ED9D47}" dt="2024-05-21T22:10:52.452" v="128" actId="27636"/>
          <ac:spMkLst>
            <pc:docMk/>
            <pc:sldMk cId="3782724067" sldId="1082"/>
            <ac:spMk id="4" creationId="{4F9C91B9-31F7-4CC1-854F-F6B4C09554B9}"/>
          </ac:spMkLst>
        </pc:spChg>
      </pc:sldChg>
      <pc:sldChg chg="add del replTag delTag">
        <pc:chgData name="Roman Romero-Ortuno" userId="7fd7e02d-3e2b-4384-a437-6309faf139f8" providerId="ADAL" clId="{3BA7A37C-7B1E-4CB6-A578-657730ED9D47}" dt="2024-05-21T22:19:29.581" v="267" actId="47"/>
        <pc:sldMkLst>
          <pc:docMk/>
          <pc:sldMk cId="0" sldId="1134"/>
        </pc:sldMkLst>
      </pc:sldChg>
      <pc:sldChg chg="add del replTag delTag">
        <pc:chgData name="Roman Romero-Ortuno" userId="7fd7e02d-3e2b-4384-a437-6309faf139f8" providerId="ADAL" clId="{3BA7A37C-7B1E-4CB6-A578-657730ED9D47}" dt="2024-05-21T22:19:27.400" v="253" actId="47"/>
        <pc:sldMkLst>
          <pc:docMk/>
          <pc:sldMk cId="473080561" sldId="1135"/>
        </pc:sldMkLst>
      </pc:sldChg>
      <pc:sldChg chg="ord modTransition replTag delTag">
        <pc:chgData name="Roman Romero-Ortuno" userId="7fd7e02d-3e2b-4384-a437-6309faf139f8" providerId="ADAL" clId="{3BA7A37C-7B1E-4CB6-A578-657730ED9D47}" dt="2024-05-22T09:48:38.309" v="1137"/>
        <pc:sldMkLst>
          <pc:docMk/>
          <pc:sldMk cId="2598937060" sldId="1238"/>
        </pc:sldMkLst>
      </pc:sldChg>
      <pc:sldChg chg="modSp add mod modTransition replTag delTag">
        <pc:chgData name="Roman Romero-Ortuno" userId="7fd7e02d-3e2b-4384-a437-6309faf139f8" providerId="ADAL" clId="{3BA7A37C-7B1E-4CB6-A578-657730ED9D47}" dt="2024-05-22T09:50:10.532" v="1156"/>
        <pc:sldMkLst>
          <pc:docMk/>
          <pc:sldMk cId="44138280" sldId="1351"/>
        </pc:sldMkLst>
        <pc:spChg chg="mod">
          <ac:chgData name="Roman Romero-Ortuno" userId="7fd7e02d-3e2b-4384-a437-6309faf139f8" providerId="ADAL" clId="{3BA7A37C-7B1E-4CB6-A578-657730ED9D47}" dt="2024-05-22T09:43:39.186" v="1009" actId="1076"/>
          <ac:spMkLst>
            <pc:docMk/>
            <pc:sldMk cId="44138280" sldId="1351"/>
            <ac:spMk id="2" creationId="{00000000-0000-0000-0000-000000000000}"/>
          </ac:spMkLst>
        </pc:spChg>
      </pc:sldChg>
      <pc:sldChg chg="add del replTag delTag">
        <pc:chgData name="Roman Romero-Ortuno" userId="7fd7e02d-3e2b-4384-a437-6309faf139f8" providerId="ADAL" clId="{3BA7A37C-7B1E-4CB6-A578-657730ED9D47}" dt="2024-05-21T22:25:09.318" v="364" actId="2696"/>
        <pc:sldMkLst>
          <pc:docMk/>
          <pc:sldMk cId="2377870759" sldId="1351"/>
        </pc:sldMkLst>
      </pc:sldChg>
      <pc:sldChg chg="modSp add del mod replTag delTag">
        <pc:chgData name="Roman Romero-Ortuno" userId="7fd7e02d-3e2b-4384-a437-6309faf139f8" providerId="ADAL" clId="{3BA7A37C-7B1E-4CB6-A578-657730ED9D47}" dt="2024-05-21T22:19:16.206" v="229" actId="47"/>
        <pc:sldMkLst>
          <pc:docMk/>
          <pc:sldMk cId="4109894039" sldId="1355"/>
        </pc:sldMkLst>
        <pc:spChg chg="mod">
          <ac:chgData name="Roman Romero-Ortuno" userId="7fd7e02d-3e2b-4384-a437-6309faf139f8" providerId="ADAL" clId="{3BA7A37C-7B1E-4CB6-A578-657730ED9D47}" dt="2024-05-21T22:10:52.420" v="122" actId="27636"/>
          <ac:spMkLst>
            <pc:docMk/>
            <pc:sldMk cId="4109894039" sldId="1355"/>
            <ac:spMk id="2" creationId="{5459D812-8B3E-44BF-BB96-BAD5EB28B2FC}"/>
          </ac:spMkLst>
        </pc:spChg>
      </pc:sldChg>
      <pc:sldChg chg="modSp add mod modTransition replTag delTag">
        <pc:chgData name="Roman Romero-Ortuno" userId="7fd7e02d-3e2b-4384-a437-6309faf139f8" providerId="ADAL" clId="{3BA7A37C-7B1E-4CB6-A578-657730ED9D47}" dt="2024-05-22T09:44:01.547" v="1019" actId="13926"/>
        <pc:sldMkLst>
          <pc:docMk/>
          <pc:sldMk cId="530454811" sldId="1365"/>
        </pc:sldMkLst>
        <pc:spChg chg="mod">
          <ac:chgData name="Roman Romero-Ortuno" userId="7fd7e02d-3e2b-4384-a437-6309faf139f8" providerId="ADAL" clId="{3BA7A37C-7B1E-4CB6-A578-657730ED9D47}" dt="2024-05-21T23:04:17.255" v="678" actId="12"/>
          <ac:spMkLst>
            <pc:docMk/>
            <pc:sldMk cId="530454811" sldId="1365"/>
            <ac:spMk id="3" creationId="{C91CC1FA-1266-417E-9E7C-E9EF6FBF297C}"/>
          </ac:spMkLst>
        </pc:spChg>
        <pc:spChg chg="mod">
          <ac:chgData name="Roman Romero-Ortuno" userId="7fd7e02d-3e2b-4384-a437-6309faf139f8" providerId="ADAL" clId="{3BA7A37C-7B1E-4CB6-A578-657730ED9D47}" dt="2024-05-22T09:44:01.547" v="1019" actId="13926"/>
          <ac:spMkLst>
            <pc:docMk/>
            <pc:sldMk cId="530454811" sldId="1365"/>
            <ac:spMk id="5" creationId="{14837836-4BD2-4A25-9A4E-4D62EDA26232}"/>
          </ac:spMkLst>
        </pc:spChg>
      </pc:sldChg>
      <pc:sldChg chg="add del replTag delTag">
        <pc:chgData name="Roman Romero-Ortuno" userId="7fd7e02d-3e2b-4384-a437-6309faf139f8" providerId="ADAL" clId="{3BA7A37C-7B1E-4CB6-A578-657730ED9D47}" dt="2024-05-21T22:25:09.318" v="364" actId="2696"/>
        <pc:sldMkLst>
          <pc:docMk/>
          <pc:sldMk cId="3484124986" sldId="1365"/>
        </pc:sldMkLst>
      </pc:sldChg>
      <pc:sldChg chg="modSp add mod modTransition replTag delTag">
        <pc:chgData name="Roman Romero-Ortuno" userId="7fd7e02d-3e2b-4384-a437-6309faf139f8" providerId="ADAL" clId="{3BA7A37C-7B1E-4CB6-A578-657730ED9D47}" dt="2024-05-22T09:50:36.429" v="1168" actId="13926"/>
        <pc:sldMkLst>
          <pc:docMk/>
          <pc:sldMk cId="637800419" sldId="1366"/>
        </pc:sldMkLst>
        <pc:spChg chg="mod">
          <ac:chgData name="Roman Romero-Ortuno" userId="7fd7e02d-3e2b-4384-a437-6309faf139f8" providerId="ADAL" clId="{3BA7A37C-7B1E-4CB6-A578-657730ED9D47}" dt="2024-05-21T22:26:45.071" v="441" actId="122"/>
          <ac:spMkLst>
            <pc:docMk/>
            <pc:sldMk cId="637800419" sldId="1366"/>
            <ac:spMk id="2" creationId="{D175DED7-ABD2-4F29-A9DE-18248A7C265B}"/>
          </ac:spMkLst>
        </pc:spChg>
        <pc:spChg chg="mod">
          <ac:chgData name="Roman Romero-Ortuno" userId="7fd7e02d-3e2b-4384-a437-6309faf139f8" providerId="ADAL" clId="{3BA7A37C-7B1E-4CB6-A578-657730ED9D47}" dt="2024-05-21T23:04:43.109" v="688" actId="1076"/>
          <ac:spMkLst>
            <pc:docMk/>
            <pc:sldMk cId="637800419" sldId="1366"/>
            <ac:spMk id="3" creationId="{CC8C4F4A-E6AB-488D-8395-14A815B8DD68}"/>
          </ac:spMkLst>
        </pc:spChg>
        <pc:spChg chg="mod">
          <ac:chgData name="Roman Romero-Ortuno" userId="7fd7e02d-3e2b-4384-a437-6309faf139f8" providerId="ADAL" clId="{3BA7A37C-7B1E-4CB6-A578-657730ED9D47}" dt="2024-05-22T09:50:36.429" v="1168" actId="13926"/>
          <ac:spMkLst>
            <pc:docMk/>
            <pc:sldMk cId="637800419" sldId="1366"/>
            <ac:spMk id="5" creationId="{733366D4-6518-4F09-98A7-2BA28BE1DC02}"/>
          </ac:spMkLst>
        </pc:spChg>
      </pc:sldChg>
      <pc:sldChg chg="add del replTag delTag">
        <pc:chgData name="Roman Romero-Ortuno" userId="7fd7e02d-3e2b-4384-a437-6309faf139f8" providerId="ADAL" clId="{3BA7A37C-7B1E-4CB6-A578-657730ED9D47}" dt="2024-05-21T22:25:09.318" v="364" actId="2696"/>
        <pc:sldMkLst>
          <pc:docMk/>
          <pc:sldMk cId="3671636797" sldId="1366"/>
        </pc:sldMkLst>
      </pc:sldChg>
      <pc:sldChg chg="modSp add del mod replTag delTag">
        <pc:chgData name="Roman Romero-Ortuno" userId="7fd7e02d-3e2b-4384-a437-6309faf139f8" providerId="ADAL" clId="{3BA7A37C-7B1E-4CB6-A578-657730ED9D47}" dt="2024-05-21T22:25:09.318" v="364" actId="2696"/>
        <pc:sldMkLst>
          <pc:docMk/>
          <pc:sldMk cId="108726098" sldId="1373"/>
        </pc:sldMkLst>
        <pc:spChg chg="mod">
          <ac:chgData name="Roman Romero-Ortuno" userId="7fd7e02d-3e2b-4384-a437-6309faf139f8" providerId="ADAL" clId="{3BA7A37C-7B1E-4CB6-A578-657730ED9D47}" dt="2024-05-21T22:10:52.439" v="125" actId="27636"/>
          <ac:spMkLst>
            <pc:docMk/>
            <pc:sldMk cId="108726098" sldId="1373"/>
            <ac:spMk id="3" creationId="{65A8FF06-E2F4-43D2-9AA8-7E18CB2AD115}"/>
          </ac:spMkLst>
        </pc:spChg>
        <pc:spChg chg="mod">
          <ac:chgData name="Roman Romero-Ortuno" userId="7fd7e02d-3e2b-4384-a437-6309faf139f8" providerId="ADAL" clId="{3BA7A37C-7B1E-4CB6-A578-657730ED9D47}" dt="2024-05-21T22:10:52.441" v="126" actId="27636"/>
          <ac:spMkLst>
            <pc:docMk/>
            <pc:sldMk cId="108726098" sldId="1373"/>
            <ac:spMk id="4" creationId="{2B56550A-5604-450B-B6D0-1337988173DE}"/>
          </ac:spMkLst>
        </pc:spChg>
      </pc:sldChg>
      <pc:sldChg chg="modSp add mod modTransition replTag delTag">
        <pc:chgData name="Roman Romero-Ortuno" userId="7fd7e02d-3e2b-4384-a437-6309faf139f8" providerId="ADAL" clId="{3BA7A37C-7B1E-4CB6-A578-657730ED9D47}" dt="2024-05-22T09:44:56.035" v="1030" actId="1076"/>
        <pc:sldMkLst>
          <pc:docMk/>
          <pc:sldMk cId="1441928531" sldId="1373"/>
        </pc:sldMkLst>
        <pc:spChg chg="mod">
          <ac:chgData name="Roman Romero-Ortuno" userId="7fd7e02d-3e2b-4384-a437-6309faf139f8" providerId="ADAL" clId="{3BA7A37C-7B1E-4CB6-A578-657730ED9D47}" dt="2024-05-22T09:44:56.035" v="1030" actId="1076"/>
          <ac:spMkLst>
            <pc:docMk/>
            <pc:sldMk cId="1441928531" sldId="1373"/>
            <ac:spMk id="3" creationId="{65A8FF06-E2F4-43D2-9AA8-7E18CB2AD115}"/>
          </ac:spMkLst>
        </pc:spChg>
      </pc:sldChg>
      <pc:sldChg chg="del replTag delTag">
        <pc:chgData name="Roman Romero-Ortuno" userId="7fd7e02d-3e2b-4384-a437-6309faf139f8" providerId="ADAL" clId="{3BA7A37C-7B1E-4CB6-A578-657730ED9D47}" dt="2024-05-21T22:22:36.583" v="294" actId="2696"/>
        <pc:sldMkLst>
          <pc:docMk/>
          <pc:sldMk cId="2120958588" sldId="1379"/>
        </pc:sldMkLst>
      </pc:sldChg>
      <pc:sldChg chg="add modTransition replTag delTag">
        <pc:chgData name="Roman Romero-Ortuno" userId="7fd7e02d-3e2b-4384-a437-6309faf139f8" providerId="ADAL" clId="{3BA7A37C-7B1E-4CB6-A578-657730ED9D47}" dt="2024-05-22T09:45:01.470" v="1035"/>
        <pc:sldMkLst>
          <pc:docMk/>
          <pc:sldMk cId="2834700313" sldId="1379"/>
        </pc:sldMkLst>
      </pc:sldChg>
      <pc:sldChg chg="addSp modSp add mod modTransition replTag delTag">
        <pc:chgData name="Roman Romero-Ortuno" userId="7fd7e02d-3e2b-4384-a437-6309faf139f8" providerId="ADAL" clId="{3BA7A37C-7B1E-4CB6-A578-657730ED9D47}" dt="2024-05-21T23:13:37.697" v="946"/>
        <pc:sldMkLst>
          <pc:docMk/>
          <pc:sldMk cId="0" sldId="1381"/>
        </pc:sldMkLst>
        <pc:spChg chg="add mod">
          <ac:chgData name="Roman Romero-Ortuno" userId="7fd7e02d-3e2b-4384-a437-6309faf139f8" providerId="ADAL" clId="{3BA7A37C-7B1E-4CB6-A578-657730ED9D47}" dt="2024-05-21T23:11:19.663" v="851" actId="1076"/>
          <ac:spMkLst>
            <pc:docMk/>
            <pc:sldMk cId="0" sldId="1381"/>
            <ac:spMk id="2" creationId="{8A4FE5CF-E437-AD6D-AFD8-59A1F8299C9E}"/>
          </ac:spMkLst>
        </pc:spChg>
      </pc:sldChg>
      <pc:sldChg chg="add del replTag delTag">
        <pc:chgData name="Roman Romero-Ortuno" userId="7fd7e02d-3e2b-4384-a437-6309faf139f8" providerId="ADAL" clId="{3BA7A37C-7B1E-4CB6-A578-657730ED9D47}" dt="2024-05-21T22:11:45.656" v="171" actId="47"/>
        <pc:sldMkLst>
          <pc:docMk/>
          <pc:sldMk cId="953322879" sldId="1387"/>
        </pc:sldMkLst>
      </pc:sldChg>
      <pc:sldChg chg="modSp mod modTransition replTag delTag">
        <pc:chgData name="Roman Romero-Ortuno" userId="7fd7e02d-3e2b-4384-a437-6309faf139f8" providerId="ADAL" clId="{3BA7A37C-7B1E-4CB6-A578-657730ED9D47}" dt="2024-05-22T09:48:48.178" v="1143"/>
        <pc:sldMkLst>
          <pc:docMk/>
          <pc:sldMk cId="3967786284" sldId="1388"/>
        </pc:sldMkLst>
        <pc:spChg chg="mod">
          <ac:chgData name="Roman Romero-Ortuno" userId="7fd7e02d-3e2b-4384-a437-6309faf139f8" providerId="ADAL" clId="{3BA7A37C-7B1E-4CB6-A578-657730ED9D47}" dt="2024-05-21T23:12:48.426" v="886" actId="20577"/>
          <ac:spMkLst>
            <pc:docMk/>
            <pc:sldMk cId="3967786284" sldId="1388"/>
            <ac:spMk id="6" creationId="{00000000-0000-0000-0000-000000000000}"/>
          </ac:spMkLst>
        </pc:spChg>
      </pc:sldChg>
      <pc:sldChg chg="add del replTag delTag">
        <pc:chgData name="Roman Romero-Ortuno" userId="7fd7e02d-3e2b-4384-a437-6309faf139f8" providerId="ADAL" clId="{3BA7A37C-7B1E-4CB6-A578-657730ED9D47}" dt="2024-05-21T22:24:37.980" v="342" actId="47"/>
        <pc:sldMkLst>
          <pc:docMk/>
          <pc:sldMk cId="3957679753" sldId="1390"/>
        </pc:sldMkLst>
      </pc:sldChg>
      <pc:sldChg chg="ord modTransition replTag delTag">
        <pc:chgData name="Roman Romero-Ortuno" userId="7fd7e02d-3e2b-4384-a437-6309faf139f8" providerId="ADAL" clId="{3BA7A37C-7B1E-4CB6-A578-657730ED9D47}" dt="2024-05-22T09:48:42.741" v="1139"/>
        <pc:sldMkLst>
          <pc:docMk/>
          <pc:sldMk cId="1277807149" sldId="1394"/>
        </pc:sldMkLst>
      </pc:sldChg>
      <pc:sldChg chg="add del replTag delTag">
        <pc:chgData name="Roman Romero-Ortuno" userId="7fd7e02d-3e2b-4384-a437-6309faf139f8" providerId="ADAL" clId="{3BA7A37C-7B1E-4CB6-A578-657730ED9D47}" dt="2024-05-21T22:11:59.471" v="183" actId="47"/>
        <pc:sldMkLst>
          <pc:docMk/>
          <pc:sldMk cId="348492866" sldId="1395"/>
        </pc:sldMkLst>
      </pc:sldChg>
      <pc:sldChg chg="add del replTag delTag">
        <pc:chgData name="Roman Romero-Ortuno" userId="7fd7e02d-3e2b-4384-a437-6309faf139f8" providerId="ADAL" clId="{3BA7A37C-7B1E-4CB6-A578-657730ED9D47}" dt="2024-05-21T22:27:30.709" v="468" actId="47"/>
        <pc:sldMkLst>
          <pc:docMk/>
          <pc:sldMk cId="3917276995" sldId="1396"/>
        </pc:sldMkLst>
      </pc:sldChg>
      <pc:sldMasterChg chg="delSldLayout">
        <pc:chgData name="Roman Romero-Ortuno" userId="7fd7e02d-3e2b-4384-a437-6309faf139f8" providerId="ADAL" clId="{3BA7A37C-7B1E-4CB6-A578-657730ED9D47}" dt="2024-05-21T22:19:30.284" v="274" actId="47"/>
        <pc:sldMasterMkLst>
          <pc:docMk/>
          <pc:sldMasterMk cId="4180468963" sldId="2147483668"/>
        </pc:sldMasterMkLst>
        <pc:sldLayoutChg chg="del">
          <pc:chgData name="Roman Romero-Ortuno" userId="7fd7e02d-3e2b-4384-a437-6309faf139f8" providerId="ADAL" clId="{3BA7A37C-7B1E-4CB6-A578-657730ED9D47}" dt="2024-05-21T22:19:30.284" v="274" actId="47"/>
          <pc:sldLayoutMkLst>
            <pc:docMk/>
            <pc:sldMasterMk cId="4180468963" sldId="2147483668"/>
            <pc:sldLayoutMk cId="8957736" sldId="2147483681"/>
          </pc:sldLayoutMkLst>
        </pc:sldLayoutChg>
      </pc:sldMasterChg>
    </pc:docChg>
  </pc:docChgLst>
  <pc:docChgLst>
    <pc:chgData name="Roman Romero-Ortuno" userId="7fd7e02d-3e2b-4384-a437-6309faf139f8" providerId="ADAL" clId="{C5FE7D06-8243-46E6-BB49-EDA652C66C50}"/>
    <pc:docChg chg="custSel modSld replTag delTag">
      <pc:chgData name="Roman Romero-Ortuno" userId="7fd7e02d-3e2b-4384-a437-6309faf139f8" providerId="ADAL" clId="{C5FE7D06-8243-46E6-BB49-EDA652C66C50}" dt="2024-10-11T07:33:05.252" v="49"/>
      <pc:docMkLst>
        <pc:docMk/>
      </pc:docMkLst>
      <pc:sldChg chg="modSp mod replTag delTag">
        <pc:chgData name="Roman Romero-Ortuno" userId="7fd7e02d-3e2b-4384-a437-6309faf139f8" providerId="ADAL" clId="{C5FE7D06-8243-46E6-BB49-EDA652C66C50}" dt="2024-10-11T07:33:05.016" v="46" actId="20577"/>
        <pc:sldMkLst>
          <pc:docMk/>
          <pc:sldMk cId="2598204052" sldId="1081"/>
        </pc:sldMkLst>
        <pc:spChg chg="mod">
          <ac:chgData name="Roman Romero-Ortuno" userId="7fd7e02d-3e2b-4384-a437-6309faf139f8" providerId="ADAL" clId="{C5FE7D06-8243-46E6-BB49-EDA652C66C50}" dt="2024-10-11T07:33:05.016" v="46" actId="20577"/>
          <ac:spMkLst>
            <pc:docMk/>
            <pc:sldMk cId="2598204052" sldId="1081"/>
            <ac:spMk id="4" creationId="{5A83F674-EC84-41B5-884F-7014989BF5F5}"/>
          </ac:spMkLst>
        </pc:spChg>
        <pc:spChg chg="mod">
          <ac:chgData name="Roman Romero-Ortuno" userId="7fd7e02d-3e2b-4384-a437-6309faf139f8" providerId="ADAL" clId="{C5FE7D06-8243-46E6-BB49-EDA652C66C50}" dt="2024-10-11T07:32:55.625" v="19" actId="20577"/>
          <ac:spMkLst>
            <pc:docMk/>
            <pc:sldMk cId="2598204052" sldId="1081"/>
            <ac:spMk id="6" creationId="{00000000-0000-0000-0000-000000000000}"/>
          </ac:spMkLst>
        </pc:spChg>
      </pc:sldChg>
    </pc:docChg>
  </pc:docChgLst>
  <pc:docChgLst>
    <pc:chgData name="Roman Romero-Ortuno" userId="7fd7e02d-3e2b-4384-a437-6309faf139f8" providerId="ADAL" clId="{C557D47A-F2D3-4D52-8012-92DEBBFE4363}"/>
    <pc:docChg chg="custSel delSld modSld replTag delTag">
      <pc:chgData name="Roman Romero-Ortuno" userId="7fd7e02d-3e2b-4384-a437-6309faf139f8" providerId="ADAL" clId="{C557D47A-F2D3-4D52-8012-92DEBBFE4363}" dt="2024-05-21T13:01:58.850" v="120"/>
      <pc:docMkLst>
        <pc:docMk/>
      </pc:docMkLst>
      <pc:sldChg chg="replTag delTag">
        <pc:chgData name="Roman Romero-Ortuno" userId="7fd7e02d-3e2b-4384-a437-6309faf139f8" providerId="ADAL" clId="{C557D47A-F2D3-4D52-8012-92DEBBFE4363}" dt="2024-05-21T13:00:55.237" v="64"/>
        <pc:sldMkLst>
          <pc:docMk/>
          <pc:sldMk cId="1955412908" sldId="264"/>
        </pc:sldMkLst>
      </pc:sldChg>
      <pc:sldChg chg="replTag delTag">
        <pc:chgData name="Roman Romero-Ortuno" userId="7fd7e02d-3e2b-4384-a437-6309faf139f8" providerId="ADAL" clId="{C557D47A-F2D3-4D52-8012-92DEBBFE4363}" dt="2024-05-21T13:00:52.522" v="60"/>
        <pc:sldMkLst>
          <pc:docMk/>
          <pc:sldMk cId="2049460167" sldId="312"/>
        </pc:sldMkLst>
      </pc:sldChg>
      <pc:sldChg chg="replTag delTag">
        <pc:chgData name="Roman Romero-Ortuno" userId="7fd7e02d-3e2b-4384-a437-6309faf139f8" providerId="ADAL" clId="{C557D47A-F2D3-4D52-8012-92DEBBFE4363}" dt="2024-05-21T13:00:54.434" v="62"/>
        <pc:sldMkLst>
          <pc:docMk/>
          <pc:sldMk cId="958280079" sldId="1071"/>
        </pc:sldMkLst>
      </pc:sldChg>
      <pc:sldChg chg="modSp mod replTag delTag">
        <pc:chgData name="Roman Romero-Ortuno" userId="7fd7e02d-3e2b-4384-a437-6309faf139f8" providerId="ADAL" clId="{C557D47A-F2D3-4D52-8012-92DEBBFE4363}" dt="2024-05-21T13:00:28.540" v="48" actId="1076"/>
        <pc:sldMkLst>
          <pc:docMk/>
          <pc:sldMk cId="2598204052" sldId="1081"/>
        </pc:sldMkLst>
        <pc:spChg chg="mod">
          <ac:chgData name="Roman Romero-Ortuno" userId="7fd7e02d-3e2b-4384-a437-6309faf139f8" providerId="ADAL" clId="{C557D47A-F2D3-4D52-8012-92DEBBFE4363}" dt="2024-05-21T13:00:28.540" v="48" actId="1076"/>
          <ac:spMkLst>
            <pc:docMk/>
            <pc:sldMk cId="2598204052" sldId="1081"/>
            <ac:spMk id="4" creationId="{5A83F674-EC84-41B5-884F-7014989BF5F5}"/>
          </ac:spMkLst>
        </pc:spChg>
        <pc:spChg chg="mod">
          <ac:chgData name="Roman Romero-Ortuno" userId="7fd7e02d-3e2b-4384-a437-6309faf139f8" providerId="ADAL" clId="{C557D47A-F2D3-4D52-8012-92DEBBFE4363}" dt="2024-05-21T12:59:36.676" v="34" actId="20577"/>
          <ac:spMkLst>
            <pc:docMk/>
            <pc:sldMk cId="2598204052" sldId="1081"/>
            <ac:spMk id="6" creationId="{00000000-0000-0000-0000-000000000000}"/>
          </ac:spMkLst>
        </pc:spChg>
      </pc:sldChg>
      <pc:sldChg chg="replTag delTag">
        <pc:chgData name="Roman Romero-Ortuno" userId="7fd7e02d-3e2b-4384-a437-6309faf139f8" providerId="ADAL" clId="{C557D47A-F2D3-4D52-8012-92DEBBFE4363}" dt="2024-05-21T13:00:56.695" v="69"/>
        <pc:sldMkLst>
          <pc:docMk/>
          <pc:sldMk cId="2598937060" sldId="1238"/>
        </pc:sldMkLst>
      </pc:sldChg>
      <pc:sldChg chg="replTag delTag">
        <pc:chgData name="Roman Romero-Ortuno" userId="7fd7e02d-3e2b-4384-a437-6309faf139f8" providerId="ADAL" clId="{C557D47A-F2D3-4D52-8012-92DEBBFE4363}" dt="2024-05-21T13:00:47.306" v="56"/>
        <pc:sldMkLst>
          <pc:docMk/>
          <pc:sldMk cId="2120958588" sldId="1379"/>
        </pc:sldMkLst>
      </pc:sldChg>
      <pc:sldChg chg="delSp modSp mod replTag delTag">
        <pc:chgData name="Roman Romero-Ortuno" userId="7fd7e02d-3e2b-4384-a437-6309faf139f8" providerId="ADAL" clId="{C557D47A-F2D3-4D52-8012-92DEBBFE4363}" dt="2024-05-21T13:01:57.091" v="117" actId="478"/>
        <pc:sldMkLst>
          <pc:docMk/>
          <pc:sldMk cId="3967786284" sldId="1388"/>
        </pc:sldMkLst>
        <pc:spChg chg="del">
          <ac:chgData name="Roman Romero-Ortuno" userId="7fd7e02d-3e2b-4384-a437-6309faf139f8" providerId="ADAL" clId="{C557D47A-F2D3-4D52-8012-92DEBBFE4363}" dt="2024-05-21T13:01:57.091" v="117" actId="478"/>
          <ac:spMkLst>
            <pc:docMk/>
            <pc:sldMk cId="3967786284" sldId="1388"/>
            <ac:spMk id="3" creationId="{528A90F4-B690-4411-6C76-03688410CDF8}"/>
          </ac:spMkLst>
        </pc:spChg>
        <pc:spChg chg="mod">
          <ac:chgData name="Roman Romero-Ortuno" userId="7fd7e02d-3e2b-4384-a437-6309faf139f8" providerId="ADAL" clId="{C557D47A-F2D3-4D52-8012-92DEBBFE4363}" dt="2024-05-21T13:01:50.416" v="116" actId="20577"/>
          <ac:spMkLst>
            <pc:docMk/>
            <pc:sldMk cId="3967786284" sldId="1388"/>
            <ac:spMk id="6" creationId="{00000000-0000-0000-0000-000000000000}"/>
          </ac:spMkLst>
        </pc:spChg>
      </pc:sldChg>
      <pc:sldChg chg="del replTag delTag">
        <pc:chgData name="Roman Romero-Ortuno" userId="7fd7e02d-3e2b-4384-a437-6309faf139f8" providerId="ADAL" clId="{C557D47A-F2D3-4D52-8012-92DEBBFE4363}" dt="2024-05-21T13:00:47.290" v="54" actId="47"/>
        <pc:sldMkLst>
          <pc:docMk/>
          <pc:sldMk cId="1907708469" sldId="1392"/>
        </pc:sldMkLst>
      </pc:sldChg>
      <pc:sldChg chg="del replTag delTag">
        <pc:chgData name="Roman Romero-Ortuno" userId="7fd7e02d-3e2b-4384-a437-6309faf139f8" providerId="ADAL" clId="{C557D47A-F2D3-4D52-8012-92DEBBFE4363}" dt="2024-05-21T13:01:30.430" v="74" actId="47"/>
        <pc:sldMkLst>
          <pc:docMk/>
          <pc:sldMk cId="1753291011" sldId="1393"/>
        </pc:sldMkLst>
      </pc:sldChg>
      <pc:sldChg chg="replTag delTag">
        <pc:chgData name="Roman Romero-Ortuno" userId="7fd7e02d-3e2b-4384-a437-6309faf139f8" providerId="ADAL" clId="{C557D47A-F2D3-4D52-8012-92DEBBFE4363}" dt="2024-05-21T13:00:58.372" v="71"/>
        <pc:sldMkLst>
          <pc:docMk/>
          <pc:sldMk cId="1277807149" sldId="1394"/>
        </pc:sldMkLst>
      </pc:sldChg>
    </pc:docChg>
  </pc:docChgLst>
  <pc:docChgLst>
    <pc:chgData name="Roman Romero-Ortuno" userId="7fd7e02d-3e2b-4384-a437-6309faf139f8" providerId="ADAL" clId="{C183A25A-B3EF-45AC-B754-3E52F7D41890}"/>
    <pc:docChg chg="undo redo custSel addSld delSld modSld sldOrd replTag delTag">
      <pc:chgData name="Roman Romero-Ortuno" userId="7fd7e02d-3e2b-4384-a437-6309faf139f8" providerId="ADAL" clId="{C183A25A-B3EF-45AC-B754-3E52F7D41890}" dt="2024-10-13T09:55:01.899" v="3647"/>
      <pc:docMkLst>
        <pc:docMk/>
      </pc:docMkLst>
      <pc:sldChg chg="add del replTag delTag">
        <pc:chgData name="Roman Romero-Ortuno" userId="7fd7e02d-3e2b-4384-a437-6309faf139f8" providerId="ADAL" clId="{C183A25A-B3EF-45AC-B754-3E52F7D41890}" dt="2024-10-13T06:58:18.279" v="316" actId="47"/>
        <pc:sldMkLst>
          <pc:docMk/>
          <pc:sldMk cId="0" sldId="256"/>
        </pc:sldMkLst>
      </pc:sldChg>
      <pc:sldChg chg="modSp add del mod ord replTag delTag">
        <pc:chgData name="Roman Romero-Ortuno" userId="7fd7e02d-3e2b-4384-a437-6309faf139f8" providerId="ADAL" clId="{C183A25A-B3EF-45AC-B754-3E52F7D41890}" dt="2024-10-13T07:08:40.565" v="628" actId="47"/>
        <pc:sldMkLst>
          <pc:docMk/>
          <pc:sldMk cId="0" sldId="257"/>
        </pc:sldMkLst>
        <pc:spChg chg="mod">
          <ac:chgData name="Roman Romero-Ortuno" userId="7fd7e02d-3e2b-4384-a437-6309faf139f8" providerId="ADAL" clId="{C183A25A-B3EF-45AC-B754-3E52F7D41890}" dt="2024-10-13T06:59:51.909" v="340" actId="122"/>
          <ac:spMkLst>
            <pc:docMk/>
            <pc:sldMk cId="0" sldId="257"/>
            <ac:spMk id="2" creationId="{00000000-0000-0000-0000-000000000000}"/>
          </ac:spMkLst>
        </pc:spChg>
        <pc:spChg chg="mod">
          <ac:chgData name="Roman Romero-Ortuno" userId="7fd7e02d-3e2b-4384-a437-6309faf139f8" providerId="ADAL" clId="{C183A25A-B3EF-45AC-B754-3E52F7D41890}" dt="2024-10-13T07:08:37.095" v="625" actId="20577"/>
          <ac:spMkLst>
            <pc:docMk/>
            <pc:sldMk cId="0" sldId="257"/>
            <ac:spMk id="3" creationId="{00000000-0000-0000-0000-000000000000}"/>
          </ac:spMkLst>
        </pc:spChg>
      </pc:sldChg>
      <pc:sldChg chg="addSp modSp add del mod replTag delTag">
        <pc:chgData name="Roman Romero-Ortuno" userId="7fd7e02d-3e2b-4384-a437-6309faf139f8" providerId="ADAL" clId="{C183A25A-B3EF-45AC-B754-3E52F7D41890}" dt="2024-10-13T07:50:10.225" v="1617" actId="47"/>
        <pc:sldMkLst>
          <pc:docMk/>
          <pc:sldMk cId="0" sldId="258"/>
        </pc:sldMkLst>
        <pc:spChg chg="mod">
          <ac:chgData name="Roman Romero-Ortuno" userId="7fd7e02d-3e2b-4384-a437-6309faf139f8" providerId="ADAL" clId="{C183A25A-B3EF-45AC-B754-3E52F7D41890}" dt="2024-10-13T07:48:21.012" v="1517" actId="20577"/>
          <ac:spMkLst>
            <pc:docMk/>
            <pc:sldMk cId="0" sldId="258"/>
            <ac:spMk id="2" creationId="{00000000-0000-0000-0000-000000000000}"/>
          </ac:spMkLst>
        </pc:spChg>
        <pc:picChg chg="add mod">
          <ac:chgData name="Roman Romero-Ortuno" userId="7fd7e02d-3e2b-4384-a437-6309faf139f8" providerId="ADAL" clId="{C183A25A-B3EF-45AC-B754-3E52F7D41890}" dt="2024-10-13T07:26:54.796" v="1070"/>
          <ac:picMkLst>
            <pc:docMk/>
            <pc:sldMk cId="0" sldId="258"/>
            <ac:picMk id="4" creationId="{ABAE68B1-C05C-0683-9E5D-2B6FBA72C4CB}"/>
          </ac:picMkLst>
        </pc:picChg>
      </pc:sldChg>
      <pc:sldChg chg="addSp modSp add mod modAnim replTag delTag">
        <pc:chgData name="Roman Romero-Ortuno" userId="7fd7e02d-3e2b-4384-a437-6309faf139f8" providerId="ADAL" clId="{C183A25A-B3EF-45AC-B754-3E52F7D41890}" dt="2024-10-13T09:29:15.307" v="3604" actId="1076"/>
        <pc:sldMkLst>
          <pc:docMk/>
          <pc:sldMk cId="0" sldId="259"/>
        </pc:sldMkLst>
        <pc:spChg chg="mod">
          <ac:chgData name="Roman Romero-Ortuno" userId="7fd7e02d-3e2b-4384-a437-6309faf139f8" providerId="ADAL" clId="{C183A25A-B3EF-45AC-B754-3E52F7D41890}" dt="2024-10-13T09:10:44.785" v="3526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Roman Romero-Ortuno" userId="7fd7e02d-3e2b-4384-a437-6309faf139f8" providerId="ADAL" clId="{C183A25A-B3EF-45AC-B754-3E52F7D41890}" dt="2024-10-13T09:29:15.307" v="3604" actId="1076"/>
          <ac:spMkLst>
            <pc:docMk/>
            <pc:sldMk cId="0" sldId="259"/>
            <ac:spMk id="3" creationId="{00000000-0000-0000-0000-000000000000}"/>
          </ac:spMkLst>
        </pc:spChg>
        <pc:picChg chg="add mod">
          <ac:chgData name="Roman Romero-Ortuno" userId="7fd7e02d-3e2b-4384-a437-6309faf139f8" providerId="ADAL" clId="{C183A25A-B3EF-45AC-B754-3E52F7D41890}" dt="2024-10-13T07:26:56.677" v="1077"/>
          <ac:picMkLst>
            <pc:docMk/>
            <pc:sldMk cId="0" sldId="259"/>
            <ac:picMk id="4" creationId="{A5129F68-4A92-C463-50B2-9BE3240B39EA}"/>
          </ac:picMkLst>
        </pc:picChg>
      </pc:sldChg>
      <pc:sldChg chg="addSp modSp add del mod replTag delTag">
        <pc:chgData name="Roman Romero-Ortuno" userId="7fd7e02d-3e2b-4384-a437-6309faf139f8" providerId="ADAL" clId="{C183A25A-B3EF-45AC-B754-3E52F7D41890}" dt="2024-10-13T08:38:23.980" v="2828" actId="47"/>
        <pc:sldMkLst>
          <pc:docMk/>
          <pc:sldMk cId="0" sldId="260"/>
        </pc:sldMkLst>
        <pc:spChg chg="mod">
          <ac:chgData name="Roman Romero-Ortuno" userId="7fd7e02d-3e2b-4384-a437-6309faf139f8" providerId="ADAL" clId="{C183A25A-B3EF-45AC-B754-3E52F7D41890}" dt="2024-10-13T08:38:11.932" v="2825" actId="20577"/>
          <ac:spMkLst>
            <pc:docMk/>
            <pc:sldMk cId="0" sldId="260"/>
            <ac:spMk id="3" creationId="{00000000-0000-0000-0000-000000000000}"/>
          </ac:spMkLst>
        </pc:spChg>
        <pc:picChg chg="add mod">
          <ac:chgData name="Roman Romero-Ortuno" userId="7fd7e02d-3e2b-4384-a437-6309faf139f8" providerId="ADAL" clId="{C183A25A-B3EF-45AC-B754-3E52F7D41890}" dt="2024-10-13T07:26:57.712" v="1082"/>
          <ac:picMkLst>
            <pc:docMk/>
            <pc:sldMk cId="0" sldId="260"/>
            <ac:picMk id="4" creationId="{EF93F903-CB44-0B90-6B9F-0D5E0BBA38B8}"/>
          </ac:picMkLst>
        </pc:picChg>
      </pc:sldChg>
      <pc:sldChg chg="addSp modSp add del replTag delTag">
        <pc:chgData name="Roman Romero-Ortuno" userId="7fd7e02d-3e2b-4384-a437-6309faf139f8" providerId="ADAL" clId="{C183A25A-B3EF-45AC-B754-3E52F7D41890}" dt="2024-10-13T08:43:34.004" v="2951" actId="47"/>
        <pc:sldMkLst>
          <pc:docMk/>
          <pc:sldMk cId="0" sldId="261"/>
        </pc:sldMkLst>
        <pc:picChg chg="add mod">
          <ac:chgData name="Roman Romero-Ortuno" userId="7fd7e02d-3e2b-4384-a437-6309faf139f8" providerId="ADAL" clId="{C183A25A-B3EF-45AC-B754-3E52F7D41890}" dt="2024-10-13T07:26:59.209" v="1089"/>
          <ac:picMkLst>
            <pc:docMk/>
            <pc:sldMk cId="0" sldId="261"/>
            <ac:picMk id="4" creationId="{11AB1B67-E97D-A39E-1AAE-1CF960FC91EC}"/>
          </ac:picMkLst>
        </pc:picChg>
      </pc:sldChg>
      <pc:sldChg chg="addSp modSp add mod modTransition replTag delTag">
        <pc:chgData name="Roman Romero-Ortuno" userId="7fd7e02d-3e2b-4384-a437-6309faf139f8" providerId="ADAL" clId="{C183A25A-B3EF-45AC-B754-3E52F7D41890}" dt="2024-10-13T09:13:07.052" v="3545"/>
        <pc:sldMkLst>
          <pc:docMk/>
          <pc:sldMk cId="0" sldId="262"/>
        </pc:sldMkLst>
        <pc:spChg chg="mod">
          <ac:chgData name="Roman Romero-Ortuno" userId="7fd7e02d-3e2b-4384-a437-6309faf139f8" providerId="ADAL" clId="{C183A25A-B3EF-45AC-B754-3E52F7D41890}" dt="2024-10-13T08:36:44.239" v="2752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Roman Romero-Ortuno" userId="7fd7e02d-3e2b-4384-a437-6309faf139f8" providerId="ADAL" clId="{C183A25A-B3EF-45AC-B754-3E52F7D41890}" dt="2024-10-13T09:03:40.525" v="3448" actId="1076"/>
          <ac:spMkLst>
            <pc:docMk/>
            <pc:sldMk cId="0" sldId="262"/>
            <ac:spMk id="3" creationId="{00000000-0000-0000-0000-000000000000}"/>
          </ac:spMkLst>
        </pc:spChg>
        <pc:picChg chg="add mod">
          <ac:chgData name="Roman Romero-Ortuno" userId="7fd7e02d-3e2b-4384-a437-6309faf139f8" providerId="ADAL" clId="{C183A25A-B3EF-45AC-B754-3E52F7D41890}" dt="2024-10-13T07:27:00.713" v="1096"/>
          <ac:picMkLst>
            <pc:docMk/>
            <pc:sldMk cId="0" sldId="262"/>
            <ac:picMk id="4" creationId="{39FCF389-C314-2B74-3A6B-8BA843DA4612}"/>
          </ac:picMkLst>
        </pc:picChg>
      </pc:sldChg>
      <pc:sldChg chg="del replTag delTag">
        <pc:chgData name="Roman Romero-Ortuno" userId="7fd7e02d-3e2b-4384-a437-6309faf139f8" providerId="ADAL" clId="{C183A25A-B3EF-45AC-B754-3E52F7D41890}" dt="2024-10-12T18:24:25.146" v="29" actId="47"/>
        <pc:sldMkLst>
          <pc:docMk/>
          <pc:sldMk cId="2712282910" sldId="264"/>
        </pc:sldMkLst>
      </pc:sldChg>
      <pc:sldChg chg="del ord replTag delTag">
        <pc:chgData name="Roman Romero-Ortuno" userId="7fd7e02d-3e2b-4384-a437-6309faf139f8" providerId="ADAL" clId="{C183A25A-B3EF-45AC-B754-3E52F7D41890}" dt="2024-10-13T06:59:46.872" v="333" actId="47"/>
        <pc:sldMkLst>
          <pc:docMk/>
          <pc:sldMk cId="3920621023" sldId="268"/>
        </pc:sldMkLst>
      </pc:sldChg>
      <pc:sldChg chg="addSp modSp add replTag delTag">
        <pc:chgData name="Roman Romero-Ortuno" userId="7fd7e02d-3e2b-4384-a437-6309faf139f8" providerId="ADAL" clId="{C183A25A-B3EF-45AC-B754-3E52F7D41890}" dt="2024-10-13T07:26:41.131" v="1055"/>
        <pc:sldMkLst>
          <pc:docMk/>
          <pc:sldMk cId="470671946" sldId="609"/>
        </pc:sldMkLst>
        <pc:picChg chg="add mod">
          <ac:chgData name="Roman Romero-Ortuno" userId="7fd7e02d-3e2b-4384-a437-6309faf139f8" providerId="ADAL" clId="{C183A25A-B3EF-45AC-B754-3E52F7D41890}" dt="2024-10-13T07:26:40.537" v="1051"/>
          <ac:picMkLst>
            <pc:docMk/>
            <pc:sldMk cId="470671946" sldId="609"/>
            <ac:picMk id="2" creationId="{F5FAB4E7-9FD7-75F5-3BC5-D0676ED0CF05}"/>
          </ac:picMkLst>
        </pc:picChg>
      </pc:sldChg>
      <pc:sldChg chg="addSp modSp add replTag delTag">
        <pc:chgData name="Roman Romero-Ortuno" userId="7fd7e02d-3e2b-4384-a437-6309faf139f8" providerId="ADAL" clId="{C183A25A-B3EF-45AC-B754-3E52F7D41890}" dt="2024-10-13T09:06:44.105" v="3486"/>
        <pc:sldMkLst>
          <pc:docMk/>
          <pc:sldMk cId="3038705213" sldId="610"/>
        </pc:sldMkLst>
        <pc:picChg chg="add mod">
          <ac:chgData name="Roman Romero-Ortuno" userId="7fd7e02d-3e2b-4384-a437-6309faf139f8" providerId="ADAL" clId="{C183A25A-B3EF-45AC-B754-3E52F7D41890}" dt="2024-10-13T07:26:38.240" v="1046"/>
          <ac:picMkLst>
            <pc:docMk/>
            <pc:sldMk cId="3038705213" sldId="610"/>
            <ac:picMk id="2" creationId="{E4F6FA6F-2899-C388-5CF4-291D5187F740}"/>
          </ac:picMkLst>
        </pc:picChg>
      </pc:sldChg>
      <pc:sldChg chg="add del replTag delTag">
        <pc:chgData name="Roman Romero-Ortuno" userId="7fd7e02d-3e2b-4384-a437-6309faf139f8" providerId="ADAL" clId="{C183A25A-B3EF-45AC-B754-3E52F7D41890}" dt="2024-10-13T07:06:38.662" v="599" actId="47"/>
        <pc:sldMkLst>
          <pc:docMk/>
          <pc:sldMk cId="510570241" sldId="611"/>
        </pc:sldMkLst>
      </pc:sldChg>
      <pc:sldChg chg="addSp delSp modSp mod ord addAnim delAnim replTag delTag">
        <pc:chgData name="Roman Romero-Ortuno" userId="7fd7e02d-3e2b-4384-a437-6309faf139f8" providerId="ADAL" clId="{C183A25A-B3EF-45AC-B754-3E52F7D41890}" dt="2024-10-13T07:42:29.093" v="1319"/>
        <pc:sldMkLst>
          <pc:docMk/>
          <pc:sldMk cId="611188434" sldId="702"/>
        </pc:sldMkLst>
        <pc:spChg chg="add del">
          <ac:chgData name="Roman Romero-Ortuno" userId="7fd7e02d-3e2b-4384-a437-6309faf139f8" providerId="ADAL" clId="{C183A25A-B3EF-45AC-B754-3E52F7D41890}" dt="2024-10-13T07:01:57.725" v="396" actId="478"/>
          <ac:spMkLst>
            <pc:docMk/>
            <pc:sldMk cId="611188434" sldId="702"/>
            <ac:spMk id="2" creationId="{F194C033-C86C-75CD-AE6D-807E1D5B1B38}"/>
          </ac:spMkLst>
        </pc:spChg>
        <pc:spChg chg="del">
          <ac:chgData name="Roman Romero-Ortuno" userId="7fd7e02d-3e2b-4384-a437-6309faf139f8" providerId="ADAL" clId="{C183A25A-B3EF-45AC-B754-3E52F7D41890}" dt="2024-10-13T07:01:47.573" v="393" actId="478"/>
          <ac:spMkLst>
            <pc:docMk/>
            <pc:sldMk cId="611188434" sldId="702"/>
            <ac:spMk id="3" creationId="{FA088344-575D-9AB5-070A-CC74BA9889A1}"/>
          </ac:spMkLst>
        </pc:spChg>
        <pc:spChg chg="del">
          <ac:chgData name="Roman Romero-Ortuno" userId="7fd7e02d-3e2b-4384-a437-6309faf139f8" providerId="ADAL" clId="{C183A25A-B3EF-45AC-B754-3E52F7D41890}" dt="2024-10-13T07:02:00.406" v="398" actId="478"/>
          <ac:spMkLst>
            <pc:docMk/>
            <pc:sldMk cId="611188434" sldId="702"/>
            <ac:spMk id="4" creationId="{9E165EF6-51C0-8084-7E2A-8A37824FDBFD}"/>
          </ac:spMkLst>
        </pc:spChg>
        <pc:spChg chg="del">
          <ac:chgData name="Roman Romero-Ortuno" userId="7fd7e02d-3e2b-4384-a437-6309faf139f8" providerId="ADAL" clId="{C183A25A-B3EF-45AC-B754-3E52F7D41890}" dt="2024-10-13T07:01:59.324" v="397" actId="478"/>
          <ac:spMkLst>
            <pc:docMk/>
            <pc:sldMk cId="611188434" sldId="702"/>
            <ac:spMk id="5" creationId="{D1EFD7EB-475B-28EF-CC0F-B3EF7B13B14C}"/>
          </ac:spMkLst>
        </pc:spChg>
        <pc:spChg chg="del">
          <ac:chgData name="Roman Romero-Ortuno" userId="7fd7e02d-3e2b-4384-a437-6309faf139f8" providerId="ADAL" clId="{C183A25A-B3EF-45AC-B754-3E52F7D41890}" dt="2024-10-13T07:02:01.078" v="399" actId="478"/>
          <ac:spMkLst>
            <pc:docMk/>
            <pc:sldMk cId="611188434" sldId="702"/>
            <ac:spMk id="6" creationId="{677393D0-88B7-2EEE-E356-80A43A79D7C9}"/>
          </ac:spMkLst>
        </pc:spChg>
        <pc:spChg chg="del">
          <ac:chgData name="Roman Romero-Ortuno" userId="7fd7e02d-3e2b-4384-a437-6309faf139f8" providerId="ADAL" clId="{C183A25A-B3EF-45AC-B754-3E52F7D41890}" dt="2024-10-13T07:02:02.624" v="400" actId="478"/>
          <ac:spMkLst>
            <pc:docMk/>
            <pc:sldMk cId="611188434" sldId="702"/>
            <ac:spMk id="9" creationId="{9E069A0E-7095-D5E9-22D8-C4F9874A8465}"/>
          </ac:spMkLst>
        </pc:spChg>
        <pc:spChg chg="del mod">
          <ac:chgData name="Roman Romero-Ortuno" userId="7fd7e02d-3e2b-4384-a437-6309faf139f8" providerId="ADAL" clId="{C183A25A-B3EF-45AC-B754-3E52F7D41890}" dt="2024-10-13T07:05:35.917" v="527" actId="478"/>
          <ac:spMkLst>
            <pc:docMk/>
            <pc:sldMk cId="611188434" sldId="702"/>
            <ac:spMk id="13" creationId="{803E2D0A-A3B5-FA6C-C550-FF023612E504}"/>
          </ac:spMkLst>
        </pc:spChg>
        <pc:spChg chg="mod">
          <ac:chgData name="Roman Romero-Ortuno" userId="7fd7e02d-3e2b-4384-a437-6309faf139f8" providerId="ADAL" clId="{C183A25A-B3EF-45AC-B754-3E52F7D41890}" dt="2024-10-13T07:06:03.453" v="589" actId="20577"/>
          <ac:spMkLst>
            <pc:docMk/>
            <pc:sldMk cId="611188434" sldId="702"/>
            <ac:spMk id="13334" creationId="{533E416D-71A2-4AF1-B288-9150AD05B65D}"/>
          </ac:spMkLst>
        </pc:spChg>
        <pc:grpChg chg="mod">
          <ac:chgData name="Roman Romero-Ortuno" userId="7fd7e02d-3e2b-4384-a437-6309faf139f8" providerId="ADAL" clId="{C183A25A-B3EF-45AC-B754-3E52F7D41890}" dt="2024-10-13T07:02:08.004" v="402" actId="1076"/>
          <ac:grpSpMkLst>
            <pc:docMk/>
            <pc:sldMk cId="611188434" sldId="702"/>
            <ac:grpSpMk id="28" creationId="{0248E844-82AF-4847-8C11-C97D95ABDFCC}"/>
          </ac:grpSpMkLst>
        </pc:grpChg>
        <pc:picChg chg="add mod">
          <ac:chgData name="Roman Romero-Ortuno" userId="7fd7e02d-3e2b-4384-a437-6309faf139f8" providerId="ADAL" clId="{C183A25A-B3EF-45AC-B754-3E52F7D41890}" dt="2024-10-13T07:26:48.537" v="1058"/>
          <ac:picMkLst>
            <pc:docMk/>
            <pc:sldMk cId="611188434" sldId="702"/>
            <ac:picMk id="15" creationId="{689F7F78-0D02-51B1-D1E2-B24D5285C549}"/>
          </ac:picMkLst>
        </pc:picChg>
        <pc:cxnChg chg="mod">
          <ac:chgData name="Roman Romero-Ortuno" userId="7fd7e02d-3e2b-4384-a437-6309faf139f8" providerId="ADAL" clId="{C183A25A-B3EF-45AC-B754-3E52F7D41890}" dt="2024-10-13T07:02:08.004" v="402" actId="1076"/>
          <ac:cxnSpMkLst>
            <pc:docMk/>
            <pc:sldMk cId="611188434" sldId="702"/>
            <ac:cxnSpMk id="18" creationId="{DA6FD786-8D5A-4807-82BA-0BB51CE0BEB8}"/>
          </ac:cxnSpMkLst>
        </pc:cxnChg>
      </pc:sldChg>
      <pc:sldChg chg="del replTag delTag">
        <pc:chgData name="Roman Romero-Ortuno" userId="7fd7e02d-3e2b-4384-a437-6309faf139f8" providerId="ADAL" clId="{C183A25A-B3EF-45AC-B754-3E52F7D41890}" dt="2024-10-13T06:53:40.540" v="257" actId="47"/>
        <pc:sldMkLst>
          <pc:docMk/>
          <pc:sldMk cId="3918955169" sldId="721"/>
        </pc:sldMkLst>
      </pc:sldChg>
      <pc:sldChg chg="del replTag delTag">
        <pc:chgData name="Roman Romero-Ortuno" userId="7fd7e02d-3e2b-4384-a437-6309faf139f8" providerId="ADAL" clId="{C183A25A-B3EF-45AC-B754-3E52F7D41890}" dt="2024-10-13T06:53:41.343" v="262" actId="47"/>
        <pc:sldMkLst>
          <pc:docMk/>
          <pc:sldMk cId="121795771" sldId="725"/>
        </pc:sldMkLst>
      </pc:sldChg>
      <pc:sldChg chg="addSp delSp modSp mod delAnim replTag delTag">
        <pc:chgData name="Roman Romero-Ortuno" userId="7fd7e02d-3e2b-4384-a437-6309faf139f8" providerId="ADAL" clId="{C183A25A-B3EF-45AC-B754-3E52F7D41890}" dt="2024-10-13T09:12:51.894" v="3541"/>
        <pc:sldMkLst>
          <pc:docMk/>
          <pc:sldMk cId="2004848780" sldId="1071"/>
        </pc:sldMkLst>
        <pc:spChg chg="mod">
          <ac:chgData name="Roman Romero-Ortuno" userId="7fd7e02d-3e2b-4384-a437-6309faf139f8" providerId="ADAL" clId="{C183A25A-B3EF-45AC-B754-3E52F7D41890}" dt="2024-10-13T08:06:18.693" v="1791"/>
          <ac:spMkLst>
            <pc:docMk/>
            <pc:sldMk cId="2004848780" sldId="1071"/>
            <ac:spMk id="2" creationId="{2D3D0620-CE52-453A-A73C-9BBF817550BA}"/>
          </ac:spMkLst>
        </pc:spChg>
        <pc:spChg chg="mod">
          <ac:chgData name="Roman Romero-Ortuno" userId="7fd7e02d-3e2b-4384-a437-6309faf139f8" providerId="ADAL" clId="{C183A25A-B3EF-45AC-B754-3E52F7D41890}" dt="2024-10-13T08:32:12.686" v="2613" actId="1076"/>
          <ac:spMkLst>
            <pc:docMk/>
            <pc:sldMk cId="2004848780" sldId="1071"/>
            <ac:spMk id="3" creationId="{C16E8D14-57E6-4469-9176-036A7DFAC9B6}"/>
          </ac:spMkLst>
        </pc:spChg>
        <pc:spChg chg="del">
          <ac:chgData name="Roman Romero-Ortuno" userId="7fd7e02d-3e2b-4384-a437-6309faf139f8" providerId="ADAL" clId="{C183A25A-B3EF-45AC-B754-3E52F7D41890}" dt="2024-10-13T07:41:07.666" v="1271" actId="478"/>
          <ac:spMkLst>
            <pc:docMk/>
            <pc:sldMk cId="2004848780" sldId="1071"/>
            <ac:spMk id="4" creationId="{0FF8EB84-5398-D145-779E-117FE3EA8ADB}"/>
          </ac:spMkLst>
        </pc:spChg>
        <pc:spChg chg="mod">
          <ac:chgData name="Roman Romero-Ortuno" userId="7fd7e02d-3e2b-4384-a437-6309faf139f8" providerId="ADAL" clId="{C183A25A-B3EF-45AC-B754-3E52F7D41890}" dt="2024-10-13T08:32:44.238" v="2618" actId="1076"/>
          <ac:spMkLst>
            <pc:docMk/>
            <pc:sldMk cId="2004848780" sldId="1071"/>
            <ac:spMk id="5" creationId="{1253F6BD-B0EA-DA65-BA91-FA184C3B9D2D}"/>
          </ac:spMkLst>
        </pc:spChg>
        <pc:picChg chg="add mod">
          <ac:chgData name="Roman Romero-Ortuno" userId="7fd7e02d-3e2b-4384-a437-6309faf139f8" providerId="ADAL" clId="{C183A25A-B3EF-45AC-B754-3E52F7D41890}" dt="2024-10-13T07:26:51.696" v="1065"/>
          <ac:picMkLst>
            <pc:docMk/>
            <pc:sldMk cId="2004848780" sldId="1071"/>
            <ac:picMk id="6" creationId="{5F5FB58E-CA0D-DDF1-C157-7C4B7A89BE66}"/>
          </ac:picMkLst>
        </pc:picChg>
        <pc:picChg chg="add mod">
          <ac:chgData name="Roman Romero-Ortuno" userId="7fd7e02d-3e2b-4384-a437-6309faf139f8" providerId="ADAL" clId="{C183A25A-B3EF-45AC-B754-3E52F7D41890}" dt="2024-10-13T08:18:29.626" v="2206" actId="14861"/>
          <ac:picMkLst>
            <pc:docMk/>
            <pc:sldMk cId="2004848780" sldId="1071"/>
            <ac:picMk id="7" creationId="{81019303-3FEE-4E04-B323-1F9A84BF286D}"/>
          </ac:picMkLst>
        </pc:picChg>
      </pc:sldChg>
      <pc:sldChg chg="addSp delSp modSp mod replTag delTag">
        <pc:chgData name="Roman Romero-Ortuno" userId="7fd7e02d-3e2b-4384-a437-6309faf139f8" providerId="ADAL" clId="{C183A25A-B3EF-45AC-B754-3E52F7D41890}" dt="2024-10-13T09:54:54.329" v="3637"/>
        <pc:sldMkLst>
          <pc:docMk/>
          <pc:sldMk cId="2598204052" sldId="1081"/>
        </pc:sldMkLst>
        <pc:spChg chg="add">
          <ac:chgData name="Roman Romero-Ortuno" userId="7fd7e02d-3e2b-4384-a437-6309faf139f8" providerId="ADAL" clId="{C183A25A-B3EF-45AC-B754-3E52F7D41890}" dt="2024-10-13T06:43:36.383" v="133"/>
          <ac:spMkLst>
            <pc:docMk/>
            <pc:sldMk cId="2598204052" sldId="1081"/>
            <ac:spMk id="3" creationId="{0BBB0461-1424-870B-2F90-6B2CD1A606D8}"/>
          </ac:spMkLst>
        </pc:spChg>
        <pc:spChg chg="mod">
          <ac:chgData name="Roman Romero-Ortuno" userId="7fd7e02d-3e2b-4384-a437-6309faf139f8" providerId="ADAL" clId="{C183A25A-B3EF-45AC-B754-3E52F7D41890}" dt="2024-10-13T06:19:54.433" v="86" actId="20577"/>
          <ac:spMkLst>
            <pc:docMk/>
            <pc:sldMk cId="2598204052" sldId="1081"/>
            <ac:spMk id="4" creationId="{5A83F674-EC84-41B5-884F-7014989BF5F5}"/>
          </ac:spMkLst>
        </pc:spChg>
        <pc:spChg chg="mod">
          <ac:chgData name="Roman Romero-Ortuno" userId="7fd7e02d-3e2b-4384-a437-6309faf139f8" providerId="ADAL" clId="{C183A25A-B3EF-45AC-B754-3E52F7D41890}" dt="2024-10-13T09:13:37.256" v="3552"/>
          <ac:spMkLst>
            <pc:docMk/>
            <pc:sldMk cId="2598204052" sldId="1081"/>
            <ac:spMk id="6" creationId="{00000000-0000-0000-0000-000000000000}"/>
          </ac:spMkLst>
        </pc:spChg>
        <pc:picChg chg="add del mod">
          <ac:chgData name="Roman Romero-Ortuno" userId="7fd7e02d-3e2b-4384-a437-6309faf139f8" providerId="ADAL" clId="{C183A25A-B3EF-45AC-B754-3E52F7D41890}" dt="2024-10-13T06:43:49.865" v="136" actId="21"/>
          <ac:picMkLst>
            <pc:docMk/>
            <pc:sldMk cId="2598204052" sldId="1081"/>
            <ac:picMk id="5" creationId="{BDBFAD30-2575-F467-7C54-FE2494F04AD2}"/>
          </ac:picMkLst>
        </pc:picChg>
        <pc:picChg chg="add del mod">
          <ac:chgData name="Roman Romero-Ortuno" userId="7fd7e02d-3e2b-4384-a437-6309faf139f8" providerId="ADAL" clId="{C183A25A-B3EF-45AC-B754-3E52F7D41890}" dt="2024-10-13T06:43:18.057" v="132" actId="478"/>
          <ac:picMkLst>
            <pc:docMk/>
            <pc:sldMk cId="2598204052" sldId="1081"/>
            <ac:picMk id="1026" creationId="{4D5F34CE-2A57-65E1-4FBB-9B4FBDDD237E}"/>
          </ac:picMkLst>
        </pc:picChg>
        <pc:picChg chg="add mod">
          <ac:chgData name="Roman Romero-Ortuno" userId="7fd7e02d-3e2b-4384-a437-6309faf139f8" providerId="ADAL" clId="{C183A25A-B3EF-45AC-B754-3E52F7D41890}" dt="2024-10-13T06:44:55.213" v="141" actId="1076"/>
          <ac:picMkLst>
            <pc:docMk/>
            <pc:sldMk cId="2598204052" sldId="1081"/>
            <ac:picMk id="1030" creationId="{30F38D9D-76CD-98F3-AE6A-7FD78EF85844}"/>
          </ac:picMkLst>
        </pc:picChg>
      </pc:sldChg>
      <pc:sldChg chg="del replTag delTag">
        <pc:chgData name="Roman Romero-Ortuno" userId="7fd7e02d-3e2b-4384-a437-6309faf139f8" providerId="ADAL" clId="{C183A25A-B3EF-45AC-B754-3E52F7D41890}" dt="2024-10-12T18:24:26.863" v="34" actId="47"/>
        <pc:sldMkLst>
          <pc:docMk/>
          <pc:sldMk cId="2598937060" sldId="1238"/>
        </pc:sldMkLst>
      </pc:sldChg>
      <pc:sldChg chg="addSp modSp mod replTag delTag">
        <pc:chgData name="Roman Romero-Ortuno" userId="7fd7e02d-3e2b-4384-a437-6309faf139f8" providerId="ADAL" clId="{C183A25A-B3EF-45AC-B754-3E52F7D41890}" dt="2024-10-13T09:29:53.644" v="3611"/>
        <pc:sldMkLst>
          <pc:docMk/>
          <pc:sldMk cId="3967786284" sldId="1388"/>
        </pc:sldMkLst>
        <pc:spChg chg="mod">
          <ac:chgData name="Roman Romero-Ortuno" userId="7fd7e02d-3e2b-4384-a437-6309faf139f8" providerId="ADAL" clId="{C183A25A-B3EF-45AC-B754-3E52F7D41890}" dt="2024-10-13T09:03:59.002" v="3458" actId="255"/>
          <ac:spMkLst>
            <pc:docMk/>
            <pc:sldMk cId="3967786284" sldId="1388"/>
            <ac:spMk id="6" creationId="{00000000-0000-0000-0000-000000000000}"/>
          </ac:spMkLst>
        </pc:spChg>
        <pc:picChg chg="add mod">
          <ac:chgData name="Roman Romero-Ortuno" userId="7fd7e02d-3e2b-4384-a437-6309faf139f8" providerId="ADAL" clId="{C183A25A-B3EF-45AC-B754-3E52F7D41890}" dt="2024-10-13T07:27:02.193" v="1103"/>
          <ac:picMkLst>
            <pc:docMk/>
            <pc:sldMk cId="3967786284" sldId="1388"/>
            <ac:picMk id="3" creationId="{17403EEE-CAB1-7992-E34F-7DF3853DAE9F}"/>
          </ac:picMkLst>
        </pc:picChg>
      </pc:sldChg>
      <pc:sldChg chg="delSp modSp add mod replTag delTag">
        <pc:chgData name="Roman Romero-Ortuno" userId="7fd7e02d-3e2b-4384-a437-6309faf139f8" providerId="ADAL" clId="{C183A25A-B3EF-45AC-B754-3E52F7D41890}" dt="2024-10-13T09:55:00.180" v="3644" actId="478"/>
        <pc:sldMkLst>
          <pc:docMk/>
          <pc:sldMk cId="1907708469" sldId="1392"/>
        </pc:sldMkLst>
        <pc:spChg chg="mod">
          <ac:chgData name="Roman Romero-Ortuno" userId="7fd7e02d-3e2b-4384-a437-6309faf139f8" providerId="ADAL" clId="{C183A25A-B3EF-45AC-B754-3E52F7D41890}" dt="2024-10-13T09:05:53.558" v="3479" actId="14100"/>
          <ac:spMkLst>
            <pc:docMk/>
            <pc:sldMk cId="1907708469" sldId="1392"/>
            <ac:spMk id="3" creationId="{5E6BCA40-3F11-55A3-5378-9A3FC1C52339}"/>
          </ac:spMkLst>
        </pc:spChg>
        <pc:spChg chg="del">
          <ac:chgData name="Roman Romero-Ortuno" userId="7fd7e02d-3e2b-4384-a437-6309faf139f8" providerId="ADAL" clId="{C183A25A-B3EF-45AC-B754-3E52F7D41890}" dt="2024-10-13T09:55:00.180" v="3644" actId="478"/>
          <ac:spMkLst>
            <pc:docMk/>
            <pc:sldMk cId="1907708469" sldId="1392"/>
            <ac:spMk id="4" creationId="{10C0AADF-BBE6-8EF0-7076-87BA5ACB487C}"/>
          </ac:spMkLst>
        </pc:spChg>
        <pc:spChg chg="mod">
          <ac:chgData name="Roman Romero-Ortuno" userId="7fd7e02d-3e2b-4384-a437-6309faf139f8" providerId="ADAL" clId="{C183A25A-B3EF-45AC-B754-3E52F7D41890}" dt="2024-10-13T06:52:10.160" v="238" actId="1076"/>
          <ac:spMkLst>
            <pc:docMk/>
            <pc:sldMk cId="1907708469" sldId="1392"/>
            <ac:spMk id="11" creationId="{70EFF459-F6CC-56B4-4EFB-2B6B26E80DFA}"/>
          </ac:spMkLst>
        </pc:spChg>
        <pc:picChg chg="mod">
          <ac:chgData name="Roman Romero-Ortuno" userId="7fd7e02d-3e2b-4384-a437-6309faf139f8" providerId="ADAL" clId="{C183A25A-B3EF-45AC-B754-3E52F7D41890}" dt="2024-10-13T06:49:31.976" v="188" actId="1076"/>
          <ac:picMkLst>
            <pc:docMk/>
            <pc:sldMk cId="1907708469" sldId="1392"/>
            <ac:picMk id="10" creationId="{734A08D4-7C9A-CB17-03EC-4CF7C8CFCA32}"/>
          </ac:picMkLst>
        </pc:picChg>
        <pc:picChg chg="mod">
          <ac:chgData name="Roman Romero-Ortuno" userId="7fd7e02d-3e2b-4384-a437-6309faf139f8" providerId="ADAL" clId="{C183A25A-B3EF-45AC-B754-3E52F7D41890}" dt="2024-10-13T06:49:21.951" v="187" actId="1076"/>
          <ac:picMkLst>
            <pc:docMk/>
            <pc:sldMk cId="1907708469" sldId="1392"/>
            <ac:picMk id="1026" creationId="{BAA7F89A-7B57-DF47-784D-D5C049E663C2}"/>
          </ac:picMkLst>
        </pc:picChg>
      </pc:sldChg>
      <pc:sldChg chg="addSp delSp modSp add mod modClrScheme delAnim modAnim replTag delTag chgLayout">
        <pc:chgData name="Roman Romero-Ortuno" userId="7fd7e02d-3e2b-4384-a437-6309faf139f8" providerId="ADAL" clId="{C183A25A-B3EF-45AC-B754-3E52F7D41890}" dt="2024-10-13T09:30:32.152" v="3620" actId="20577"/>
        <pc:sldMkLst>
          <pc:docMk/>
          <pc:sldMk cId="2181543162" sldId="1393"/>
        </pc:sldMkLst>
        <pc:spChg chg="add del mod ord">
          <ac:chgData name="Roman Romero-Ortuno" userId="7fd7e02d-3e2b-4384-a437-6309faf139f8" providerId="ADAL" clId="{C183A25A-B3EF-45AC-B754-3E52F7D41890}" dt="2024-10-13T07:16:11.775" v="739" actId="478"/>
          <ac:spMkLst>
            <pc:docMk/>
            <pc:sldMk cId="2181543162" sldId="1393"/>
            <ac:spMk id="3" creationId="{5BB19574-AD56-4657-F950-8C40030D4DD4}"/>
          </ac:spMkLst>
        </pc:spChg>
        <pc:spChg chg="add mod ord">
          <ac:chgData name="Roman Romero-Ortuno" userId="7fd7e02d-3e2b-4384-a437-6309faf139f8" providerId="ADAL" clId="{C183A25A-B3EF-45AC-B754-3E52F7D41890}" dt="2024-10-13T09:08:28.165" v="3505" actId="1076"/>
          <ac:spMkLst>
            <pc:docMk/>
            <pc:sldMk cId="2181543162" sldId="1393"/>
            <ac:spMk id="4" creationId="{8651794C-6BD1-F3B6-1B5E-A7861F6B647E}"/>
          </ac:spMkLst>
        </pc:spChg>
        <pc:spChg chg="add del mod">
          <ac:chgData name="Roman Romero-Ortuno" userId="7fd7e02d-3e2b-4384-a437-6309faf139f8" providerId="ADAL" clId="{C183A25A-B3EF-45AC-B754-3E52F7D41890}" dt="2024-10-13T07:22:38.568" v="997" actId="478"/>
          <ac:spMkLst>
            <pc:docMk/>
            <pc:sldMk cId="2181543162" sldId="1393"/>
            <ac:spMk id="5" creationId="{18558423-0A6A-370A-B694-B19EEBC154B1}"/>
          </ac:spMkLst>
        </pc:spChg>
        <pc:spChg chg="del">
          <ac:chgData name="Roman Romero-Ortuno" userId="7fd7e02d-3e2b-4384-a437-6309faf139f8" providerId="ADAL" clId="{C183A25A-B3EF-45AC-B754-3E52F7D41890}" dt="2024-10-13T07:02:29.093" v="416" actId="478"/>
          <ac:spMkLst>
            <pc:docMk/>
            <pc:sldMk cId="2181543162" sldId="1393"/>
            <ac:spMk id="11" creationId="{AD826BFC-2E9F-4F2E-A058-81478147DF3B}"/>
          </ac:spMkLst>
        </pc:spChg>
        <pc:spChg chg="del">
          <ac:chgData name="Roman Romero-Ortuno" userId="7fd7e02d-3e2b-4384-a437-6309faf139f8" providerId="ADAL" clId="{C183A25A-B3EF-45AC-B754-3E52F7D41890}" dt="2024-10-13T07:02:31.485" v="418" actId="478"/>
          <ac:spMkLst>
            <pc:docMk/>
            <pc:sldMk cId="2181543162" sldId="1393"/>
            <ac:spMk id="12" creationId="{6A338240-FC74-40C2-8C99-DA322394A6FC}"/>
          </ac:spMkLst>
        </pc:spChg>
        <pc:spChg chg="mod">
          <ac:chgData name="Roman Romero-Ortuno" userId="7fd7e02d-3e2b-4384-a437-6309faf139f8" providerId="ADAL" clId="{C183A25A-B3EF-45AC-B754-3E52F7D41890}" dt="2024-10-13T09:08:38.852" v="3506" actId="1076"/>
          <ac:spMkLst>
            <pc:docMk/>
            <pc:sldMk cId="2181543162" sldId="1393"/>
            <ac:spMk id="13" creationId="{803E2D0A-A3B5-FA6C-C550-FF023612E504}"/>
          </ac:spMkLst>
        </pc:spChg>
        <pc:spChg chg="add mod">
          <ac:chgData name="Roman Romero-Ortuno" userId="7fd7e02d-3e2b-4384-a437-6309faf139f8" providerId="ADAL" clId="{C183A25A-B3EF-45AC-B754-3E52F7D41890}" dt="2024-10-13T09:08:14.776" v="3503" actId="1076"/>
          <ac:spMkLst>
            <pc:docMk/>
            <pc:sldMk cId="2181543162" sldId="1393"/>
            <ac:spMk id="15" creationId="{C7CA86B6-9BEA-40E6-4BC0-98C5D1EE1FBB}"/>
          </ac:spMkLst>
        </pc:spChg>
        <pc:spChg chg="del">
          <ac:chgData name="Roman Romero-Ortuno" userId="7fd7e02d-3e2b-4384-a437-6309faf139f8" providerId="ADAL" clId="{C183A25A-B3EF-45AC-B754-3E52F7D41890}" dt="2024-10-13T07:02:46.083" v="428" actId="478"/>
          <ac:spMkLst>
            <pc:docMk/>
            <pc:sldMk cId="2181543162" sldId="1393"/>
            <ac:spMk id="20" creationId="{B4D3C455-5EB1-4061-A2A9-8006C8E6D24D}"/>
          </ac:spMkLst>
        </pc:spChg>
        <pc:spChg chg="del">
          <ac:chgData name="Roman Romero-Ortuno" userId="7fd7e02d-3e2b-4384-a437-6309faf139f8" providerId="ADAL" clId="{C183A25A-B3EF-45AC-B754-3E52F7D41890}" dt="2024-10-13T07:02:39.687" v="424" actId="478"/>
          <ac:spMkLst>
            <pc:docMk/>
            <pc:sldMk cId="2181543162" sldId="1393"/>
            <ac:spMk id="21" creationId="{CBD8AD35-AD02-45A3-A9C9-BD1ED1167531}"/>
          </ac:spMkLst>
        </pc:spChg>
        <pc:spChg chg="del mod">
          <ac:chgData name="Roman Romero-Ortuno" userId="7fd7e02d-3e2b-4384-a437-6309faf139f8" providerId="ADAL" clId="{C183A25A-B3EF-45AC-B754-3E52F7D41890}" dt="2024-10-13T07:02:25.890" v="414" actId="478"/>
          <ac:spMkLst>
            <pc:docMk/>
            <pc:sldMk cId="2181543162" sldId="1393"/>
            <ac:spMk id="22" creationId="{C1378FB5-F8B0-4312-B8DC-46ECC65B1869}"/>
          </ac:spMkLst>
        </pc:spChg>
        <pc:spChg chg="del">
          <ac:chgData name="Roman Romero-Ortuno" userId="7fd7e02d-3e2b-4384-a437-6309faf139f8" providerId="ADAL" clId="{C183A25A-B3EF-45AC-B754-3E52F7D41890}" dt="2024-10-13T07:02:35.687" v="421" actId="478"/>
          <ac:spMkLst>
            <pc:docMk/>
            <pc:sldMk cId="2181543162" sldId="1393"/>
            <ac:spMk id="23" creationId="{27C2FCEF-4589-4C6C-832F-DBF863927600}"/>
          </ac:spMkLst>
        </pc:spChg>
        <pc:spChg chg="del">
          <ac:chgData name="Roman Romero-Ortuno" userId="7fd7e02d-3e2b-4384-a437-6309faf139f8" providerId="ADAL" clId="{C183A25A-B3EF-45AC-B754-3E52F7D41890}" dt="2024-10-13T07:02:37.266" v="422" actId="478"/>
          <ac:spMkLst>
            <pc:docMk/>
            <pc:sldMk cId="2181543162" sldId="1393"/>
            <ac:spMk id="26" creationId="{6CB718D7-6361-470A-9A86-535DC77C331C}"/>
          </ac:spMkLst>
        </pc:spChg>
        <pc:spChg chg="del">
          <ac:chgData name="Roman Romero-Ortuno" userId="7fd7e02d-3e2b-4384-a437-6309faf139f8" providerId="ADAL" clId="{C183A25A-B3EF-45AC-B754-3E52F7D41890}" dt="2024-10-13T07:02:40.859" v="425" actId="478"/>
          <ac:spMkLst>
            <pc:docMk/>
            <pc:sldMk cId="2181543162" sldId="1393"/>
            <ac:spMk id="27" creationId="{3F7EF01E-F459-4B94-A104-54AE14561BD8}"/>
          </ac:spMkLst>
        </pc:spChg>
        <pc:spChg chg="del">
          <ac:chgData name="Roman Romero-Ortuno" userId="7fd7e02d-3e2b-4384-a437-6309faf139f8" providerId="ADAL" clId="{C183A25A-B3EF-45AC-B754-3E52F7D41890}" dt="2024-10-13T07:02:50.357" v="429" actId="478"/>
          <ac:spMkLst>
            <pc:docMk/>
            <pc:sldMk cId="2181543162" sldId="1393"/>
            <ac:spMk id="29" creationId="{A6502D60-B8DD-4236-B192-A8452A214962}"/>
          </ac:spMkLst>
        </pc:spChg>
        <pc:spChg chg="del">
          <ac:chgData name="Roman Romero-Ortuno" userId="7fd7e02d-3e2b-4384-a437-6309faf139f8" providerId="ADAL" clId="{C183A25A-B3EF-45AC-B754-3E52F7D41890}" dt="2024-10-13T07:02:50.357" v="429" actId="478"/>
          <ac:spMkLst>
            <pc:docMk/>
            <pc:sldMk cId="2181543162" sldId="1393"/>
            <ac:spMk id="30" creationId="{1B40AAD9-927D-4D74-87BF-4911FDB18381}"/>
          </ac:spMkLst>
        </pc:spChg>
        <pc:spChg chg="del">
          <ac:chgData name="Roman Romero-Ortuno" userId="7fd7e02d-3e2b-4384-a437-6309faf139f8" providerId="ADAL" clId="{C183A25A-B3EF-45AC-B754-3E52F7D41890}" dt="2024-10-13T07:02:50.357" v="429" actId="478"/>
          <ac:spMkLst>
            <pc:docMk/>
            <pc:sldMk cId="2181543162" sldId="1393"/>
            <ac:spMk id="31" creationId="{502BD9C7-0C69-405C-B6BC-9249AB88ABF3}"/>
          </ac:spMkLst>
        </pc:spChg>
        <pc:spChg chg="del">
          <ac:chgData name="Roman Romero-Ortuno" userId="7fd7e02d-3e2b-4384-a437-6309faf139f8" providerId="ADAL" clId="{C183A25A-B3EF-45AC-B754-3E52F7D41890}" dt="2024-10-13T07:02:44.907" v="427" actId="478"/>
          <ac:spMkLst>
            <pc:docMk/>
            <pc:sldMk cId="2181543162" sldId="1393"/>
            <ac:spMk id="32" creationId="{DBC6AAC1-5FFC-4424-80B0-75CFE6DE6B22}"/>
          </ac:spMkLst>
        </pc:spChg>
        <pc:spChg chg="mod">
          <ac:chgData name="Roman Romero-Ortuno" userId="7fd7e02d-3e2b-4384-a437-6309faf139f8" providerId="ADAL" clId="{C183A25A-B3EF-45AC-B754-3E52F7D41890}" dt="2024-10-13T09:30:32.152" v="3620" actId="20577"/>
          <ac:spMkLst>
            <pc:docMk/>
            <pc:sldMk cId="2181543162" sldId="1393"/>
            <ac:spMk id="13314" creationId="{5AF79812-79AC-4586-8BDC-E3D114C114AC}"/>
          </ac:spMkLst>
        </pc:spChg>
        <pc:spChg chg="del">
          <ac:chgData name="Roman Romero-Ortuno" userId="7fd7e02d-3e2b-4384-a437-6309faf139f8" providerId="ADAL" clId="{C183A25A-B3EF-45AC-B754-3E52F7D41890}" dt="2024-10-13T07:02:38.658" v="423" actId="478"/>
          <ac:spMkLst>
            <pc:docMk/>
            <pc:sldMk cId="2181543162" sldId="1393"/>
            <ac:spMk id="13325" creationId="{3DFCADDE-E03C-4133-A2DF-E585249F2ACC}"/>
          </ac:spMkLst>
        </pc:spChg>
        <pc:grpChg chg="del">
          <ac:chgData name="Roman Romero-Ortuno" userId="7fd7e02d-3e2b-4384-a437-6309faf139f8" providerId="ADAL" clId="{C183A25A-B3EF-45AC-B754-3E52F7D41890}" dt="2024-10-13T07:02:43.423" v="426" actId="478"/>
          <ac:grpSpMkLst>
            <pc:docMk/>
            <pc:sldMk cId="2181543162" sldId="1393"/>
            <ac:grpSpMk id="28" creationId="{0248E844-82AF-4847-8C11-C97D95ABDFCC}"/>
          </ac:grpSpMkLst>
        </pc:grpChg>
        <pc:picChg chg="add">
          <ac:chgData name="Roman Romero-Ortuno" userId="7fd7e02d-3e2b-4384-a437-6309faf139f8" providerId="ADAL" clId="{C183A25A-B3EF-45AC-B754-3E52F7D41890}" dt="2024-10-13T07:03:04.124" v="439"/>
          <ac:picMkLst>
            <pc:docMk/>
            <pc:sldMk cId="2181543162" sldId="1393"/>
            <ac:picMk id="2" creationId="{367D701F-3B0B-B539-FCB5-73E8CD19E0F1}"/>
          </ac:picMkLst>
        </pc:picChg>
        <pc:picChg chg="add del mod">
          <ac:chgData name="Roman Romero-Ortuno" userId="7fd7e02d-3e2b-4384-a437-6309faf139f8" providerId="ADAL" clId="{C183A25A-B3EF-45AC-B754-3E52F7D41890}" dt="2024-10-13T07:22:35.389" v="996" actId="478"/>
          <ac:picMkLst>
            <pc:docMk/>
            <pc:sldMk cId="2181543162" sldId="1393"/>
            <ac:picMk id="6" creationId="{99862E4E-9317-D383-87DD-792044EE08F8}"/>
          </ac:picMkLst>
        </pc:picChg>
        <pc:picChg chg="add mod">
          <ac:chgData name="Roman Romero-Ortuno" userId="7fd7e02d-3e2b-4384-a437-6309faf139f8" providerId="ADAL" clId="{C183A25A-B3EF-45AC-B754-3E52F7D41890}" dt="2024-10-13T07:26:30.164" v="1040" actId="1076"/>
          <ac:picMkLst>
            <pc:docMk/>
            <pc:sldMk cId="2181543162" sldId="1393"/>
            <ac:picMk id="9" creationId="{2567879B-98B8-6D69-0D0A-7DFAF00EDC11}"/>
          </ac:picMkLst>
        </pc:picChg>
        <pc:cxnChg chg="del">
          <ac:chgData name="Roman Romero-Ortuno" userId="7fd7e02d-3e2b-4384-a437-6309faf139f8" providerId="ADAL" clId="{C183A25A-B3EF-45AC-B754-3E52F7D41890}" dt="2024-10-13T07:02:23.786" v="412" actId="478"/>
          <ac:cxnSpMkLst>
            <pc:docMk/>
            <pc:sldMk cId="2181543162" sldId="1393"/>
            <ac:cxnSpMk id="7" creationId="{A1EFD136-E11A-4409-AA5D-8DC4A9EEB140}"/>
          </ac:cxnSpMkLst>
        </pc:cxnChg>
        <pc:cxnChg chg="del">
          <ac:chgData name="Roman Romero-Ortuno" userId="7fd7e02d-3e2b-4384-a437-6309faf139f8" providerId="ADAL" clId="{C183A25A-B3EF-45AC-B754-3E52F7D41890}" dt="2024-10-13T07:02:33.687" v="420" actId="478"/>
          <ac:cxnSpMkLst>
            <pc:docMk/>
            <pc:sldMk cId="2181543162" sldId="1393"/>
            <ac:cxnSpMk id="8" creationId="{702BEE79-DC02-4658-90D2-93DE705156F8}"/>
          </ac:cxnSpMkLst>
        </pc:cxnChg>
        <pc:cxnChg chg="del">
          <ac:chgData name="Roman Romero-Ortuno" userId="7fd7e02d-3e2b-4384-a437-6309faf139f8" providerId="ADAL" clId="{C183A25A-B3EF-45AC-B754-3E52F7D41890}" dt="2024-10-13T07:02:27.417" v="415" actId="478"/>
          <ac:cxnSpMkLst>
            <pc:docMk/>
            <pc:sldMk cId="2181543162" sldId="1393"/>
            <ac:cxnSpMk id="10" creationId="{26ADE6AE-2C33-4C66-BB3E-A3B5C24AD85B}"/>
          </ac:cxnSpMkLst>
        </pc:cxnChg>
        <pc:cxnChg chg="del">
          <ac:chgData name="Roman Romero-Ortuno" userId="7fd7e02d-3e2b-4384-a437-6309faf139f8" providerId="ADAL" clId="{C183A25A-B3EF-45AC-B754-3E52F7D41890}" dt="2024-10-13T07:02:29.988" v="417" actId="478"/>
          <ac:cxnSpMkLst>
            <pc:docMk/>
            <pc:sldMk cId="2181543162" sldId="1393"/>
            <ac:cxnSpMk id="14" creationId="{B9825898-22D4-45D2-8522-5963236AFBBB}"/>
          </ac:cxnSpMkLst>
        </pc:cxnChg>
        <pc:cxnChg chg="del">
          <ac:chgData name="Roman Romero-Ortuno" userId="7fd7e02d-3e2b-4384-a437-6309faf139f8" providerId="ADAL" clId="{C183A25A-B3EF-45AC-B754-3E52F7D41890}" dt="2024-10-13T07:02:32.533" v="419" actId="478"/>
          <ac:cxnSpMkLst>
            <pc:docMk/>
            <pc:sldMk cId="2181543162" sldId="1393"/>
            <ac:cxnSpMk id="16" creationId="{9C6C7C63-22C1-4667-86B2-7D45225A53C8}"/>
          </ac:cxnSpMkLst>
        </pc:cxnChg>
      </pc:sldChg>
      <pc:sldChg chg="addSp delSp modSp new del mod ord setBg replTag delTag">
        <pc:chgData name="Roman Romero-Ortuno" userId="7fd7e02d-3e2b-4384-a437-6309faf139f8" providerId="ADAL" clId="{C183A25A-B3EF-45AC-B754-3E52F7D41890}" dt="2024-10-13T07:46:59.491" v="1451" actId="47"/>
        <pc:sldMkLst>
          <pc:docMk/>
          <pc:sldMk cId="516786008" sldId="1394"/>
        </pc:sldMkLst>
        <pc:spChg chg="mod ord">
          <ac:chgData name="Roman Romero-Ortuno" userId="7fd7e02d-3e2b-4384-a437-6309faf139f8" providerId="ADAL" clId="{C183A25A-B3EF-45AC-B754-3E52F7D41890}" dt="2024-10-13T07:36:11.483" v="1255" actId="26606"/>
          <ac:spMkLst>
            <pc:docMk/>
            <pc:sldMk cId="516786008" sldId="1394"/>
            <ac:spMk id="2" creationId="{F226B316-B29F-C556-E450-6E8A3D117C1B}"/>
          </ac:spMkLst>
        </pc:spChg>
        <pc:spChg chg="add del">
          <ac:chgData name="Roman Romero-Ortuno" userId="7fd7e02d-3e2b-4384-a437-6309faf139f8" providerId="ADAL" clId="{C183A25A-B3EF-45AC-B754-3E52F7D41890}" dt="2024-10-13T07:36:11.483" v="1255" actId="26606"/>
          <ac:spMkLst>
            <pc:docMk/>
            <pc:sldMk cId="516786008" sldId="1394"/>
            <ac:spMk id="10" creationId="{A169D286-F4D7-4C8B-A6BD-D05384C7F1D8}"/>
          </ac:spMkLst>
        </pc:spChg>
        <pc:spChg chg="add del">
          <ac:chgData name="Roman Romero-Ortuno" userId="7fd7e02d-3e2b-4384-a437-6309faf139f8" providerId="ADAL" clId="{C183A25A-B3EF-45AC-B754-3E52F7D41890}" dt="2024-10-13T07:36:11.483" v="1255" actId="26606"/>
          <ac:spMkLst>
            <pc:docMk/>
            <pc:sldMk cId="516786008" sldId="1394"/>
            <ac:spMk id="12" creationId="{39E8235E-135E-4261-8F54-2B316E493C42}"/>
          </ac:spMkLst>
        </pc:spChg>
        <pc:spChg chg="add del">
          <ac:chgData name="Roman Romero-Ortuno" userId="7fd7e02d-3e2b-4384-a437-6309faf139f8" providerId="ADAL" clId="{C183A25A-B3EF-45AC-B754-3E52F7D41890}" dt="2024-10-13T07:36:11.483" v="1255" actId="26606"/>
          <ac:spMkLst>
            <pc:docMk/>
            <pc:sldMk cId="516786008" sldId="1394"/>
            <ac:spMk id="14" creationId="{D4ED8EC3-4D57-4620-93CE-4E6661F09A3E}"/>
          </ac:spMkLst>
        </pc:spChg>
        <pc:spChg chg="add del">
          <ac:chgData name="Roman Romero-Ortuno" userId="7fd7e02d-3e2b-4384-a437-6309faf139f8" providerId="ADAL" clId="{C183A25A-B3EF-45AC-B754-3E52F7D41890}" dt="2024-10-13T07:36:11.483" v="1255" actId="26606"/>
          <ac:spMkLst>
            <pc:docMk/>
            <pc:sldMk cId="516786008" sldId="1394"/>
            <ac:spMk id="16" creationId="{83BCB34A-2F40-4F41-8488-A134C1C155B7}"/>
          </ac:spMkLst>
        </pc:spChg>
        <pc:spChg chg="add del">
          <ac:chgData name="Roman Romero-Ortuno" userId="7fd7e02d-3e2b-4384-a437-6309faf139f8" providerId="ADAL" clId="{C183A25A-B3EF-45AC-B754-3E52F7D41890}" dt="2024-10-13T07:36:11.483" v="1255" actId="26606"/>
          <ac:spMkLst>
            <pc:docMk/>
            <pc:sldMk cId="516786008" sldId="1394"/>
            <ac:spMk id="18" creationId="{F78382DC-4207-465E-B379-1E16448AA222}"/>
          </ac:spMkLst>
        </pc:spChg>
        <pc:picChg chg="add mod">
          <ac:chgData name="Roman Romero-Ortuno" userId="7fd7e02d-3e2b-4384-a437-6309faf139f8" providerId="ADAL" clId="{C183A25A-B3EF-45AC-B754-3E52F7D41890}" dt="2024-10-13T07:36:11.483" v="1255" actId="26606"/>
          <ac:picMkLst>
            <pc:docMk/>
            <pc:sldMk cId="516786008" sldId="1394"/>
            <ac:picMk id="3" creationId="{65F11B5D-7387-FE2F-2637-5A216A497D3E}"/>
          </ac:picMkLst>
        </pc:picChg>
        <pc:picChg chg="add del mod">
          <ac:chgData name="Roman Romero-Ortuno" userId="7fd7e02d-3e2b-4384-a437-6309faf139f8" providerId="ADAL" clId="{C183A25A-B3EF-45AC-B754-3E52F7D41890}" dt="2024-10-13T07:36:19.901" v="1256" actId="478"/>
          <ac:picMkLst>
            <pc:docMk/>
            <pc:sldMk cId="516786008" sldId="1394"/>
            <ac:picMk id="5" creationId="{259A0AA9-65B2-01F5-D25B-6225660645F7}"/>
          </ac:picMkLst>
        </pc:picChg>
      </pc:sldChg>
      <pc:sldChg chg="del replTag delTag">
        <pc:chgData name="Roman Romero-Ortuno" userId="7fd7e02d-3e2b-4384-a437-6309faf139f8" providerId="ADAL" clId="{C183A25A-B3EF-45AC-B754-3E52F7D41890}" dt="2024-10-12T18:24:27.627" v="39" actId="47"/>
        <pc:sldMkLst>
          <pc:docMk/>
          <pc:sldMk cId="1277807149" sldId="1394"/>
        </pc:sldMkLst>
      </pc:sldChg>
      <pc:sldChg chg="addSp delSp modSp add mod ord replTag delTag">
        <pc:chgData name="Roman Romero-Ortuno" userId="7fd7e02d-3e2b-4384-a437-6309faf139f8" providerId="ADAL" clId="{C183A25A-B3EF-45AC-B754-3E52F7D41890}" dt="2024-10-13T09:31:02.218" v="3632" actId="20577"/>
        <pc:sldMkLst>
          <pc:docMk/>
          <pc:sldMk cId="3442043885" sldId="1395"/>
        </pc:sldMkLst>
        <pc:spChg chg="mod">
          <ac:chgData name="Roman Romero-Ortuno" userId="7fd7e02d-3e2b-4384-a437-6309faf139f8" providerId="ADAL" clId="{C183A25A-B3EF-45AC-B754-3E52F7D41890}" dt="2024-10-13T08:05:11.291" v="1745" actId="20577"/>
          <ac:spMkLst>
            <pc:docMk/>
            <pc:sldMk cId="3442043885" sldId="1395"/>
            <ac:spMk id="2" creationId="{2D3D0620-CE52-453A-A73C-9BBF817550BA}"/>
          </ac:spMkLst>
        </pc:spChg>
        <pc:spChg chg="mod">
          <ac:chgData name="Roman Romero-Ortuno" userId="7fd7e02d-3e2b-4384-a437-6309faf139f8" providerId="ADAL" clId="{C183A25A-B3EF-45AC-B754-3E52F7D41890}" dt="2024-10-13T08:14:50.380" v="2100" actId="20577"/>
          <ac:spMkLst>
            <pc:docMk/>
            <pc:sldMk cId="3442043885" sldId="1395"/>
            <ac:spMk id="3" creationId="{C16E8D14-57E6-4469-9176-036A7DFAC9B6}"/>
          </ac:spMkLst>
        </pc:spChg>
        <pc:spChg chg="mod">
          <ac:chgData name="Roman Romero-Ortuno" userId="7fd7e02d-3e2b-4384-a437-6309faf139f8" providerId="ADAL" clId="{C183A25A-B3EF-45AC-B754-3E52F7D41890}" dt="2024-10-13T09:31:02.218" v="3632" actId="20577"/>
          <ac:spMkLst>
            <pc:docMk/>
            <pc:sldMk cId="3442043885" sldId="1395"/>
            <ac:spMk id="5" creationId="{1253F6BD-B0EA-DA65-BA91-FA184C3B9D2D}"/>
          </ac:spMkLst>
        </pc:spChg>
        <pc:picChg chg="add del mod">
          <ac:chgData name="Roman Romero-Ortuno" userId="7fd7e02d-3e2b-4384-a437-6309faf139f8" providerId="ADAL" clId="{C183A25A-B3EF-45AC-B754-3E52F7D41890}" dt="2024-10-13T08:16:21.546" v="2114" actId="478"/>
          <ac:picMkLst>
            <pc:docMk/>
            <pc:sldMk cId="3442043885" sldId="1395"/>
            <ac:picMk id="4" creationId="{40845B26-7DC2-4646-A4D5-5B9498B5D461}"/>
          </ac:picMkLst>
        </pc:picChg>
      </pc:sldChg>
      <pc:sldChg chg="del replTag delTag">
        <pc:chgData name="Roman Romero-Ortuno" userId="7fd7e02d-3e2b-4384-a437-6309faf139f8" providerId="ADAL" clId="{C183A25A-B3EF-45AC-B754-3E52F7D41890}" dt="2024-10-13T06:20:23.494" v="104" actId="47"/>
        <pc:sldMkLst>
          <pc:docMk/>
          <pc:sldMk cId="1954665981" sldId="1396"/>
        </pc:sldMkLst>
      </pc:sldChg>
      <pc:sldChg chg="modSp add del mod replTag delTag">
        <pc:chgData name="Roman Romero-Ortuno" userId="7fd7e02d-3e2b-4384-a437-6309faf139f8" providerId="ADAL" clId="{C183A25A-B3EF-45AC-B754-3E52F7D41890}" dt="2024-10-13T08:19:30.422" v="2260" actId="47"/>
        <pc:sldMkLst>
          <pc:docMk/>
          <pc:sldMk cId="3444425710" sldId="1396"/>
        </pc:sldMkLst>
        <pc:spChg chg="mod">
          <ac:chgData name="Roman Romero-Ortuno" userId="7fd7e02d-3e2b-4384-a437-6309faf139f8" providerId="ADAL" clId="{C183A25A-B3EF-45AC-B754-3E52F7D41890}" dt="2024-10-13T07:48:42.456" v="1558" actId="20577"/>
          <ac:spMkLst>
            <pc:docMk/>
            <pc:sldMk cId="3444425710" sldId="1396"/>
            <ac:spMk id="2" creationId="{2D3D0620-CE52-453A-A73C-9BBF817550BA}"/>
          </ac:spMkLst>
        </pc:spChg>
        <pc:spChg chg="mod">
          <ac:chgData name="Roman Romero-Ortuno" userId="7fd7e02d-3e2b-4384-a437-6309faf139f8" providerId="ADAL" clId="{C183A25A-B3EF-45AC-B754-3E52F7D41890}" dt="2024-10-13T07:50:16.864" v="1629" actId="20577"/>
          <ac:spMkLst>
            <pc:docMk/>
            <pc:sldMk cId="3444425710" sldId="1396"/>
            <ac:spMk id="3" creationId="{C16E8D14-57E6-4469-9176-036A7DFAC9B6}"/>
          </ac:spMkLst>
        </pc:spChg>
      </pc:sldChg>
      <pc:sldChg chg="del replTag delTag">
        <pc:chgData name="Roman Romero-Ortuno" userId="7fd7e02d-3e2b-4384-a437-6309faf139f8" providerId="ADAL" clId="{C183A25A-B3EF-45AC-B754-3E52F7D41890}" dt="2024-10-13T06:57:31.610" v="306" actId="47"/>
        <pc:sldMkLst>
          <pc:docMk/>
          <pc:sldMk cId="1791694866" sldId="237894023"/>
        </pc:sldMkLst>
      </pc:sldChg>
      <pc:sldChg chg="del replTag delTag">
        <pc:chgData name="Roman Romero-Ortuno" userId="7fd7e02d-3e2b-4384-a437-6309faf139f8" providerId="ADAL" clId="{C183A25A-B3EF-45AC-B754-3E52F7D41890}" dt="2024-10-13T06:20:24.038" v="109" actId="47"/>
        <pc:sldMkLst>
          <pc:docMk/>
          <pc:sldMk cId="1478643037" sldId="1975415493"/>
        </pc:sldMkLst>
      </pc:sldChg>
      <pc:sldChg chg="del replTag delTag">
        <pc:chgData name="Roman Romero-Ortuno" userId="7fd7e02d-3e2b-4384-a437-6309faf139f8" providerId="ADAL" clId="{C183A25A-B3EF-45AC-B754-3E52F7D41890}" dt="2024-10-13T06:53:41.950" v="267" actId="47"/>
        <pc:sldMkLst>
          <pc:docMk/>
          <pc:sldMk cId="2247593612" sldId="1975415494"/>
        </pc:sldMkLst>
      </pc:sldChg>
      <pc:sldChg chg="modSp new del mod replTag delTag">
        <pc:chgData name="Roman Romero-Ortuno" userId="7fd7e02d-3e2b-4384-a437-6309faf139f8" providerId="ADAL" clId="{C183A25A-B3EF-45AC-B754-3E52F7D41890}" dt="2024-10-13T06:49:48.691" v="198" actId="47"/>
        <pc:sldMkLst>
          <pc:docMk/>
          <pc:sldMk cId="3406027652" sldId="1975415495"/>
        </pc:sldMkLst>
        <pc:spChg chg="mod">
          <ac:chgData name="Roman Romero-Ortuno" userId="7fd7e02d-3e2b-4384-a437-6309faf139f8" providerId="ADAL" clId="{C183A25A-B3EF-45AC-B754-3E52F7D41890}" dt="2024-10-13T06:45:19.906" v="152" actId="20577"/>
          <ac:spMkLst>
            <pc:docMk/>
            <pc:sldMk cId="3406027652" sldId="1975415495"/>
            <ac:spMk id="2" creationId="{0CCF368F-AAD3-A7CD-53D8-CA9CDC9A740F}"/>
          </ac:spMkLst>
        </pc:spChg>
      </pc:sldChg>
      <pc:sldMasterChg chg="delSldLayout">
        <pc:chgData name="Roman Romero-Ortuno" userId="7fd7e02d-3e2b-4384-a437-6309faf139f8" providerId="ADAL" clId="{C183A25A-B3EF-45AC-B754-3E52F7D41890}" dt="2024-10-13T06:59:46.872" v="333" actId="47"/>
        <pc:sldMasterMkLst>
          <pc:docMk/>
          <pc:sldMasterMk cId="4180468963" sldId="2147483668"/>
        </pc:sldMasterMkLst>
        <pc:sldLayoutChg chg="del">
          <pc:chgData name="Roman Romero-Ortuno" userId="7fd7e02d-3e2b-4384-a437-6309faf139f8" providerId="ADAL" clId="{C183A25A-B3EF-45AC-B754-3E52F7D41890}" dt="2024-10-13T06:59:46.872" v="333" actId="47"/>
          <pc:sldLayoutMkLst>
            <pc:docMk/>
            <pc:sldMasterMk cId="4180468963" sldId="2147483668"/>
            <pc:sldLayoutMk cId="1347260565" sldId="2147483680"/>
          </pc:sldLayoutMkLst>
        </pc:sldLayoutChg>
        <pc:sldLayoutChg chg="del">
          <pc:chgData name="Roman Romero-Ortuno" userId="7fd7e02d-3e2b-4384-a437-6309faf139f8" providerId="ADAL" clId="{C183A25A-B3EF-45AC-B754-3E52F7D41890}" dt="2024-10-13T06:57:31.610" v="306" actId="47"/>
          <pc:sldLayoutMkLst>
            <pc:docMk/>
            <pc:sldMasterMk cId="4180468963" sldId="2147483668"/>
            <pc:sldLayoutMk cId="358468531" sldId="214748368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2CE6C-339B-6D48-89EF-98BFB8A1597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B03F5-D840-DC4A-98B9-8263B84B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9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971" y="4724956"/>
            <a:ext cx="4908331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9449911"/>
            <a:ext cx="835124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89D8F-B765-7F48-A694-74FB4F66D1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6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44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7E85-AD2D-0445-BA3B-27330604C99E}" type="slidenum">
              <a:rPr lang="en-IE" altLang="en-US" smtClean="0"/>
              <a:pPr>
                <a:defRPr/>
              </a:pPr>
              <a:t>3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46799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7E85-AD2D-0445-BA3B-27330604C99E}" type="slidenum">
              <a:rPr lang="en-IE" altLang="en-US" smtClean="0"/>
              <a:pPr>
                <a:defRPr/>
              </a:pPr>
              <a:t>4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3835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5D400C0-E9FA-4351-B26C-72CB114763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040658F-937E-40B8-BDDF-26E16BCAF5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25724B1-7240-4BA5-9D33-A95248CA6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8D8143-DCEA-4FDF-A844-44B447488C53}" type="slidenum">
              <a:rPr lang="en-IE" altLang="en-US" smtClean="0"/>
              <a:pPr/>
              <a:t>5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75532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5D400C0-E9FA-4351-B26C-72CB114763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040658F-937E-40B8-BDDF-26E16BCAF5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25724B1-7240-4BA5-9D33-A95248CA6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8D8143-DCEA-4FDF-A844-44B447488C53}" type="slidenum">
              <a:rPr lang="en-IE" altLang="en-US" smtClean="0"/>
              <a:pPr/>
              <a:t>6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91541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89D8F-B765-7F48-A694-74FB4F66D1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4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80B2-77D7-4E2B-9731-E58FFCBAC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5036C-A50F-47DB-8D50-7B47CE591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42F93-232D-4078-8E9C-E606126D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CFC-F895-4A5F-8D04-165F1E55B89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5C18F-9AC2-433A-9DCB-71D969BF0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2E861-6313-46BE-AFC7-EAA3FE5C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8FAC-5628-4E6D-926B-E4150A88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3755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B293-EF73-4EF4-9D6B-D48C9DC2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AB277-CFDA-4CD4-B55F-F1222A45B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A7172-3A65-419F-B286-FA69D9B8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CFC-F895-4A5F-8D04-165F1E55B89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6629C-AB7F-43ED-865A-37E2DF23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962C5-9EFE-4171-9CDD-E49DF040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8FAC-5628-4E6D-926B-E4150A88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563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EE2D8D-E276-43C9-AE5C-26637DC40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45DCE-A569-4FBB-A8A3-9448BFD94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0AA4-D5A2-4796-8980-337037BA2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CFC-F895-4A5F-8D04-165F1E55B89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96279-5DE9-4D4C-8EEC-C2D68CCD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3E077-C3B9-4003-9B44-D948DE92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8FAC-5628-4E6D-926B-E4150A88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743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6512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86" y="2786400"/>
            <a:ext cx="7500939" cy="416138"/>
          </a:xfr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3217050"/>
            <a:ext cx="7500938" cy="27135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88" y="4111318"/>
            <a:ext cx="4679325" cy="734531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</p:txBody>
      </p:sp>
      <p:pic>
        <p:nvPicPr>
          <p:cNvPr id="10" name="Picture 9" descr="TCD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77" y="381655"/>
            <a:ext cx="3039743" cy="8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95500"/>
            <a:ext cx="9144000" cy="648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685806"/>
            <a:ext cx="7500938" cy="207169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8706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302192"/>
            <a:ext cx="7500938" cy="2891980"/>
          </a:xfrm>
        </p:spPr>
        <p:txBody>
          <a:bodyPr/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pic>
        <p:nvPicPr>
          <p:cNvPr id="11" name="Picture 10" descr="TCD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78" y="4613536"/>
            <a:ext cx="1585894" cy="42748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954041" y="4903833"/>
            <a:ext cx="375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B15D8-8C78-934C-9F81-483F5C37CC80}" type="slidenum">
              <a:rPr lang="en-US" sz="100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10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6" y="1410807"/>
            <a:ext cx="3933824" cy="2372524"/>
          </a:xfrm>
        </p:spPr>
        <p:txBody>
          <a:bodyPr/>
          <a:lstStyle>
            <a:lvl1pPr marL="276225" indent="-276225"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400" b="0"/>
            </a:lvl1pPr>
            <a:lvl2pPr marL="625475" indent="-233363">
              <a:buFont typeface="Arial" panose="020B0604020202020204" pitchFamily="34" charset="0"/>
              <a:buChar char="•"/>
              <a:defRPr sz="1400"/>
            </a:lvl2pPr>
            <a:lvl3pPr marL="912813" indent="-222250">
              <a:defRPr sz="1400"/>
            </a:lvl3pPr>
            <a:lvl4pPr marL="1128713" indent="-190500">
              <a:defRPr sz="1400"/>
            </a:lvl4pPr>
            <a:lvl5pPr marL="1439863" indent="-185738">
              <a:defRPr sz="1400"/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685806"/>
            <a:ext cx="7500938" cy="207169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8706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14901" y="1410807"/>
            <a:ext cx="3934800" cy="2372524"/>
          </a:xfrm>
        </p:spPr>
        <p:txBody>
          <a:bodyPr/>
          <a:lstStyle>
            <a:lvl1pPr marL="276225" indent="-276225"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400" b="0"/>
            </a:lvl1pPr>
            <a:lvl2pPr marL="625475" indent="-233363">
              <a:buFont typeface="Arial" panose="020B0604020202020204" pitchFamily="34" charset="0"/>
              <a:buChar char="•"/>
              <a:defRPr sz="1400"/>
            </a:lvl2pPr>
            <a:lvl3pPr marL="912813" indent="-222250">
              <a:defRPr sz="1400"/>
            </a:lvl3pPr>
            <a:lvl4pPr marL="1128713" indent="-190500">
              <a:defRPr sz="1400"/>
            </a:lvl4pPr>
            <a:lvl5pPr marL="1439863" indent="-185738">
              <a:defRPr sz="1400"/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0" y="4495500"/>
            <a:ext cx="9144000" cy="648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  <p:pic>
        <p:nvPicPr>
          <p:cNvPr id="15" name="Picture 14" descr="TCD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78" y="4613536"/>
            <a:ext cx="1585894" cy="42748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954041" y="4903833"/>
            <a:ext cx="375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B15D8-8C78-934C-9F81-483F5C37CC80}" type="slidenum">
              <a:rPr lang="en-US" sz="100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17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939200" y="1078712"/>
            <a:ext cx="4204800" cy="3739329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83" y="1428750"/>
            <a:ext cx="3819525" cy="2990766"/>
          </a:xfrm>
        </p:spPr>
        <p:txBody>
          <a:bodyPr/>
          <a:lstStyle>
            <a:lvl1pPr marL="238125" indent="-238125">
              <a:spcBef>
                <a:spcPts val="85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400" b="0"/>
            </a:lvl1pPr>
            <a:lvl2pPr marL="503238" indent="-207963">
              <a:spcBef>
                <a:spcPts val="0"/>
              </a:spcBef>
              <a:spcAft>
                <a:spcPts val="567"/>
              </a:spcAft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685806"/>
            <a:ext cx="7500938" cy="207169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78706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4819500"/>
            <a:ext cx="9144000" cy="324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954041" y="4903833"/>
            <a:ext cx="375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B15D8-8C78-934C-9F81-483F5C37CC80}" type="slidenum">
              <a:rPr lang="en-US" sz="100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078712"/>
            <a:ext cx="9144000" cy="3739319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685806"/>
            <a:ext cx="7500938" cy="207169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78706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4819500"/>
            <a:ext cx="9144000" cy="324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954041" y="4903833"/>
            <a:ext cx="375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B15D8-8C78-934C-9F81-483F5C37CC80}" type="slidenum">
              <a:rPr lang="en-US" sz="100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7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71711" cy="5147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86" y="2786400"/>
            <a:ext cx="7500939" cy="416138"/>
          </a:xfrm>
        </p:spPr>
        <p:txBody>
          <a:bodyPr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GB"/>
          </a:p>
        </p:txBody>
      </p:sp>
      <p:pic>
        <p:nvPicPr>
          <p:cNvPr id="5" name="Picture 4" descr="TCD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77" y="381655"/>
            <a:ext cx="3039743" cy="8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8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096A-B460-427E-9E53-8EB68593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4FD0E-2DE7-462B-A5B7-861925814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E63BC-E18B-4FC6-B450-BDDCF6B8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793E5-B0A8-4EFC-89CE-F17A483C6509}" type="datetimeFigureOut">
              <a:rPr lang="en-IE" altLang="en-US" smtClean="0"/>
              <a:pPr>
                <a:defRPr/>
              </a:pPr>
              <a:t>13/10/2024</a:t>
            </a:fld>
            <a:endParaRPr lang="en-I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9A9F2-9FF1-4846-8DFC-B7603F7E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29A7C-293D-4BB7-9825-4D01270E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72AF-46B7-4116-A527-AF328084ED1C}" type="slidenum">
              <a:rPr lang="en-IE" altLang="en-US" smtClean="0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34296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0C76-711E-45B8-9063-C8214F8C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EE69E-CED9-41F1-9B1C-CB5265071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BDBFA-9182-4211-B9C1-3C145DA9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CFC-F895-4A5F-8D04-165F1E55B89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FADA1-9756-4D11-9572-D9C729A8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23B3D-34A4-4538-958C-46168A49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8FAC-5628-4E6D-926B-E4150A88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040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327D9-2B32-46EF-939F-F0F437D4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057D1-81AB-4915-8F1D-49AE903EC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1C731-9841-46D8-A395-C9A5FE625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2F78F-7161-445E-BF6D-85051905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CFC-F895-4A5F-8D04-165F1E55B89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2DF70-1364-4848-96C8-11130CE4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502A3-9DD5-4D32-A1F6-0A964AB7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8FAC-5628-4E6D-926B-E4150A88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967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2C7C-EBA7-4842-84F4-031CAC1B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19C77-043A-4CBF-9E3B-32941E757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D3235-6CA3-43AB-84D9-C53C37FDA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21F99-9EA6-4615-88FE-97E311264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C2F407-E11F-4BC5-930C-5A5D44485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C91BB-8366-4EFA-B301-05D30E41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CFC-F895-4A5F-8D04-165F1E55B89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0C9164-1D3C-4292-A93D-B5B8BF2E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844AD-70B5-45F1-8E5E-2FA72B1C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8FAC-5628-4E6D-926B-E4150A88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022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60385-9C36-40F9-88AC-A2B08817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8FCEF-9B00-4D52-B087-0DC16AED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CFC-F895-4A5F-8D04-165F1E55B89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64CB3-20EB-4C44-B0C7-7BDDACA9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D8EA1-9F8B-47E2-91FE-20EBA568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8FAC-5628-4E6D-926B-E4150A88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9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84C9E-3C49-4758-B299-F5DBCB7D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D81E6F-E2CD-418D-8767-0E4D0DC3FCD3}" type="datetimeFigureOut">
              <a:rPr lang="en-IE" altLang="en-US" smtClean="0"/>
              <a:pPr>
                <a:defRPr/>
              </a:pPr>
              <a:t>13/10/2024</a:t>
            </a:fld>
            <a:endParaRPr lang="en-IE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85A0B-A24B-44C8-AAFE-1DF849EF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08EF8-A5D6-4FA5-B1CE-B5631590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63AD6-BCD6-4EFD-82C4-FD87733B0022}" type="slidenum">
              <a:rPr lang="en-IE" altLang="en-US" smtClean="0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00654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E82E-A164-4CD1-BF21-68016986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5DCCD-A0A9-4A47-ADF6-47DE4C546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E2432-720B-484D-BD39-A179888D2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C5694-2934-4239-985D-8DD4CA3B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CFC-F895-4A5F-8D04-165F1E55B89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0D484-0E3D-4F31-B772-E5EC4D60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D48F3-0D2E-4F4E-A9D2-43A0C104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8FAC-5628-4E6D-926B-E4150A88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3614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1775-0AFD-401C-901B-657D565C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B9580-9716-48F9-9330-76EDBB645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DB2FD-430B-4039-A4E9-16416B1D0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D9E2C-206F-4DAF-9490-BC4ED87F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0CFC-F895-4A5F-8D04-165F1E55B89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81E4C-86D5-41AE-A28C-AE6D7AC4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992C9-E333-4AC0-8AA9-7F931586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8FAC-5628-4E6D-926B-E4150A88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46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E28A3-A8CB-450F-A8FE-E0D9DD28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8CFD0-7FFC-4854-8CBA-D4F2E4315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0E2A9-3695-4DB7-851A-A39D5EF3F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0CFC-F895-4A5F-8D04-165F1E55B89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BF2CE-405F-496B-9C38-54B930A58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9FAE7-3ACA-49D2-A020-620287D8E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8FAC-5628-4E6D-926B-E4150A8890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DEF26-B66B-4DDC-B173-B0A42B7F407E}"/>
              </a:ext>
            </a:extLst>
          </p:cNvPr>
          <p:cNvSpPr txBox="1"/>
          <p:nvPr userDrawn="1"/>
        </p:nvSpPr>
        <p:spPr>
          <a:xfrm>
            <a:off x="7954041" y="4903833"/>
            <a:ext cx="375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B15D8-8C78-934C-9F81-483F5C37CC80}" type="slidenum">
              <a:rPr lang="en-US" sz="100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49" r:id="rId12"/>
    <p:sldLayoutId id="2147483660" r:id="rId13"/>
    <p:sldLayoutId id="2147483661" r:id="rId14"/>
    <p:sldLayoutId id="2147483657" r:id="rId15"/>
    <p:sldLayoutId id="2147483658" r:id="rId16"/>
    <p:sldLayoutId id="2147483659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video" Target="../media/media1.mp4"/><Relationship Id="rId7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video" Target="../media/media1.mp4"/><Relationship Id="rId7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mpanile 2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"/>
            <a:ext cx="9143996" cy="5143499"/>
          </a:xfrm>
          <a:prstGeom prst="rect">
            <a:avLst/>
          </a:prstGeom>
        </p:spPr>
      </p:pic>
      <p:pic>
        <p:nvPicPr>
          <p:cNvPr id="9" name="Picture 4" descr="TCD_White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23" y="929880"/>
            <a:ext cx="1179910" cy="31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927952" y="1570998"/>
            <a:ext cx="7288092" cy="2727947"/>
          </a:xfrm>
          <a:prstGeom prst="rect">
            <a:avLst/>
          </a:prstGeom>
        </p:spPr>
        <p:txBody>
          <a:bodyPr vert="horz" lIns="68420" tIns="34210" rIns="68420" bIns="3421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500" b="1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IE" sz="2400" dirty="0">
                <a:solidFill>
                  <a:schemeClr val="bg1"/>
                </a:solidFill>
                <a:ea typeface="Source Sans Pro"/>
              </a:rPr>
              <a:t>Exploring Educational Needs on Frailty Outside Geriatrics: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IE" sz="1800" b="1" i="1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An Initiative of the UEMS Geriatrics Section </a:t>
            </a:r>
            <a:r>
              <a:rPr lang="en-IE" sz="2400" dirty="0">
                <a:solidFill>
                  <a:schemeClr val="bg1"/>
                </a:solidFill>
                <a:ea typeface="Source Sans Pro"/>
              </a:rPr>
              <a:t> </a:t>
            </a:r>
            <a:endParaRPr lang="en-IE" sz="2400" b="0" dirty="0">
              <a:solidFill>
                <a:schemeClr val="bg1"/>
              </a:solidFill>
              <a:ea typeface="Source Sans Pro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IE" sz="1200" b="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225"/>
              </a:spcBef>
              <a:defRPr/>
            </a:pPr>
            <a:endParaRPr lang="en-IE" sz="1200" b="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225"/>
              </a:spcBef>
              <a:defRPr/>
            </a:pPr>
            <a:r>
              <a:rPr lang="en-IE" sz="1900" b="0" dirty="0">
                <a:solidFill>
                  <a:schemeClr val="bg1"/>
                </a:solidFill>
              </a:rPr>
              <a:t>Prof. </a:t>
            </a:r>
            <a:r>
              <a:rPr lang="en-IE" sz="1900" b="0">
                <a:solidFill>
                  <a:schemeClr val="bg1"/>
                </a:solidFill>
              </a:rPr>
              <a:t>Román Romero Ortuño</a:t>
            </a:r>
            <a:endParaRPr lang="en-IE" sz="1900" b="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225"/>
              </a:spcBef>
              <a:defRPr/>
            </a:pPr>
            <a:r>
              <a:rPr lang="en-IE" sz="1800" b="0" i="1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UEMS Geriatrics Section </a:t>
            </a:r>
            <a:endParaRPr lang="en-IE" sz="1900" b="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225"/>
              </a:spcBef>
              <a:defRPr/>
            </a:pPr>
            <a:endParaRPr lang="en-US" sz="1900" b="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225"/>
              </a:spcBef>
              <a:defRPr/>
            </a:pPr>
            <a:r>
              <a:rPr lang="en-US" sz="1900" b="0" dirty="0">
                <a:solidFill>
                  <a:schemeClr val="bg1"/>
                </a:solidFill>
              </a:rPr>
              <a:t>Friday 18</a:t>
            </a:r>
            <a:r>
              <a:rPr lang="en-US" sz="1900" b="0" baseline="30000" dirty="0">
                <a:solidFill>
                  <a:schemeClr val="bg1"/>
                </a:solidFill>
              </a:rPr>
              <a:t>th</a:t>
            </a:r>
            <a:r>
              <a:rPr lang="en-US" sz="1900" b="0" dirty="0">
                <a:solidFill>
                  <a:schemeClr val="bg1"/>
                </a:solidFill>
              </a:rPr>
              <a:t> October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3F674-EC84-41B5-884F-7014989BF5F5}"/>
              </a:ext>
            </a:extLst>
          </p:cNvPr>
          <p:cNvSpPr txBox="1"/>
          <p:nvPr/>
        </p:nvSpPr>
        <p:spPr>
          <a:xfrm>
            <a:off x="5242031" y="3998863"/>
            <a:ext cx="39019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350" b="1" i="1" dirty="0">
                <a:solidFill>
                  <a:schemeClr val="bg1"/>
                </a:solidFill>
              </a:rPr>
              <a:t>Meeting of the UEMS Advisory Board</a:t>
            </a:r>
            <a:endParaRPr lang="en-IE" sz="135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How should continuous education be funded: UEMS point of view">
            <a:extLst>
              <a:ext uri="{FF2B5EF4-FFF2-40B4-BE49-F238E27FC236}">
                <a16:creationId xmlns:a16="http://schemas.microsoft.com/office/drawing/2014/main" id="{30F38D9D-76CD-98F3-AE6A-7FD78EF85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4" y="387452"/>
            <a:ext cx="1084855" cy="10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82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Acknowledgements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2635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b="0" u="none" strike="noStrike" baseline="0" dirty="0">
                <a:solidFill>
                  <a:srgbClr val="000000"/>
                </a:solidFill>
              </a:rPr>
              <a:t>Prof. </a:t>
            </a:r>
            <a:r>
              <a:rPr lang="es-ES" b="0" u="none" strike="noStrike" baseline="0" dirty="0" err="1">
                <a:solidFill>
                  <a:srgbClr val="000000"/>
                </a:solidFill>
              </a:rPr>
              <a:t>Vassilios</a:t>
            </a:r>
            <a:r>
              <a:rPr lang="es-ES" b="0" u="none" strike="noStrike" baseline="0" dirty="0">
                <a:solidFill>
                  <a:srgbClr val="000000"/>
                </a:solidFill>
              </a:rPr>
              <a:t> </a:t>
            </a:r>
            <a:r>
              <a:rPr lang="es-ES" b="0" u="none" strike="noStrike" baseline="0" dirty="0" err="1">
                <a:solidFill>
                  <a:srgbClr val="000000"/>
                </a:solidFill>
              </a:rPr>
              <a:t>Papalois</a:t>
            </a:r>
            <a:r>
              <a:rPr lang="es-ES" b="0" u="none" strike="noStrike" baseline="0" dirty="0">
                <a:solidFill>
                  <a:srgbClr val="000000"/>
                </a:solidFill>
              </a:rPr>
              <a:t>, </a:t>
            </a:r>
            <a:r>
              <a:rPr lang="es-ES" b="0" u="none" strike="noStrike" baseline="0" dirty="0" err="1">
                <a:solidFill>
                  <a:srgbClr val="000000"/>
                </a:solidFill>
              </a:rPr>
              <a:t>President</a:t>
            </a:r>
            <a:r>
              <a:rPr lang="es-ES" b="0" u="none" strike="noStrike" baseline="0" dirty="0">
                <a:solidFill>
                  <a:srgbClr val="000000"/>
                </a:solidFill>
              </a:rPr>
              <a:t> of UEMS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b="0" u="none" strike="noStrike" baseline="0" dirty="0">
                <a:solidFill>
                  <a:srgbClr val="000000"/>
                </a:solidFill>
              </a:rPr>
              <a:t>Dr João </a:t>
            </a:r>
            <a:r>
              <a:rPr lang="es-ES" b="0" u="none" strike="noStrike" baseline="0" dirty="0" err="1">
                <a:solidFill>
                  <a:srgbClr val="000000"/>
                </a:solidFill>
              </a:rPr>
              <a:t>Grenho</a:t>
            </a:r>
            <a:r>
              <a:rPr lang="es-ES" b="0" u="none" strike="noStrike" baseline="0" dirty="0">
                <a:solidFill>
                  <a:srgbClr val="000000"/>
                </a:solidFill>
              </a:rPr>
              <a:t>, </a:t>
            </a:r>
            <a:r>
              <a:rPr lang="es-ES" b="0" u="none" strike="noStrike" baseline="0" dirty="0" err="1">
                <a:solidFill>
                  <a:srgbClr val="000000"/>
                </a:solidFill>
              </a:rPr>
              <a:t>Secretary</a:t>
            </a:r>
            <a:r>
              <a:rPr lang="es-ES" b="0" u="none" strike="noStrike" baseline="0" dirty="0">
                <a:solidFill>
                  <a:srgbClr val="000000"/>
                </a:solidFill>
              </a:rPr>
              <a:t> General of UEMS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b="0" u="none" strike="noStrike" baseline="0" dirty="0">
                <a:solidFill>
                  <a:srgbClr val="000000"/>
                </a:solidFill>
              </a:rPr>
              <a:t>Prof. Nada </a:t>
            </a:r>
            <a:r>
              <a:rPr lang="es-ES" b="0" u="none" strike="noStrike" baseline="0" dirty="0" err="1">
                <a:solidFill>
                  <a:srgbClr val="000000"/>
                </a:solidFill>
              </a:rPr>
              <a:t>Čikeš</a:t>
            </a:r>
            <a:r>
              <a:rPr lang="es-ES" b="0" u="none" strike="noStrike" baseline="0" dirty="0">
                <a:solidFill>
                  <a:srgbClr val="000000"/>
                </a:solidFill>
              </a:rPr>
              <a:t>, </a:t>
            </a:r>
            <a:r>
              <a:rPr lang="en-IE" b="0" u="none" strike="noStrike" baseline="0" dirty="0">
                <a:solidFill>
                  <a:srgbClr val="000000"/>
                </a:solidFill>
              </a:rPr>
              <a:t>Chair of the UEMS ETR Review Committee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E" dirty="0"/>
              <a:t>Prof. </a:t>
            </a:r>
            <a:r>
              <a:rPr lang="lt-LT" dirty="0"/>
              <a:t>Jūratė Macijauskienė</a:t>
            </a:r>
            <a:r>
              <a:rPr lang="en-IE" dirty="0"/>
              <a:t>, President of the UEMS Geriatrics Section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E" dirty="0">
                <a:solidFill>
                  <a:srgbClr val="000000"/>
                </a:solidFill>
              </a:rPr>
              <a:t>All members of the UEMS Geriatrics Section Board</a:t>
            </a:r>
            <a:endParaRPr dirty="0"/>
          </a:p>
        </p:txBody>
      </p:sp>
      <p:pic>
        <p:nvPicPr>
          <p:cNvPr id="4" name="Picture 6" descr="How should continuous education be funded: UEMS point of view">
            <a:extLst>
              <a:ext uri="{FF2B5EF4-FFF2-40B4-BE49-F238E27FC236}">
                <a16:creationId xmlns:a16="http://schemas.microsoft.com/office/drawing/2014/main" id="{39FCF389-C314-2B74-3A6B-8BA843DA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37937"/>
            <a:ext cx="1084855" cy="10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mpanile 2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"/>
            <a:ext cx="9143996" cy="5143499"/>
          </a:xfrm>
          <a:prstGeom prst="rect">
            <a:avLst/>
          </a:prstGeom>
        </p:spPr>
      </p:pic>
      <p:pic>
        <p:nvPicPr>
          <p:cNvPr id="9" name="Picture 4" descr="TCD_White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23" y="929880"/>
            <a:ext cx="1179910" cy="31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1256818" y="1485673"/>
            <a:ext cx="6306262" cy="2727947"/>
          </a:xfrm>
          <a:prstGeom prst="rect">
            <a:avLst/>
          </a:prstGeom>
        </p:spPr>
        <p:txBody>
          <a:bodyPr vert="horz" lIns="68420" tIns="34210" rIns="68420" bIns="3421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500" b="1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IE" sz="2800" dirty="0">
                <a:solidFill>
                  <a:schemeClr val="bg1"/>
                </a:solidFill>
                <a:ea typeface="Source Sans Pro"/>
              </a:rPr>
              <a:t>Thank you for your attention </a:t>
            </a:r>
            <a:endParaRPr lang="en-IE" sz="2800" b="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225"/>
              </a:spcBef>
              <a:defRPr/>
            </a:pPr>
            <a:endParaRPr lang="en-IE" sz="1200" b="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225"/>
              </a:spcBef>
              <a:defRPr/>
            </a:pPr>
            <a:endParaRPr lang="en-IE" sz="1200" b="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225"/>
              </a:spcBef>
              <a:defRPr/>
            </a:pPr>
            <a:r>
              <a:rPr lang="en-IE" sz="1400" dirty="0">
                <a:solidFill>
                  <a:schemeClr val="bg1"/>
                </a:solidFill>
              </a:rPr>
              <a:t>Email:</a:t>
            </a:r>
            <a:r>
              <a:rPr lang="en-IE" sz="1400" b="0" dirty="0">
                <a:solidFill>
                  <a:schemeClr val="bg1"/>
                </a:solidFill>
              </a:rPr>
              <a:t> 		</a:t>
            </a:r>
            <a:r>
              <a:rPr lang="en-IE" sz="2000" dirty="0">
                <a:solidFill>
                  <a:schemeClr val="bg1"/>
                </a:solidFill>
              </a:rPr>
              <a:t>romeroor@tcd.ie  </a:t>
            </a:r>
          </a:p>
          <a:p>
            <a:pPr>
              <a:lnSpc>
                <a:spcPct val="80000"/>
              </a:lnSpc>
              <a:spcBef>
                <a:spcPts val="225"/>
              </a:spcBef>
              <a:defRPr/>
            </a:pPr>
            <a:endParaRPr lang="en-IE" sz="1400" dirty="0">
              <a:solidFill>
                <a:schemeClr val="bg1"/>
              </a:solidFill>
            </a:endParaRPr>
          </a:p>
        </p:txBody>
      </p:sp>
      <p:pic>
        <p:nvPicPr>
          <p:cNvPr id="3" name="Picture 6" descr="How should continuous education be funded: UEMS point of view">
            <a:extLst>
              <a:ext uri="{FF2B5EF4-FFF2-40B4-BE49-F238E27FC236}">
                <a16:creationId xmlns:a16="http://schemas.microsoft.com/office/drawing/2014/main" id="{17403EEE-CAB1-7992-E34F-7DF3853DA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37937"/>
            <a:ext cx="1084855" cy="10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7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BCA40-3F11-55A3-5378-9A3FC1C5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0428"/>
            <a:ext cx="7886700" cy="3205124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IE" dirty="0"/>
              <a:t>Geriatrician in St James’s Hospital, Dublin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IE" dirty="0"/>
              <a:t>Professor in Medical Gerontology at Trinity College Dublin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IE" dirty="0"/>
              <a:t>Board Member (Ireland), UEMS Geriatrics Section (2022 - 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IE" dirty="0"/>
              <a:t>Director for Education and Training, EuGMS (2024 - 2027)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A7F89A-7B57-DF47-784D-D5C049E66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3072"/>
            <a:ext cx="3105807" cy="10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ems-eaccme-logo – MedEd Global Solutions">
            <a:extLst>
              <a:ext uri="{FF2B5EF4-FFF2-40B4-BE49-F238E27FC236}">
                <a16:creationId xmlns:a16="http://schemas.microsoft.com/office/drawing/2014/main" id="{7476BF94-749A-CC7C-2B63-C93C5500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46" y="3690193"/>
            <a:ext cx="1271093" cy="127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70245-5B66-96A7-5D08-321BB84F3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048" y="3732163"/>
            <a:ext cx="1752124" cy="1067233"/>
          </a:xfrm>
          <a:prstGeom prst="rect">
            <a:avLst/>
          </a:prstGeom>
        </p:spPr>
      </p:pic>
      <p:pic>
        <p:nvPicPr>
          <p:cNvPr id="10" name="Picture 4" descr="St James's Hospital">
            <a:extLst>
              <a:ext uri="{FF2B5EF4-FFF2-40B4-BE49-F238E27FC236}">
                <a16:creationId xmlns:a16="http://schemas.microsoft.com/office/drawing/2014/main" id="{734A08D4-7C9A-CB17-03EC-4CF7C8CF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78" y="3743523"/>
            <a:ext cx="2214563" cy="11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EFF459-F6CC-56B4-4EFB-2B6B26E80DFA}"/>
              </a:ext>
            </a:extLst>
          </p:cNvPr>
          <p:cNvSpPr txBox="1"/>
          <p:nvPr/>
        </p:nvSpPr>
        <p:spPr>
          <a:xfrm>
            <a:off x="1" y="51077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About me</a:t>
            </a:r>
            <a:endParaRPr lang="es-E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7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roup"/>
          <p:cNvGrpSpPr/>
          <p:nvPr/>
        </p:nvGrpSpPr>
        <p:grpSpPr>
          <a:xfrm>
            <a:off x="1857719" y="465516"/>
            <a:ext cx="5419941" cy="4408495"/>
            <a:chOff x="0" y="0"/>
            <a:chExt cx="12847265" cy="8947449"/>
          </a:xfrm>
        </p:grpSpPr>
        <p:grpSp>
          <p:nvGrpSpPr>
            <p:cNvPr id="367" name="Group"/>
            <p:cNvGrpSpPr/>
            <p:nvPr/>
          </p:nvGrpSpPr>
          <p:grpSpPr>
            <a:xfrm>
              <a:off x="5930031" y="77073"/>
              <a:ext cx="999322" cy="8304051"/>
              <a:chOff x="0" y="38973"/>
              <a:chExt cx="999321" cy="8304051"/>
            </a:xfrm>
          </p:grpSpPr>
          <p:sp>
            <p:nvSpPr>
              <p:cNvPr id="346" name="0 - 4"/>
              <p:cNvSpPr/>
              <p:nvPr/>
            </p:nvSpPr>
            <p:spPr>
              <a:xfrm>
                <a:off x="156354" y="7925673"/>
                <a:ext cx="672547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0 - 4</a:t>
                </a:r>
              </a:p>
            </p:txBody>
          </p:sp>
          <p:sp>
            <p:nvSpPr>
              <p:cNvPr id="347" name="5 - 9"/>
              <p:cNvSpPr/>
              <p:nvPr/>
            </p:nvSpPr>
            <p:spPr>
              <a:xfrm>
                <a:off x="160922" y="7519273"/>
                <a:ext cx="672547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5 - 9</a:t>
                </a:r>
              </a:p>
            </p:txBody>
          </p:sp>
          <p:sp>
            <p:nvSpPr>
              <p:cNvPr id="348" name="10 - 14"/>
              <p:cNvSpPr/>
              <p:nvPr/>
            </p:nvSpPr>
            <p:spPr>
              <a:xfrm>
                <a:off x="0" y="7138276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10 - 14</a:t>
                </a:r>
              </a:p>
            </p:txBody>
          </p:sp>
          <p:sp>
            <p:nvSpPr>
              <p:cNvPr id="349" name="15 - 19"/>
              <p:cNvSpPr/>
              <p:nvPr/>
            </p:nvSpPr>
            <p:spPr>
              <a:xfrm>
                <a:off x="0" y="6744576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15 - 19</a:t>
                </a:r>
              </a:p>
            </p:txBody>
          </p:sp>
          <p:sp>
            <p:nvSpPr>
              <p:cNvPr id="350" name="20 - 24"/>
              <p:cNvSpPr/>
              <p:nvPr/>
            </p:nvSpPr>
            <p:spPr>
              <a:xfrm>
                <a:off x="0" y="63508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20 - 24</a:t>
                </a:r>
              </a:p>
            </p:txBody>
          </p:sp>
          <p:sp>
            <p:nvSpPr>
              <p:cNvPr id="351" name="25 - 29"/>
              <p:cNvSpPr/>
              <p:nvPr/>
            </p:nvSpPr>
            <p:spPr>
              <a:xfrm>
                <a:off x="0" y="5957175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25 - 29</a:t>
                </a:r>
              </a:p>
            </p:txBody>
          </p:sp>
          <p:sp>
            <p:nvSpPr>
              <p:cNvPr id="352" name="30 - 34"/>
              <p:cNvSpPr/>
              <p:nvPr/>
            </p:nvSpPr>
            <p:spPr>
              <a:xfrm>
                <a:off x="0" y="55761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30 - 34</a:t>
                </a:r>
              </a:p>
            </p:txBody>
          </p:sp>
          <p:sp>
            <p:nvSpPr>
              <p:cNvPr id="353" name="35 - 39"/>
              <p:cNvSpPr/>
              <p:nvPr/>
            </p:nvSpPr>
            <p:spPr>
              <a:xfrm>
                <a:off x="0" y="5169774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35 - 39</a:t>
                </a:r>
              </a:p>
            </p:txBody>
          </p:sp>
          <p:sp>
            <p:nvSpPr>
              <p:cNvPr id="354" name="40 - 44"/>
              <p:cNvSpPr/>
              <p:nvPr/>
            </p:nvSpPr>
            <p:spPr>
              <a:xfrm>
                <a:off x="0" y="47887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40 - 44</a:t>
                </a:r>
              </a:p>
            </p:txBody>
          </p:sp>
          <p:sp>
            <p:nvSpPr>
              <p:cNvPr id="355" name="45 - 49"/>
              <p:cNvSpPr/>
              <p:nvPr/>
            </p:nvSpPr>
            <p:spPr>
              <a:xfrm>
                <a:off x="0" y="43823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45 - 49</a:t>
                </a:r>
              </a:p>
            </p:txBody>
          </p:sp>
          <p:sp>
            <p:nvSpPr>
              <p:cNvPr id="356" name="50 - 54"/>
              <p:cNvSpPr/>
              <p:nvPr/>
            </p:nvSpPr>
            <p:spPr>
              <a:xfrm>
                <a:off x="0" y="39886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50 - 54</a:t>
                </a:r>
              </a:p>
            </p:txBody>
          </p:sp>
          <p:sp>
            <p:nvSpPr>
              <p:cNvPr id="357" name="55 - 59"/>
              <p:cNvSpPr/>
              <p:nvPr/>
            </p:nvSpPr>
            <p:spPr>
              <a:xfrm>
                <a:off x="0" y="36076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55 - 59</a:t>
                </a:r>
              </a:p>
            </p:txBody>
          </p:sp>
          <p:sp>
            <p:nvSpPr>
              <p:cNvPr id="358" name="60 - 64"/>
              <p:cNvSpPr/>
              <p:nvPr/>
            </p:nvSpPr>
            <p:spPr>
              <a:xfrm>
                <a:off x="0" y="32139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60 - 64</a:t>
                </a:r>
              </a:p>
            </p:txBody>
          </p:sp>
          <p:sp>
            <p:nvSpPr>
              <p:cNvPr id="359" name="65 - 69"/>
              <p:cNvSpPr/>
              <p:nvPr/>
            </p:nvSpPr>
            <p:spPr>
              <a:xfrm>
                <a:off x="0" y="28202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65 - 69</a:t>
                </a:r>
              </a:p>
            </p:txBody>
          </p:sp>
          <p:sp>
            <p:nvSpPr>
              <p:cNvPr id="360" name="70 - 74"/>
              <p:cNvSpPr/>
              <p:nvPr/>
            </p:nvSpPr>
            <p:spPr>
              <a:xfrm>
                <a:off x="0" y="2426574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70 - 74</a:t>
                </a:r>
              </a:p>
            </p:txBody>
          </p:sp>
          <p:sp>
            <p:nvSpPr>
              <p:cNvPr id="361" name="75 - 79"/>
              <p:cNvSpPr/>
              <p:nvPr/>
            </p:nvSpPr>
            <p:spPr>
              <a:xfrm>
                <a:off x="0" y="2032876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75 - 79</a:t>
                </a:r>
              </a:p>
            </p:txBody>
          </p:sp>
          <p:sp>
            <p:nvSpPr>
              <p:cNvPr id="362" name="80 - 84"/>
              <p:cNvSpPr/>
              <p:nvPr/>
            </p:nvSpPr>
            <p:spPr>
              <a:xfrm>
                <a:off x="0" y="16391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80 - 84</a:t>
                </a:r>
              </a:p>
            </p:txBody>
          </p:sp>
          <p:sp>
            <p:nvSpPr>
              <p:cNvPr id="363" name="85 - 89"/>
              <p:cNvSpPr/>
              <p:nvPr/>
            </p:nvSpPr>
            <p:spPr>
              <a:xfrm>
                <a:off x="0" y="1245475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85 - 89</a:t>
                </a:r>
              </a:p>
            </p:txBody>
          </p:sp>
          <p:sp>
            <p:nvSpPr>
              <p:cNvPr id="364" name="90 - 94"/>
              <p:cNvSpPr/>
              <p:nvPr/>
            </p:nvSpPr>
            <p:spPr>
              <a:xfrm>
                <a:off x="0" y="8390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90 - 94</a:t>
                </a:r>
              </a:p>
            </p:txBody>
          </p:sp>
          <p:sp>
            <p:nvSpPr>
              <p:cNvPr id="365" name="95 - 99"/>
              <p:cNvSpPr/>
              <p:nvPr/>
            </p:nvSpPr>
            <p:spPr>
              <a:xfrm>
                <a:off x="0" y="4453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95 - 99</a:t>
                </a:r>
              </a:p>
            </p:txBody>
          </p:sp>
          <p:sp>
            <p:nvSpPr>
              <p:cNvPr id="366" name="100+"/>
              <p:cNvSpPr/>
              <p:nvPr/>
            </p:nvSpPr>
            <p:spPr>
              <a:xfrm>
                <a:off x="121773" y="38973"/>
                <a:ext cx="752343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100+</a:t>
                </a:r>
              </a:p>
            </p:txBody>
          </p:sp>
        </p:grpSp>
        <p:grpSp>
          <p:nvGrpSpPr>
            <p:cNvPr id="397" name="Group"/>
            <p:cNvGrpSpPr/>
            <p:nvPr/>
          </p:nvGrpSpPr>
          <p:grpSpPr>
            <a:xfrm>
              <a:off x="0" y="0"/>
              <a:ext cx="12847265" cy="8947449"/>
              <a:chOff x="0" y="0"/>
              <a:chExt cx="12847264" cy="8947449"/>
            </a:xfrm>
          </p:grpSpPr>
          <p:grpSp>
            <p:nvGrpSpPr>
              <p:cNvPr id="383" name="Group"/>
              <p:cNvGrpSpPr/>
              <p:nvPr/>
            </p:nvGrpSpPr>
            <p:grpSpPr>
              <a:xfrm>
                <a:off x="236252" y="0"/>
                <a:ext cx="12344401" cy="8385653"/>
                <a:chOff x="0" y="0"/>
                <a:chExt cx="12344400" cy="8385652"/>
              </a:xfrm>
            </p:grpSpPr>
            <p:grpSp>
              <p:nvGrpSpPr>
                <p:cNvPr id="373" name="Group"/>
                <p:cNvGrpSpPr/>
                <p:nvPr/>
              </p:nvGrpSpPr>
              <p:grpSpPr>
                <a:xfrm>
                  <a:off x="7874000" y="0"/>
                  <a:ext cx="4470401" cy="8380726"/>
                  <a:chOff x="0" y="0"/>
                  <a:chExt cx="4470400" cy="8380725"/>
                </a:xfrm>
              </p:grpSpPr>
              <p:sp>
                <p:nvSpPr>
                  <p:cNvPr id="368" name="Line"/>
                  <p:cNvSpPr/>
                  <p:nvPr/>
                </p:nvSpPr>
                <p:spPr>
                  <a:xfrm flipH="1">
                    <a:off x="-1" y="0"/>
                    <a:ext cx="2" cy="8380726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C0C0C0"/>
                    </a:solidFill>
                    <a:custDash>
                      <a:ds d="100000" sp="200000"/>
                    </a:custDash>
                    <a:miter lim="400000"/>
                  </a:ln>
                  <a:effectLst/>
                </p:spPr>
                <p:txBody>
                  <a:bodyPr wrap="square" lIns="21431" tIns="21431" rIns="21431" bIns="21431" numCol="1" anchor="ctr">
                    <a:noAutofit/>
                  </a:bodyPr>
                  <a:lstStyle/>
                  <a:p>
                    <a:pPr defTabSz="192881"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506"/>
                  </a:p>
                </p:txBody>
              </p:sp>
              <p:sp>
                <p:nvSpPr>
                  <p:cNvPr id="369" name="Line"/>
                  <p:cNvSpPr/>
                  <p:nvPr/>
                </p:nvSpPr>
                <p:spPr>
                  <a:xfrm flipH="1">
                    <a:off x="1117599" y="0"/>
                    <a:ext cx="2" cy="8380726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C0C0C0"/>
                    </a:solidFill>
                    <a:custDash>
                      <a:ds d="100000" sp="200000"/>
                    </a:custDash>
                    <a:miter lim="400000"/>
                  </a:ln>
                  <a:effectLst/>
                </p:spPr>
                <p:txBody>
                  <a:bodyPr wrap="square" lIns="21431" tIns="21431" rIns="21431" bIns="21431" numCol="1" anchor="ctr">
                    <a:noAutofit/>
                  </a:bodyPr>
                  <a:lstStyle/>
                  <a:p>
                    <a:pPr defTabSz="192881"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506"/>
                  </a:p>
                </p:txBody>
              </p:sp>
              <p:sp>
                <p:nvSpPr>
                  <p:cNvPr id="370" name="Line"/>
                  <p:cNvSpPr/>
                  <p:nvPr/>
                </p:nvSpPr>
                <p:spPr>
                  <a:xfrm flipH="1">
                    <a:off x="2235199" y="0"/>
                    <a:ext cx="2" cy="8380726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C0C0C0"/>
                    </a:solidFill>
                    <a:custDash>
                      <a:ds d="100000" sp="200000"/>
                    </a:custDash>
                    <a:miter lim="400000"/>
                  </a:ln>
                  <a:effectLst/>
                </p:spPr>
                <p:txBody>
                  <a:bodyPr wrap="square" lIns="21431" tIns="21431" rIns="21431" bIns="21431" numCol="1" anchor="ctr">
                    <a:noAutofit/>
                  </a:bodyPr>
                  <a:lstStyle/>
                  <a:p>
                    <a:pPr defTabSz="192881"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506"/>
                  </a:p>
                </p:txBody>
              </p:sp>
              <p:sp>
                <p:nvSpPr>
                  <p:cNvPr id="371" name="Line"/>
                  <p:cNvSpPr/>
                  <p:nvPr/>
                </p:nvSpPr>
                <p:spPr>
                  <a:xfrm flipH="1">
                    <a:off x="3352799" y="0"/>
                    <a:ext cx="2" cy="8380726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C0C0C0"/>
                    </a:solidFill>
                    <a:custDash>
                      <a:ds d="100000" sp="200000"/>
                    </a:custDash>
                    <a:miter lim="400000"/>
                  </a:ln>
                  <a:effectLst/>
                </p:spPr>
                <p:txBody>
                  <a:bodyPr wrap="square" lIns="21431" tIns="21431" rIns="21431" bIns="21431" numCol="1" anchor="ctr">
                    <a:noAutofit/>
                  </a:bodyPr>
                  <a:lstStyle/>
                  <a:p>
                    <a:pPr defTabSz="192881"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506"/>
                  </a:p>
                </p:txBody>
              </p:sp>
              <p:sp>
                <p:nvSpPr>
                  <p:cNvPr id="372" name="Line"/>
                  <p:cNvSpPr/>
                  <p:nvPr/>
                </p:nvSpPr>
                <p:spPr>
                  <a:xfrm flipH="1">
                    <a:off x="4470399" y="0"/>
                    <a:ext cx="2" cy="8380726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C0C0C0"/>
                    </a:solidFill>
                    <a:custDash>
                      <a:ds d="100000" sp="200000"/>
                    </a:custDash>
                    <a:miter lim="400000"/>
                  </a:ln>
                  <a:effectLst/>
                </p:spPr>
                <p:txBody>
                  <a:bodyPr wrap="square" lIns="21431" tIns="21431" rIns="21431" bIns="21431" numCol="1" anchor="ctr">
                    <a:noAutofit/>
                  </a:bodyPr>
                  <a:lstStyle/>
                  <a:p>
                    <a:pPr defTabSz="192881"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506"/>
                  </a:p>
                </p:txBody>
              </p:sp>
            </p:grpSp>
            <p:grpSp>
              <p:nvGrpSpPr>
                <p:cNvPr id="382" name="Group"/>
                <p:cNvGrpSpPr/>
                <p:nvPr/>
              </p:nvGrpSpPr>
              <p:grpSpPr>
                <a:xfrm>
                  <a:off x="0" y="0"/>
                  <a:ext cx="6756401" cy="8385653"/>
                  <a:chOff x="0" y="0"/>
                  <a:chExt cx="6756400" cy="8385652"/>
                </a:xfrm>
              </p:grpSpPr>
              <p:grpSp>
                <p:nvGrpSpPr>
                  <p:cNvPr id="380" name="Group"/>
                  <p:cNvGrpSpPr/>
                  <p:nvPr/>
                </p:nvGrpSpPr>
                <p:grpSpPr>
                  <a:xfrm>
                    <a:off x="-1" y="0"/>
                    <a:ext cx="5588002" cy="8385653"/>
                    <a:chOff x="0" y="0"/>
                    <a:chExt cx="5588000" cy="8385652"/>
                  </a:xfrm>
                </p:grpSpPr>
                <p:sp>
                  <p:nvSpPr>
                    <p:cNvPr id="374" name="Line"/>
                    <p:cNvSpPr/>
                    <p:nvPr/>
                  </p:nvSpPr>
                  <p:spPr>
                    <a:xfrm flipH="1">
                      <a:off x="-1" y="4926"/>
                      <a:ext cx="2" cy="8380727"/>
                    </a:xfrm>
                    <a:prstGeom prst="line">
                      <a:avLst/>
                    </a:prstGeom>
                    <a:noFill/>
                    <a:ln w="25400" cap="rnd">
                      <a:solidFill>
                        <a:srgbClr val="C0C0C0"/>
                      </a:solidFill>
                      <a:custDash>
                        <a:ds d="100000" sp="200000"/>
                      </a:custDash>
                      <a:miter lim="400000"/>
                    </a:ln>
                    <a:effectLst/>
                  </p:spPr>
                  <p:txBody>
                    <a:bodyPr wrap="square" lIns="21431" tIns="21431" rIns="21431" bIns="21431" numCol="1" anchor="ctr">
                      <a:noAutofit/>
                    </a:bodyPr>
                    <a:lstStyle/>
                    <a:p>
                      <a:pPr defTabSz="192881">
                        <a:defRPr sz="1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506"/>
                    </a:p>
                  </p:txBody>
                </p:sp>
                <p:sp>
                  <p:nvSpPr>
                    <p:cNvPr id="375" name="Line"/>
                    <p:cNvSpPr/>
                    <p:nvPr/>
                  </p:nvSpPr>
                  <p:spPr>
                    <a:xfrm flipH="1">
                      <a:off x="1117599" y="0"/>
                      <a:ext cx="2" cy="8380726"/>
                    </a:xfrm>
                    <a:prstGeom prst="line">
                      <a:avLst/>
                    </a:prstGeom>
                    <a:noFill/>
                    <a:ln w="25400" cap="rnd">
                      <a:solidFill>
                        <a:srgbClr val="C0C0C0"/>
                      </a:solidFill>
                      <a:custDash>
                        <a:ds d="100000" sp="200000"/>
                      </a:custDash>
                      <a:miter lim="400000"/>
                    </a:ln>
                    <a:effectLst/>
                  </p:spPr>
                  <p:txBody>
                    <a:bodyPr wrap="square" lIns="21431" tIns="21431" rIns="21431" bIns="21431" numCol="1" anchor="ctr">
                      <a:noAutofit/>
                    </a:bodyPr>
                    <a:lstStyle/>
                    <a:p>
                      <a:pPr defTabSz="192881">
                        <a:defRPr sz="1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506"/>
                    </a:p>
                  </p:txBody>
                </p:sp>
                <p:sp>
                  <p:nvSpPr>
                    <p:cNvPr id="376" name="Line"/>
                    <p:cNvSpPr/>
                    <p:nvPr/>
                  </p:nvSpPr>
                  <p:spPr>
                    <a:xfrm flipH="1">
                      <a:off x="2235199" y="0"/>
                      <a:ext cx="2" cy="8380726"/>
                    </a:xfrm>
                    <a:prstGeom prst="line">
                      <a:avLst/>
                    </a:prstGeom>
                    <a:noFill/>
                    <a:ln w="25400" cap="rnd">
                      <a:solidFill>
                        <a:srgbClr val="C0C0C0"/>
                      </a:solidFill>
                      <a:custDash>
                        <a:ds d="100000" sp="200000"/>
                      </a:custDash>
                      <a:miter lim="400000"/>
                    </a:ln>
                    <a:effectLst/>
                  </p:spPr>
                  <p:txBody>
                    <a:bodyPr wrap="square" lIns="21431" tIns="21431" rIns="21431" bIns="21431" numCol="1" anchor="ctr">
                      <a:noAutofit/>
                    </a:bodyPr>
                    <a:lstStyle/>
                    <a:p>
                      <a:pPr defTabSz="192881">
                        <a:defRPr sz="1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506"/>
                    </a:p>
                  </p:txBody>
                </p:sp>
                <p:sp>
                  <p:nvSpPr>
                    <p:cNvPr id="377" name="Line"/>
                    <p:cNvSpPr/>
                    <p:nvPr/>
                  </p:nvSpPr>
                  <p:spPr>
                    <a:xfrm flipH="1">
                      <a:off x="3352799" y="0"/>
                      <a:ext cx="2" cy="8380726"/>
                    </a:xfrm>
                    <a:prstGeom prst="line">
                      <a:avLst/>
                    </a:prstGeom>
                    <a:noFill/>
                    <a:ln w="25400" cap="rnd">
                      <a:solidFill>
                        <a:srgbClr val="C0C0C0"/>
                      </a:solidFill>
                      <a:custDash>
                        <a:ds d="100000" sp="200000"/>
                      </a:custDash>
                      <a:miter lim="400000"/>
                    </a:ln>
                    <a:effectLst/>
                  </p:spPr>
                  <p:txBody>
                    <a:bodyPr wrap="square" lIns="21431" tIns="21431" rIns="21431" bIns="21431" numCol="1" anchor="ctr">
                      <a:noAutofit/>
                    </a:bodyPr>
                    <a:lstStyle/>
                    <a:p>
                      <a:pPr defTabSz="192881">
                        <a:defRPr sz="1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506"/>
                    </a:p>
                  </p:txBody>
                </p:sp>
                <p:sp>
                  <p:nvSpPr>
                    <p:cNvPr id="378" name="Line"/>
                    <p:cNvSpPr/>
                    <p:nvPr/>
                  </p:nvSpPr>
                  <p:spPr>
                    <a:xfrm flipH="1">
                      <a:off x="4470399" y="0"/>
                      <a:ext cx="2" cy="8380726"/>
                    </a:xfrm>
                    <a:prstGeom prst="line">
                      <a:avLst/>
                    </a:prstGeom>
                    <a:noFill/>
                    <a:ln w="25400" cap="rnd">
                      <a:solidFill>
                        <a:srgbClr val="C0C0C0"/>
                      </a:solidFill>
                      <a:custDash>
                        <a:ds d="100000" sp="200000"/>
                      </a:custDash>
                      <a:miter lim="400000"/>
                    </a:ln>
                    <a:effectLst/>
                  </p:spPr>
                  <p:txBody>
                    <a:bodyPr wrap="square" lIns="21431" tIns="21431" rIns="21431" bIns="21431" numCol="1" anchor="ctr">
                      <a:noAutofit/>
                    </a:bodyPr>
                    <a:lstStyle/>
                    <a:p>
                      <a:pPr defTabSz="192881">
                        <a:defRPr sz="1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506"/>
                    </a:p>
                  </p:txBody>
                </p:sp>
                <p:sp>
                  <p:nvSpPr>
                    <p:cNvPr id="379" name="Line"/>
                    <p:cNvSpPr/>
                    <p:nvPr/>
                  </p:nvSpPr>
                  <p:spPr>
                    <a:xfrm flipH="1">
                      <a:off x="5587999" y="0"/>
                      <a:ext cx="2" cy="8380726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C0C0C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21431" tIns="21431" rIns="21431" bIns="21431" numCol="1" anchor="ctr">
                      <a:noAutofit/>
                    </a:bodyPr>
                    <a:lstStyle/>
                    <a:p>
                      <a:pPr defTabSz="192881">
                        <a:defRPr sz="1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506"/>
                    </a:p>
                  </p:txBody>
                </p:sp>
              </p:grpSp>
              <p:sp>
                <p:nvSpPr>
                  <p:cNvPr id="381" name="Line"/>
                  <p:cNvSpPr/>
                  <p:nvPr/>
                </p:nvSpPr>
                <p:spPr>
                  <a:xfrm flipH="1">
                    <a:off x="6756400" y="4926"/>
                    <a:ext cx="1" cy="838072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0C0C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1431" tIns="21431" rIns="21431" bIns="21431" numCol="1" anchor="ctr">
                    <a:noAutofit/>
                  </a:bodyPr>
                  <a:lstStyle/>
                  <a:p>
                    <a:pPr defTabSz="192881"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506"/>
                  </a:p>
                </p:txBody>
              </p:sp>
            </p:grpSp>
          </p:grpSp>
          <p:grpSp>
            <p:nvGrpSpPr>
              <p:cNvPr id="396" name="Group"/>
              <p:cNvGrpSpPr/>
              <p:nvPr/>
            </p:nvGrpSpPr>
            <p:grpSpPr>
              <a:xfrm>
                <a:off x="0" y="8464250"/>
                <a:ext cx="12847264" cy="483199"/>
                <a:chOff x="0" y="44150"/>
                <a:chExt cx="12847263" cy="483199"/>
              </a:xfrm>
            </p:grpSpPr>
            <p:sp>
              <p:nvSpPr>
                <p:cNvPr id="384" name="0"/>
                <p:cNvSpPr/>
                <p:nvPr/>
              </p:nvSpPr>
              <p:spPr>
                <a:xfrm>
                  <a:off x="5678801" y="44150"/>
                  <a:ext cx="296377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0</a:t>
                  </a:r>
                </a:p>
              </p:txBody>
            </p:sp>
            <p:sp>
              <p:nvSpPr>
                <p:cNvPr id="385" name="4"/>
                <p:cNvSpPr/>
                <p:nvPr/>
              </p:nvSpPr>
              <p:spPr>
                <a:xfrm>
                  <a:off x="4566951" y="44150"/>
                  <a:ext cx="296377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4</a:t>
                  </a:r>
                </a:p>
              </p:txBody>
            </p:sp>
            <p:sp>
              <p:nvSpPr>
                <p:cNvPr id="386" name="8"/>
                <p:cNvSpPr/>
                <p:nvPr/>
              </p:nvSpPr>
              <p:spPr>
                <a:xfrm>
                  <a:off x="3449352" y="44150"/>
                  <a:ext cx="296377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8</a:t>
                  </a:r>
                </a:p>
              </p:txBody>
            </p:sp>
            <p:sp>
              <p:nvSpPr>
                <p:cNvPr id="387" name="12"/>
                <p:cNvSpPr/>
                <p:nvPr/>
              </p:nvSpPr>
              <p:spPr>
                <a:xfrm>
                  <a:off x="2235199" y="44150"/>
                  <a:ext cx="490162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12</a:t>
                  </a:r>
                </a:p>
              </p:txBody>
            </p:sp>
            <p:sp>
              <p:nvSpPr>
                <p:cNvPr id="388" name="16"/>
                <p:cNvSpPr/>
                <p:nvPr/>
              </p:nvSpPr>
              <p:spPr>
                <a:xfrm>
                  <a:off x="1117601" y="44150"/>
                  <a:ext cx="490162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16</a:t>
                  </a:r>
                </a:p>
              </p:txBody>
            </p:sp>
            <p:sp>
              <p:nvSpPr>
                <p:cNvPr id="389" name="20"/>
                <p:cNvSpPr/>
                <p:nvPr/>
              </p:nvSpPr>
              <p:spPr>
                <a:xfrm>
                  <a:off x="0" y="44150"/>
                  <a:ext cx="490162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20</a:t>
                  </a:r>
                </a:p>
              </p:txBody>
            </p:sp>
            <p:sp>
              <p:nvSpPr>
                <p:cNvPr id="390" name="20"/>
                <p:cNvSpPr/>
                <p:nvPr/>
              </p:nvSpPr>
              <p:spPr>
                <a:xfrm>
                  <a:off x="12357101" y="44150"/>
                  <a:ext cx="490162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20</a:t>
                  </a:r>
                </a:p>
              </p:txBody>
            </p:sp>
            <p:sp>
              <p:nvSpPr>
                <p:cNvPr id="391" name="16"/>
                <p:cNvSpPr/>
                <p:nvPr/>
              </p:nvSpPr>
              <p:spPr>
                <a:xfrm>
                  <a:off x="11239501" y="44150"/>
                  <a:ext cx="490162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16</a:t>
                  </a:r>
                </a:p>
              </p:txBody>
            </p:sp>
            <p:sp>
              <p:nvSpPr>
                <p:cNvPr id="392" name="12"/>
                <p:cNvSpPr/>
                <p:nvPr/>
              </p:nvSpPr>
              <p:spPr>
                <a:xfrm>
                  <a:off x="10121900" y="44150"/>
                  <a:ext cx="490162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12</a:t>
                  </a:r>
                </a:p>
              </p:txBody>
            </p:sp>
            <p:sp>
              <p:nvSpPr>
                <p:cNvPr id="393" name="8"/>
                <p:cNvSpPr/>
                <p:nvPr/>
              </p:nvSpPr>
              <p:spPr>
                <a:xfrm>
                  <a:off x="9095805" y="44150"/>
                  <a:ext cx="296377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8</a:t>
                  </a:r>
                </a:p>
              </p:txBody>
            </p:sp>
            <p:sp>
              <p:nvSpPr>
                <p:cNvPr id="394" name="4"/>
                <p:cNvSpPr/>
                <p:nvPr/>
              </p:nvSpPr>
              <p:spPr>
                <a:xfrm>
                  <a:off x="7978204" y="44150"/>
                  <a:ext cx="296377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4</a:t>
                  </a:r>
                </a:p>
              </p:txBody>
            </p:sp>
            <p:sp>
              <p:nvSpPr>
                <p:cNvPr id="395" name="0"/>
                <p:cNvSpPr/>
                <p:nvPr/>
              </p:nvSpPr>
              <p:spPr>
                <a:xfrm>
                  <a:off x="6860603" y="44150"/>
                  <a:ext cx="296377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0</a:t>
                  </a:r>
                </a:p>
              </p:txBody>
            </p:sp>
          </p:grpSp>
        </p:grpSp>
      </p:grpSp>
      <p:sp>
        <p:nvSpPr>
          <p:cNvPr id="399" name="Rectangle"/>
          <p:cNvSpPr/>
          <p:nvPr/>
        </p:nvSpPr>
        <p:spPr>
          <a:xfrm>
            <a:off x="4813102" y="4401428"/>
            <a:ext cx="1489472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00" name="Rectangle"/>
          <p:cNvSpPr/>
          <p:nvPr/>
        </p:nvSpPr>
        <p:spPr>
          <a:xfrm>
            <a:off x="4813102" y="4207448"/>
            <a:ext cx="1457325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01" name="Rectangle"/>
          <p:cNvSpPr/>
          <p:nvPr/>
        </p:nvSpPr>
        <p:spPr>
          <a:xfrm>
            <a:off x="4813102" y="4013469"/>
            <a:ext cx="1500188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02" name="Rectangle"/>
          <p:cNvSpPr/>
          <p:nvPr/>
        </p:nvSpPr>
        <p:spPr>
          <a:xfrm>
            <a:off x="4813102" y="3819488"/>
            <a:ext cx="1639491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03" name="Rectangle"/>
          <p:cNvSpPr/>
          <p:nvPr/>
        </p:nvSpPr>
        <p:spPr>
          <a:xfrm>
            <a:off x="4813102" y="3625509"/>
            <a:ext cx="1810941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04" name="Rectangle"/>
          <p:cNvSpPr/>
          <p:nvPr/>
        </p:nvSpPr>
        <p:spPr>
          <a:xfrm>
            <a:off x="4813102" y="3431529"/>
            <a:ext cx="1907381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05" name="Rectangle"/>
          <p:cNvSpPr/>
          <p:nvPr/>
        </p:nvSpPr>
        <p:spPr>
          <a:xfrm>
            <a:off x="4813102" y="3237550"/>
            <a:ext cx="2030611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06" name="Rectangle"/>
          <p:cNvSpPr/>
          <p:nvPr/>
        </p:nvSpPr>
        <p:spPr>
          <a:xfrm>
            <a:off x="4813102" y="3043569"/>
            <a:ext cx="2137767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07" name="Rectangle"/>
          <p:cNvSpPr/>
          <p:nvPr/>
        </p:nvSpPr>
        <p:spPr>
          <a:xfrm>
            <a:off x="4813102" y="2849590"/>
            <a:ext cx="2239566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08" name="Rectangle"/>
          <p:cNvSpPr/>
          <p:nvPr/>
        </p:nvSpPr>
        <p:spPr>
          <a:xfrm>
            <a:off x="4813102" y="2655610"/>
            <a:ext cx="2202061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09" name="Rectangle"/>
          <p:cNvSpPr/>
          <p:nvPr/>
        </p:nvSpPr>
        <p:spPr>
          <a:xfrm>
            <a:off x="4813102" y="2461631"/>
            <a:ext cx="2073473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10" name="Rectangle"/>
          <p:cNvSpPr/>
          <p:nvPr/>
        </p:nvSpPr>
        <p:spPr>
          <a:xfrm>
            <a:off x="4813102" y="2267650"/>
            <a:ext cx="1944886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11" name="Rectangle"/>
          <p:cNvSpPr/>
          <p:nvPr/>
        </p:nvSpPr>
        <p:spPr>
          <a:xfrm>
            <a:off x="4813102" y="2073671"/>
            <a:ext cx="1810941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12" name="Rectangle"/>
          <p:cNvSpPr/>
          <p:nvPr/>
        </p:nvSpPr>
        <p:spPr>
          <a:xfrm>
            <a:off x="4813102" y="1879691"/>
            <a:ext cx="1494830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13" name="Rectangle"/>
          <p:cNvSpPr/>
          <p:nvPr/>
        </p:nvSpPr>
        <p:spPr>
          <a:xfrm>
            <a:off x="4813102" y="1685711"/>
            <a:ext cx="1425179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14" name="Rectangle"/>
          <p:cNvSpPr/>
          <p:nvPr/>
        </p:nvSpPr>
        <p:spPr>
          <a:xfrm>
            <a:off x="4813102" y="1491731"/>
            <a:ext cx="1205508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15" name="Rectangle"/>
          <p:cNvSpPr/>
          <p:nvPr/>
        </p:nvSpPr>
        <p:spPr>
          <a:xfrm>
            <a:off x="4813102" y="1297751"/>
            <a:ext cx="948333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16" name="Rectangle"/>
          <p:cNvSpPr/>
          <p:nvPr/>
        </p:nvSpPr>
        <p:spPr>
          <a:xfrm>
            <a:off x="4813102" y="1103772"/>
            <a:ext cx="616148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17" name="Rectangle"/>
          <p:cNvSpPr/>
          <p:nvPr/>
        </p:nvSpPr>
        <p:spPr>
          <a:xfrm>
            <a:off x="4813102" y="909792"/>
            <a:ext cx="208955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18" name="Rectangle"/>
          <p:cNvSpPr/>
          <p:nvPr/>
        </p:nvSpPr>
        <p:spPr>
          <a:xfrm>
            <a:off x="4813102" y="715812"/>
            <a:ext cx="80367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19" name="Rectangle"/>
          <p:cNvSpPr/>
          <p:nvPr/>
        </p:nvSpPr>
        <p:spPr>
          <a:xfrm>
            <a:off x="4813102" y="521832"/>
            <a:ext cx="21431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20" name="Rectangle"/>
          <p:cNvSpPr/>
          <p:nvPr/>
        </p:nvSpPr>
        <p:spPr>
          <a:xfrm>
            <a:off x="2739628" y="4401428"/>
            <a:ext cx="1569839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21" name="Rectangle"/>
          <p:cNvSpPr/>
          <p:nvPr/>
        </p:nvSpPr>
        <p:spPr>
          <a:xfrm>
            <a:off x="2761059" y="4207448"/>
            <a:ext cx="1548408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22" name="Rectangle"/>
          <p:cNvSpPr/>
          <p:nvPr/>
        </p:nvSpPr>
        <p:spPr>
          <a:xfrm>
            <a:off x="2728912" y="4013469"/>
            <a:ext cx="1580555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23" name="Rectangle"/>
          <p:cNvSpPr/>
          <p:nvPr/>
        </p:nvSpPr>
        <p:spPr>
          <a:xfrm>
            <a:off x="2589609" y="3819488"/>
            <a:ext cx="1719858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24" name="Rectangle"/>
          <p:cNvSpPr/>
          <p:nvPr/>
        </p:nvSpPr>
        <p:spPr>
          <a:xfrm>
            <a:off x="2402086" y="3625509"/>
            <a:ext cx="1907381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25" name="Rectangle"/>
          <p:cNvSpPr/>
          <p:nvPr/>
        </p:nvSpPr>
        <p:spPr>
          <a:xfrm>
            <a:off x="2316361" y="3431529"/>
            <a:ext cx="1993106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26" name="Rectangle"/>
          <p:cNvSpPr/>
          <p:nvPr/>
        </p:nvSpPr>
        <p:spPr>
          <a:xfrm>
            <a:off x="2225278" y="3237550"/>
            <a:ext cx="2084189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27" name="Rectangle"/>
          <p:cNvSpPr/>
          <p:nvPr/>
        </p:nvSpPr>
        <p:spPr>
          <a:xfrm>
            <a:off x="2123479" y="3043569"/>
            <a:ext cx="2185988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28" name="Rectangle"/>
          <p:cNvSpPr/>
          <p:nvPr/>
        </p:nvSpPr>
        <p:spPr>
          <a:xfrm>
            <a:off x="2043112" y="2849590"/>
            <a:ext cx="2266355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29" name="Rectangle"/>
          <p:cNvSpPr/>
          <p:nvPr/>
        </p:nvSpPr>
        <p:spPr>
          <a:xfrm>
            <a:off x="2112764" y="2655610"/>
            <a:ext cx="2196704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30" name="Rectangle"/>
          <p:cNvSpPr/>
          <p:nvPr/>
        </p:nvSpPr>
        <p:spPr>
          <a:xfrm>
            <a:off x="2268141" y="2461631"/>
            <a:ext cx="2041327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31" name="Rectangle"/>
          <p:cNvSpPr/>
          <p:nvPr/>
        </p:nvSpPr>
        <p:spPr>
          <a:xfrm>
            <a:off x="2450307" y="2267650"/>
            <a:ext cx="1859161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32" name="Rectangle"/>
          <p:cNvSpPr/>
          <p:nvPr/>
        </p:nvSpPr>
        <p:spPr>
          <a:xfrm>
            <a:off x="2621757" y="2073671"/>
            <a:ext cx="1687711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33" name="Rectangle"/>
          <p:cNvSpPr/>
          <p:nvPr/>
        </p:nvSpPr>
        <p:spPr>
          <a:xfrm>
            <a:off x="2986087" y="1879691"/>
            <a:ext cx="1323380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34" name="Rectangle"/>
          <p:cNvSpPr/>
          <p:nvPr/>
        </p:nvSpPr>
        <p:spPr>
          <a:xfrm>
            <a:off x="3152179" y="1685711"/>
            <a:ext cx="1157288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35" name="Rectangle"/>
          <p:cNvSpPr/>
          <p:nvPr/>
        </p:nvSpPr>
        <p:spPr>
          <a:xfrm>
            <a:off x="3446859" y="1491731"/>
            <a:ext cx="862608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36" name="Rectangle"/>
          <p:cNvSpPr/>
          <p:nvPr/>
        </p:nvSpPr>
        <p:spPr>
          <a:xfrm>
            <a:off x="3736182" y="1297751"/>
            <a:ext cx="573286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37" name="Rectangle"/>
          <p:cNvSpPr/>
          <p:nvPr/>
        </p:nvSpPr>
        <p:spPr>
          <a:xfrm>
            <a:off x="4025503" y="1103772"/>
            <a:ext cx="283964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38" name="Rectangle"/>
          <p:cNvSpPr/>
          <p:nvPr/>
        </p:nvSpPr>
        <p:spPr>
          <a:xfrm>
            <a:off x="4234458" y="909792"/>
            <a:ext cx="75010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39" name="Rectangle"/>
          <p:cNvSpPr/>
          <p:nvPr/>
        </p:nvSpPr>
        <p:spPr>
          <a:xfrm>
            <a:off x="4288036" y="715812"/>
            <a:ext cx="21431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40" name="Rectangle"/>
          <p:cNvSpPr/>
          <p:nvPr/>
        </p:nvSpPr>
        <p:spPr>
          <a:xfrm>
            <a:off x="4288036" y="521832"/>
            <a:ext cx="21431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441" name="EU 2010"/>
          <p:cNvSpPr/>
          <p:nvPr/>
        </p:nvSpPr>
        <p:spPr>
          <a:xfrm>
            <a:off x="1929594" y="-20522"/>
            <a:ext cx="1238250" cy="55617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1431" tIns="21431" rIns="21431" bIns="21431" anchor="ctr">
            <a:spAutoFit/>
          </a:bodyPr>
          <a:lstStyle>
            <a:lvl1pPr algn="l">
              <a:defRPr sz="7900" spc="-316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3333" dirty="0"/>
              <a:t>2010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4A43DC3-D6DE-E14A-B564-4BEBC3321BCC}"/>
              </a:ext>
            </a:extLst>
          </p:cNvPr>
          <p:cNvSpPr/>
          <p:nvPr/>
        </p:nvSpPr>
        <p:spPr>
          <a:xfrm>
            <a:off x="4788024" y="4889584"/>
            <a:ext cx="3240360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>
              <a:spcAft>
                <a:spcPts val="2391"/>
              </a:spcAft>
            </a:pPr>
            <a:r>
              <a:rPr lang="en-US" altLang="en-US" sz="1050" dirty="0"/>
              <a:t> </a:t>
            </a:r>
            <a:r>
              <a:rPr lang="en-US" altLang="en-US" sz="1050" dirty="0">
                <a:solidFill>
                  <a:srgbClr val="0070C0"/>
                </a:solidFill>
              </a:rPr>
              <a:t>Source: United Nations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A7C3D9F3-48A2-D644-88E0-E1F400CA8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6" y="-14911"/>
            <a:ext cx="890066" cy="667550"/>
          </a:xfrm>
          <a:prstGeom prst="rect">
            <a:avLst/>
          </a:prstGeom>
        </p:spPr>
      </p:pic>
      <p:pic>
        <p:nvPicPr>
          <p:cNvPr id="2" name="Picture 6" descr="How should continuous education be funded: UEMS point of view">
            <a:extLst>
              <a:ext uri="{FF2B5EF4-FFF2-40B4-BE49-F238E27FC236}">
                <a16:creationId xmlns:a16="http://schemas.microsoft.com/office/drawing/2014/main" id="{F5FAB4E7-9FD7-75F5-3BC5-D0676ED0C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37937"/>
            <a:ext cx="1084855" cy="10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06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roup"/>
          <p:cNvGrpSpPr/>
          <p:nvPr/>
        </p:nvGrpSpPr>
        <p:grpSpPr>
          <a:xfrm>
            <a:off x="1857719" y="465516"/>
            <a:ext cx="5419941" cy="4408495"/>
            <a:chOff x="0" y="0"/>
            <a:chExt cx="12847265" cy="8947449"/>
          </a:xfrm>
        </p:grpSpPr>
        <p:grpSp>
          <p:nvGrpSpPr>
            <p:cNvPr id="465" name="Group"/>
            <p:cNvGrpSpPr/>
            <p:nvPr/>
          </p:nvGrpSpPr>
          <p:grpSpPr>
            <a:xfrm>
              <a:off x="5930031" y="77073"/>
              <a:ext cx="999322" cy="8304051"/>
              <a:chOff x="0" y="38973"/>
              <a:chExt cx="999321" cy="8304051"/>
            </a:xfrm>
          </p:grpSpPr>
          <p:sp>
            <p:nvSpPr>
              <p:cNvPr id="444" name="0 - 4"/>
              <p:cNvSpPr/>
              <p:nvPr/>
            </p:nvSpPr>
            <p:spPr>
              <a:xfrm>
                <a:off x="156354" y="7925673"/>
                <a:ext cx="672547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0 - 4</a:t>
                </a:r>
              </a:p>
            </p:txBody>
          </p:sp>
          <p:sp>
            <p:nvSpPr>
              <p:cNvPr id="445" name="5 - 9"/>
              <p:cNvSpPr/>
              <p:nvPr/>
            </p:nvSpPr>
            <p:spPr>
              <a:xfrm>
                <a:off x="160922" y="7519273"/>
                <a:ext cx="672547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5 - 9</a:t>
                </a:r>
              </a:p>
            </p:txBody>
          </p:sp>
          <p:sp>
            <p:nvSpPr>
              <p:cNvPr id="446" name="10 - 14"/>
              <p:cNvSpPr/>
              <p:nvPr/>
            </p:nvSpPr>
            <p:spPr>
              <a:xfrm>
                <a:off x="0" y="7138276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10 - 14</a:t>
                </a:r>
              </a:p>
            </p:txBody>
          </p:sp>
          <p:sp>
            <p:nvSpPr>
              <p:cNvPr id="447" name="15 - 19"/>
              <p:cNvSpPr/>
              <p:nvPr/>
            </p:nvSpPr>
            <p:spPr>
              <a:xfrm>
                <a:off x="0" y="6744576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15 - 19</a:t>
                </a:r>
              </a:p>
            </p:txBody>
          </p:sp>
          <p:sp>
            <p:nvSpPr>
              <p:cNvPr id="448" name="20 - 24"/>
              <p:cNvSpPr/>
              <p:nvPr/>
            </p:nvSpPr>
            <p:spPr>
              <a:xfrm>
                <a:off x="0" y="63508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20 - 24</a:t>
                </a:r>
              </a:p>
            </p:txBody>
          </p:sp>
          <p:sp>
            <p:nvSpPr>
              <p:cNvPr id="449" name="25 - 29"/>
              <p:cNvSpPr/>
              <p:nvPr/>
            </p:nvSpPr>
            <p:spPr>
              <a:xfrm>
                <a:off x="0" y="5957175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25 - 29</a:t>
                </a:r>
              </a:p>
            </p:txBody>
          </p:sp>
          <p:sp>
            <p:nvSpPr>
              <p:cNvPr id="450" name="30 - 34"/>
              <p:cNvSpPr/>
              <p:nvPr/>
            </p:nvSpPr>
            <p:spPr>
              <a:xfrm>
                <a:off x="0" y="55761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30 - 34</a:t>
                </a:r>
              </a:p>
            </p:txBody>
          </p:sp>
          <p:sp>
            <p:nvSpPr>
              <p:cNvPr id="451" name="35 - 39"/>
              <p:cNvSpPr/>
              <p:nvPr/>
            </p:nvSpPr>
            <p:spPr>
              <a:xfrm>
                <a:off x="0" y="5169774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35 - 39</a:t>
                </a:r>
              </a:p>
            </p:txBody>
          </p:sp>
          <p:sp>
            <p:nvSpPr>
              <p:cNvPr id="452" name="40 - 44"/>
              <p:cNvSpPr/>
              <p:nvPr/>
            </p:nvSpPr>
            <p:spPr>
              <a:xfrm>
                <a:off x="0" y="47887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40 - 44</a:t>
                </a:r>
              </a:p>
            </p:txBody>
          </p:sp>
          <p:sp>
            <p:nvSpPr>
              <p:cNvPr id="453" name="45 - 49"/>
              <p:cNvSpPr/>
              <p:nvPr/>
            </p:nvSpPr>
            <p:spPr>
              <a:xfrm>
                <a:off x="0" y="43823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45 - 49</a:t>
                </a:r>
              </a:p>
            </p:txBody>
          </p:sp>
          <p:sp>
            <p:nvSpPr>
              <p:cNvPr id="454" name="50 - 54"/>
              <p:cNvSpPr/>
              <p:nvPr/>
            </p:nvSpPr>
            <p:spPr>
              <a:xfrm>
                <a:off x="0" y="39886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50 - 54</a:t>
                </a:r>
              </a:p>
            </p:txBody>
          </p:sp>
          <p:sp>
            <p:nvSpPr>
              <p:cNvPr id="455" name="55 - 59"/>
              <p:cNvSpPr/>
              <p:nvPr/>
            </p:nvSpPr>
            <p:spPr>
              <a:xfrm>
                <a:off x="0" y="36076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55 - 59</a:t>
                </a:r>
              </a:p>
            </p:txBody>
          </p:sp>
          <p:sp>
            <p:nvSpPr>
              <p:cNvPr id="456" name="60 - 64"/>
              <p:cNvSpPr/>
              <p:nvPr/>
            </p:nvSpPr>
            <p:spPr>
              <a:xfrm>
                <a:off x="0" y="32139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60 - 64</a:t>
                </a:r>
              </a:p>
            </p:txBody>
          </p:sp>
          <p:sp>
            <p:nvSpPr>
              <p:cNvPr id="457" name="65 - 69"/>
              <p:cNvSpPr/>
              <p:nvPr/>
            </p:nvSpPr>
            <p:spPr>
              <a:xfrm>
                <a:off x="0" y="28202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65 - 69</a:t>
                </a:r>
              </a:p>
            </p:txBody>
          </p:sp>
          <p:sp>
            <p:nvSpPr>
              <p:cNvPr id="458" name="70 - 74"/>
              <p:cNvSpPr/>
              <p:nvPr/>
            </p:nvSpPr>
            <p:spPr>
              <a:xfrm>
                <a:off x="0" y="2426574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70 - 74</a:t>
                </a:r>
              </a:p>
            </p:txBody>
          </p:sp>
          <p:sp>
            <p:nvSpPr>
              <p:cNvPr id="459" name="75 - 79"/>
              <p:cNvSpPr/>
              <p:nvPr/>
            </p:nvSpPr>
            <p:spPr>
              <a:xfrm>
                <a:off x="0" y="2032876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75 - 79</a:t>
                </a:r>
              </a:p>
            </p:txBody>
          </p:sp>
          <p:sp>
            <p:nvSpPr>
              <p:cNvPr id="460" name="80 - 84"/>
              <p:cNvSpPr/>
              <p:nvPr/>
            </p:nvSpPr>
            <p:spPr>
              <a:xfrm>
                <a:off x="0" y="16391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80 - 84</a:t>
                </a:r>
              </a:p>
            </p:txBody>
          </p:sp>
          <p:sp>
            <p:nvSpPr>
              <p:cNvPr id="461" name="85 - 89"/>
              <p:cNvSpPr/>
              <p:nvPr/>
            </p:nvSpPr>
            <p:spPr>
              <a:xfrm>
                <a:off x="0" y="1245475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85 - 89</a:t>
                </a:r>
              </a:p>
            </p:txBody>
          </p:sp>
          <p:sp>
            <p:nvSpPr>
              <p:cNvPr id="462" name="90 - 94"/>
              <p:cNvSpPr/>
              <p:nvPr/>
            </p:nvSpPr>
            <p:spPr>
              <a:xfrm>
                <a:off x="0" y="8390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90 - 94</a:t>
                </a:r>
              </a:p>
            </p:txBody>
          </p:sp>
          <p:sp>
            <p:nvSpPr>
              <p:cNvPr id="463" name="95 - 99"/>
              <p:cNvSpPr/>
              <p:nvPr/>
            </p:nvSpPr>
            <p:spPr>
              <a:xfrm>
                <a:off x="0" y="445373"/>
                <a:ext cx="999321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95 - 99</a:t>
                </a:r>
              </a:p>
            </p:txBody>
          </p:sp>
          <p:sp>
            <p:nvSpPr>
              <p:cNvPr id="464" name="100+"/>
              <p:cNvSpPr/>
              <p:nvPr/>
            </p:nvSpPr>
            <p:spPr>
              <a:xfrm>
                <a:off x="121773" y="38973"/>
                <a:ext cx="752343" cy="417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21431" tIns="21431" rIns="21431" bIns="21431" numCol="1" anchor="ctr">
                <a:spAutoFit/>
              </a:bodyPr>
              <a:lstStyle>
                <a:lvl1pPr>
                  <a:defRPr sz="25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055"/>
                  <a:t>100+</a:t>
                </a:r>
              </a:p>
            </p:txBody>
          </p:sp>
        </p:grpSp>
        <p:grpSp>
          <p:nvGrpSpPr>
            <p:cNvPr id="495" name="Group"/>
            <p:cNvGrpSpPr/>
            <p:nvPr/>
          </p:nvGrpSpPr>
          <p:grpSpPr>
            <a:xfrm>
              <a:off x="0" y="0"/>
              <a:ext cx="12847265" cy="8947449"/>
              <a:chOff x="0" y="0"/>
              <a:chExt cx="12847264" cy="8947449"/>
            </a:xfrm>
          </p:grpSpPr>
          <p:grpSp>
            <p:nvGrpSpPr>
              <p:cNvPr id="481" name="Group"/>
              <p:cNvGrpSpPr/>
              <p:nvPr/>
            </p:nvGrpSpPr>
            <p:grpSpPr>
              <a:xfrm>
                <a:off x="236252" y="0"/>
                <a:ext cx="12344401" cy="8385653"/>
                <a:chOff x="0" y="0"/>
                <a:chExt cx="12344400" cy="8385652"/>
              </a:xfrm>
            </p:grpSpPr>
            <p:grpSp>
              <p:nvGrpSpPr>
                <p:cNvPr id="471" name="Group"/>
                <p:cNvGrpSpPr/>
                <p:nvPr/>
              </p:nvGrpSpPr>
              <p:grpSpPr>
                <a:xfrm>
                  <a:off x="7874000" y="0"/>
                  <a:ext cx="4470401" cy="8380726"/>
                  <a:chOff x="0" y="0"/>
                  <a:chExt cx="4470400" cy="8380725"/>
                </a:xfrm>
              </p:grpSpPr>
              <p:sp>
                <p:nvSpPr>
                  <p:cNvPr id="466" name="Line"/>
                  <p:cNvSpPr/>
                  <p:nvPr/>
                </p:nvSpPr>
                <p:spPr>
                  <a:xfrm flipH="1">
                    <a:off x="-1" y="0"/>
                    <a:ext cx="2" cy="8380726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C0C0C0"/>
                    </a:solidFill>
                    <a:custDash>
                      <a:ds d="100000" sp="200000"/>
                    </a:custDash>
                    <a:miter lim="400000"/>
                  </a:ln>
                  <a:effectLst/>
                </p:spPr>
                <p:txBody>
                  <a:bodyPr wrap="square" lIns="21431" tIns="21431" rIns="21431" bIns="21431" numCol="1" anchor="ctr">
                    <a:noAutofit/>
                  </a:bodyPr>
                  <a:lstStyle/>
                  <a:p>
                    <a:pPr defTabSz="192881"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506"/>
                  </a:p>
                </p:txBody>
              </p:sp>
              <p:sp>
                <p:nvSpPr>
                  <p:cNvPr id="467" name="Line"/>
                  <p:cNvSpPr/>
                  <p:nvPr/>
                </p:nvSpPr>
                <p:spPr>
                  <a:xfrm flipH="1">
                    <a:off x="1117599" y="0"/>
                    <a:ext cx="2" cy="8380726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C0C0C0"/>
                    </a:solidFill>
                    <a:custDash>
                      <a:ds d="100000" sp="200000"/>
                    </a:custDash>
                    <a:miter lim="400000"/>
                  </a:ln>
                  <a:effectLst/>
                </p:spPr>
                <p:txBody>
                  <a:bodyPr wrap="square" lIns="21431" tIns="21431" rIns="21431" bIns="21431" numCol="1" anchor="ctr">
                    <a:noAutofit/>
                  </a:bodyPr>
                  <a:lstStyle/>
                  <a:p>
                    <a:pPr defTabSz="192881"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506"/>
                  </a:p>
                </p:txBody>
              </p:sp>
              <p:sp>
                <p:nvSpPr>
                  <p:cNvPr id="468" name="Line"/>
                  <p:cNvSpPr/>
                  <p:nvPr/>
                </p:nvSpPr>
                <p:spPr>
                  <a:xfrm flipH="1">
                    <a:off x="2235199" y="0"/>
                    <a:ext cx="2" cy="8380726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C0C0C0"/>
                    </a:solidFill>
                    <a:custDash>
                      <a:ds d="100000" sp="200000"/>
                    </a:custDash>
                    <a:miter lim="400000"/>
                  </a:ln>
                  <a:effectLst/>
                </p:spPr>
                <p:txBody>
                  <a:bodyPr wrap="square" lIns="21431" tIns="21431" rIns="21431" bIns="21431" numCol="1" anchor="ctr">
                    <a:noAutofit/>
                  </a:bodyPr>
                  <a:lstStyle/>
                  <a:p>
                    <a:pPr defTabSz="192881"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506"/>
                  </a:p>
                </p:txBody>
              </p:sp>
              <p:sp>
                <p:nvSpPr>
                  <p:cNvPr id="469" name="Line"/>
                  <p:cNvSpPr/>
                  <p:nvPr/>
                </p:nvSpPr>
                <p:spPr>
                  <a:xfrm flipH="1">
                    <a:off x="3352799" y="0"/>
                    <a:ext cx="2" cy="8380726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C0C0C0"/>
                    </a:solidFill>
                    <a:custDash>
                      <a:ds d="100000" sp="200000"/>
                    </a:custDash>
                    <a:miter lim="400000"/>
                  </a:ln>
                  <a:effectLst/>
                </p:spPr>
                <p:txBody>
                  <a:bodyPr wrap="square" lIns="21431" tIns="21431" rIns="21431" bIns="21431" numCol="1" anchor="ctr">
                    <a:noAutofit/>
                  </a:bodyPr>
                  <a:lstStyle/>
                  <a:p>
                    <a:pPr defTabSz="192881"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506"/>
                  </a:p>
                </p:txBody>
              </p:sp>
              <p:sp>
                <p:nvSpPr>
                  <p:cNvPr id="470" name="Line"/>
                  <p:cNvSpPr/>
                  <p:nvPr/>
                </p:nvSpPr>
                <p:spPr>
                  <a:xfrm flipH="1">
                    <a:off x="4470399" y="0"/>
                    <a:ext cx="2" cy="8380726"/>
                  </a:xfrm>
                  <a:prstGeom prst="line">
                    <a:avLst/>
                  </a:prstGeom>
                  <a:noFill/>
                  <a:ln w="25400" cap="rnd">
                    <a:solidFill>
                      <a:srgbClr val="C0C0C0"/>
                    </a:solidFill>
                    <a:custDash>
                      <a:ds d="100000" sp="200000"/>
                    </a:custDash>
                    <a:miter lim="400000"/>
                  </a:ln>
                  <a:effectLst/>
                </p:spPr>
                <p:txBody>
                  <a:bodyPr wrap="square" lIns="21431" tIns="21431" rIns="21431" bIns="21431" numCol="1" anchor="ctr">
                    <a:noAutofit/>
                  </a:bodyPr>
                  <a:lstStyle/>
                  <a:p>
                    <a:pPr defTabSz="192881"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506"/>
                  </a:p>
                </p:txBody>
              </p:sp>
            </p:grpSp>
            <p:grpSp>
              <p:nvGrpSpPr>
                <p:cNvPr id="480" name="Group"/>
                <p:cNvGrpSpPr/>
                <p:nvPr/>
              </p:nvGrpSpPr>
              <p:grpSpPr>
                <a:xfrm>
                  <a:off x="0" y="0"/>
                  <a:ext cx="6756401" cy="8385653"/>
                  <a:chOff x="0" y="0"/>
                  <a:chExt cx="6756400" cy="8385652"/>
                </a:xfrm>
              </p:grpSpPr>
              <p:grpSp>
                <p:nvGrpSpPr>
                  <p:cNvPr id="478" name="Group"/>
                  <p:cNvGrpSpPr/>
                  <p:nvPr/>
                </p:nvGrpSpPr>
                <p:grpSpPr>
                  <a:xfrm>
                    <a:off x="-1" y="0"/>
                    <a:ext cx="5588002" cy="8385653"/>
                    <a:chOff x="0" y="0"/>
                    <a:chExt cx="5588000" cy="8385652"/>
                  </a:xfrm>
                </p:grpSpPr>
                <p:sp>
                  <p:nvSpPr>
                    <p:cNvPr id="472" name="Line"/>
                    <p:cNvSpPr/>
                    <p:nvPr/>
                  </p:nvSpPr>
                  <p:spPr>
                    <a:xfrm flipH="1">
                      <a:off x="-1" y="4926"/>
                      <a:ext cx="2" cy="8380727"/>
                    </a:xfrm>
                    <a:prstGeom prst="line">
                      <a:avLst/>
                    </a:prstGeom>
                    <a:noFill/>
                    <a:ln w="25400" cap="rnd">
                      <a:solidFill>
                        <a:srgbClr val="C0C0C0"/>
                      </a:solidFill>
                      <a:custDash>
                        <a:ds d="100000" sp="200000"/>
                      </a:custDash>
                      <a:miter lim="400000"/>
                    </a:ln>
                    <a:effectLst/>
                  </p:spPr>
                  <p:txBody>
                    <a:bodyPr wrap="square" lIns="21431" tIns="21431" rIns="21431" bIns="21431" numCol="1" anchor="ctr">
                      <a:noAutofit/>
                    </a:bodyPr>
                    <a:lstStyle/>
                    <a:p>
                      <a:pPr defTabSz="192881">
                        <a:defRPr sz="1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506"/>
                    </a:p>
                  </p:txBody>
                </p:sp>
                <p:sp>
                  <p:nvSpPr>
                    <p:cNvPr id="473" name="Line"/>
                    <p:cNvSpPr/>
                    <p:nvPr/>
                  </p:nvSpPr>
                  <p:spPr>
                    <a:xfrm flipH="1">
                      <a:off x="1117599" y="0"/>
                      <a:ext cx="2" cy="8380726"/>
                    </a:xfrm>
                    <a:prstGeom prst="line">
                      <a:avLst/>
                    </a:prstGeom>
                    <a:noFill/>
                    <a:ln w="25400" cap="rnd">
                      <a:solidFill>
                        <a:srgbClr val="C0C0C0"/>
                      </a:solidFill>
                      <a:custDash>
                        <a:ds d="100000" sp="200000"/>
                      </a:custDash>
                      <a:miter lim="400000"/>
                    </a:ln>
                    <a:effectLst/>
                  </p:spPr>
                  <p:txBody>
                    <a:bodyPr wrap="square" lIns="21431" tIns="21431" rIns="21431" bIns="21431" numCol="1" anchor="ctr">
                      <a:noAutofit/>
                    </a:bodyPr>
                    <a:lstStyle/>
                    <a:p>
                      <a:pPr defTabSz="192881">
                        <a:defRPr sz="1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506"/>
                    </a:p>
                  </p:txBody>
                </p:sp>
                <p:sp>
                  <p:nvSpPr>
                    <p:cNvPr id="474" name="Line"/>
                    <p:cNvSpPr/>
                    <p:nvPr/>
                  </p:nvSpPr>
                  <p:spPr>
                    <a:xfrm flipH="1">
                      <a:off x="2235199" y="0"/>
                      <a:ext cx="2" cy="8380726"/>
                    </a:xfrm>
                    <a:prstGeom prst="line">
                      <a:avLst/>
                    </a:prstGeom>
                    <a:noFill/>
                    <a:ln w="25400" cap="rnd">
                      <a:solidFill>
                        <a:srgbClr val="C0C0C0"/>
                      </a:solidFill>
                      <a:custDash>
                        <a:ds d="100000" sp="200000"/>
                      </a:custDash>
                      <a:miter lim="400000"/>
                    </a:ln>
                    <a:effectLst/>
                  </p:spPr>
                  <p:txBody>
                    <a:bodyPr wrap="square" lIns="21431" tIns="21431" rIns="21431" bIns="21431" numCol="1" anchor="ctr">
                      <a:noAutofit/>
                    </a:bodyPr>
                    <a:lstStyle/>
                    <a:p>
                      <a:pPr defTabSz="192881">
                        <a:defRPr sz="1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506"/>
                    </a:p>
                  </p:txBody>
                </p:sp>
                <p:sp>
                  <p:nvSpPr>
                    <p:cNvPr id="475" name="Line"/>
                    <p:cNvSpPr/>
                    <p:nvPr/>
                  </p:nvSpPr>
                  <p:spPr>
                    <a:xfrm flipH="1">
                      <a:off x="3352799" y="0"/>
                      <a:ext cx="2" cy="8380726"/>
                    </a:xfrm>
                    <a:prstGeom prst="line">
                      <a:avLst/>
                    </a:prstGeom>
                    <a:noFill/>
                    <a:ln w="25400" cap="rnd">
                      <a:solidFill>
                        <a:srgbClr val="C0C0C0"/>
                      </a:solidFill>
                      <a:custDash>
                        <a:ds d="100000" sp="200000"/>
                      </a:custDash>
                      <a:miter lim="400000"/>
                    </a:ln>
                    <a:effectLst/>
                  </p:spPr>
                  <p:txBody>
                    <a:bodyPr wrap="square" lIns="21431" tIns="21431" rIns="21431" bIns="21431" numCol="1" anchor="ctr">
                      <a:noAutofit/>
                    </a:bodyPr>
                    <a:lstStyle/>
                    <a:p>
                      <a:pPr defTabSz="192881">
                        <a:defRPr sz="1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506"/>
                    </a:p>
                  </p:txBody>
                </p:sp>
                <p:sp>
                  <p:nvSpPr>
                    <p:cNvPr id="476" name="Line"/>
                    <p:cNvSpPr/>
                    <p:nvPr/>
                  </p:nvSpPr>
                  <p:spPr>
                    <a:xfrm flipH="1">
                      <a:off x="4470399" y="0"/>
                      <a:ext cx="2" cy="8380726"/>
                    </a:xfrm>
                    <a:prstGeom prst="line">
                      <a:avLst/>
                    </a:prstGeom>
                    <a:noFill/>
                    <a:ln w="25400" cap="rnd">
                      <a:solidFill>
                        <a:srgbClr val="C0C0C0"/>
                      </a:solidFill>
                      <a:custDash>
                        <a:ds d="100000" sp="200000"/>
                      </a:custDash>
                      <a:miter lim="400000"/>
                    </a:ln>
                    <a:effectLst/>
                  </p:spPr>
                  <p:txBody>
                    <a:bodyPr wrap="square" lIns="21431" tIns="21431" rIns="21431" bIns="21431" numCol="1" anchor="ctr">
                      <a:noAutofit/>
                    </a:bodyPr>
                    <a:lstStyle/>
                    <a:p>
                      <a:pPr defTabSz="192881">
                        <a:defRPr sz="1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506"/>
                    </a:p>
                  </p:txBody>
                </p:sp>
                <p:sp>
                  <p:nvSpPr>
                    <p:cNvPr id="477" name="Line"/>
                    <p:cNvSpPr/>
                    <p:nvPr/>
                  </p:nvSpPr>
                  <p:spPr>
                    <a:xfrm flipH="1">
                      <a:off x="5587999" y="0"/>
                      <a:ext cx="2" cy="8380726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C0C0C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21431" tIns="21431" rIns="21431" bIns="21431" numCol="1" anchor="ctr">
                      <a:noAutofit/>
                    </a:bodyPr>
                    <a:lstStyle/>
                    <a:p>
                      <a:pPr defTabSz="192881">
                        <a:defRPr sz="1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506"/>
                    </a:p>
                  </p:txBody>
                </p:sp>
              </p:grpSp>
              <p:sp>
                <p:nvSpPr>
                  <p:cNvPr id="479" name="Line"/>
                  <p:cNvSpPr/>
                  <p:nvPr/>
                </p:nvSpPr>
                <p:spPr>
                  <a:xfrm flipH="1">
                    <a:off x="6756400" y="4926"/>
                    <a:ext cx="1" cy="838072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C0C0C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1431" tIns="21431" rIns="21431" bIns="21431" numCol="1" anchor="ctr">
                    <a:noAutofit/>
                  </a:bodyPr>
                  <a:lstStyle/>
                  <a:p>
                    <a:pPr defTabSz="192881"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506"/>
                  </a:p>
                </p:txBody>
              </p:sp>
            </p:grpSp>
          </p:grpSp>
          <p:grpSp>
            <p:nvGrpSpPr>
              <p:cNvPr id="494" name="Group"/>
              <p:cNvGrpSpPr/>
              <p:nvPr/>
            </p:nvGrpSpPr>
            <p:grpSpPr>
              <a:xfrm>
                <a:off x="0" y="8464250"/>
                <a:ext cx="12847264" cy="483199"/>
                <a:chOff x="0" y="44150"/>
                <a:chExt cx="12847263" cy="483199"/>
              </a:xfrm>
            </p:grpSpPr>
            <p:sp>
              <p:nvSpPr>
                <p:cNvPr id="482" name="0"/>
                <p:cNvSpPr/>
                <p:nvPr/>
              </p:nvSpPr>
              <p:spPr>
                <a:xfrm>
                  <a:off x="5678801" y="44150"/>
                  <a:ext cx="296377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0</a:t>
                  </a:r>
                </a:p>
              </p:txBody>
            </p:sp>
            <p:sp>
              <p:nvSpPr>
                <p:cNvPr id="483" name="4"/>
                <p:cNvSpPr/>
                <p:nvPr/>
              </p:nvSpPr>
              <p:spPr>
                <a:xfrm>
                  <a:off x="4566951" y="44150"/>
                  <a:ext cx="296377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4</a:t>
                  </a:r>
                </a:p>
              </p:txBody>
            </p:sp>
            <p:sp>
              <p:nvSpPr>
                <p:cNvPr id="484" name="8"/>
                <p:cNvSpPr/>
                <p:nvPr/>
              </p:nvSpPr>
              <p:spPr>
                <a:xfrm>
                  <a:off x="3449352" y="44150"/>
                  <a:ext cx="296377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8</a:t>
                  </a:r>
                </a:p>
              </p:txBody>
            </p:sp>
            <p:sp>
              <p:nvSpPr>
                <p:cNvPr id="485" name="12"/>
                <p:cNvSpPr/>
                <p:nvPr/>
              </p:nvSpPr>
              <p:spPr>
                <a:xfrm>
                  <a:off x="2235199" y="44150"/>
                  <a:ext cx="490162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12</a:t>
                  </a:r>
                </a:p>
              </p:txBody>
            </p:sp>
            <p:sp>
              <p:nvSpPr>
                <p:cNvPr id="486" name="16"/>
                <p:cNvSpPr/>
                <p:nvPr/>
              </p:nvSpPr>
              <p:spPr>
                <a:xfrm>
                  <a:off x="1117601" y="44150"/>
                  <a:ext cx="490162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16</a:t>
                  </a:r>
                </a:p>
              </p:txBody>
            </p:sp>
            <p:sp>
              <p:nvSpPr>
                <p:cNvPr id="487" name="20"/>
                <p:cNvSpPr/>
                <p:nvPr/>
              </p:nvSpPr>
              <p:spPr>
                <a:xfrm>
                  <a:off x="0" y="44150"/>
                  <a:ext cx="490162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20</a:t>
                  </a:r>
                </a:p>
              </p:txBody>
            </p:sp>
            <p:sp>
              <p:nvSpPr>
                <p:cNvPr id="488" name="20"/>
                <p:cNvSpPr/>
                <p:nvPr/>
              </p:nvSpPr>
              <p:spPr>
                <a:xfrm>
                  <a:off x="12357101" y="44150"/>
                  <a:ext cx="490162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20</a:t>
                  </a:r>
                </a:p>
              </p:txBody>
            </p:sp>
            <p:sp>
              <p:nvSpPr>
                <p:cNvPr id="489" name="16"/>
                <p:cNvSpPr/>
                <p:nvPr/>
              </p:nvSpPr>
              <p:spPr>
                <a:xfrm>
                  <a:off x="11239501" y="44150"/>
                  <a:ext cx="490162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16</a:t>
                  </a:r>
                </a:p>
              </p:txBody>
            </p:sp>
            <p:sp>
              <p:nvSpPr>
                <p:cNvPr id="490" name="12"/>
                <p:cNvSpPr/>
                <p:nvPr/>
              </p:nvSpPr>
              <p:spPr>
                <a:xfrm>
                  <a:off x="10121900" y="44150"/>
                  <a:ext cx="490162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12</a:t>
                  </a:r>
                </a:p>
              </p:txBody>
            </p:sp>
            <p:sp>
              <p:nvSpPr>
                <p:cNvPr id="491" name="8"/>
                <p:cNvSpPr/>
                <p:nvPr/>
              </p:nvSpPr>
              <p:spPr>
                <a:xfrm>
                  <a:off x="9095805" y="44150"/>
                  <a:ext cx="296377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8</a:t>
                  </a:r>
                </a:p>
              </p:txBody>
            </p:sp>
            <p:sp>
              <p:nvSpPr>
                <p:cNvPr id="492" name="4"/>
                <p:cNvSpPr/>
                <p:nvPr/>
              </p:nvSpPr>
              <p:spPr>
                <a:xfrm>
                  <a:off x="7978204" y="44150"/>
                  <a:ext cx="296377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4</a:t>
                  </a:r>
                </a:p>
              </p:txBody>
            </p:sp>
            <p:sp>
              <p:nvSpPr>
                <p:cNvPr id="493" name="0"/>
                <p:cNvSpPr/>
                <p:nvPr/>
              </p:nvSpPr>
              <p:spPr>
                <a:xfrm>
                  <a:off x="6860603" y="44150"/>
                  <a:ext cx="296377" cy="483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21431" tIns="21431" rIns="21431" bIns="21431" numCol="1" anchor="ctr">
                  <a:spAutoFit/>
                </a:bodyPr>
                <a:lstStyle>
                  <a:lvl1pPr>
                    <a:defRPr sz="3000" b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266"/>
                    <a:t>0</a:t>
                  </a:r>
                </a:p>
              </p:txBody>
            </p:sp>
          </p:grpSp>
        </p:grpSp>
      </p:grpSp>
      <p:sp>
        <p:nvSpPr>
          <p:cNvPr id="499" name="Rectangle"/>
          <p:cNvSpPr/>
          <p:nvPr/>
        </p:nvSpPr>
        <p:spPr>
          <a:xfrm>
            <a:off x="4813102" y="4401428"/>
            <a:ext cx="1321748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00" name="Rectangle"/>
          <p:cNvSpPr/>
          <p:nvPr/>
        </p:nvSpPr>
        <p:spPr>
          <a:xfrm>
            <a:off x="4813102" y="4207448"/>
            <a:ext cx="1348641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01" name="Rectangle"/>
          <p:cNvSpPr/>
          <p:nvPr/>
        </p:nvSpPr>
        <p:spPr>
          <a:xfrm>
            <a:off x="4813102" y="4013469"/>
            <a:ext cx="1365824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02" name="Rectangle"/>
          <p:cNvSpPr/>
          <p:nvPr/>
        </p:nvSpPr>
        <p:spPr>
          <a:xfrm>
            <a:off x="4813102" y="3819488"/>
            <a:ext cx="1386465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03" name="Rectangle"/>
          <p:cNvSpPr/>
          <p:nvPr/>
        </p:nvSpPr>
        <p:spPr>
          <a:xfrm>
            <a:off x="4813102" y="3625509"/>
            <a:ext cx="1458848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04" name="Rectangle"/>
          <p:cNvSpPr/>
          <p:nvPr/>
        </p:nvSpPr>
        <p:spPr>
          <a:xfrm>
            <a:off x="4813102" y="3431529"/>
            <a:ext cx="1543657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05" name="Rectangle"/>
          <p:cNvSpPr/>
          <p:nvPr/>
        </p:nvSpPr>
        <p:spPr>
          <a:xfrm>
            <a:off x="4813102" y="3237550"/>
            <a:ext cx="1618322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06" name="Rectangle"/>
          <p:cNvSpPr/>
          <p:nvPr/>
        </p:nvSpPr>
        <p:spPr>
          <a:xfrm>
            <a:off x="4813102" y="3043569"/>
            <a:ext cx="1696496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07" name="Rectangle"/>
          <p:cNvSpPr/>
          <p:nvPr/>
        </p:nvSpPr>
        <p:spPr>
          <a:xfrm>
            <a:off x="4813102" y="2849590"/>
            <a:ext cx="1741122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08" name="Rectangle"/>
          <p:cNvSpPr/>
          <p:nvPr/>
        </p:nvSpPr>
        <p:spPr>
          <a:xfrm>
            <a:off x="4813102" y="2655610"/>
            <a:ext cx="1708510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09" name="Rectangle"/>
          <p:cNvSpPr/>
          <p:nvPr/>
        </p:nvSpPr>
        <p:spPr>
          <a:xfrm>
            <a:off x="4813102" y="2461631"/>
            <a:ext cx="1731458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10" name="Rectangle"/>
          <p:cNvSpPr/>
          <p:nvPr/>
        </p:nvSpPr>
        <p:spPr>
          <a:xfrm>
            <a:off x="4813102" y="2267650"/>
            <a:ext cx="1825188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11" name="Rectangle"/>
          <p:cNvSpPr/>
          <p:nvPr/>
        </p:nvSpPr>
        <p:spPr>
          <a:xfrm>
            <a:off x="4813102" y="2073671"/>
            <a:ext cx="1913326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12" name="Rectangle"/>
          <p:cNvSpPr/>
          <p:nvPr/>
        </p:nvSpPr>
        <p:spPr>
          <a:xfrm>
            <a:off x="4813102" y="1879691"/>
            <a:ext cx="1890869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13" name="Rectangle"/>
          <p:cNvSpPr/>
          <p:nvPr/>
        </p:nvSpPr>
        <p:spPr>
          <a:xfrm>
            <a:off x="4813102" y="1685711"/>
            <a:ext cx="1852218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14" name="Rectangle"/>
          <p:cNvSpPr/>
          <p:nvPr/>
        </p:nvSpPr>
        <p:spPr>
          <a:xfrm>
            <a:off x="4813102" y="1491731"/>
            <a:ext cx="1761884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15" name="Rectangle"/>
          <p:cNvSpPr/>
          <p:nvPr/>
        </p:nvSpPr>
        <p:spPr>
          <a:xfrm>
            <a:off x="4813102" y="1297751"/>
            <a:ext cx="1549046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16" name="Rectangle"/>
          <p:cNvSpPr/>
          <p:nvPr/>
        </p:nvSpPr>
        <p:spPr>
          <a:xfrm rot="7051">
            <a:off x="4813101" y="1104446"/>
            <a:ext cx="1178307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17" name="Rectangle"/>
          <p:cNvSpPr/>
          <p:nvPr/>
        </p:nvSpPr>
        <p:spPr>
          <a:xfrm>
            <a:off x="4813102" y="909792"/>
            <a:ext cx="711177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18" name="Rectangle"/>
          <p:cNvSpPr/>
          <p:nvPr/>
        </p:nvSpPr>
        <p:spPr>
          <a:xfrm>
            <a:off x="4813102" y="715812"/>
            <a:ext cx="337700" cy="162693"/>
          </a:xfrm>
          <a:prstGeom prst="rect">
            <a:avLst/>
          </a:prstGeom>
          <a:solidFill>
            <a:srgbClr val="FF48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19" name="Rectangle"/>
          <p:cNvSpPr/>
          <p:nvPr/>
        </p:nvSpPr>
        <p:spPr>
          <a:xfrm>
            <a:off x="4813102" y="521832"/>
            <a:ext cx="129587" cy="162693"/>
          </a:xfrm>
          <a:prstGeom prst="rect">
            <a:avLst/>
          </a:prstGeom>
          <a:solidFill>
            <a:srgbClr val="FFAC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20" name="Rectangle"/>
          <p:cNvSpPr/>
          <p:nvPr/>
        </p:nvSpPr>
        <p:spPr>
          <a:xfrm>
            <a:off x="2924326" y="4401428"/>
            <a:ext cx="1385141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21" name="Rectangle"/>
          <p:cNvSpPr/>
          <p:nvPr/>
        </p:nvSpPr>
        <p:spPr>
          <a:xfrm>
            <a:off x="2882038" y="4207448"/>
            <a:ext cx="1427429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22" name="Rectangle"/>
          <p:cNvSpPr/>
          <p:nvPr/>
        </p:nvSpPr>
        <p:spPr>
          <a:xfrm>
            <a:off x="2882038" y="4013469"/>
            <a:ext cx="1427429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23" name="Rectangle"/>
          <p:cNvSpPr/>
          <p:nvPr/>
        </p:nvSpPr>
        <p:spPr>
          <a:xfrm>
            <a:off x="2853335" y="3819488"/>
            <a:ext cx="1456133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24" name="Rectangle"/>
          <p:cNvSpPr/>
          <p:nvPr/>
        </p:nvSpPr>
        <p:spPr>
          <a:xfrm>
            <a:off x="2799783" y="3625509"/>
            <a:ext cx="1509684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25" name="Rectangle"/>
          <p:cNvSpPr/>
          <p:nvPr/>
        </p:nvSpPr>
        <p:spPr>
          <a:xfrm>
            <a:off x="2719720" y="3431529"/>
            <a:ext cx="1589748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26" name="Rectangle"/>
          <p:cNvSpPr/>
          <p:nvPr/>
        </p:nvSpPr>
        <p:spPr>
          <a:xfrm>
            <a:off x="2643219" y="3237550"/>
            <a:ext cx="1666249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27" name="Rectangle"/>
          <p:cNvSpPr/>
          <p:nvPr/>
        </p:nvSpPr>
        <p:spPr>
          <a:xfrm>
            <a:off x="2591383" y="3043569"/>
            <a:ext cx="1718084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28" name="Rectangle"/>
          <p:cNvSpPr/>
          <p:nvPr/>
        </p:nvSpPr>
        <p:spPr>
          <a:xfrm>
            <a:off x="2548489" y="2849590"/>
            <a:ext cx="1760978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29" name="Rectangle"/>
          <p:cNvSpPr/>
          <p:nvPr/>
        </p:nvSpPr>
        <p:spPr>
          <a:xfrm>
            <a:off x="2578909" y="2655610"/>
            <a:ext cx="1730558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30" name="Rectangle"/>
          <p:cNvSpPr/>
          <p:nvPr/>
        </p:nvSpPr>
        <p:spPr>
          <a:xfrm>
            <a:off x="2570622" y="2461631"/>
            <a:ext cx="1738846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31" name="Rectangle"/>
          <p:cNvSpPr/>
          <p:nvPr/>
        </p:nvSpPr>
        <p:spPr>
          <a:xfrm>
            <a:off x="2514726" y="2267650"/>
            <a:ext cx="1794742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32" name="Rectangle"/>
          <p:cNvSpPr/>
          <p:nvPr/>
        </p:nvSpPr>
        <p:spPr>
          <a:xfrm>
            <a:off x="2471502" y="2073671"/>
            <a:ext cx="1837966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33" name="Rectangle"/>
          <p:cNvSpPr/>
          <p:nvPr/>
        </p:nvSpPr>
        <p:spPr>
          <a:xfrm>
            <a:off x="2547583" y="1879691"/>
            <a:ext cx="1761884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34" name="Rectangle"/>
          <p:cNvSpPr/>
          <p:nvPr/>
        </p:nvSpPr>
        <p:spPr>
          <a:xfrm>
            <a:off x="2673017" y="1685711"/>
            <a:ext cx="1636451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35" name="Rectangle"/>
          <p:cNvSpPr/>
          <p:nvPr/>
        </p:nvSpPr>
        <p:spPr>
          <a:xfrm>
            <a:off x="2871999" y="1491731"/>
            <a:ext cx="1437469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36" name="Rectangle"/>
          <p:cNvSpPr/>
          <p:nvPr/>
        </p:nvSpPr>
        <p:spPr>
          <a:xfrm>
            <a:off x="3163466" y="1297751"/>
            <a:ext cx="1146002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37" name="Rectangle"/>
          <p:cNvSpPr/>
          <p:nvPr/>
        </p:nvSpPr>
        <p:spPr>
          <a:xfrm>
            <a:off x="3582835" y="1103772"/>
            <a:ext cx="726632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38" name="Rectangle"/>
          <p:cNvSpPr/>
          <p:nvPr/>
        </p:nvSpPr>
        <p:spPr>
          <a:xfrm>
            <a:off x="3968948" y="909792"/>
            <a:ext cx="340520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39" name="Rectangle"/>
          <p:cNvSpPr/>
          <p:nvPr/>
        </p:nvSpPr>
        <p:spPr>
          <a:xfrm>
            <a:off x="4191611" y="715812"/>
            <a:ext cx="117857" cy="162693"/>
          </a:xfrm>
          <a:prstGeom prst="rect">
            <a:avLst/>
          </a:prstGeom>
          <a:solidFill>
            <a:srgbClr val="2894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540" name="Rectangle"/>
          <p:cNvSpPr/>
          <p:nvPr/>
        </p:nvSpPr>
        <p:spPr>
          <a:xfrm>
            <a:off x="4288036" y="521832"/>
            <a:ext cx="21431" cy="162693"/>
          </a:xfrm>
          <a:prstGeom prst="rect">
            <a:avLst/>
          </a:prstGeom>
          <a:solidFill>
            <a:srgbClr val="84BBFF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097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A940A98-20CB-B047-92DA-245F8A812E16}"/>
              </a:ext>
            </a:extLst>
          </p:cNvPr>
          <p:cNvSpPr/>
          <p:nvPr/>
        </p:nvSpPr>
        <p:spPr>
          <a:xfrm>
            <a:off x="4788024" y="4889584"/>
            <a:ext cx="3240360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>
              <a:spcAft>
                <a:spcPts val="2391"/>
              </a:spcAft>
            </a:pPr>
            <a:r>
              <a:rPr lang="en-US" altLang="en-US" sz="1050" dirty="0"/>
              <a:t> </a:t>
            </a:r>
            <a:r>
              <a:rPr lang="en-US" altLang="en-US" sz="1050" dirty="0">
                <a:solidFill>
                  <a:srgbClr val="0070C0"/>
                </a:solidFill>
              </a:rPr>
              <a:t>Source: United Nations</a:t>
            </a:r>
          </a:p>
        </p:txBody>
      </p:sp>
      <p:sp>
        <p:nvSpPr>
          <p:cNvPr id="104" name="EU 2010">
            <a:extLst>
              <a:ext uri="{FF2B5EF4-FFF2-40B4-BE49-F238E27FC236}">
                <a16:creationId xmlns:a16="http://schemas.microsoft.com/office/drawing/2014/main" id="{43EDFFCD-00D3-E040-BF21-82FFBEAEE3BE}"/>
              </a:ext>
            </a:extLst>
          </p:cNvPr>
          <p:cNvSpPr/>
          <p:nvPr/>
        </p:nvSpPr>
        <p:spPr>
          <a:xfrm>
            <a:off x="1929594" y="-20522"/>
            <a:ext cx="1238250" cy="55617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1431" tIns="21431" rIns="21431" bIns="21431" anchor="ctr">
            <a:spAutoFit/>
          </a:bodyPr>
          <a:lstStyle>
            <a:lvl1pPr algn="l">
              <a:defRPr sz="7900" spc="-316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3333" dirty="0"/>
              <a:t>20</a:t>
            </a:r>
            <a:r>
              <a:rPr lang="en-IE" sz="3333" dirty="0"/>
              <a:t>5</a:t>
            </a:r>
            <a:r>
              <a:rPr sz="3333" dirty="0"/>
              <a:t>0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CA1EE5EB-2F30-E24F-8AB9-CCF70CB95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6" y="-14911"/>
            <a:ext cx="890066" cy="667550"/>
          </a:xfrm>
          <a:prstGeom prst="rect">
            <a:avLst/>
          </a:prstGeom>
        </p:spPr>
      </p:pic>
      <p:pic>
        <p:nvPicPr>
          <p:cNvPr id="2" name="Picture 6" descr="How should continuous education be funded: UEMS point of view">
            <a:extLst>
              <a:ext uri="{FF2B5EF4-FFF2-40B4-BE49-F238E27FC236}">
                <a16:creationId xmlns:a16="http://schemas.microsoft.com/office/drawing/2014/main" id="{E4F6FA6F-2899-C388-5CF4-291D5187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37937"/>
            <a:ext cx="1084855" cy="10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870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AF79812-79AC-4586-8BDC-E3D114C11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868" y="3830188"/>
            <a:ext cx="583625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Aft>
                <a:spcPts val="2391"/>
              </a:spcAft>
            </a:pPr>
            <a:r>
              <a:rPr lang="en-US" altLang="en-US" sz="1050" dirty="0"/>
              <a:t> </a:t>
            </a:r>
            <a:r>
              <a:rPr lang="en-US" altLang="en-US" sz="1050" dirty="0">
                <a:solidFill>
                  <a:srgbClr val="0070C0"/>
                </a:solidFill>
              </a:rPr>
              <a:t>O'Caoimh </a:t>
            </a:r>
            <a:r>
              <a:rPr lang="en-US" altLang="en-US" sz="1050" i="1" dirty="0">
                <a:solidFill>
                  <a:srgbClr val="0070C0"/>
                </a:solidFill>
              </a:rPr>
              <a:t>et al</a:t>
            </a:r>
            <a:r>
              <a:rPr lang="en-US" altLang="en-US" sz="1050" dirty="0">
                <a:solidFill>
                  <a:srgbClr val="0070C0"/>
                </a:solidFill>
              </a:rPr>
              <a:t>. </a:t>
            </a:r>
            <a:r>
              <a:rPr lang="en-US" altLang="en-US" sz="1050" b="1" dirty="0">
                <a:solidFill>
                  <a:srgbClr val="0070C0"/>
                </a:solidFill>
              </a:rPr>
              <a:t>Prevalence of frailty in 62 countries across the world: a systematic review and meta-analysis of population-level studies</a:t>
            </a:r>
            <a:r>
              <a:rPr lang="en-US" altLang="en-US" sz="1050" dirty="0">
                <a:solidFill>
                  <a:srgbClr val="0070C0"/>
                </a:solidFill>
              </a:rPr>
              <a:t>. </a:t>
            </a:r>
            <a:r>
              <a:rPr lang="en-US" altLang="en-US" sz="1050" i="1" dirty="0">
                <a:solidFill>
                  <a:srgbClr val="0070C0"/>
                </a:solidFill>
              </a:rPr>
              <a:t>Age and Ageing</a:t>
            </a:r>
            <a:r>
              <a:rPr lang="en-US" altLang="en-US" sz="1050" dirty="0">
                <a:solidFill>
                  <a:srgbClr val="0070C0"/>
                </a:solidFill>
              </a:rPr>
              <a:t> 2021; 50:96-104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3E2D0A-A3B5-FA6C-C550-FF023612E504}"/>
              </a:ext>
            </a:extLst>
          </p:cNvPr>
          <p:cNvSpPr txBox="1">
            <a:spLocks/>
          </p:cNvSpPr>
          <p:nvPr/>
        </p:nvSpPr>
        <p:spPr>
          <a:xfrm>
            <a:off x="938249" y="668911"/>
            <a:ext cx="7267493" cy="928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2400" i="1" dirty="0"/>
              <a:t>Frailty is a </a:t>
            </a:r>
            <a:r>
              <a:rPr lang="en-IE" sz="2400" b="1" i="1" dirty="0"/>
              <a:t>state of increased vulnerability </a:t>
            </a:r>
            <a:r>
              <a:rPr lang="en-IE" sz="2400" i="1" dirty="0"/>
              <a:t>to poor resolution of homeostasis </a:t>
            </a:r>
            <a:r>
              <a:rPr lang="en-IE" sz="2400" b="1" i="1" dirty="0"/>
              <a:t>following a stress</a:t>
            </a:r>
            <a:r>
              <a:rPr lang="en-IE" sz="2400" i="1" dirty="0"/>
              <a:t>, which increases the </a:t>
            </a:r>
            <a:r>
              <a:rPr lang="en-IE" sz="2400" b="1" i="1" dirty="0"/>
              <a:t>risk of adverse outcomes</a:t>
            </a:r>
            <a:r>
              <a:rPr lang="en-IE" sz="2400" i="1" dirty="0"/>
              <a:t> in an older person</a:t>
            </a:r>
            <a:endParaRPr lang="es-ES" sz="24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1794C-6BD1-F3B6-1B5E-A7861F6B6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6" y="2570641"/>
            <a:ext cx="7886700" cy="1455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400" i="1" dirty="0"/>
              <a:t>Not every older person is frail</a:t>
            </a:r>
          </a:p>
          <a:p>
            <a:pPr marL="0" indent="0" algn="ctr">
              <a:buNone/>
            </a:pPr>
            <a:r>
              <a:rPr lang="en-IE" sz="2000" dirty="0"/>
              <a:t>Frailty prevalence in general population: 7% – 24%</a:t>
            </a:r>
          </a:p>
          <a:p>
            <a:pPr marL="0" indent="0" algn="ctr">
              <a:buNone/>
            </a:pPr>
            <a:r>
              <a:rPr lang="en-IE" sz="2000" dirty="0"/>
              <a:t>Higher prevalence in healthcare and residential settings</a:t>
            </a:r>
            <a:endParaRPr lang="es-ES" sz="2000" dirty="0"/>
          </a:p>
        </p:txBody>
      </p:sp>
      <p:pic>
        <p:nvPicPr>
          <p:cNvPr id="9" name="Picture 6" descr="How should continuous education be funded: UEMS point of view">
            <a:extLst>
              <a:ext uri="{FF2B5EF4-FFF2-40B4-BE49-F238E27FC236}">
                <a16:creationId xmlns:a16="http://schemas.microsoft.com/office/drawing/2014/main" id="{2567879B-98B8-6D69-0D0A-7DFAF00ED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37937"/>
            <a:ext cx="1084855" cy="10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C7CA86B6-9BEA-40E6-4BC0-98C5D1EE1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819" y="1801901"/>
            <a:ext cx="437435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Aft>
                <a:spcPts val="2391"/>
              </a:spcAft>
            </a:pPr>
            <a:r>
              <a:rPr lang="en-US" altLang="en-US" sz="1050" dirty="0"/>
              <a:t> </a:t>
            </a:r>
            <a:r>
              <a:rPr lang="en-US" altLang="en-US" sz="1050" dirty="0">
                <a:solidFill>
                  <a:srgbClr val="0070C0"/>
                </a:solidFill>
              </a:rPr>
              <a:t>Clegg A </a:t>
            </a:r>
            <a:r>
              <a:rPr lang="en-US" altLang="en-US" sz="1050" i="1" dirty="0">
                <a:solidFill>
                  <a:srgbClr val="0070C0"/>
                </a:solidFill>
              </a:rPr>
              <a:t>et al</a:t>
            </a:r>
            <a:r>
              <a:rPr lang="en-US" altLang="en-US" sz="1050" dirty="0">
                <a:solidFill>
                  <a:srgbClr val="0070C0"/>
                </a:solidFill>
              </a:rPr>
              <a:t>.</a:t>
            </a:r>
            <a:r>
              <a:rPr lang="en-US" altLang="en-US" sz="1050" i="1" dirty="0">
                <a:solidFill>
                  <a:srgbClr val="0070C0"/>
                </a:solidFill>
              </a:rPr>
              <a:t> </a:t>
            </a:r>
            <a:r>
              <a:rPr lang="en-US" altLang="en-US" sz="1050" b="1" dirty="0">
                <a:solidFill>
                  <a:srgbClr val="0070C0"/>
                </a:solidFill>
              </a:rPr>
              <a:t>Frailty in elderly people. </a:t>
            </a:r>
            <a:r>
              <a:rPr lang="en-US" altLang="en-US" sz="1050" i="1" dirty="0">
                <a:solidFill>
                  <a:srgbClr val="0070C0"/>
                </a:solidFill>
              </a:rPr>
              <a:t>The Lancet</a:t>
            </a:r>
            <a:r>
              <a:rPr lang="en-US" altLang="en-US" sz="1050" dirty="0">
                <a:solidFill>
                  <a:srgbClr val="0070C0"/>
                </a:solidFill>
              </a:rPr>
              <a:t> 2013; 381:752-62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54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AF79812-79AC-4586-8BDC-E3D114C11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1" y="4741947"/>
            <a:ext cx="437435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Aft>
                <a:spcPts val="2391"/>
              </a:spcAft>
            </a:pPr>
            <a:r>
              <a:rPr lang="en-US" altLang="en-US" sz="1050" dirty="0"/>
              <a:t> </a:t>
            </a:r>
            <a:r>
              <a:rPr lang="en-US" altLang="en-US" sz="1050" dirty="0">
                <a:solidFill>
                  <a:srgbClr val="0070C0"/>
                </a:solidFill>
              </a:rPr>
              <a:t>Clegg A </a:t>
            </a:r>
            <a:r>
              <a:rPr lang="en-US" altLang="en-US" sz="1050" i="1" dirty="0">
                <a:solidFill>
                  <a:srgbClr val="0070C0"/>
                </a:solidFill>
              </a:rPr>
              <a:t>et al</a:t>
            </a:r>
            <a:r>
              <a:rPr lang="en-US" altLang="en-US" sz="1050" dirty="0">
                <a:solidFill>
                  <a:srgbClr val="0070C0"/>
                </a:solidFill>
              </a:rPr>
              <a:t>.</a:t>
            </a:r>
            <a:r>
              <a:rPr lang="en-US" altLang="en-US" sz="1050" i="1" dirty="0">
                <a:solidFill>
                  <a:srgbClr val="0070C0"/>
                </a:solidFill>
              </a:rPr>
              <a:t> </a:t>
            </a:r>
            <a:r>
              <a:rPr lang="en-US" altLang="en-US" sz="1050" b="1" dirty="0">
                <a:solidFill>
                  <a:srgbClr val="0070C0"/>
                </a:solidFill>
              </a:rPr>
              <a:t>Frailty in elderly people. </a:t>
            </a:r>
            <a:r>
              <a:rPr lang="en-US" altLang="en-US" sz="1050" i="1" dirty="0">
                <a:solidFill>
                  <a:srgbClr val="0070C0"/>
                </a:solidFill>
              </a:rPr>
              <a:t>The Lancet</a:t>
            </a:r>
            <a:r>
              <a:rPr lang="en-US" altLang="en-US" sz="1050" dirty="0">
                <a:solidFill>
                  <a:srgbClr val="0070C0"/>
                </a:solidFill>
              </a:rPr>
              <a:t> 2013; 381:752-62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EFD136-E11A-4409-AA5D-8DC4A9EEB140}"/>
              </a:ext>
            </a:extLst>
          </p:cNvPr>
          <p:cNvCxnSpPr/>
          <p:nvPr/>
        </p:nvCxnSpPr>
        <p:spPr>
          <a:xfrm>
            <a:off x="1547813" y="897732"/>
            <a:ext cx="0" cy="345638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2BEE79-DC02-4658-90D2-93DE705156F8}"/>
              </a:ext>
            </a:extLst>
          </p:cNvPr>
          <p:cNvCxnSpPr>
            <a:cxnSpLocks/>
          </p:cNvCxnSpPr>
          <p:nvPr/>
        </p:nvCxnSpPr>
        <p:spPr>
          <a:xfrm flipH="1">
            <a:off x="1543050" y="4346972"/>
            <a:ext cx="631150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D826BFC-2E9F-4F2E-A058-81478147DF3B}"/>
              </a:ext>
            </a:extLst>
          </p:cNvPr>
          <p:cNvSpPr txBox="1"/>
          <p:nvPr/>
        </p:nvSpPr>
        <p:spPr>
          <a:xfrm>
            <a:off x="1641811" y="2521744"/>
            <a:ext cx="118955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Independent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38240-FC74-40C2-8C99-DA322394A6FC}"/>
              </a:ext>
            </a:extLst>
          </p:cNvPr>
          <p:cNvSpPr txBox="1"/>
          <p:nvPr/>
        </p:nvSpPr>
        <p:spPr>
          <a:xfrm>
            <a:off x="1707534" y="3086100"/>
            <a:ext cx="105811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Dependent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825898-22D4-45D2-8522-5963236AFBBB}"/>
              </a:ext>
            </a:extLst>
          </p:cNvPr>
          <p:cNvCxnSpPr>
            <a:cxnSpLocks/>
          </p:cNvCxnSpPr>
          <p:nvPr/>
        </p:nvCxnSpPr>
        <p:spPr>
          <a:xfrm flipV="1">
            <a:off x="2237185" y="1815704"/>
            <a:ext cx="0" cy="725090"/>
          </a:xfrm>
          <a:prstGeom prst="straightConnector1">
            <a:avLst/>
          </a:prstGeom>
          <a:ln w="412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6C7C63-22C1-4667-86B2-7D45225A53C8}"/>
              </a:ext>
            </a:extLst>
          </p:cNvPr>
          <p:cNvCxnSpPr>
            <a:cxnSpLocks/>
          </p:cNvCxnSpPr>
          <p:nvPr/>
        </p:nvCxnSpPr>
        <p:spPr>
          <a:xfrm>
            <a:off x="2237185" y="3368279"/>
            <a:ext cx="0" cy="725090"/>
          </a:xfrm>
          <a:prstGeom prst="straightConnector1">
            <a:avLst/>
          </a:prstGeom>
          <a:ln w="412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48E844-82AF-4847-8C11-C97D95ABDFCC}"/>
              </a:ext>
            </a:extLst>
          </p:cNvPr>
          <p:cNvGrpSpPr>
            <a:grpSpLocks/>
          </p:cNvGrpSpPr>
          <p:nvPr/>
        </p:nvGrpSpPr>
        <p:grpSpPr bwMode="auto">
          <a:xfrm>
            <a:off x="3726833" y="821532"/>
            <a:ext cx="3064300" cy="802480"/>
            <a:chOff x="3445282" y="1095128"/>
            <a:chExt cx="4086410" cy="1069666"/>
          </a:xfrm>
        </p:grpSpPr>
        <p:sp>
          <p:nvSpPr>
            <p:cNvPr id="13334" name="TextBox 16">
              <a:extLst>
                <a:ext uri="{FF2B5EF4-FFF2-40B4-BE49-F238E27FC236}">
                  <a16:creationId xmlns:a16="http://schemas.microsoft.com/office/drawing/2014/main" id="{533E416D-71A2-4AF1-B288-9150AD05B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5282" y="1095128"/>
              <a:ext cx="4086410" cy="49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b="1" dirty="0">
                  <a:latin typeface="Calibri" panose="020F0502020204030204" pitchFamily="34" charset="0"/>
                </a:rPr>
                <a:t>Stress (unplanned or planned)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6FD786-8D5A-4807-82BA-0BB51CE0BEB8}"/>
                </a:ext>
              </a:extLst>
            </p:cNvPr>
            <p:cNvCxnSpPr>
              <a:cxnSpLocks/>
            </p:cNvCxnSpPr>
            <p:nvPr/>
          </p:nvCxnSpPr>
          <p:spPr>
            <a:xfrm>
              <a:off x="5507527" y="1641070"/>
              <a:ext cx="0" cy="523724"/>
            </a:xfrm>
            <a:prstGeom prst="straightConnector1">
              <a:avLst/>
            </a:prstGeom>
            <a:ln w="412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eform 19">
            <a:extLst>
              <a:ext uri="{FF2B5EF4-FFF2-40B4-BE49-F238E27FC236}">
                <a16:creationId xmlns:a16="http://schemas.microsoft.com/office/drawing/2014/main" id="{B4D3C455-5EB1-4061-A2A9-8006C8E6D24D}"/>
              </a:ext>
            </a:extLst>
          </p:cNvPr>
          <p:cNvSpPr/>
          <p:nvPr/>
        </p:nvSpPr>
        <p:spPr>
          <a:xfrm>
            <a:off x="4031456" y="2726532"/>
            <a:ext cx="3754041" cy="770335"/>
          </a:xfrm>
          <a:custGeom>
            <a:avLst/>
            <a:gdLst>
              <a:gd name="connsiteX0" fmla="*/ 0 w 5016844"/>
              <a:gd name="connsiteY0" fmla="*/ 0 h 304800"/>
              <a:gd name="connsiteX1" fmla="*/ 1639330 w 5016844"/>
              <a:gd name="connsiteY1" fmla="*/ 0 h 304800"/>
              <a:gd name="connsiteX2" fmla="*/ 1647568 w 5016844"/>
              <a:gd name="connsiteY2" fmla="*/ 304800 h 304800"/>
              <a:gd name="connsiteX3" fmla="*/ 1935892 w 5016844"/>
              <a:gd name="connsiteY3" fmla="*/ 214184 h 304800"/>
              <a:gd name="connsiteX4" fmla="*/ 2084173 w 5016844"/>
              <a:gd name="connsiteY4" fmla="*/ 0 h 304800"/>
              <a:gd name="connsiteX5" fmla="*/ 5016844 w 5016844"/>
              <a:gd name="connsiteY5" fmla="*/ 8238 h 304800"/>
              <a:gd name="connsiteX0" fmla="*/ 0 w 5016844"/>
              <a:gd name="connsiteY0" fmla="*/ 0 h 314059"/>
              <a:gd name="connsiteX1" fmla="*/ 1639330 w 5016844"/>
              <a:gd name="connsiteY1" fmla="*/ 0 h 314059"/>
              <a:gd name="connsiteX2" fmla="*/ 1647568 w 5016844"/>
              <a:gd name="connsiteY2" fmla="*/ 304800 h 314059"/>
              <a:gd name="connsiteX3" fmla="*/ 1935892 w 5016844"/>
              <a:gd name="connsiteY3" fmla="*/ 214184 h 314059"/>
              <a:gd name="connsiteX4" fmla="*/ 2084173 w 5016844"/>
              <a:gd name="connsiteY4" fmla="*/ 0 h 314059"/>
              <a:gd name="connsiteX5" fmla="*/ 5016844 w 5016844"/>
              <a:gd name="connsiteY5" fmla="*/ 8238 h 314059"/>
              <a:gd name="connsiteX0" fmla="*/ 0 w 5016844"/>
              <a:gd name="connsiteY0" fmla="*/ 9 h 314068"/>
              <a:gd name="connsiteX1" fmla="*/ 1639330 w 5016844"/>
              <a:gd name="connsiteY1" fmla="*/ 9 h 314068"/>
              <a:gd name="connsiteX2" fmla="*/ 1647568 w 5016844"/>
              <a:gd name="connsiteY2" fmla="*/ 304809 h 314068"/>
              <a:gd name="connsiteX3" fmla="*/ 1935892 w 5016844"/>
              <a:gd name="connsiteY3" fmla="*/ 214193 h 314068"/>
              <a:gd name="connsiteX4" fmla="*/ 2084173 w 5016844"/>
              <a:gd name="connsiteY4" fmla="*/ 9 h 314068"/>
              <a:gd name="connsiteX5" fmla="*/ 5016844 w 5016844"/>
              <a:gd name="connsiteY5" fmla="*/ 8247 h 314068"/>
              <a:gd name="connsiteX0" fmla="*/ 0 w 5016844"/>
              <a:gd name="connsiteY0" fmla="*/ 23700 h 391225"/>
              <a:gd name="connsiteX1" fmla="*/ 1639330 w 5016844"/>
              <a:gd name="connsiteY1" fmla="*/ 23700 h 391225"/>
              <a:gd name="connsiteX2" fmla="*/ 1647568 w 5016844"/>
              <a:gd name="connsiteY2" fmla="*/ 328500 h 391225"/>
              <a:gd name="connsiteX3" fmla="*/ 2180367 w 5016844"/>
              <a:gd name="connsiteY3" fmla="*/ 371234 h 391225"/>
              <a:gd name="connsiteX4" fmla="*/ 2084173 w 5016844"/>
              <a:gd name="connsiteY4" fmla="*/ 23700 h 391225"/>
              <a:gd name="connsiteX5" fmla="*/ 5016844 w 5016844"/>
              <a:gd name="connsiteY5" fmla="*/ 31938 h 391225"/>
              <a:gd name="connsiteX0" fmla="*/ 0 w 5016844"/>
              <a:gd name="connsiteY0" fmla="*/ 209303 h 576828"/>
              <a:gd name="connsiteX1" fmla="*/ 1639330 w 5016844"/>
              <a:gd name="connsiteY1" fmla="*/ 209303 h 576828"/>
              <a:gd name="connsiteX2" fmla="*/ 1647568 w 5016844"/>
              <a:gd name="connsiteY2" fmla="*/ 514103 h 576828"/>
              <a:gd name="connsiteX3" fmla="*/ 2180367 w 5016844"/>
              <a:gd name="connsiteY3" fmla="*/ 556837 h 576828"/>
              <a:gd name="connsiteX4" fmla="*/ 2084173 w 5016844"/>
              <a:gd name="connsiteY4" fmla="*/ 209303 h 576828"/>
              <a:gd name="connsiteX5" fmla="*/ 5016844 w 5016844"/>
              <a:gd name="connsiteY5" fmla="*/ 217541 h 576828"/>
              <a:gd name="connsiteX0" fmla="*/ 0 w 5016844"/>
              <a:gd name="connsiteY0" fmla="*/ 209303 h 576828"/>
              <a:gd name="connsiteX1" fmla="*/ 1639330 w 5016844"/>
              <a:gd name="connsiteY1" fmla="*/ 209303 h 576828"/>
              <a:gd name="connsiteX2" fmla="*/ 1647568 w 5016844"/>
              <a:gd name="connsiteY2" fmla="*/ 514103 h 576828"/>
              <a:gd name="connsiteX3" fmla="*/ 2180367 w 5016844"/>
              <a:gd name="connsiteY3" fmla="*/ 556837 h 576828"/>
              <a:gd name="connsiteX4" fmla="*/ 2084173 w 5016844"/>
              <a:gd name="connsiteY4" fmla="*/ 209303 h 576828"/>
              <a:gd name="connsiteX5" fmla="*/ 5016844 w 5016844"/>
              <a:gd name="connsiteY5" fmla="*/ 217541 h 576828"/>
              <a:gd name="connsiteX0" fmla="*/ 0 w 5016844"/>
              <a:gd name="connsiteY0" fmla="*/ 0 h 367525"/>
              <a:gd name="connsiteX1" fmla="*/ 1639330 w 5016844"/>
              <a:gd name="connsiteY1" fmla="*/ 0 h 367525"/>
              <a:gd name="connsiteX2" fmla="*/ 1647568 w 5016844"/>
              <a:gd name="connsiteY2" fmla="*/ 304800 h 367525"/>
              <a:gd name="connsiteX3" fmla="*/ 2180367 w 5016844"/>
              <a:gd name="connsiteY3" fmla="*/ 347534 h 367525"/>
              <a:gd name="connsiteX4" fmla="*/ 2084173 w 5016844"/>
              <a:gd name="connsiteY4" fmla="*/ 0 h 367525"/>
              <a:gd name="connsiteX5" fmla="*/ 5016844 w 5016844"/>
              <a:gd name="connsiteY5" fmla="*/ 8238 h 367525"/>
              <a:gd name="connsiteX0" fmla="*/ 0 w 5016844"/>
              <a:gd name="connsiteY0" fmla="*/ 0 h 316020"/>
              <a:gd name="connsiteX1" fmla="*/ 1639330 w 5016844"/>
              <a:gd name="connsiteY1" fmla="*/ 0 h 316020"/>
              <a:gd name="connsiteX2" fmla="*/ 1647568 w 5016844"/>
              <a:gd name="connsiteY2" fmla="*/ 304800 h 316020"/>
              <a:gd name="connsiteX3" fmla="*/ 1900967 w 5016844"/>
              <a:gd name="connsiteY3" fmla="*/ 233234 h 316020"/>
              <a:gd name="connsiteX4" fmla="*/ 2084173 w 5016844"/>
              <a:gd name="connsiteY4" fmla="*/ 0 h 316020"/>
              <a:gd name="connsiteX5" fmla="*/ 5016844 w 5016844"/>
              <a:gd name="connsiteY5" fmla="*/ 8238 h 316020"/>
              <a:gd name="connsiteX0" fmla="*/ 0 w 5016844"/>
              <a:gd name="connsiteY0" fmla="*/ 0 h 321926"/>
              <a:gd name="connsiteX1" fmla="*/ 1639330 w 5016844"/>
              <a:gd name="connsiteY1" fmla="*/ 0 h 321926"/>
              <a:gd name="connsiteX2" fmla="*/ 1647568 w 5016844"/>
              <a:gd name="connsiteY2" fmla="*/ 304800 h 321926"/>
              <a:gd name="connsiteX3" fmla="*/ 1900967 w 5016844"/>
              <a:gd name="connsiteY3" fmla="*/ 233234 h 321926"/>
              <a:gd name="connsiteX4" fmla="*/ 2084173 w 5016844"/>
              <a:gd name="connsiteY4" fmla="*/ 0 h 321926"/>
              <a:gd name="connsiteX5" fmla="*/ 5016844 w 5016844"/>
              <a:gd name="connsiteY5" fmla="*/ 8238 h 321926"/>
              <a:gd name="connsiteX0" fmla="*/ 0 w 5016844"/>
              <a:gd name="connsiteY0" fmla="*/ 0 h 324742"/>
              <a:gd name="connsiteX1" fmla="*/ 1639330 w 5016844"/>
              <a:gd name="connsiteY1" fmla="*/ 0 h 324742"/>
              <a:gd name="connsiteX2" fmla="*/ 1647568 w 5016844"/>
              <a:gd name="connsiteY2" fmla="*/ 304800 h 324742"/>
              <a:gd name="connsiteX3" fmla="*/ 1900967 w 5016844"/>
              <a:gd name="connsiteY3" fmla="*/ 233234 h 324742"/>
              <a:gd name="connsiteX4" fmla="*/ 2084173 w 5016844"/>
              <a:gd name="connsiteY4" fmla="*/ 0 h 324742"/>
              <a:gd name="connsiteX5" fmla="*/ 5016844 w 5016844"/>
              <a:gd name="connsiteY5" fmla="*/ 8238 h 324742"/>
              <a:gd name="connsiteX0" fmla="*/ 0 w 5016844"/>
              <a:gd name="connsiteY0" fmla="*/ 0 h 321926"/>
              <a:gd name="connsiteX1" fmla="*/ 1639330 w 5016844"/>
              <a:gd name="connsiteY1" fmla="*/ 0 h 321926"/>
              <a:gd name="connsiteX2" fmla="*/ 1647568 w 5016844"/>
              <a:gd name="connsiteY2" fmla="*/ 304800 h 321926"/>
              <a:gd name="connsiteX3" fmla="*/ 1900967 w 5016844"/>
              <a:gd name="connsiteY3" fmla="*/ 233234 h 321926"/>
              <a:gd name="connsiteX4" fmla="*/ 2084173 w 5016844"/>
              <a:gd name="connsiteY4" fmla="*/ 0 h 321926"/>
              <a:gd name="connsiteX5" fmla="*/ 5016844 w 5016844"/>
              <a:gd name="connsiteY5" fmla="*/ 8238 h 321926"/>
              <a:gd name="connsiteX0" fmla="*/ 0 w 5016844"/>
              <a:gd name="connsiteY0" fmla="*/ 0 h 323518"/>
              <a:gd name="connsiteX1" fmla="*/ 1639330 w 5016844"/>
              <a:gd name="connsiteY1" fmla="*/ 0 h 323518"/>
              <a:gd name="connsiteX2" fmla="*/ 1647568 w 5016844"/>
              <a:gd name="connsiteY2" fmla="*/ 304800 h 323518"/>
              <a:gd name="connsiteX3" fmla="*/ 1942242 w 5016844"/>
              <a:gd name="connsiteY3" fmla="*/ 239584 h 323518"/>
              <a:gd name="connsiteX4" fmla="*/ 2084173 w 5016844"/>
              <a:gd name="connsiteY4" fmla="*/ 0 h 323518"/>
              <a:gd name="connsiteX5" fmla="*/ 5016844 w 5016844"/>
              <a:gd name="connsiteY5" fmla="*/ 8238 h 323518"/>
              <a:gd name="connsiteX0" fmla="*/ 0 w 5016844"/>
              <a:gd name="connsiteY0" fmla="*/ 0 h 327491"/>
              <a:gd name="connsiteX1" fmla="*/ 1639330 w 5016844"/>
              <a:gd name="connsiteY1" fmla="*/ 0 h 327491"/>
              <a:gd name="connsiteX2" fmla="*/ 1647568 w 5016844"/>
              <a:gd name="connsiteY2" fmla="*/ 304800 h 327491"/>
              <a:gd name="connsiteX3" fmla="*/ 1942242 w 5016844"/>
              <a:gd name="connsiteY3" fmla="*/ 239584 h 327491"/>
              <a:gd name="connsiteX4" fmla="*/ 2084173 w 5016844"/>
              <a:gd name="connsiteY4" fmla="*/ 0 h 327491"/>
              <a:gd name="connsiteX5" fmla="*/ 5016844 w 5016844"/>
              <a:gd name="connsiteY5" fmla="*/ 8238 h 327491"/>
              <a:gd name="connsiteX0" fmla="*/ 0 w 5016844"/>
              <a:gd name="connsiteY0" fmla="*/ 0 h 321362"/>
              <a:gd name="connsiteX1" fmla="*/ 1639330 w 5016844"/>
              <a:gd name="connsiteY1" fmla="*/ 0 h 321362"/>
              <a:gd name="connsiteX2" fmla="*/ 1647568 w 5016844"/>
              <a:gd name="connsiteY2" fmla="*/ 304800 h 321362"/>
              <a:gd name="connsiteX3" fmla="*/ 1942242 w 5016844"/>
              <a:gd name="connsiteY3" fmla="*/ 239584 h 321362"/>
              <a:gd name="connsiteX4" fmla="*/ 2084173 w 5016844"/>
              <a:gd name="connsiteY4" fmla="*/ 0 h 321362"/>
              <a:gd name="connsiteX5" fmla="*/ 5016844 w 5016844"/>
              <a:gd name="connsiteY5" fmla="*/ 8238 h 321362"/>
              <a:gd name="connsiteX0" fmla="*/ 0 w 5016844"/>
              <a:gd name="connsiteY0" fmla="*/ 0 h 318955"/>
              <a:gd name="connsiteX1" fmla="*/ 1639330 w 5016844"/>
              <a:gd name="connsiteY1" fmla="*/ 0 h 318955"/>
              <a:gd name="connsiteX2" fmla="*/ 1647568 w 5016844"/>
              <a:gd name="connsiteY2" fmla="*/ 304800 h 318955"/>
              <a:gd name="connsiteX3" fmla="*/ 1942242 w 5016844"/>
              <a:gd name="connsiteY3" fmla="*/ 239584 h 318955"/>
              <a:gd name="connsiteX4" fmla="*/ 2084173 w 5016844"/>
              <a:gd name="connsiteY4" fmla="*/ 0 h 318955"/>
              <a:gd name="connsiteX5" fmla="*/ 5016844 w 5016844"/>
              <a:gd name="connsiteY5" fmla="*/ 8238 h 318955"/>
              <a:gd name="connsiteX0" fmla="*/ 0 w 5016844"/>
              <a:gd name="connsiteY0" fmla="*/ 0 h 427411"/>
              <a:gd name="connsiteX1" fmla="*/ 1639330 w 5016844"/>
              <a:gd name="connsiteY1" fmla="*/ 0 h 427411"/>
              <a:gd name="connsiteX2" fmla="*/ 1647568 w 5016844"/>
              <a:gd name="connsiteY2" fmla="*/ 304800 h 427411"/>
              <a:gd name="connsiteX3" fmla="*/ 2024792 w 5016844"/>
              <a:gd name="connsiteY3" fmla="*/ 414209 h 427411"/>
              <a:gd name="connsiteX4" fmla="*/ 2084173 w 5016844"/>
              <a:gd name="connsiteY4" fmla="*/ 0 h 427411"/>
              <a:gd name="connsiteX5" fmla="*/ 5016844 w 5016844"/>
              <a:gd name="connsiteY5" fmla="*/ 8238 h 427411"/>
              <a:gd name="connsiteX0" fmla="*/ 0 w 5016844"/>
              <a:gd name="connsiteY0" fmla="*/ 0 h 425295"/>
              <a:gd name="connsiteX1" fmla="*/ 1639330 w 5016844"/>
              <a:gd name="connsiteY1" fmla="*/ 0 h 425295"/>
              <a:gd name="connsiteX2" fmla="*/ 1638043 w 5016844"/>
              <a:gd name="connsiteY2" fmla="*/ 295275 h 425295"/>
              <a:gd name="connsiteX3" fmla="*/ 2024792 w 5016844"/>
              <a:gd name="connsiteY3" fmla="*/ 414209 h 425295"/>
              <a:gd name="connsiteX4" fmla="*/ 2084173 w 5016844"/>
              <a:gd name="connsiteY4" fmla="*/ 0 h 425295"/>
              <a:gd name="connsiteX5" fmla="*/ 5016844 w 5016844"/>
              <a:gd name="connsiteY5" fmla="*/ 8238 h 425295"/>
              <a:gd name="connsiteX0" fmla="*/ 0 w 5016844"/>
              <a:gd name="connsiteY0" fmla="*/ 0 h 423449"/>
              <a:gd name="connsiteX1" fmla="*/ 1639330 w 5016844"/>
              <a:gd name="connsiteY1" fmla="*/ 0 h 423449"/>
              <a:gd name="connsiteX2" fmla="*/ 1638043 w 5016844"/>
              <a:gd name="connsiteY2" fmla="*/ 295275 h 423449"/>
              <a:gd name="connsiteX3" fmla="*/ 2024792 w 5016844"/>
              <a:gd name="connsiteY3" fmla="*/ 414209 h 423449"/>
              <a:gd name="connsiteX4" fmla="*/ 2084173 w 5016844"/>
              <a:gd name="connsiteY4" fmla="*/ 0 h 423449"/>
              <a:gd name="connsiteX5" fmla="*/ 5016844 w 5016844"/>
              <a:gd name="connsiteY5" fmla="*/ 8238 h 423449"/>
              <a:gd name="connsiteX0" fmla="*/ 0 w 5016844"/>
              <a:gd name="connsiteY0" fmla="*/ 0 h 423449"/>
              <a:gd name="connsiteX1" fmla="*/ 1639330 w 5016844"/>
              <a:gd name="connsiteY1" fmla="*/ 0 h 423449"/>
              <a:gd name="connsiteX2" fmla="*/ 1638043 w 5016844"/>
              <a:gd name="connsiteY2" fmla="*/ 295275 h 423449"/>
              <a:gd name="connsiteX3" fmla="*/ 2024792 w 5016844"/>
              <a:gd name="connsiteY3" fmla="*/ 414209 h 423449"/>
              <a:gd name="connsiteX4" fmla="*/ 2084173 w 5016844"/>
              <a:gd name="connsiteY4" fmla="*/ 0 h 423449"/>
              <a:gd name="connsiteX5" fmla="*/ 5016844 w 5016844"/>
              <a:gd name="connsiteY5" fmla="*/ 8238 h 423449"/>
              <a:gd name="connsiteX0" fmla="*/ 0 w 5016844"/>
              <a:gd name="connsiteY0" fmla="*/ 0 h 295995"/>
              <a:gd name="connsiteX1" fmla="*/ 1639330 w 5016844"/>
              <a:gd name="connsiteY1" fmla="*/ 0 h 295995"/>
              <a:gd name="connsiteX2" fmla="*/ 1638043 w 5016844"/>
              <a:gd name="connsiteY2" fmla="*/ 295275 h 295995"/>
              <a:gd name="connsiteX3" fmla="*/ 1904142 w 5016844"/>
              <a:gd name="connsiteY3" fmla="*/ 230059 h 295995"/>
              <a:gd name="connsiteX4" fmla="*/ 2084173 w 5016844"/>
              <a:gd name="connsiteY4" fmla="*/ 0 h 295995"/>
              <a:gd name="connsiteX5" fmla="*/ 5016844 w 5016844"/>
              <a:gd name="connsiteY5" fmla="*/ 8238 h 295995"/>
              <a:gd name="connsiteX0" fmla="*/ 0 w 5004144"/>
              <a:gd name="connsiteY0" fmla="*/ 0 h 295995"/>
              <a:gd name="connsiteX1" fmla="*/ 1639330 w 5004144"/>
              <a:gd name="connsiteY1" fmla="*/ 0 h 295995"/>
              <a:gd name="connsiteX2" fmla="*/ 1638043 w 5004144"/>
              <a:gd name="connsiteY2" fmla="*/ 295275 h 295995"/>
              <a:gd name="connsiteX3" fmla="*/ 1904142 w 5004144"/>
              <a:gd name="connsiteY3" fmla="*/ 230059 h 295995"/>
              <a:gd name="connsiteX4" fmla="*/ 2084173 w 5004144"/>
              <a:gd name="connsiteY4" fmla="*/ 0 h 295995"/>
              <a:gd name="connsiteX5" fmla="*/ 5004144 w 5004144"/>
              <a:gd name="connsiteY5" fmla="*/ 195563 h 295995"/>
              <a:gd name="connsiteX0" fmla="*/ 0 w 5004144"/>
              <a:gd name="connsiteY0" fmla="*/ 0 h 295602"/>
              <a:gd name="connsiteX1" fmla="*/ 1639330 w 5004144"/>
              <a:gd name="connsiteY1" fmla="*/ 0 h 295602"/>
              <a:gd name="connsiteX2" fmla="*/ 1638043 w 5004144"/>
              <a:gd name="connsiteY2" fmla="*/ 295275 h 295602"/>
              <a:gd name="connsiteX3" fmla="*/ 1904142 w 5004144"/>
              <a:gd name="connsiteY3" fmla="*/ 230059 h 295602"/>
              <a:gd name="connsiteX4" fmla="*/ 3735173 w 5004144"/>
              <a:gd name="connsiteY4" fmla="*/ 196850 h 295602"/>
              <a:gd name="connsiteX5" fmla="*/ 5004144 w 5004144"/>
              <a:gd name="connsiteY5" fmla="*/ 195563 h 295602"/>
              <a:gd name="connsiteX0" fmla="*/ 0 w 5004144"/>
              <a:gd name="connsiteY0" fmla="*/ 0 h 295602"/>
              <a:gd name="connsiteX1" fmla="*/ 1658380 w 5004144"/>
              <a:gd name="connsiteY1" fmla="*/ 3175 h 295602"/>
              <a:gd name="connsiteX2" fmla="*/ 1638043 w 5004144"/>
              <a:gd name="connsiteY2" fmla="*/ 295275 h 295602"/>
              <a:gd name="connsiteX3" fmla="*/ 1904142 w 5004144"/>
              <a:gd name="connsiteY3" fmla="*/ 230059 h 295602"/>
              <a:gd name="connsiteX4" fmla="*/ 3735173 w 5004144"/>
              <a:gd name="connsiteY4" fmla="*/ 196850 h 295602"/>
              <a:gd name="connsiteX5" fmla="*/ 5004144 w 5004144"/>
              <a:gd name="connsiteY5" fmla="*/ 195563 h 295602"/>
              <a:gd name="connsiteX0" fmla="*/ 0 w 5004144"/>
              <a:gd name="connsiteY0" fmla="*/ 0 h 1025553"/>
              <a:gd name="connsiteX1" fmla="*/ 1658380 w 5004144"/>
              <a:gd name="connsiteY1" fmla="*/ 3175 h 1025553"/>
              <a:gd name="connsiteX2" fmla="*/ 1688843 w 5004144"/>
              <a:gd name="connsiteY2" fmla="*/ 1025525 h 1025553"/>
              <a:gd name="connsiteX3" fmla="*/ 1904142 w 5004144"/>
              <a:gd name="connsiteY3" fmla="*/ 230059 h 1025553"/>
              <a:gd name="connsiteX4" fmla="*/ 3735173 w 5004144"/>
              <a:gd name="connsiteY4" fmla="*/ 196850 h 1025553"/>
              <a:gd name="connsiteX5" fmla="*/ 5004144 w 5004144"/>
              <a:gd name="connsiteY5" fmla="*/ 195563 h 1025553"/>
              <a:gd name="connsiteX0" fmla="*/ 0 w 5004144"/>
              <a:gd name="connsiteY0" fmla="*/ 0 h 1025666"/>
              <a:gd name="connsiteX1" fmla="*/ 1658380 w 5004144"/>
              <a:gd name="connsiteY1" fmla="*/ 3175 h 1025666"/>
              <a:gd name="connsiteX2" fmla="*/ 1688843 w 5004144"/>
              <a:gd name="connsiteY2" fmla="*/ 1025525 h 1025666"/>
              <a:gd name="connsiteX3" fmla="*/ 2847117 w 5004144"/>
              <a:gd name="connsiteY3" fmla="*/ 763459 h 1025666"/>
              <a:gd name="connsiteX4" fmla="*/ 3735173 w 5004144"/>
              <a:gd name="connsiteY4" fmla="*/ 196850 h 1025666"/>
              <a:gd name="connsiteX5" fmla="*/ 5004144 w 5004144"/>
              <a:gd name="connsiteY5" fmla="*/ 195563 h 1025666"/>
              <a:gd name="connsiteX0" fmla="*/ 0 w 5004144"/>
              <a:gd name="connsiteY0" fmla="*/ 0 h 1025768"/>
              <a:gd name="connsiteX1" fmla="*/ 1658380 w 5004144"/>
              <a:gd name="connsiteY1" fmla="*/ 3175 h 1025768"/>
              <a:gd name="connsiteX2" fmla="*/ 1688843 w 5004144"/>
              <a:gd name="connsiteY2" fmla="*/ 1025525 h 1025768"/>
              <a:gd name="connsiteX3" fmla="*/ 2847117 w 5004144"/>
              <a:gd name="connsiteY3" fmla="*/ 763459 h 1025768"/>
              <a:gd name="connsiteX4" fmla="*/ 3735173 w 5004144"/>
              <a:gd name="connsiteY4" fmla="*/ 196850 h 1025768"/>
              <a:gd name="connsiteX5" fmla="*/ 5004144 w 5004144"/>
              <a:gd name="connsiteY5" fmla="*/ 195563 h 1025768"/>
              <a:gd name="connsiteX0" fmla="*/ 0 w 5004144"/>
              <a:gd name="connsiteY0" fmla="*/ 0 h 1025658"/>
              <a:gd name="connsiteX1" fmla="*/ 1658380 w 5004144"/>
              <a:gd name="connsiteY1" fmla="*/ 3175 h 1025658"/>
              <a:gd name="connsiteX2" fmla="*/ 1688843 w 5004144"/>
              <a:gd name="connsiteY2" fmla="*/ 1025525 h 1025658"/>
              <a:gd name="connsiteX3" fmla="*/ 2847117 w 5004144"/>
              <a:gd name="connsiteY3" fmla="*/ 763459 h 1025658"/>
              <a:gd name="connsiteX4" fmla="*/ 3735173 w 5004144"/>
              <a:gd name="connsiteY4" fmla="*/ 196850 h 1025658"/>
              <a:gd name="connsiteX5" fmla="*/ 5004144 w 5004144"/>
              <a:gd name="connsiteY5" fmla="*/ 195563 h 1025658"/>
              <a:gd name="connsiteX0" fmla="*/ 0 w 5004144"/>
              <a:gd name="connsiteY0" fmla="*/ 0 h 1025756"/>
              <a:gd name="connsiteX1" fmla="*/ 1658380 w 5004144"/>
              <a:gd name="connsiteY1" fmla="*/ 3175 h 1025756"/>
              <a:gd name="connsiteX2" fmla="*/ 1688843 w 5004144"/>
              <a:gd name="connsiteY2" fmla="*/ 1025525 h 1025756"/>
              <a:gd name="connsiteX3" fmla="*/ 2847117 w 5004144"/>
              <a:gd name="connsiteY3" fmla="*/ 763459 h 1025756"/>
              <a:gd name="connsiteX4" fmla="*/ 3735173 w 5004144"/>
              <a:gd name="connsiteY4" fmla="*/ 196850 h 1025756"/>
              <a:gd name="connsiteX5" fmla="*/ 5004144 w 5004144"/>
              <a:gd name="connsiteY5" fmla="*/ 195563 h 1025756"/>
              <a:gd name="connsiteX0" fmla="*/ 0 w 5004144"/>
              <a:gd name="connsiteY0" fmla="*/ 0 h 1025718"/>
              <a:gd name="connsiteX1" fmla="*/ 1658380 w 5004144"/>
              <a:gd name="connsiteY1" fmla="*/ 3175 h 1025718"/>
              <a:gd name="connsiteX2" fmla="*/ 1688843 w 5004144"/>
              <a:gd name="connsiteY2" fmla="*/ 1025525 h 1025718"/>
              <a:gd name="connsiteX3" fmla="*/ 2847117 w 5004144"/>
              <a:gd name="connsiteY3" fmla="*/ 763459 h 1025718"/>
              <a:gd name="connsiteX4" fmla="*/ 3735173 w 5004144"/>
              <a:gd name="connsiteY4" fmla="*/ 196850 h 1025718"/>
              <a:gd name="connsiteX5" fmla="*/ 5004144 w 5004144"/>
              <a:gd name="connsiteY5" fmla="*/ 195563 h 1025718"/>
              <a:gd name="connsiteX0" fmla="*/ 0 w 5004144"/>
              <a:gd name="connsiteY0" fmla="*/ 0 h 1025998"/>
              <a:gd name="connsiteX1" fmla="*/ 1658380 w 5004144"/>
              <a:gd name="connsiteY1" fmla="*/ 3175 h 1025998"/>
              <a:gd name="connsiteX2" fmla="*/ 1688843 w 5004144"/>
              <a:gd name="connsiteY2" fmla="*/ 1025525 h 1025998"/>
              <a:gd name="connsiteX3" fmla="*/ 2847117 w 5004144"/>
              <a:gd name="connsiteY3" fmla="*/ 763459 h 1025998"/>
              <a:gd name="connsiteX4" fmla="*/ 3735173 w 5004144"/>
              <a:gd name="connsiteY4" fmla="*/ 196850 h 1025998"/>
              <a:gd name="connsiteX5" fmla="*/ 5004144 w 5004144"/>
              <a:gd name="connsiteY5" fmla="*/ 195563 h 102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4144" h="1025998">
                <a:moveTo>
                  <a:pt x="0" y="0"/>
                </a:moveTo>
                <a:lnTo>
                  <a:pt x="1658380" y="3175"/>
                </a:lnTo>
                <a:lnTo>
                  <a:pt x="1688843" y="1025525"/>
                </a:lnTo>
                <a:cubicBezTo>
                  <a:pt x="1755203" y="1030531"/>
                  <a:pt x="2217446" y="999313"/>
                  <a:pt x="2847117" y="763459"/>
                </a:cubicBezTo>
                <a:cubicBezTo>
                  <a:pt x="3422017" y="548120"/>
                  <a:pt x="3678352" y="269274"/>
                  <a:pt x="3735173" y="196850"/>
                </a:cubicBezTo>
                <a:lnTo>
                  <a:pt x="5004144" y="195563"/>
                </a:lnTo>
              </a:path>
            </a:pathLst>
          </a:cu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 dirty="0"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78FB5-F8B0-4312-B8DC-46ECC65B1869}"/>
              </a:ext>
            </a:extLst>
          </p:cNvPr>
          <p:cNvSpPr txBox="1"/>
          <p:nvPr/>
        </p:nvSpPr>
        <p:spPr>
          <a:xfrm rot="16200000">
            <a:off x="487140" y="2462556"/>
            <a:ext cx="1654620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Functional abilities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C2FCEF-4589-4C6C-832F-DBF863927600}"/>
              </a:ext>
            </a:extLst>
          </p:cNvPr>
          <p:cNvSpPr txBox="1"/>
          <p:nvPr/>
        </p:nvSpPr>
        <p:spPr>
          <a:xfrm>
            <a:off x="1552575" y="4354116"/>
            <a:ext cx="6301979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3325" name="TextBox 24">
            <a:extLst>
              <a:ext uri="{FF2B5EF4-FFF2-40B4-BE49-F238E27FC236}">
                <a16:creationId xmlns:a16="http://schemas.microsoft.com/office/drawing/2014/main" id="{3DFCADDE-E03C-4133-A2DF-E585249F2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555" y="1520905"/>
            <a:ext cx="9688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GB" altLang="en-US" b="1">
                <a:solidFill>
                  <a:srgbClr val="28C803"/>
                </a:solidFill>
                <a:latin typeface="Calibri" panose="020F0502020204030204" pitchFamily="34" charset="0"/>
              </a:rPr>
              <a:t>ROBUST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B718D7-6361-470A-9A86-535DC77C3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944" y="2544843"/>
            <a:ext cx="718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GB" altLang="en-US" b="1">
                <a:solidFill>
                  <a:srgbClr val="C00000"/>
                </a:solidFill>
                <a:latin typeface="Calibri" panose="020F0502020204030204" pitchFamily="34" charset="0"/>
              </a:rPr>
              <a:t>FRAIL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BD8AD35-AD02-45A3-A9C9-BD1ED1167531}"/>
              </a:ext>
            </a:extLst>
          </p:cNvPr>
          <p:cNvSpPr/>
          <p:nvPr/>
        </p:nvSpPr>
        <p:spPr>
          <a:xfrm>
            <a:off x="4031456" y="1701404"/>
            <a:ext cx="1229916" cy="0"/>
          </a:xfrm>
          <a:custGeom>
            <a:avLst/>
            <a:gdLst>
              <a:gd name="connsiteX0" fmla="*/ 0 w 5016844"/>
              <a:gd name="connsiteY0" fmla="*/ 0 h 304800"/>
              <a:gd name="connsiteX1" fmla="*/ 1639330 w 5016844"/>
              <a:gd name="connsiteY1" fmla="*/ 0 h 304800"/>
              <a:gd name="connsiteX2" fmla="*/ 1647568 w 5016844"/>
              <a:gd name="connsiteY2" fmla="*/ 304800 h 304800"/>
              <a:gd name="connsiteX3" fmla="*/ 1935892 w 5016844"/>
              <a:gd name="connsiteY3" fmla="*/ 214184 h 304800"/>
              <a:gd name="connsiteX4" fmla="*/ 2084173 w 5016844"/>
              <a:gd name="connsiteY4" fmla="*/ 0 h 304800"/>
              <a:gd name="connsiteX5" fmla="*/ 5016844 w 5016844"/>
              <a:gd name="connsiteY5" fmla="*/ 8238 h 304800"/>
              <a:gd name="connsiteX0" fmla="*/ 0 w 5016844"/>
              <a:gd name="connsiteY0" fmla="*/ 0 h 314059"/>
              <a:gd name="connsiteX1" fmla="*/ 1639330 w 5016844"/>
              <a:gd name="connsiteY1" fmla="*/ 0 h 314059"/>
              <a:gd name="connsiteX2" fmla="*/ 1647568 w 5016844"/>
              <a:gd name="connsiteY2" fmla="*/ 304800 h 314059"/>
              <a:gd name="connsiteX3" fmla="*/ 1935892 w 5016844"/>
              <a:gd name="connsiteY3" fmla="*/ 214184 h 314059"/>
              <a:gd name="connsiteX4" fmla="*/ 2084173 w 5016844"/>
              <a:gd name="connsiteY4" fmla="*/ 0 h 314059"/>
              <a:gd name="connsiteX5" fmla="*/ 5016844 w 5016844"/>
              <a:gd name="connsiteY5" fmla="*/ 8238 h 314059"/>
              <a:gd name="connsiteX0" fmla="*/ 0 w 5016844"/>
              <a:gd name="connsiteY0" fmla="*/ 9 h 314068"/>
              <a:gd name="connsiteX1" fmla="*/ 1639330 w 5016844"/>
              <a:gd name="connsiteY1" fmla="*/ 9 h 314068"/>
              <a:gd name="connsiteX2" fmla="*/ 1647568 w 5016844"/>
              <a:gd name="connsiteY2" fmla="*/ 304809 h 314068"/>
              <a:gd name="connsiteX3" fmla="*/ 1935892 w 5016844"/>
              <a:gd name="connsiteY3" fmla="*/ 214193 h 314068"/>
              <a:gd name="connsiteX4" fmla="*/ 2084173 w 5016844"/>
              <a:gd name="connsiteY4" fmla="*/ 9 h 314068"/>
              <a:gd name="connsiteX5" fmla="*/ 5016844 w 5016844"/>
              <a:gd name="connsiteY5" fmla="*/ 8247 h 314068"/>
              <a:gd name="connsiteX0" fmla="*/ 0 w 5016844"/>
              <a:gd name="connsiteY0" fmla="*/ 23700 h 391225"/>
              <a:gd name="connsiteX1" fmla="*/ 1639330 w 5016844"/>
              <a:gd name="connsiteY1" fmla="*/ 23700 h 391225"/>
              <a:gd name="connsiteX2" fmla="*/ 1647568 w 5016844"/>
              <a:gd name="connsiteY2" fmla="*/ 328500 h 391225"/>
              <a:gd name="connsiteX3" fmla="*/ 2180367 w 5016844"/>
              <a:gd name="connsiteY3" fmla="*/ 371234 h 391225"/>
              <a:gd name="connsiteX4" fmla="*/ 2084173 w 5016844"/>
              <a:gd name="connsiteY4" fmla="*/ 23700 h 391225"/>
              <a:gd name="connsiteX5" fmla="*/ 5016844 w 5016844"/>
              <a:gd name="connsiteY5" fmla="*/ 31938 h 391225"/>
              <a:gd name="connsiteX0" fmla="*/ 0 w 5016844"/>
              <a:gd name="connsiteY0" fmla="*/ 209303 h 576828"/>
              <a:gd name="connsiteX1" fmla="*/ 1639330 w 5016844"/>
              <a:gd name="connsiteY1" fmla="*/ 209303 h 576828"/>
              <a:gd name="connsiteX2" fmla="*/ 1647568 w 5016844"/>
              <a:gd name="connsiteY2" fmla="*/ 514103 h 576828"/>
              <a:gd name="connsiteX3" fmla="*/ 2180367 w 5016844"/>
              <a:gd name="connsiteY3" fmla="*/ 556837 h 576828"/>
              <a:gd name="connsiteX4" fmla="*/ 2084173 w 5016844"/>
              <a:gd name="connsiteY4" fmla="*/ 209303 h 576828"/>
              <a:gd name="connsiteX5" fmla="*/ 5016844 w 5016844"/>
              <a:gd name="connsiteY5" fmla="*/ 217541 h 576828"/>
              <a:gd name="connsiteX0" fmla="*/ 0 w 5016844"/>
              <a:gd name="connsiteY0" fmla="*/ 209303 h 576828"/>
              <a:gd name="connsiteX1" fmla="*/ 1639330 w 5016844"/>
              <a:gd name="connsiteY1" fmla="*/ 209303 h 576828"/>
              <a:gd name="connsiteX2" fmla="*/ 1647568 w 5016844"/>
              <a:gd name="connsiteY2" fmla="*/ 514103 h 576828"/>
              <a:gd name="connsiteX3" fmla="*/ 2180367 w 5016844"/>
              <a:gd name="connsiteY3" fmla="*/ 556837 h 576828"/>
              <a:gd name="connsiteX4" fmla="*/ 2084173 w 5016844"/>
              <a:gd name="connsiteY4" fmla="*/ 209303 h 576828"/>
              <a:gd name="connsiteX5" fmla="*/ 5016844 w 5016844"/>
              <a:gd name="connsiteY5" fmla="*/ 217541 h 576828"/>
              <a:gd name="connsiteX0" fmla="*/ 0 w 5016844"/>
              <a:gd name="connsiteY0" fmla="*/ 0 h 367525"/>
              <a:gd name="connsiteX1" fmla="*/ 1639330 w 5016844"/>
              <a:gd name="connsiteY1" fmla="*/ 0 h 367525"/>
              <a:gd name="connsiteX2" fmla="*/ 1647568 w 5016844"/>
              <a:gd name="connsiteY2" fmla="*/ 304800 h 367525"/>
              <a:gd name="connsiteX3" fmla="*/ 2180367 w 5016844"/>
              <a:gd name="connsiteY3" fmla="*/ 347534 h 367525"/>
              <a:gd name="connsiteX4" fmla="*/ 2084173 w 5016844"/>
              <a:gd name="connsiteY4" fmla="*/ 0 h 367525"/>
              <a:gd name="connsiteX5" fmla="*/ 5016844 w 5016844"/>
              <a:gd name="connsiteY5" fmla="*/ 8238 h 367525"/>
              <a:gd name="connsiteX0" fmla="*/ 0 w 5016844"/>
              <a:gd name="connsiteY0" fmla="*/ 0 h 316020"/>
              <a:gd name="connsiteX1" fmla="*/ 1639330 w 5016844"/>
              <a:gd name="connsiteY1" fmla="*/ 0 h 316020"/>
              <a:gd name="connsiteX2" fmla="*/ 1647568 w 5016844"/>
              <a:gd name="connsiteY2" fmla="*/ 304800 h 316020"/>
              <a:gd name="connsiteX3" fmla="*/ 1900967 w 5016844"/>
              <a:gd name="connsiteY3" fmla="*/ 233234 h 316020"/>
              <a:gd name="connsiteX4" fmla="*/ 2084173 w 5016844"/>
              <a:gd name="connsiteY4" fmla="*/ 0 h 316020"/>
              <a:gd name="connsiteX5" fmla="*/ 5016844 w 5016844"/>
              <a:gd name="connsiteY5" fmla="*/ 8238 h 316020"/>
              <a:gd name="connsiteX0" fmla="*/ 0 w 5016844"/>
              <a:gd name="connsiteY0" fmla="*/ 0 h 321926"/>
              <a:gd name="connsiteX1" fmla="*/ 1639330 w 5016844"/>
              <a:gd name="connsiteY1" fmla="*/ 0 h 321926"/>
              <a:gd name="connsiteX2" fmla="*/ 1647568 w 5016844"/>
              <a:gd name="connsiteY2" fmla="*/ 304800 h 321926"/>
              <a:gd name="connsiteX3" fmla="*/ 1900967 w 5016844"/>
              <a:gd name="connsiteY3" fmla="*/ 233234 h 321926"/>
              <a:gd name="connsiteX4" fmla="*/ 2084173 w 5016844"/>
              <a:gd name="connsiteY4" fmla="*/ 0 h 321926"/>
              <a:gd name="connsiteX5" fmla="*/ 5016844 w 5016844"/>
              <a:gd name="connsiteY5" fmla="*/ 8238 h 321926"/>
              <a:gd name="connsiteX0" fmla="*/ 0 w 5016844"/>
              <a:gd name="connsiteY0" fmla="*/ 0 h 324742"/>
              <a:gd name="connsiteX1" fmla="*/ 1639330 w 5016844"/>
              <a:gd name="connsiteY1" fmla="*/ 0 h 324742"/>
              <a:gd name="connsiteX2" fmla="*/ 1647568 w 5016844"/>
              <a:gd name="connsiteY2" fmla="*/ 304800 h 324742"/>
              <a:gd name="connsiteX3" fmla="*/ 1900967 w 5016844"/>
              <a:gd name="connsiteY3" fmla="*/ 233234 h 324742"/>
              <a:gd name="connsiteX4" fmla="*/ 2084173 w 5016844"/>
              <a:gd name="connsiteY4" fmla="*/ 0 h 324742"/>
              <a:gd name="connsiteX5" fmla="*/ 5016844 w 5016844"/>
              <a:gd name="connsiteY5" fmla="*/ 8238 h 324742"/>
              <a:gd name="connsiteX0" fmla="*/ 0 w 5016844"/>
              <a:gd name="connsiteY0" fmla="*/ 0 h 321926"/>
              <a:gd name="connsiteX1" fmla="*/ 1639330 w 5016844"/>
              <a:gd name="connsiteY1" fmla="*/ 0 h 321926"/>
              <a:gd name="connsiteX2" fmla="*/ 1647568 w 5016844"/>
              <a:gd name="connsiteY2" fmla="*/ 304800 h 321926"/>
              <a:gd name="connsiteX3" fmla="*/ 1900967 w 5016844"/>
              <a:gd name="connsiteY3" fmla="*/ 233234 h 321926"/>
              <a:gd name="connsiteX4" fmla="*/ 2084173 w 5016844"/>
              <a:gd name="connsiteY4" fmla="*/ 0 h 321926"/>
              <a:gd name="connsiteX5" fmla="*/ 5016844 w 5016844"/>
              <a:gd name="connsiteY5" fmla="*/ 8238 h 321926"/>
              <a:gd name="connsiteX0" fmla="*/ 0 w 5016844"/>
              <a:gd name="connsiteY0" fmla="*/ 0 h 323518"/>
              <a:gd name="connsiteX1" fmla="*/ 1639330 w 5016844"/>
              <a:gd name="connsiteY1" fmla="*/ 0 h 323518"/>
              <a:gd name="connsiteX2" fmla="*/ 1647568 w 5016844"/>
              <a:gd name="connsiteY2" fmla="*/ 304800 h 323518"/>
              <a:gd name="connsiteX3" fmla="*/ 1942242 w 5016844"/>
              <a:gd name="connsiteY3" fmla="*/ 239584 h 323518"/>
              <a:gd name="connsiteX4" fmla="*/ 2084173 w 5016844"/>
              <a:gd name="connsiteY4" fmla="*/ 0 h 323518"/>
              <a:gd name="connsiteX5" fmla="*/ 5016844 w 5016844"/>
              <a:gd name="connsiteY5" fmla="*/ 8238 h 323518"/>
              <a:gd name="connsiteX0" fmla="*/ 0 w 5016844"/>
              <a:gd name="connsiteY0" fmla="*/ 0 h 327491"/>
              <a:gd name="connsiteX1" fmla="*/ 1639330 w 5016844"/>
              <a:gd name="connsiteY1" fmla="*/ 0 h 327491"/>
              <a:gd name="connsiteX2" fmla="*/ 1647568 w 5016844"/>
              <a:gd name="connsiteY2" fmla="*/ 304800 h 327491"/>
              <a:gd name="connsiteX3" fmla="*/ 1942242 w 5016844"/>
              <a:gd name="connsiteY3" fmla="*/ 239584 h 327491"/>
              <a:gd name="connsiteX4" fmla="*/ 2084173 w 5016844"/>
              <a:gd name="connsiteY4" fmla="*/ 0 h 327491"/>
              <a:gd name="connsiteX5" fmla="*/ 5016844 w 5016844"/>
              <a:gd name="connsiteY5" fmla="*/ 8238 h 327491"/>
              <a:gd name="connsiteX0" fmla="*/ 0 w 5016844"/>
              <a:gd name="connsiteY0" fmla="*/ 0 h 321362"/>
              <a:gd name="connsiteX1" fmla="*/ 1639330 w 5016844"/>
              <a:gd name="connsiteY1" fmla="*/ 0 h 321362"/>
              <a:gd name="connsiteX2" fmla="*/ 1647568 w 5016844"/>
              <a:gd name="connsiteY2" fmla="*/ 304800 h 321362"/>
              <a:gd name="connsiteX3" fmla="*/ 1942242 w 5016844"/>
              <a:gd name="connsiteY3" fmla="*/ 239584 h 321362"/>
              <a:gd name="connsiteX4" fmla="*/ 2084173 w 5016844"/>
              <a:gd name="connsiteY4" fmla="*/ 0 h 321362"/>
              <a:gd name="connsiteX5" fmla="*/ 5016844 w 5016844"/>
              <a:gd name="connsiteY5" fmla="*/ 8238 h 321362"/>
              <a:gd name="connsiteX0" fmla="*/ 0 w 5016844"/>
              <a:gd name="connsiteY0" fmla="*/ 0 h 318955"/>
              <a:gd name="connsiteX1" fmla="*/ 1639330 w 5016844"/>
              <a:gd name="connsiteY1" fmla="*/ 0 h 318955"/>
              <a:gd name="connsiteX2" fmla="*/ 1647568 w 5016844"/>
              <a:gd name="connsiteY2" fmla="*/ 304800 h 318955"/>
              <a:gd name="connsiteX3" fmla="*/ 1942242 w 5016844"/>
              <a:gd name="connsiteY3" fmla="*/ 239584 h 318955"/>
              <a:gd name="connsiteX4" fmla="*/ 2084173 w 5016844"/>
              <a:gd name="connsiteY4" fmla="*/ 0 h 318955"/>
              <a:gd name="connsiteX5" fmla="*/ 5016844 w 5016844"/>
              <a:gd name="connsiteY5" fmla="*/ 8238 h 318955"/>
              <a:gd name="connsiteX0" fmla="*/ 0 w 5016844"/>
              <a:gd name="connsiteY0" fmla="*/ 0 h 427411"/>
              <a:gd name="connsiteX1" fmla="*/ 1639330 w 5016844"/>
              <a:gd name="connsiteY1" fmla="*/ 0 h 427411"/>
              <a:gd name="connsiteX2" fmla="*/ 1647568 w 5016844"/>
              <a:gd name="connsiteY2" fmla="*/ 304800 h 427411"/>
              <a:gd name="connsiteX3" fmla="*/ 2024792 w 5016844"/>
              <a:gd name="connsiteY3" fmla="*/ 414209 h 427411"/>
              <a:gd name="connsiteX4" fmla="*/ 2084173 w 5016844"/>
              <a:gd name="connsiteY4" fmla="*/ 0 h 427411"/>
              <a:gd name="connsiteX5" fmla="*/ 5016844 w 5016844"/>
              <a:gd name="connsiteY5" fmla="*/ 8238 h 427411"/>
              <a:gd name="connsiteX0" fmla="*/ 0 w 5016844"/>
              <a:gd name="connsiteY0" fmla="*/ 0 h 425295"/>
              <a:gd name="connsiteX1" fmla="*/ 1639330 w 5016844"/>
              <a:gd name="connsiteY1" fmla="*/ 0 h 425295"/>
              <a:gd name="connsiteX2" fmla="*/ 1638043 w 5016844"/>
              <a:gd name="connsiteY2" fmla="*/ 295275 h 425295"/>
              <a:gd name="connsiteX3" fmla="*/ 2024792 w 5016844"/>
              <a:gd name="connsiteY3" fmla="*/ 414209 h 425295"/>
              <a:gd name="connsiteX4" fmla="*/ 2084173 w 5016844"/>
              <a:gd name="connsiteY4" fmla="*/ 0 h 425295"/>
              <a:gd name="connsiteX5" fmla="*/ 5016844 w 5016844"/>
              <a:gd name="connsiteY5" fmla="*/ 8238 h 425295"/>
              <a:gd name="connsiteX0" fmla="*/ 0 w 5016844"/>
              <a:gd name="connsiteY0" fmla="*/ 0 h 423449"/>
              <a:gd name="connsiteX1" fmla="*/ 1639330 w 5016844"/>
              <a:gd name="connsiteY1" fmla="*/ 0 h 423449"/>
              <a:gd name="connsiteX2" fmla="*/ 1638043 w 5016844"/>
              <a:gd name="connsiteY2" fmla="*/ 295275 h 423449"/>
              <a:gd name="connsiteX3" fmla="*/ 2024792 w 5016844"/>
              <a:gd name="connsiteY3" fmla="*/ 414209 h 423449"/>
              <a:gd name="connsiteX4" fmla="*/ 2084173 w 5016844"/>
              <a:gd name="connsiteY4" fmla="*/ 0 h 423449"/>
              <a:gd name="connsiteX5" fmla="*/ 5016844 w 5016844"/>
              <a:gd name="connsiteY5" fmla="*/ 8238 h 423449"/>
              <a:gd name="connsiteX0" fmla="*/ 0 w 5016844"/>
              <a:gd name="connsiteY0" fmla="*/ 0 h 423449"/>
              <a:gd name="connsiteX1" fmla="*/ 1639330 w 5016844"/>
              <a:gd name="connsiteY1" fmla="*/ 0 h 423449"/>
              <a:gd name="connsiteX2" fmla="*/ 1638043 w 5016844"/>
              <a:gd name="connsiteY2" fmla="*/ 295275 h 423449"/>
              <a:gd name="connsiteX3" fmla="*/ 2024792 w 5016844"/>
              <a:gd name="connsiteY3" fmla="*/ 414209 h 423449"/>
              <a:gd name="connsiteX4" fmla="*/ 2084173 w 5016844"/>
              <a:gd name="connsiteY4" fmla="*/ 0 h 423449"/>
              <a:gd name="connsiteX5" fmla="*/ 5016844 w 5016844"/>
              <a:gd name="connsiteY5" fmla="*/ 8238 h 423449"/>
              <a:gd name="connsiteX0" fmla="*/ 0 w 5016844"/>
              <a:gd name="connsiteY0" fmla="*/ 0 h 295995"/>
              <a:gd name="connsiteX1" fmla="*/ 1639330 w 5016844"/>
              <a:gd name="connsiteY1" fmla="*/ 0 h 295995"/>
              <a:gd name="connsiteX2" fmla="*/ 1638043 w 5016844"/>
              <a:gd name="connsiteY2" fmla="*/ 295275 h 295995"/>
              <a:gd name="connsiteX3" fmla="*/ 1904142 w 5016844"/>
              <a:gd name="connsiteY3" fmla="*/ 230059 h 295995"/>
              <a:gd name="connsiteX4" fmla="*/ 2084173 w 5016844"/>
              <a:gd name="connsiteY4" fmla="*/ 0 h 295995"/>
              <a:gd name="connsiteX5" fmla="*/ 5016844 w 5016844"/>
              <a:gd name="connsiteY5" fmla="*/ 8238 h 295995"/>
              <a:gd name="connsiteX0" fmla="*/ 0 w 2084173"/>
              <a:gd name="connsiteY0" fmla="*/ 0 h 295995"/>
              <a:gd name="connsiteX1" fmla="*/ 1639330 w 2084173"/>
              <a:gd name="connsiteY1" fmla="*/ 0 h 295995"/>
              <a:gd name="connsiteX2" fmla="*/ 1638043 w 2084173"/>
              <a:gd name="connsiteY2" fmla="*/ 295275 h 295995"/>
              <a:gd name="connsiteX3" fmla="*/ 1904142 w 2084173"/>
              <a:gd name="connsiteY3" fmla="*/ 230059 h 295995"/>
              <a:gd name="connsiteX4" fmla="*/ 2084173 w 2084173"/>
              <a:gd name="connsiteY4" fmla="*/ 0 h 295995"/>
              <a:gd name="connsiteX0" fmla="*/ 0 w 1904142"/>
              <a:gd name="connsiteY0" fmla="*/ 0 h 295995"/>
              <a:gd name="connsiteX1" fmla="*/ 1639330 w 1904142"/>
              <a:gd name="connsiteY1" fmla="*/ 0 h 295995"/>
              <a:gd name="connsiteX2" fmla="*/ 1638043 w 1904142"/>
              <a:gd name="connsiteY2" fmla="*/ 295275 h 295995"/>
              <a:gd name="connsiteX3" fmla="*/ 1904142 w 1904142"/>
              <a:gd name="connsiteY3" fmla="*/ 230059 h 295995"/>
              <a:gd name="connsiteX0" fmla="*/ 0 w 1639330"/>
              <a:gd name="connsiteY0" fmla="*/ 0 h 295275"/>
              <a:gd name="connsiteX1" fmla="*/ 1639330 w 1639330"/>
              <a:gd name="connsiteY1" fmla="*/ 0 h 295275"/>
              <a:gd name="connsiteX2" fmla="*/ 1638043 w 1639330"/>
              <a:gd name="connsiteY2" fmla="*/ 295275 h 295275"/>
              <a:gd name="connsiteX0" fmla="*/ 0 w 1639330"/>
              <a:gd name="connsiteY0" fmla="*/ 0 h 0"/>
              <a:gd name="connsiteX1" fmla="*/ 1639330 w 163933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9330">
                <a:moveTo>
                  <a:pt x="0" y="0"/>
                </a:moveTo>
                <a:lnTo>
                  <a:pt x="1639330" y="0"/>
                </a:lnTo>
              </a:path>
            </a:pathLst>
          </a:custGeom>
          <a:noFill/>
          <a:ln w="34925">
            <a:solidFill>
              <a:srgbClr val="28C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 dirty="0">
              <a:latin typeface="Calibri" panose="020F0502020204030204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3F7EF01E-F459-4B94-A104-54AE14561BD8}"/>
              </a:ext>
            </a:extLst>
          </p:cNvPr>
          <p:cNvSpPr/>
          <p:nvPr/>
        </p:nvSpPr>
        <p:spPr>
          <a:xfrm>
            <a:off x="5260181" y="1701403"/>
            <a:ext cx="2534841" cy="222647"/>
          </a:xfrm>
          <a:custGeom>
            <a:avLst/>
            <a:gdLst>
              <a:gd name="connsiteX0" fmla="*/ 0 w 5016844"/>
              <a:gd name="connsiteY0" fmla="*/ 0 h 304800"/>
              <a:gd name="connsiteX1" fmla="*/ 1639330 w 5016844"/>
              <a:gd name="connsiteY1" fmla="*/ 0 h 304800"/>
              <a:gd name="connsiteX2" fmla="*/ 1647568 w 5016844"/>
              <a:gd name="connsiteY2" fmla="*/ 304800 h 304800"/>
              <a:gd name="connsiteX3" fmla="*/ 1935892 w 5016844"/>
              <a:gd name="connsiteY3" fmla="*/ 214184 h 304800"/>
              <a:gd name="connsiteX4" fmla="*/ 2084173 w 5016844"/>
              <a:gd name="connsiteY4" fmla="*/ 0 h 304800"/>
              <a:gd name="connsiteX5" fmla="*/ 5016844 w 5016844"/>
              <a:gd name="connsiteY5" fmla="*/ 8238 h 304800"/>
              <a:gd name="connsiteX0" fmla="*/ 0 w 5016844"/>
              <a:gd name="connsiteY0" fmla="*/ 0 h 314059"/>
              <a:gd name="connsiteX1" fmla="*/ 1639330 w 5016844"/>
              <a:gd name="connsiteY1" fmla="*/ 0 h 314059"/>
              <a:gd name="connsiteX2" fmla="*/ 1647568 w 5016844"/>
              <a:gd name="connsiteY2" fmla="*/ 304800 h 314059"/>
              <a:gd name="connsiteX3" fmla="*/ 1935892 w 5016844"/>
              <a:gd name="connsiteY3" fmla="*/ 214184 h 314059"/>
              <a:gd name="connsiteX4" fmla="*/ 2084173 w 5016844"/>
              <a:gd name="connsiteY4" fmla="*/ 0 h 314059"/>
              <a:gd name="connsiteX5" fmla="*/ 5016844 w 5016844"/>
              <a:gd name="connsiteY5" fmla="*/ 8238 h 314059"/>
              <a:gd name="connsiteX0" fmla="*/ 0 w 5016844"/>
              <a:gd name="connsiteY0" fmla="*/ 9 h 314068"/>
              <a:gd name="connsiteX1" fmla="*/ 1639330 w 5016844"/>
              <a:gd name="connsiteY1" fmla="*/ 9 h 314068"/>
              <a:gd name="connsiteX2" fmla="*/ 1647568 w 5016844"/>
              <a:gd name="connsiteY2" fmla="*/ 304809 h 314068"/>
              <a:gd name="connsiteX3" fmla="*/ 1935892 w 5016844"/>
              <a:gd name="connsiteY3" fmla="*/ 214193 h 314068"/>
              <a:gd name="connsiteX4" fmla="*/ 2084173 w 5016844"/>
              <a:gd name="connsiteY4" fmla="*/ 9 h 314068"/>
              <a:gd name="connsiteX5" fmla="*/ 5016844 w 5016844"/>
              <a:gd name="connsiteY5" fmla="*/ 8247 h 314068"/>
              <a:gd name="connsiteX0" fmla="*/ 0 w 5016844"/>
              <a:gd name="connsiteY0" fmla="*/ 23700 h 391225"/>
              <a:gd name="connsiteX1" fmla="*/ 1639330 w 5016844"/>
              <a:gd name="connsiteY1" fmla="*/ 23700 h 391225"/>
              <a:gd name="connsiteX2" fmla="*/ 1647568 w 5016844"/>
              <a:gd name="connsiteY2" fmla="*/ 328500 h 391225"/>
              <a:gd name="connsiteX3" fmla="*/ 2180367 w 5016844"/>
              <a:gd name="connsiteY3" fmla="*/ 371234 h 391225"/>
              <a:gd name="connsiteX4" fmla="*/ 2084173 w 5016844"/>
              <a:gd name="connsiteY4" fmla="*/ 23700 h 391225"/>
              <a:gd name="connsiteX5" fmla="*/ 5016844 w 5016844"/>
              <a:gd name="connsiteY5" fmla="*/ 31938 h 391225"/>
              <a:gd name="connsiteX0" fmla="*/ 0 w 5016844"/>
              <a:gd name="connsiteY0" fmla="*/ 209303 h 576828"/>
              <a:gd name="connsiteX1" fmla="*/ 1639330 w 5016844"/>
              <a:gd name="connsiteY1" fmla="*/ 209303 h 576828"/>
              <a:gd name="connsiteX2" fmla="*/ 1647568 w 5016844"/>
              <a:gd name="connsiteY2" fmla="*/ 514103 h 576828"/>
              <a:gd name="connsiteX3" fmla="*/ 2180367 w 5016844"/>
              <a:gd name="connsiteY3" fmla="*/ 556837 h 576828"/>
              <a:gd name="connsiteX4" fmla="*/ 2084173 w 5016844"/>
              <a:gd name="connsiteY4" fmla="*/ 209303 h 576828"/>
              <a:gd name="connsiteX5" fmla="*/ 5016844 w 5016844"/>
              <a:gd name="connsiteY5" fmla="*/ 217541 h 576828"/>
              <a:gd name="connsiteX0" fmla="*/ 0 w 5016844"/>
              <a:gd name="connsiteY0" fmla="*/ 209303 h 576828"/>
              <a:gd name="connsiteX1" fmla="*/ 1639330 w 5016844"/>
              <a:gd name="connsiteY1" fmla="*/ 209303 h 576828"/>
              <a:gd name="connsiteX2" fmla="*/ 1647568 w 5016844"/>
              <a:gd name="connsiteY2" fmla="*/ 514103 h 576828"/>
              <a:gd name="connsiteX3" fmla="*/ 2180367 w 5016844"/>
              <a:gd name="connsiteY3" fmla="*/ 556837 h 576828"/>
              <a:gd name="connsiteX4" fmla="*/ 2084173 w 5016844"/>
              <a:gd name="connsiteY4" fmla="*/ 209303 h 576828"/>
              <a:gd name="connsiteX5" fmla="*/ 5016844 w 5016844"/>
              <a:gd name="connsiteY5" fmla="*/ 217541 h 576828"/>
              <a:gd name="connsiteX0" fmla="*/ 0 w 5016844"/>
              <a:gd name="connsiteY0" fmla="*/ 0 h 367525"/>
              <a:gd name="connsiteX1" fmla="*/ 1639330 w 5016844"/>
              <a:gd name="connsiteY1" fmla="*/ 0 h 367525"/>
              <a:gd name="connsiteX2" fmla="*/ 1647568 w 5016844"/>
              <a:gd name="connsiteY2" fmla="*/ 304800 h 367525"/>
              <a:gd name="connsiteX3" fmla="*/ 2180367 w 5016844"/>
              <a:gd name="connsiteY3" fmla="*/ 347534 h 367525"/>
              <a:gd name="connsiteX4" fmla="*/ 2084173 w 5016844"/>
              <a:gd name="connsiteY4" fmla="*/ 0 h 367525"/>
              <a:gd name="connsiteX5" fmla="*/ 5016844 w 5016844"/>
              <a:gd name="connsiteY5" fmla="*/ 8238 h 367525"/>
              <a:gd name="connsiteX0" fmla="*/ 0 w 5016844"/>
              <a:gd name="connsiteY0" fmla="*/ 0 h 316020"/>
              <a:gd name="connsiteX1" fmla="*/ 1639330 w 5016844"/>
              <a:gd name="connsiteY1" fmla="*/ 0 h 316020"/>
              <a:gd name="connsiteX2" fmla="*/ 1647568 w 5016844"/>
              <a:gd name="connsiteY2" fmla="*/ 304800 h 316020"/>
              <a:gd name="connsiteX3" fmla="*/ 1900967 w 5016844"/>
              <a:gd name="connsiteY3" fmla="*/ 233234 h 316020"/>
              <a:gd name="connsiteX4" fmla="*/ 2084173 w 5016844"/>
              <a:gd name="connsiteY4" fmla="*/ 0 h 316020"/>
              <a:gd name="connsiteX5" fmla="*/ 5016844 w 5016844"/>
              <a:gd name="connsiteY5" fmla="*/ 8238 h 316020"/>
              <a:gd name="connsiteX0" fmla="*/ 0 w 5016844"/>
              <a:gd name="connsiteY0" fmla="*/ 0 h 321926"/>
              <a:gd name="connsiteX1" fmla="*/ 1639330 w 5016844"/>
              <a:gd name="connsiteY1" fmla="*/ 0 h 321926"/>
              <a:gd name="connsiteX2" fmla="*/ 1647568 w 5016844"/>
              <a:gd name="connsiteY2" fmla="*/ 304800 h 321926"/>
              <a:gd name="connsiteX3" fmla="*/ 1900967 w 5016844"/>
              <a:gd name="connsiteY3" fmla="*/ 233234 h 321926"/>
              <a:gd name="connsiteX4" fmla="*/ 2084173 w 5016844"/>
              <a:gd name="connsiteY4" fmla="*/ 0 h 321926"/>
              <a:gd name="connsiteX5" fmla="*/ 5016844 w 5016844"/>
              <a:gd name="connsiteY5" fmla="*/ 8238 h 321926"/>
              <a:gd name="connsiteX0" fmla="*/ 0 w 5016844"/>
              <a:gd name="connsiteY0" fmla="*/ 0 h 324742"/>
              <a:gd name="connsiteX1" fmla="*/ 1639330 w 5016844"/>
              <a:gd name="connsiteY1" fmla="*/ 0 h 324742"/>
              <a:gd name="connsiteX2" fmla="*/ 1647568 w 5016844"/>
              <a:gd name="connsiteY2" fmla="*/ 304800 h 324742"/>
              <a:gd name="connsiteX3" fmla="*/ 1900967 w 5016844"/>
              <a:gd name="connsiteY3" fmla="*/ 233234 h 324742"/>
              <a:gd name="connsiteX4" fmla="*/ 2084173 w 5016844"/>
              <a:gd name="connsiteY4" fmla="*/ 0 h 324742"/>
              <a:gd name="connsiteX5" fmla="*/ 5016844 w 5016844"/>
              <a:gd name="connsiteY5" fmla="*/ 8238 h 324742"/>
              <a:gd name="connsiteX0" fmla="*/ 0 w 5016844"/>
              <a:gd name="connsiteY0" fmla="*/ 0 h 321926"/>
              <a:gd name="connsiteX1" fmla="*/ 1639330 w 5016844"/>
              <a:gd name="connsiteY1" fmla="*/ 0 h 321926"/>
              <a:gd name="connsiteX2" fmla="*/ 1647568 w 5016844"/>
              <a:gd name="connsiteY2" fmla="*/ 304800 h 321926"/>
              <a:gd name="connsiteX3" fmla="*/ 1900967 w 5016844"/>
              <a:gd name="connsiteY3" fmla="*/ 233234 h 321926"/>
              <a:gd name="connsiteX4" fmla="*/ 2084173 w 5016844"/>
              <a:gd name="connsiteY4" fmla="*/ 0 h 321926"/>
              <a:gd name="connsiteX5" fmla="*/ 5016844 w 5016844"/>
              <a:gd name="connsiteY5" fmla="*/ 8238 h 321926"/>
              <a:gd name="connsiteX0" fmla="*/ 0 w 5016844"/>
              <a:gd name="connsiteY0" fmla="*/ 0 h 323518"/>
              <a:gd name="connsiteX1" fmla="*/ 1639330 w 5016844"/>
              <a:gd name="connsiteY1" fmla="*/ 0 h 323518"/>
              <a:gd name="connsiteX2" fmla="*/ 1647568 w 5016844"/>
              <a:gd name="connsiteY2" fmla="*/ 304800 h 323518"/>
              <a:gd name="connsiteX3" fmla="*/ 1942242 w 5016844"/>
              <a:gd name="connsiteY3" fmla="*/ 239584 h 323518"/>
              <a:gd name="connsiteX4" fmla="*/ 2084173 w 5016844"/>
              <a:gd name="connsiteY4" fmla="*/ 0 h 323518"/>
              <a:gd name="connsiteX5" fmla="*/ 5016844 w 5016844"/>
              <a:gd name="connsiteY5" fmla="*/ 8238 h 323518"/>
              <a:gd name="connsiteX0" fmla="*/ 0 w 5016844"/>
              <a:gd name="connsiteY0" fmla="*/ 0 h 327491"/>
              <a:gd name="connsiteX1" fmla="*/ 1639330 w 5016844"/>
              <a:gd name="connsiteY1" fmla="*/ 0 h 327491"/>
              <a:gd name="connsiteX2" fmla="*/ 1647568 w 5016844"/>
              <a:gd name="connsiteY2" fmla="*/ 304800 h 327491"/>
              <a:gd name="connsiteX3" fmla="*/ 1942242 w 5016844"/>
              <a:gd name="connsiteY3" fmla="*/ 239584 h 327491"/>
              <a:gd name="connsiteX4" fmla="*/ 2084173 w 5016844"/>
              <a:gd name="connsiteY4" fmla="*/ 0 h 327491"/>
              <a:gd name="connsiteX5" fmla="*/ 5016844 w 5016844"/>
              <a:gd name="connsiteY5" fmla="*/ 8238 h 327491"/>
              <a:gd name="connsiteX0" fmla="*/ 0 w 5016844"/>
              <a:gd name="connsiteY0" fmla="*/ 0 h 321362"/>
              <a:gd name="connsiteX1" fmla="*/ 1639330 w 5016844"/>
              <a:gd name="connsiteY1" fmla="*/ 0 h 321362"/>
              <a:gd name="connsiteX2" fmla="*/ 1647568 w 5016844"/>
              <a:gd name="connsiteY2" fmla="*/ 304800 h 321362"/>
              <a:gd name="connsiteX3" fmla="*/ 1942242 w 5016844"/>
              <a:gd name="connsiteY3" fmla="*/ 239584 h 321362"/>
              <a:gd name="connsiteX4" fmla="*/ 2084173 w 5016844"/>
              <a:gd name="connsiteY4" fmla="*/ 0 h 321362"/>
              <a:gd name="connsiteX5" fmla="*/ 5016844 w 5016844"/>
              <a:gd name="connsiteY5" fmla="*/ 8238 h 321362"/>
              <a:gd name="connsiteX0" fmla="*/ 0 w 5016844"/>
              <a:gd name="connsiteY0" fmla="*/ 0 h 318955"/>
              <a:gd name="connsiteX1" fmla="*/ 1639330 w 5016844"/>
              <a:gd name="connsiteY1" fmla="*/ 0 h 318955"/>
              <a:gd name="connsiteX2" fmla="*/ 1647568 w 5016844"/>
              <a:gd name="connsiteY2" fmla="*/ 304800 h 318955"/>
              <a:gd name="connsiteX3" fmla="*/ 1942242 w 5016844"/>
              <a:gd name="connsiteY3" fmla="*/ 239584 h 318955"/>
              <a:gd name="connsiteX4" fmla="*/ 2084173 w 5016844"/>
              <a:gd name="connsiteY4" fmla="*/ 0 h 318955"/>
              <a:gd name="connsiteX5" fmla="*/ 5016844 w 5016844"/>
              <a:gd name="connsiteY5" fmla="*/ 8238 h 318955"/>
              <a:gd name="connsiteX0" fmla="*/ 0 w 5016844"/>
              <a:gd name="connsiteY0" fmla="*/ 0 h 427411"/>
              <a:gd name="connsiteX1" fmla="*/ 1639330 w 5016844"/>
              <a:gd name="connsiteY1" fmla="*/ 0 h 427411"/>
              <a:gd name="connsiteX2" fmla="*/ 1647568 w 5016844"/>
              <a:gd name="connsiteY2" fmla="*/ 304800 h 427411"/>
              <a:gd name="connsiteX3" fmla="*/ 2024792 w 5016844"/>
              <a:gd name="connsiteY3" fmla="*/ 414209 h 427411"/>
              <a:gd name="connsiteX4" fmla="*/ 2084173 w 5016844"/>
              <a:gd name="connsiteY4" fmla="*/ 0 h 427411"/>
              <a:gd name="connsiteX5" fmla="*/ 5016844 w 5016844"/>
              <a:gd name="connsiteY5" fmla="*/ 8238 h 427411"/>
              <a:gd name="connsiteX0" fmla="*/ 0 w 5016844"/>
              <a:gd name="connsiteY0" fmla="*/ 0 h 425295"/>
              <a:gd name="connsiteX1" fmla="*/ 1639330 w 5016844"/>
              <a:gd name="connsiteY1" fmla="*/ 0 h 425295"/>
              <a:gd name="connsiteX2" fmla="*/ 1638043 w 5016844"/>
              <a:gd name="connsiteY2" fmla="*/ 295275 h 425295"/>
              <a:gd name="connsiteX3" fmla="*/ 2024792 w 5016844"/>
              <a:gd name="connsiteY3" fmla="*/ 414209 h 425295"/>
              <a:gd name="connsiteX4" fmla="*/ 2084173 w 5016844"/>
              <a:gd name="connsiteY4" fmla="*/ 0 h 425295"/>
              <a:gd name="connsiteX5" fmla="*/ 5016844 w 5016844"/>
              <a:gd name="connsiteY5" fmla="*/ 8238 h 425295"/>
              <a:gd name="connsiteX0" fmla="*/ 0 w 5016844"/>
              <a:gd name="connsiteY0" fmla="*/ 0 h 423449"/>
              <a:gd name="connsiteX1" fmla="*/ 1639330 w 5016844"/>
              <a:gd name="connsiteY1" fmla="*/ 0 h 423449"/>
              <a:gd name="connsiteX2" fmla="*/ 1638043 w 5016844"/>
              <a:gd name="connsiteY2" fmla="*/ 295275 h 423449"/>
              <a:gd name="connsiteX3" fmla="*/ 2024792 w 5016844"/>
              <a:gd name="connsiteY3" fmla="*/ 414209 h 423449"/>
              <a:gd name="connsiteX4" fmla="*/ 2084173 w 5016844"/>
              <a:gd name="connsiteY4" fmla="*/ 0 h 423449"/>
              <a:gd name="connsiteX5" fmla="*/ 5016844 w 5016844"/>
              <a:gd name="connsiteY5" fmla="*/ 8238 h 423449"/>
              <a:gd name="connsiteX0" fmla="*/ 0 w 5016844"/>
              <a:gd name="connsiteY0" fmla="*/ 0 h 423449"/>
              <a:gd name="connsiteX1" fmla="*/ 1639330 w 5016844"/>
              <a:gd name="connsiteY1" fmla="*/ 0 h 423449"/>
              <a:gd name="connsiteX2" fmla="*/ 1638043 w 5016844"/>
              <a:gd name="connsiteY2" fmla="*/ 295275 h 423449"/>
              <a:gd name="connsiteX3" fmla="*/ 2024792 w 5016844"/>
              <a:gd name="connsiteY3" fmla="*/ 414209 h 423449"/>
              <a:gd name="connsiteX4" fmla="*/ 2084173 w 5016844"/>
              <a:gd name="connsiteY4" fmla="*/ 0 h 423449"/>
              <a:gd name="connsiteX5" fmla="*/ 5016844 w 5016844"/>
              <a:gd name="connsiteY5" fmla="*/ 8238 h 423449"/>
              <a:gd name="connsiteX0" fmla="*/ 0 w 5016844"/>
              <a:gd name="connsiteY0" fmla="*/ 0 h 295995"/>
              <a:gd name="connsiteX1" fmla="*/ 1639330 w 5016844"/>
              <a:gd name="connsiteY1" fmla="*/ 0 h 295995"/>
              <a:gd name="connsiteX2" fmla="*/ 1638043 w 5016844"/>
              <a:gd name="connsiteY2" fmla="*/ 295275 h 295995"/>
              <a:gd name="connsiteX3" fmla="*/ 1904142 w 5016844"/>
              <a:gd name="connsiteY3" fmla="*/ 230059 h 295995"/>
              <a:gd name="connsiteX4" fmla="*/ 2084173 w 5016844"/>
              <a:gd name="connsiteY4" fmla="*/ 0 h 295995"/>
              <a:gd name="connsiteX5" fmla="*/ 5016844 w 5016844"/>
              <a:gd name="connsiteY5" fmla="*/ 8238 h 295995"/>
              <a:gd name="connsiteX0" fmla="*/ 1287 w 3378801"/>
              <a:gd name="connsiteY0" fmla="*/ 0 h 295995"/>
              <a:gd name="connsiteX1" fmla="*/ 0 w 3378801"/>
              <a:gd name="connsiteY1" fmla="*/ 295275 h 295995"/>
              <a:gd name="connsiteX2" fmla="*/ 266099 w 3378801"/>
              <a:gd name="connsiteY2" fmla="*/ 230059 h 295995"/>
              <a:gd name="connsiteX3" fmla="*/ 446130 w 3378801"/>
              <a:gd name="connsiteY3" fmla="*/ 0 h 295995"/>
              <a:gd name="connsiteX4" fmla="*/ 3378801 w 3378801"/>
              <a:gd name="connsiteY4" fmla="*/ 8238 h 295995"/>
              <a:gd name="connsiteX0" fmla="*/ 1287 w 3378801"/>
              <a:gd name="connsiteY0" fmla="*/ 3175 h 295995"/>
              <a:gd name="connsiteX1" fmla="*/ 0 w 3378801"/>
              <a:gd name="connsiteY1" fmla="*/ 295275 h 295995"/>
              <a:gd name="connsiteX2" fmla="*/ 266099 w 3378801"/>
              <a:gd name="connsiteY2" fmla="*/ 230059 h 295995"/>
              <a:gd name="connsiteX3" fmla="*/ 446130 w 3378801"/>
              <a:gd name="connsiteY3" fmla="*/ 0 h 295995"/>
              <a:gd name="connsiteX4" fmla="*/ 3378801 w 3378801"/>
              <a:gd name="connsiteY4" fmla="*/ 8238 h 29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801" h="295995">
                <a:moveTo>
                  <a:pt x="1287" y="3175"/>
                </a:moveTo>
                <a:lnTo>
                  <a:pt x="0" y="295275"/>
                </a:lnTo>
                <a:cubicBezTo>
                  <a:pt x="66360" y="300281"/>
                  <a:pt x="191744" y="279271"/>
                  <a:pt x="266099" y="230059"/>
                </a:cubicBezTo>
                <a:cubicBezTo>
                  <a:pt x="340454" y="180847"/>
                  <a:pt x="389309" y="72424"/>
                  <a:pt x="446130" y="0"/>
                </a:cubicBezTo>
                <a:lnTo>
                  <a:pt x="3378801" y="8238"/>
                </a:lnTo>
              </a:path>
            </a:pathLst>
          </a:custGeom>
          <a:noFill/>
          <a:ln w="34925">
            <a:solidFill>
              <a:srgbClr val="28C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502D60-B8DD-4236-B192-A8452A214962}"/>
              </a:ext>
            </a:extLst>
          </p:cNvPr>
          <p:cNvSpPr/>
          <p:nvPr/>
        </p:nvSpPr>
        <p:spPr>
          <a:xfrm>
            <a:off x="4005263" y="2680097"/>
            <a:ext cx="1295400" cy="8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 dirty="0">
              <a:latin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40AAD9-927D-4D74-87BF-4911FDB18381}"/>
              </a:ext>
            </a:extLst>
          </p:cNvPr>
          <p:cNvSpPr/>
          <p:nvPr/>
        </p:nvSpPr>
        <p:spPr>
          <a:xfrm rot="5400000">
            <a:off x="4820841" y="3059907"/>
            <a:ext cx="932260" cy="79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 dirty="0">
              <a:latin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2BD9C7-0C69-405C-B6BC-9249AB88ABF3}"/>
              </a:ext>
            </a:extLst>
          </p:cNvPr>
          <p:cNvSpPr/>
          <p:nvPr/>
        </p:nvSpPr>
        <p:spPr>
          <a:xfrm rot="20448400">
            <a:off x="5213747" y="3136107"/>
            <a:ext cx="1713309" cy="2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 dirty="0">
              <a:latin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ADE6AE-2C33-4C66-BB3E-A3B5C24AD85B}"/>
              </a:ext>
            </a:extLst>
          </p:cNvPr>
          <p:cNvCxnSpPr>
            <a:cxnSpLocks/>
          </p:cNvCxnSpPr>
          <p:nvPr/>
        </p:nvCxnSpPr>
        <p:spPr>
          <a:xfrm flipH="1">
            <a:off x="1547813" y="2969419"/>
            <a:ext cx="631269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DBC6AAC1-5FFC-4424-80B0-75CFE6DE6B22}"/>
              </a:ext>
            </a:extLst>
          </p:cNvPr>
          <p:cNvSpPr/>
          <p:nvPr/>
        </p:nvSpPr>
        <p:spPr>
          <a:xfrm>
            <a:off x="6840142" y="2826544"/>
            <a:ext cx="1134665" cy="69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 dirty="0">
              <a:latin typeface="Calibri" panose="020F0502020204030204" pitchFamily="34" charset="0"/>
            </a:endParaRPr>
          </a:p>
        </p:txBody>
      </p:sp>
      <p:pic>
        <p:nvPicPr>
          <p:cNvPr id="15" name="Picture 6" descr="How should continuous education be funded: UEMS point of view">
            <a:extLst>
              <a:ext uri="{FF2B5EF4-FFF2-40B4-BE49-F238E27FC236}">
                <a16:creationId xmlns:a16="http://schemas.microsoft.com/office/drawing/2014/main" id="{689F7F78-0D02-51B1-D1E2-B24D5285C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37937"/>
            <a:ext cx="1084855" cy="10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11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0620-CE52-453A-A73C-9BBF8175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Frailty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E8D14-57E6-4469-9176-036A7DFA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8264"/>
            <a:ext cx="7772400" cy="2386971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b="1" dirty="0"/>
              <a:t>Not a diagnosis</a:t>
            </a:r>
            <a:r>
              <a:rPr lang="en-IE" dirty="0"/>
              <a:t>, often not a patient’s identity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/>
              <a:t>Frequently presents alongside other </a:t>
            </a:r>
            <a:r>
              <a:rPr lang="en-IE" b="1" dirty="0"/>
              <a:t>geriatric syndromes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b="1" dirty="0"/>
              <a:t>Dynamic</a:t>
            </a:r>
            <a:r>
              <a:rPr lang="en-IE" dirty="0"/>
              <a:t> in nature, potentially </a:t>
            </a:r>
            <a:r>
              <a:rPr lang="en-IE" b="1" dirty="0"/>
              <a:t>preventable &amp; remediable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b="1" dirty="0"/>
              <a:t>Early identification and management</a:t>
            </a:r>
            <a:r>
              <a:rPr lang="en-IE" dirty="0"/>
              <a:t> improve outcomes</a:t>
            </a:r>
            <a:endParaRPr lang="en-IE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3F6BD-B0EA-DA65-BA91-FA184C3B9D2D}"/>
              </a:ext>
            </a:extLst>
          </p:cNvPr>
          <p:cNvSpPr txBox="1"/>
          <p:nvPr/>
        </p:nvSpPr>
        <p:spPr>
          <a:xfrm>
            <a:off x="4114800" y="4380086"/>
            <a:ext cx="4751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 dirty="0" err="1">
                <a:solidFill>
                  <a:srgbClr val="0070C0"/>
                </a:solidFill>
                <a:effectLst/>
                <a:latin typeface="BlinkMacSystemFont"/>
              </a:rPr>
              <a:t>Dent</a:t>
            </a:r>
            <a:r>
              <a:rPr lang="es-ES" sz="1200" b="0" i="0" dirty="0">
                <a:solidFill>
                  <a:srgbClr val="0070C0"/>
                </a:solidFill>
                <a:effectLst/>
                <a:latin typeface="BlinkMacSystemFont"/>
              </a:rPr>
              <a:t> E, Martin FC, Bergman H, </a:t>
            </a:r>
            <a:r>
              <a:rPr lang="es-ES" sz="1200" b="0" i="0" dirty="0" err="1">
                <a:solidFill>
                  <a:srgbClr val="0070C0"/>
                </a:solidFill>
                <a:effectLst/>
                <a:latin typeface="BlinkMacSystemFont"/>
              </a:rPr>
              <a:t>Woo</a:t>
            </a:r>
            <a:r>
              <a:rPr lang="es-ES" sz="1200" b="0" i="0" dirty="0">
                <a:solidFill>
                  <a:srgbClr val="0070C0"/>
                </a:solidFill>
                <a:effectLst/>
                <a:latin typeface="BlinkMacSystemFont"/>
              </a:rPr>
              <a:t> J, Romero-Ortuno R, </a:t>
            </a:r>
            <a:r>
              <a:rPr lang="es-ES" sz="1200" b="0" i="0" dirty="0" err="1">
                <a:solidFill>
                  <a:srgbClr val="0070C0"/>
                </a:solidFill>
                <a:effectLst/>
                <a:latin typeface="BlinkMacSystemFont"/>
              </a:rPr>
              <a:t>Walston</a:t>
            </a:r>
            <a:r>
              <a:rPr lang="es-ES" sz="1200" b="0" i="0" dirty="0">
                <a:solidFill>
                  <a:srgbClr val="0070C0"/>
                </a:solidFill>
                <a:effectLst/>
                <a:latin typeface="BlinkMacSystemFont"/>
              </a:rPr>
              <a:t> JD. </a:t>
            </a:r>
            <a:r>
              <a:rPr lang="es-ES" sz="1200" b="1" i="0" dirty="0">
                <a:solidFill>
                  <a:srgbClr val="0070C0"/>
                </a:solidFill>
                <a:effectLst/>
                <a:latin typeface="BlinkMacSystemFont"/>
              </a:rPr>
              <a:t>Management of </a:t>
            </a:r>
            <a:r>
              <a:rPr lang="es-ES" sz="1200" b="1" i="0" dirty="0" err="1">
                <a:solidFill>
                  <a:srgbClr val="0070C0"/>
                </a:solidFill>
                <a:effectLst/>
                <a:latin typeface="BlinkMacSystemFont"/>
              </a:rPr>
              <a:t>frailty</a:t>
            </a:r>
            <a:r>
              <a:rPr lang="es-ES" sz="1200" b="1" i="0" dirty="0">
                <a:solidFill>
                  <a:srgbClr val="0070C0"/>
                </a:solidFill>
                <a:effectLst/>
                <a:latin typeface="BlinkMacSystemFont"/>
              </a:rPr>
              <a:t>: </a:t>
            </a:r>
            <a:r>
              <a:rPr lang="es-ES" sz="1200" b="1" i="0" dirty="0" err="1">
                <a:solidFill>
                  <a:srgbClr val="0070C0"/>
                </a:solidFill>
                <a:effectLst/>
                <a:latin typeface="BlinkMacSystemFont"/>
              </a:rPr>
              <a:t>opportunities</a:t>
            </a:r>
            <a:r>
              <a:rPr lang="es-ES" sz="1200" b="1" i="0" dirty="0">
                <a:solidFill>
                  <a:srgbClr val="0070C0"/>
                </a:solidFill>
                <a:effectLst/>
                <a:latin typeface="BlinkMacSystemFont"/>
              </a:rPr>
              <a:t>, </a:t>
            </a:r>
            <a:r>
              <a:rPr lang="es-ES" sz="1200" b="1" i="0" dirty="0" err="1">
                <a:solidFill>
                  <a:srgbClr val="0070C0"/>
                </a:solidFill>
                <a:effectLst/>
                <a:latin typeface="BlinkMacSystemFont"/>
              </a:rPr>
              <a:t>challenges</a:t>
            </a:r>
            <a:r>
              <a:rPr lang="es-ES" sz="1200" b="1" i="0" dirty="0">
                <a:solidFill>
                  <a:srgbClr val="0070C0"/>
                </a:solidFill>
                <a:effectLst/>
                <a:latin typeface="BlinkMacSystemFont"/>
              </a:rPr>
              <a:t>, and future </a:t>
            </a:r>
            <a:r>
              <a:rPr lang="es-ES" sz="1200" b="1" i="0" dirty="0" err="1">
                <a:solidFill>
                  <a:srgbClr val="0070C0"/>
                </a:solidFill>
                <a:effectLst/>
                <a:latin typeface="BlinkMacSystemFont"/>
              </a:rPr>
              <a:t>directions</a:t>
            </a:r>
            <a:r>
              <a:rPr lang="es-ES" sz="1200" b="0" i="0" dirty="0">
                <a:solidFill>
                  <a:srgbClr val="0070C0"/>
                </a:solidFill>
                <a:effectLst/>
                <a:latin typeface="BlinkMacSystemFont"/>
              </a:rPr>
              <a:t>. </a:t>
            </a:r>
            <a:r>
              <a:rPr lang="es-ES" sz="1200" b="0" i="1" dirty="0">
                <a:solidFill>
                  <a:srgbClr val="0070C0"/>
                </a:solidFill>
                <a:effectLst/>
                <a:latin typeface="BlinkMacSystemFont"/>
              </a:rPr>
              <a:t>The</a:t>
            </a:r>
            <a:r>
              <a:rPr lang="es-ES" sz="1200" b="0" i="0" dirty="0">
                <a:solidFill>
                  <a:srgbClr val="0070C0"/>
                </a:solidFill>
                <a:effectLst/>
                <a:latin typeface="BlinkMacSystemFont"/>
              </a:rPr>
              <a:t> </a:t>
            </a:r>
            <a:r>
              <a:rPr lang="es-ES" sz="1200" b="0" i="1" dirty="0">
                <a:solidFill>
                  <a:srgbClr val="0070C0"/>
                </a:solidFill>
                <a:effectLst/>
                <a:latin typeface="BlinkMacSystemFont"/>
              </a:rPr>
              <a:t>Lancet</a:t>
            </a:r>
            <a:r>
              <a:rPr lang="es-ES" sz="1200" dirty="0">
                <a:solidFill>
                  <a:srgbClr val="0070C0"/>
                </a:solidFill>
                <a:latin typeface="BlinkMacSystemFont"/>
              </a:rPr>
              <a:t> </a:t>
            </a:r>
            <a:r>
              <a:rPr lang="es-ES" sz="1200" b="0" i="0" dirty="0">
                <a:solidFill>
                  <a:srgbClr val="0070C0"/>
                </a:solidFill>
                <a:effectLst/>
                <a:latin typeface="BlinkMacSystemFont"/>
              </a:rPr>
              <a:t>2019; 394:1376-1386</a:t>
            </a:r>
            <a:endParaRPr lang="es-ES" sz="1200" dirty="0">
              <a:solidFill>
                <a:srgbClr val="0070C0"/>
              </a:solidFill>
            </a:endParaRPr>
          </a:p>
        </p:txBody>
      </p:sp>
      <p:pic>
        <p:nvPicPr>
          <p:cNvPr id="6" name="Picture 6" descr="How should continuous education be funded: UEMS point of view">
            <a:extLst>
              <a:ext uri="{FF2B5EF4-FFF2-40B4-BE49-F238E27FC236}">
                <a16:creationId xmlns:a16="http://schemas.microsoft.com/office/drawing/2014/main" id="{5F5FB58E-CA0D-DDF1-C157-7C4B7A89B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37937"/>
            <a:ext cx="1084855" cy="10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20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0620-CE52-453A-A73C-9BBF8175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FRailty Outside Geriatrics (FROG)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E8D14-57E6-4469-9176-036A7DFA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7669"/>
            <a:ext cx="7772400" cy="1610615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/>
              <a:t>Frailty affects </a:t>
            </a:r>
            <a:r>
              <a:rPr lang="en-IE" b="1" dirty="0"/>
              <a:t>most specialties</a:t>
            </a:r>
            <a:r>
              <a:rPr lang="en-IE" dirty="0"/>
              <a:t>, not just geriatrics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/>
              <a:t>Non-geriatricians may have </a:t>
            </a:r>
            <a:r>
              <a:rPr lang="en-IE" b="1" dirty="0"/>
              <a:t>different interpretations</a:t>
            </a:r>
            <a:r>
              <a:rPr lang="en-IE" dirty="0"/>
              <a:t> of frailty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dirty="0"/>
              <a:t>Many non-geriatricians </a:t>
            </a:r>
            <a:r>
              <a:rPr lang="en-IE" b="1" dirty="0"/>
              <a:t>lack formal education</a:t>
            </a:r>
            <a:r>
              <a:rPr lang="en-IE" dirty="0"/>
              <a:t> on frailty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3F6BD-B0EA-DA65-BA91-FA184C3B9D2D}"/>
              </a:ext>
            </a:extLst>
          </p:cNvPr>
          <p:cNvSpPr txBox="1"/>
          <p:nvPr/>
        </p:nvSpPr>
        <p:spPr>
          <a:xfrm>
            <a:off x="4284733" y="4349531"/>
            <a:ext cx="45841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200" dirty="0">
                <a:solidFill>
                  <a:srgbClr val="0070C0"/>
                </a:solidFill>
              </a:rPr>
              <a:t>Romero-Ortuno R, Stuck AE, Masud T. </a:t>
            </a:r>
            <a:r>
              <a:rPr lang="en-IE" sz="1200" b="1" dirty="0">
                <a:solidFill>
                  <a:srgbClr val="0070C0"/>
                </a:solidFill>
              </a:rPr>
              <a:t>The giants of education in geriatric medicine and gerontology</a:t>
            </a:r>
            <a:r>
              <a:rPr lang="en-IE" sz="1200" dirty="0">
                <a:solidFill>
                  <a:srgbClr val="0070C0"/>
                </a:solidFill>
              </a:rPr>
              <a:t>. </a:t>
            </a:r>
            <a:r>
              <a:rPr lang="en-IE" sz="1200" i="1" dirty="0">
                <a:solidFill>
                  <a:srgbClr val="0070C0"/>
                </a:solidFill>
              </a:rPr>
              <a:t>Age and Ageing</a:t>
            </a:r>
            <a:r>
              <a:rPr lang="en-IE" sz="1200" dirty="0">
                <a:solidFill>
                  <a:srgbClr val="0070C0"/>
                </a:solidFill>
              </a:rPr>
              <a:t> 2022; 51(2)</a:t>
            </a:r>
            <a:endParaRPr lang="es-ES" sz="1200" dirty="0">
              <a:solidFill>
                <a:srgbClr val="0070C0"/>
              </a:solidFill>
            </a:endParaRPr>
          </a:p>
        </p:txBody>
      </p:sp>
      <p:pic>
        <p:nvPicPr>
          <p:cNvPr id="6" name="Picture 6" descr="How should continuous education be funded: UEMS point of view">
            <a:extLst>
              <a:ext uri="{FF2B5EF4-FFF2-40B4-BE49-F238E27FC236}">
                <a16:creationId xmlns:a16="http://schemas.microsoft.com/office/drawing/2014/main" id="{5F5FB58E-CA0D-DDF1-C157-7C4B7A89B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37937"/>
            <a:ext cx="1084855" cy="10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iss A Frog Posters | Redbubble">
            <a:extLst>
              <a:ext uri="{FF2B5EF4-FFF2-40B4-BE49-F238E27FC236}">
                <a16:creationId xmlns:a16="http://schemas.microsoft.com/office/drawing/2014/main" id="{81019303-3FEE-4E04-B323-1F9A84BF2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4" t="12099" r="20563" b="24047"/>
          <a:stretch/>
        </p:blipFill>
        <p:spPr bwMode="auto">
          <a:xfrm>
            <a:off x="7010191" y="117083"/>
            <a:ext cx="1505159" cy="1610615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484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280"/>
            <a:ext cx="7886700" cy="994172"/>
          </a:xfrm>
        </p:spPr>
        <p:txBody>
          <a:bodyPr/>
          <a:lstStyle/>
          <a:p>
            <a:r>
              <a:rPr dirty="0"/>
              <a:t>Purpose of the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4793"/>
            <a:ext cx="8313049" cy="326350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E" dirty="0"/>
              <a:t>Assess educational needs on frailty among non-geriatric specialists.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E" dirty="0"/>
              <a:t>Conduct a structured survey, coordinated by UEMS, on frailty perceptions, tools, and training needs across relevant UEMS bodies.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E" dirty="0"/>
              <a:t>Collaboratively explore the development of a basic frailty curriculum for non-geriatricians, potentially leading to an academic publication and/or appendix to ETRs.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E" dirty="0"/>
              <a:t>Further details are available in the supporting document.</a:t>
            </a:r>
            <a:endParaRPr dirty="0"/>
          </a:p>
        </p:txBody>
      </p:sp>
      <p:pic>
        <p:nvPicPr>
          <p:cNvPr id="4" name="Picture 6" descr="How should continuous education be funded: UEMS point of view">
            <a:extLst>
              <a:ext uri="{FF2B5EF4-FFF2-40B4-BE49-F238E27FC236}">
                <a16:creationId xmlns:a16="http://schemas.microsoft.com/office/drawing/2014/main" id="{A5129F68-4A92-C463-50B2-9BE3240B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37937"/>
            <a:ext cx="1084855" cy="10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7f11885a-7321-4cee-a8ab-cbeeaa2f8e99"/>
  <p:tag name="WASPOLLED" val="D6529DD927674648915482ACE3E17BB7"/>
  <p:tag name="TPVERSION" val="8"/>
  <p:tag name="TPFULLVERSION" val="8.9.1.2"/>
  <p:tag name="PPTVERSION" val="16"/>
  <p:tag name="TPOS" val="2"/>
  <p:tag name="TPLASTSAVEVERSION" val="6.4 PC"/>
  <p:tag name="ARTICULATE_DESIGN_ID_TCD_PPT_CALIBRI_OPTION1A" val="G6cRb8g2"/>
  <p:tag name="ARTICULATE_DESIGN_ID_OFFICE THEME" val="cXKoPPHU"/>
  <p:tag name="ARTICULATE_SLIDE_COUNT" val="11"/>
  <p:tag name="ARTICULATE_PROJECT_OPEN" val="0"/>
  <p:tag name="PRESGUID" val="2f66ee71-fb7a-4932-a15d-37a3e5bd34a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399A51-C74A-4781-9760-6844081594C4}"/>
</file>

<file path=customXml/itemProps2.xml><?xml version="1.0" encoding="utf-8"?>
<ds:datastoreItem xmlns:ds="http://schemas.openxmlformats.org/officeDocument/2006/customXml" ds:itemID="{19080DA0-85F9-4B60-889F-6AB085F2FA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6A7A034-2CA7-4D85-9D46-03B60FC52A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620</Words>
  <Application>Microsoft Office PowerPoint</Application>
  <PresentationFormat>On-screen Show (16:9)</PresentationFormat>
  <Paragraphs>131</Paragraphs>
  <Slides>11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 Light</vt:lpstr>
      <vt:lpstr>Calibri</vt:lpstr>
      <vt:lpstr>Source Sans Pro</vt:lpstr>
      <vt:lpstr>ＭＳ Ｐゴシック</vt:lpstr>
      <vt:lpstr>BlinkMacSystemFont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Frailty</vt:lpstr>
      <vt:lpstr>FRailty Outside Geriatrics (FROG)</vt:lpstr>
      <vt:lpstr>Purpose of the Initiative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1. Ageing Demographics and  the concept of Frailty in older adults  Assessment and Management of Frailty in Ageing Adults (AY 2020-2021)</dc:title>
  <dc:creator>Roman Romero-Ortuno</dc:creator>
  <cp:lastModifiedBy>Roman Romero-Ortuno</cp:lastModifiedBy>
  <cp:revision>167</cp:revision>
  <dcterms:created xsi:type="dcterms:W3CDTF">2020-08-10T07:26:13Z</dcterms:created>
  <dcterms:modified xsi:type="dcterms:W3CDTF">2024-10-13T09:55:03Z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0x0101003E2C51F62318934A904123102D2ED2A8</vt:lpwstr>
  </property>
  <property fmtid="{D5CDD505-2E9C-101B-9397-08002B2CF9AE}" pid="3" name="ArticulateGUID">
    <vt:lpwstr>FCDE27CB-59D5-4F9E-B30C-07EA9C5F6BC0</vt:lpwstr>
  </property>
  <property fmtid="{D5CDD505-2E9C-101B-9397-08002B2CF9AE}" pid="4" name="ArticulatePath">
    <vt:lpwstr>https://tcdud-my.sharepoint.com/personal/romeroor_tcd_ie/Documents/Documents MASTER/Frailty Module year 1/1. Ageing demographics and concept of frailty/Key concepts Lecture 1</vt:lpwstr>
  </property>
</Properties>
</file>