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Lst>
  <p:sldSz cx="12192000" cy="6858000"/>
  <p:notesSz cx="67833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3" autoAdjust="0"/>
    <p:restoredTop sz="94660"/>
  </p:normalViewPr>
  <p:slideViewPr>
    <p:cSldViewPr snapToGrid="0">
      <p:cViewPr varScale="1">
        <p:scale>
          <a:sx n="72" d="100"/>
          <a:sy n="72" d="100"/>
        </p:scale>
        <p:origin x="6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ive Kilgallen" userId="cb0931f2-f238-4ef4-8de8-9d46cf2e1bb8" providerId="ADAL" clId="{5B7131C3-CA2D-4422-AEF7-42222764724E}"/>
    <pc:docChg chg="custSel addSld modSld">
      <pc:chgData name="Clive Kilgallen" userId="cb0931f2-f238-4ef4-8de8-9d46cf2e1bb8" providerId="ADAL" clId="{5B7131C3-CA2D-4422-AEF7-42222764724E}" dt="2024-10-16T15:29:33.588" v="1168" actId="20577"/>
      <pc:docMkLst>
        <pc:docMk/>
      </pc:docMkLst>
      <pc:sldChg chg="modSp">
        <pc:chgData name="Clive Kilgallen" userId="cb0931f2-f238-4ef4-8de8-9d46cf2e1bb8" providerId="ADAL" clId="{5B7131C3-CA2D-4422-AEF7-42222764724E}" dt="2024-10-16T15:10:39.921" v="1158" actId="2"/>
        <pc:sldMkLst>
          <pc:docMk/>
          <pc:sldMk cId="3389240716" sldId="256"/>
        </pc:sldMkLst>
        <pc:spChg chg="mod">
          <ac:chgData name="Clive Kilgallen" userId="cb0931f2-f238-4ef4-8de8-9d46cf2e1bb8" providerId="ADAL" clId="{5B7131C3-CA2D-4422-AEF7-42222764724E}" dt="2024-10-16T15:02:11.159" v="1040" actId="255"/>
          <ac:spMkLst>
            <pc:docMk/>
            <pc:sldMk cId="3389240716" sldId="256"/>
            <ac:spMk id="2" creationId="{97F8A7C5-2C94-46A3-9F9C-72B727FF7B49}"/>
          </ac:spMkLst>
        </pc:spChg>
        <pc:spChg chg="mod">
          <ac:chgData name="Clive Kilgallen" userId="cb0931f2-f238-4ef4-8de8-9d46cf2e1bb8" providerId="ADAL" clId="{5B7131C3-CA2D-4422-AEF7-42222764724E}" dt="2024-10-16T15:10:39.921" v="1158" actId="2"/>
          <ac:spMkLst>
            <pc:docMk/>
            <pc:sldMk cId="3389240716" sldId="256"/>
            <ac:spMk id="3" creationId="{F754FE53-DAD9-4A67-B184-9B1F94B816C3}"/>
          </ac:spMkLst>
        </pc:spChg>
      </pc:sldChg>
      <pc:sldChg chg="modSp add">
        <pc:chgData name="Clive Kilgallen" userId="cb0931f2-f238-4ef4-8de8-9d46cf2e1bb8" providerId="ADAL" clId="{5B7131C3-CA2D-4422-AEF7-42222764724E}" dt="2024-10-16T15:07:18.787" v="1139" actId="114"/>
        <pc:sldMkLst>
          <pc:docMk/>
          <pc:sldMk cId="1723170116" sldId="257"/>
        </pc:sldMkLst>
        <pc:spChg chg="mod">
          <ac:chgData name="Clive Kilgallen" userId="cb0931f2-f238-4ef4-8de8-9d46cf2e1bb8" providerId="ADAL" clId="{5B7131C3-CA2D-4422-AEF7-42222764724E}" dt="2024-10-16T14:27:35.802" v="55" actId="20577"/>
          <ac:spMkLst>
            <pc:docMk/>
            <pc:sldMk cId="1723170116" sldId="257"/>
            <ac:spMk id="2" creationId="{61ABA00B-A291-431B-BD4A-EF4CF0F6E1FC}"/>
          </ac:spMkLst>
        </pc:spChg>
        <pc:spChg chg="mod">
          <ac:chgData name="Clive Kilgallen" userId="cb0931f2-f238-4ef4-8de8-9d46cf2e1bb8" providerId="ADAL" clId="{5B7131C3-CA2D-4422-AEF7-42222764724E}" dt="2024-10-16T15:07:18.787" v="1139" actId="114"/>
          <ac:spMkLst>
            <pc:docMk/>
            <pc:sldMk cId="1723170116" sldId="257"/>
            <ac:spMk id="3" creationId="{585EBD2C-343A-4827-9E71-3A0588CDC5C2}"/>
          </ac:spMkLst>
        </pc:spChg>
      </pc:sldChg>
      <pc:sldChg chg="modSp add">
        <pc:chgData name="Clive Kilgallen" userId="cb0931f2-f238-4ef4-8de8-9d46cf2e1bb8" providerId="ADAL" clId="{5B7131C3-CA2D-4422-AEF7-42222764724E}" dt="2024-10-16T14:29:00.173" v="73"/>
        <pc:sldMkLst>
          <pc:docMk/>
          <pc:sldMk cId="556202473" sldId="258"/>
        </pc:sldMkLst>
        <pc:spChg chg="mod">
          <ac:chgData name="Clive Kilgallen" userId="cb0931f2-f238-4ef4-8de8-9d46cf2e1bb8" providerId="ADAL" clId="{5B7131C3-CA2D-4422-AEF7-42222764724E}" dt="2024-10-16T14:29:00.173" v="73"/>
          <ac:spMkLst>
            <pc:docMk/>
            <pc:sldMk cId="556202473" sldId="258"/>
            <ac:spMk id="2" creationId="{2D95EFD0-5A0A-4714-9B4B-66DCD03EB879}"/>
          </ac:spMkLst>
        </pc:spChg>
        <pc:spChg chg="mod">
          <ac:chgData name="Clive Kilgallen" userId="cb0931f2-f238-4ef4-8de8-9d46cf2e1bb8" providerId="ADAL" clId="{5B7131C3-CA2D-4422-AEF7-42222764724E}" dt="2024-10-16T14:28:43.077" v="72"/>
          <ac:spMkLst>
            <pc:docMk/>
            <pc:sldMk cId="556202473" sldId="258"/>
            <ac:spMk id="3" creationId="{B5C58784-9F09-4E49-9394-654AA886496B}"/>
          </ac:spMkLst>
        </pc:spChg>
      </pc:sldChg>
      <pc:sldChg chg="modSp add">
        <pc:chgData name="Clive Kilgallen" userId="cb0931f2-f238-4ef4-8de8-9d46cf2e1bb8" providerId="ADAL" clId="{5B7131C3-CA2D-4422-AEF7-42222764724E}" dt="2024-10-16T14:39:35.358" v="583" actId="20577"/>
        <pc:sldMkLst>
          <pc:docMk/>
          <pc:sldMk cId="2647371637" sldId="259"/>
        </pc:sldMkLst>
        <pc:spChg chg="mod">
          <ac:chgData name="Clive Kilgallen" userId="cb0931f2-f238-4ef4-8de8-9d46cf2e1bb8" providerId="ADAL" clId="{5B7131C3-CA2D-4422-AEF7-42222764724E}" dt="2024-10-16T14:32:10.692" v="109" actId="255"/>
          <ac:spMkLst>
            <pc:docMk/>
            <pc:sldMk cId="2647371637" sldId="259"/>
            <ac:spMk id="2" creationId="{3B5515F2-50EE-45CC-B6EF-F33150C6F244}"/>
          </ac:spMkLst>
        </pc:spChg>
        <pc:spChg chg="mod">
          <ac:chgData name="Clive Kilgallen" userId="cb0931f2-f238-4ef4-8de8-9d46cf2e1bb8" providerId="ADAL" clId="{5B7131C3-CA2D-4422-AEF7-42222764724E}" dt="2024-10-16T14:39:35.358" v="583" actId="20577"/>
          <ac:spMkLst>
            <pc:docMk/>
            <pc:sldMk cId="2647371637" sldId="259"/>
            <ac:spMk id="3" creationId="{EEB30107-BFCF-4274-93F0-FB062DD14C50}"/>
          </ac:spMkLst>
        </pc:spChg>
      </pc:sldChg>
      <pc:sldChg chg="modSp add">
        <pc:chgData name="Clive Kilgallen" userId="cb0931f2-f238-4ef4-8de8-9d46cf2e1bb8" providerId="ADAL" clId="{5B7131C3-CA2D-4422-AEF7-42222764724E}" dt="2024-10-16T15:29:33.588" v="1168" actId="20577"/>
        <pc:sldMkLst>
          <pc:docMk/>
          <pc:sldMk cId="3192066416" sldId="260"/>
        </pc:sldMkLst>
        <pc:spChg chg="mod">
          <ac:chgData name="Clive Kilgallen" userId="cb0931f2-f238-4ef4-8de8-9d46cf2e1bb8" providerId="ADAL" clId="{5B7131C3-CA2D-4422-AEF7-42222764724E}" dt="2024-10-16T14:50:08.748" v="606" actId="20577"/>
          <ac:spMkLst>
            <pc:docMk/>
            <pc:sldMk cId="3192066416" sldId="260"/>
            <ac:spMk id="2" creationId="{7D7138DE-3B5F-4669-AB1A-B7C1228C2907}"/>
          </ac:spMkLst>
        </pc:spChg>
        <pc:spChg chg="mod">
          <ac:chgData name="Clive Kilgallen" userId="cb0931f2-f238-4ef4-8de8-9d46cf2e1bb8" providerId="ADAL" clId="{5B7131C3-CA2D-4422-AEF7-42222764724E}" dt="2024-10-16T15:29:33.588" v="1168" actId="20577"/>
          <ac:spMkLst>
            <pc:docMk/>
            <pc:sldMk cId="3192066416" sldId="260"/>
            <ac:spMk id="3" creationId="{8C5A3C51-5D3D-45B6-8316-472EA682C9DD}"/>
          </ac:spMkLst>
        </pc:spChg>
      </pc:sldChg>
      <pc:sldChg chg="modSp add">
        <pc:chgData name="Clive Kilgallen" userId="cb0931f2-f238-4ef4-8de8-9d46cf2e1bb8" providerId="ADAL" clId="{5B7131C3-CA2D-4422-AEF7-42222764724E}" dt="2024-10-16T15:10:45.006" v="1159" actId="313"/>
        <pc:sldMkLst>
          <pc:docMk/>
          <pc:sldMk cId="1814771057" sldId="261"/>
        </pc:sldMkLst>
        <pc:spChg chg="mod">
          <ac:chgData name="Clive Kilgallen" userId="cb0931f2-f238-4ef4-8de8-9d46cf2e1bb8" providerId="ADAL" clId="{5B7131C3-CA2D-4422-AEF7-42222764724E}" dt="2024-10-16T14:50:30.159" v="615" actId="20577"/>
          <ac:spMkLst>
            <pc:docMk/>
            <pc:sldMk cId="1814771057" sldId="261"/>
            <ac:spMk id="2" creationId="{0DC1F6D2-EE48-45BD-90AF-827799E3452B}"/>
          </ac:spMkLst>
        </pc:spChg>
        <pc:spChg chg="mod">
          <ac:chgData name="Clive Kilgallen" userId="cb0931f2-f238-4ef4-8de8-9d46cf2e1bb8" providerId="ADAL" clId="{5B7131C3-CA2D-4422-AEF7-42222764724E}" dt="2024-10-16T15:10:45.006" v="1159" actId="313"/>
          <ac:spMkLst>
            <pc:docMk/>
            <pc:sldMk cId="1814771057" sldId="261"/>
            <ac:spMk id="3" creationId="{9F695144-B3CD-4998-8156-21CA1BAF64B2}"/>
          </ac:spMkLst>
        </pc:spChg>
      </pc:sldChg>
      <pc:sldChg chg="modSp add">
        <pc:chgData name="Clive Kilgallen" userId="cb0931f2-f238-4ef4-8de8-9d46cf2e1bb8" providerId="ADAL" clId="{5B7131C3-CA2D-4422-AEF7-42222764724E}" dt="2024-10-16T15:08:01.879" v="1155" actId="20577"/>
        <pc:sldMkLst>
          <pc:docMk/>
          <pc:sldMk cId="2122082938" sldId="262"/>
        </pc:sldMkLst>
        <pc:spChg chg="mod">
          <ac:chgData name="Clive Kilgallen" userId="cb0931f2-f238-4ef4-8de8-9d46cf2e1bb8" providerId="ADAL" clId="{5B7131C3-CA2D-4422-AEF7-42222764724E}" dt="2024-10-16T14:56:48.915" v="754" actId="255"/>
          <ac:spMkLst>
            <pc:docMk/>
            <pc:sldMk cId="2122082938" sldId="262"/>
            <ac:spMk id="2" creationId="{FEF81365-4B77-4C54-A40B-8C1523B4761D}"/>
          </ac:spMkLst>
        </pc:spChg>
        <pc:spChg chg="mod">
          <ac:chgData name="Clive Kilgallen" userId="cb0931f2-f238-4ef4-8de8-9d46cf2e1bb8" providerId="ADAL" clId="{5B7131C3-CA2D-4422-AEF7-42222764724E}" dt="2024-10-16T15:08:01.879" v="1155" actId="20577"/>
          <ac:spMkLst>
            <pc:docMk/>
            <pc:sldMk cId="2122082938" sldId="262"/>
            <ac:spMk id="3" creationId="{9AEC211B-0FE9-48AE-96DD-442D6CB0EA88}"/>
          </ac:spMkLst>
        </pc:spChg>
      </pc:sldChg>
      <pc:sldChg chg="modSp add">
        <pc:chgData name="Clive Kilgallen" userId="cb0931f2-f238-4ef4-8de8-9d46cf2e1bb8" providerId="ADAL" clId="{5B7131C3-CA2D-4422-AEF7-42222764724E}" dt="2024-10-16T15:01:36.055" v="1015" actId="20577"/>
        <pc:sldMkLst>
          <pc:docMk/>
          <pc:sldMk cId="3172383644" sldId="263"/>
        </pc:sldMkLst>
        <pc:spChg chg="mod">
          <ac:chgData name="Clive Kilgallen" userId="cb0931f2-f238-4ef4-8de8-9d46cf2e1bb8" providerId="ADAL" clId="{5B7131C3-CA2D-4422-AEF7-42222764724E}" dt="2024-10-16T15:00:48.179" v="908" actId="20577"/>
          <ac:spMkLst>
            <pc:docMk/>
            <pc:sldMk cId="3172383644" sldId="263"/>
            <ac:spMk id="2" creationId="{53B98C1F-734A-4288-9748-F160978ED012}"/>
          </ac:spMkLst>
        </pc:spChg>
        <pc:spChg chg="mod">
          <ac:chgData name="Clive Kilgallen" userId="cb0931f2-f238-4ef4-8de8-9d46cf2e1bb8" providerId="ADAL" clId="{5B7131C3-CA2D-4422-AEF7-42222764724E}" dt="2024-10-16T15:01:36.055" v="1015" actId="20577"/>
          <ac:spMkLst>
            <pc:docMk/>
            <pc:sldMk cId="3172383644" sldId="263"/>
            <ac:spMk id="3" creationId="{4EBA9DE1-14B0-4EEE-8581-E30BB82236A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CC575-495A-43BA-B35B-E27C0909AC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9657B409-4232-4359-AD77-9A5624D8D0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F44A8B91-AF6E-40F5-B649-BEE716D57688}"/>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5" name="Footer Placeholder 4">
            <a:extLst>
              <a:ext uri="{FF2B5EF4-FFF2-40B4-BE49-F238E27FC236}">
                <a16:creationId xmlns:a16="http://schemas.microsoft.com/office/drawing/2014/main" id="{8891C3E6-2F12-483E-A413-D16B961F5F64}"/>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4FFF602D-33E1-44F3-82D7-8B50C697C6E5}"/>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454698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86915-540A-46DB-8747-A8B387DEB4D1}"/>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E285C13-96BE-4BC9-A40D-06D8E1D3B0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162122E-387B-458B-BE45-75CEAABEDC9D}"/>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5" name="Footer Placeholder 4">
            <a:extLst>
              <a:ext uri="{FF2B5EF4-FFF2-40B4-BE49-F238E27FC236}">
                <a16:creationId xmlns:a16="http://schemas.microsoft.com/office/drawing/2014/main" id="{64EAA17D-3981-497D-B07A-63340E5FC211}"/>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B77A8FFB-8542-4F9B-8E40-0ED8714FAB4D}"/>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1814947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1BB0DE-F557-4CDB-A26F-FDA6E909DBE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A2858515-C383-4653-83D9-9C76DC52853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2F49BF2A-1714-4F30-AF37-3526E574AEBD}"/>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5" name="Footer Placeholder 4">
            <a:extLst>
              <a:ext uri="{FF2B5EF4-FFF2-40B4-BE49-F238E27FC236}">
                <a16:creationId xmlns:a16="http://schemas.microsoft.com/office/drawing/2014/main" id="{279B4614-277B-4CF9-84F6-128C13E1C1AF}"/>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B93B6EC2-42C6-4A66-9E65-46BEF803D58E}"/>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4130344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8248-B072-45B0-84C2-F34A5213028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E44196EA-B9F5-46F9-8EB4-E5F355A3179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B28CCCC-090F-4A40-81D5-C7E951C7BE60}"/>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5" name="Footer Placeholder 4">
            <a:extLst>
              <a:ext uri="{FF2B5EF4-FFF2-40B4-BE49-F238E27FC236}">
                <a16:creationId xmlns:a16="http://schemas.microsoft.com/office/drawing/2014/main" id="{06FD89C8-DF55-424F-82C5-391B19CF5C81}"/>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61DD2012-257F-410E-BCFA-36D1191E720E}"/>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1851003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A9B85-A508-40AC-A0D1-A1CBCC50EC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0242D4B6-F774-4ABC-B634-1C09F83D64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55A8D7A-E928-4C49-AE3B-B9E0BF5630F2}"/>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5" name="Footer Placeholder 4">
            <a:extLst>
              <a:ext uri="{FF2B5EF4-FFF2-40B4-BE49-F238E27FC236}">
                <a16:creationId xmlns:a16="http://schemas.microsoft.com/office/drawing/2014/main" id="{B49CDB98-8FEF-45A7-B15E-15C696E7E34D}"/>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3059D2B0-ACBD-4B8C-9530-A93B3CEDEDB1}"/>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3735369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CF104-9877-4B08-9C30-37820DABC396}"/>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B66C441-0CE7-47CA-A6B7-4444A333126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4632F183-6DA6-4955-9A1A-343FB31BAB3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ED21F99E-DFCC-4924-B9EC-97148528C1E8}"/>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6" name="Footer Placeholder 5">
            <a:extLst>
              <a:ext uri="{FF2B5EF4-FFF2-40B4-BE49-F238E27FC236}">
                <a16:creationId xmlns:a16="http://schemas.microsoft.com/office/drawing/2014/main" id="{CC6FF8FF-B4BF-45C6-9C18-6AF91DEEA297}"/>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9BF7473D-D0C2-43C9-B173-9B2D3BE90ED4}"/>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4037621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6FFC1-15AA-489C-8540-F4C9D5CA0976}"/>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98B8B676-9960-428E-B16E-E3B9E54140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255783-C62F-4334-A13E-A40CD537A3B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BA5859E5-399E-470D-B748-7ECDE94C36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A9BF8B9-30A7-441B-86C0-1C44EC4C76A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75E987EB-433A-44DD-8BC0-25F925880484}"/>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8" name="Footer Placeholder 7">
            <a:extLst>
              <a:ext uri="{FF2B5EF4-FFF2-40B4-BE49-F238E27FC236}">
                <a16:creationId xmlns:a16="http://schemas.microsoft.com/office/drawing/2014/main" id="{BD8C6235-404A-4B83-9F55-C19152767A93}"/>
              </a:ext>
            </a:extLst>
          </p:cNvPr>
          <p:cNvSpPr>
            <a:spLocks noGrp="1"/>
          </p:cNvSpPr>
          <p:nvPr>
            <p:ph type="ftr" sz="quarter" idx="11"/>
          </p:nvPr>
        </p:nvSpPr>
        <p:spPr/>
        <p:txBody>
          <a:bodyPr/>
          <a:lstStyle/>
          <a:p>
            <a:endParaRPr lang="en-IE" dirty="0"/>
          </a:p>
        </p:txBody>
      </p:sp>
      <p:sp>
        <p:nvSpPr>
          <p:cNvPr id="9" name="Slide Number Placeholder 8">
            <a:extLst>
              <a:ext uri="{FF2B5EF4-FFF2-40B4-BE49-F238E27FC236}">
                <a16:creationId xmlns:a16="http://schemas.microsoft.com/office/drawing/2014/main" id="{CDF8D100-B19F-41C9-9070-46369EE8DF1D}"/>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4128368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1F050-DD45-438F-B420-24450A7CB94A}"/>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DDD4192B-99D0-48E1-A291-39F7314BA439}"/>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4" name="Footer Placeholder 3">
            <a:extLst>
              <a:ext uri="{FF2B5EF4-FFF2-40B4-BE49-F238E27FC236}">
                <a16:creationId xmlns:a16="http://schemas.microsoft.com/office/drawing/2014/main" id="{4EACB5DE-45CB-4CC6-99FD-B12C2B9F6EDC}"/>
              </a:ext>
            </a:extLst>
          </p:cNvPr>
          <p:cNvSpPr>
            <a:spLocks noGrp="1"/>
          </p:cNvSpPr>
          <p:nvPr>
            <p:ph type="ftr" sz="quarter" idx="11"/>
          </p:nvPr>
        </p:nvSpPr>
        <p:spPr/>
        <p:txBody>
          <a:bodyPr/>
          <a:lstStyle/>
          <a:p>
            <a:endParaRPr lang="en-IE" dirty="0"/>
          </a:p>
        </p:txBody>
      </p:sp>
      <p:sp>
        <p:nvSpPr>
          <p:cNvPr id="5" name="Slide Number Placeholder 4">
            <a:extLst>
              <a:ext uri="{FF2B5EF4-FFF2-40B4-BE49-F238E27FC236}">
                <a16:creationId xmlns:a16="http://schemas.microsoft.com/office/drawing/2014/main" id="{0D73EED8-F570-4AB6-86D4-78C08209E71D}"/>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354946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6CD33-EF91-4591-8DA1-46A35FCB9EC1}"/>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3" name="Footer Placeholder 2">
            <a:extLst>
              <a:ext uri="{FF2B5EF4-FFF2-40B4-BE49-F238E27FC236}">
                <a16:creationId xmlns:a16="http://schemas.microsoft.com/office/drawing/2014/main" id="{9EBDADDD-2D35-4921-9AD6-7896D6A7045E}"/>
              </a:ext>
            </a:extLst>
          </p:cNvPr>
          <p:cNvSpPr>
            <a:spLocks noGrp="1"/>
          </p:cNvSpPr>
          <p:nvPr>
            <p:ph type="ftr" sz="quarter" idx="11"/>
          </p:nvPr>
        </p:nvSpPr>
        <p:spPr/>
        <p:txBody>
          <a:bodyPr/>
          <a:lstStyle/>
          <a:p>
            <a:endParaRPr lang="en-IE" dirty="0"/>
          </a:p>
        </p:txBody>
      </p:sp>
      <p:sp>
        <p:nvSpPr>
          <p:cNvPr id="4" name="Slide Number Placeholder 3">
            <a:extLst>
              <a:ext uri="{FF2B5EF4-FFF2-40B4-BE49-F238E27FC236}">
                <a16:creationId xmlns:a16="http://schemas.microsoft.com/office/drawing/2014/main" id="{A450E09E-9200-4BDE-AD60-BE14DA183E85}"/>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3393108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22683-33DE-4C46-9494-CA9BF37E53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3D65B419-061A-4FB4-A234-FF45B651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BD1020AD-C85B-440D-9B30-F7E1D4B39F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7C4B5B4-7B39-4B51-BF3C-CC431C78AF84}"/>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6" name="Footer Placeholder 5">
            <a:extLst>
              <a:ext uri="{FF2B5EF4-FFF2-40B4-BE49-F238E27FC236}">
                <a16:creationId xmlns:a16="http://schemas.microsoft.com/office/drawing/2014/main" id="{E0DE03CD-D63B-4145-800C-738FD8AE3F28}"/>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9FC1FC41-6788-41D1-98C0-95EFB05988CE}"/>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1654987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D9FD3-0983-466A-91D3-65E1FA7A38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97ED7CC5-2CF3-4097-AF4F-6CA0940106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a:extLst>
              <a:ext uri="{FF2B5EF4-FFF2-40B4-BE49-F238E27FC236}">
                <a16:creationId xmlns:a16="http://schemas.microsoft.com/office/drawing/2014/main" id="{7D0EFA24-1E18-4E5C-B6A6-6810511CD6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E1EE599-77A6-4D7A-AB52-56586BD51AE1}"/>
              </a:ext>
            </a:extLst>
          </p:cNvPr>
          <p:cNvSpPr>
            <a:spLocks noGrp="1"/>
          </p:cNvSpPr>
          <p:nvPr>
            <p:ph type="dt" sz="half" idx="10"/>
          </p:nvPr>
        </p:nvSpPr>
        <p:spPr/>
        <p:txBody>
          <a:bodyPr/>
          <a:lstStyle/>
          <a:p>
            <a:fld id="{38E8F96B-AFCB-47F9-A168-012031779E35}" type="datetimeFigureOut">
              <a:rPr lang="en-IE" smtClean="0"/>
              <a:t>16/10/2024</a:t>
            </a:fld>
            <a:endParaRPr lang="en-IE" dirty="0"/>
          </a:p>
        </p:txBody>
      </p:sp>
      <p:sp>
        <p:nvSpPr>
          <p:cNvPr id="6" name="Footer Placeholder 5">
            <a:extLst>
              <a:ext uri="{FF2B5EF4-FFF2-40B4-BE49-F238E27FC236}">
                <a16:creationId xmlns:a16="http://schemas.microsoft.com/office/drawing/2014/main" id="{7278FBBD-F46F-4FB8-8FE0-E10D2CE7D6C6}"/>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782028FC-0812-43EA-92BD-78251824E9B8}"/>
              </a:ext>
            </a:extLst>
          </p:cNvPr>
          <p:cNvSpPr>
            <a:spLocks noGrp="1"/>
          </p:cNvSpPr>
          <p:nvPr>
            <p:ph type="sldNum" sz="quarter" idx="12"/>
          </p:nvPr>
        </p:nvSpPr>
        <p:spPr/>
        <p:txBody>
          <a:bodyPr/>
          <a:lstStyle/>
          <a:p>
            <a:fld id="{ED6A1683-D06D-46F1-836E-90228AF1A533}" type="slidenum">
              <a:rPr lang="en-IE" smtClean="0"/>
              <a:t>‹#›</a:t>
            </a:fld>
            <a:endParaRPr lang="en-IE" dirty="0"/>
          </a:p>
        </p:txBody>
      </p:sp>
    </p:spTree>
    <p:extLst>
      <p:ext uri="{BB962C8B-B14F-4D97-AF65-F5344CB8AC3E}">
        <p14:creationId xmlns:p14="http://schemas.microsoft.com/office/powerpoint/2010/main" val="3358549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693D8-4AF3-4DBD-AD13-7254798753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23CB5E7B-6580-45B0-8FE6-5E41584D45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ACD40E2-439C-45C9-AC07-17F55ACF72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E8F96B-AFCB-47F9-A168-012031779E35}" type="datetimeFigureOut">
              <a:rPr lang="en-IE" smtClean="0"/>
              <a:t>16/10/2024</a:t>
            </a:fld>
            <a:endParaRPr lang="en-IE" dirty="0"/>
          </a:p>
        </p:txBody>
      </p:sp>
      <p:sp>
        <p:nvSpPr>
          <p:cNvPr id="5" name="Footer Placeholder 4">
            <a:extLst>
              <a:ext uri="{FF2B5EF4-FFF2-40B4-BE49-F238E27FC236}">
                <a16:creationId xmlns:a16="http://schemas.microsoft.com/office/drawing/2014/main" id="{A7252D16-18D8-4775-8B0B-855961FEFD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a:extLst>
              <a:ext uri="{FF2B5EF4-FFF2-40B4-BE49-F238E27FC236}">
                <a16:creationId xmlns:a16="http://schemas.microsoft.com/office/drawing/2014/main" id="{8362E71B-2885-4A04-9452-F956F5DA20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6A1683-D06D-46F1-836E-90228AF1A533}" type="slidenum">
              <a:rPr lang="en-IE" smtClean="0"/>
              <a:t>‹#›</a:t>
            </a:fld>
            <a:endParaRPr lang="en-IE" dirty="0"/>
          </a:p>
        </p:txBody>
      </p:sp>
    </p:spTree>
    <p:extLst>
      <p:ext uri="{BB962C8B-B14F-4D97-AF65-F5344CB8AC3E}">
        <p14:creationId xmlns:p14="http://schemas.microsoft.com/office/powerpoint/2010/main" val="2006449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8A7C5-2C94-46A3-9F9C-72B727FF7B49}"/>
              </a:ext>
            </a:extLst>
          </p:cNvPr>
          <p:cNvSpPr>
            <a:spLocks noGrp="1"/>
          </p:cNvSpPr>
          <p:nvPr>
            <p:ph type="ctrTitle"/>
          </p:nvPr>
        </p:nvSpPr>
        <p:spPr/>
        <p:txBody>
          <a:bodyPr>
            <a:normAutofit/>
          </a:bodyPr>
          <a:lstStyle/>
          <a:p>
            <a:r>
              <a:rPr lang="en-IE" sz="5400" dirty="0"/>
              <a:t>UEMS Working Group Ukraine</a:t>
            </a:r>
          </a:p>
        </p:txBody>
      </p:sp>
      <p:sp>
        <p:nvSpPr>
          <p:cNvPr id="3" name="Subtitle 2">
            <a:extLst>
              <a:ext uri="{FF2B5EF4-FFF2-40B4-BE49-F238E27FC236}">
                <a16:creationId xmlns:a16="http://schemas.microsoft.com/office/drawing/2014/main" id="{F754FE53-DAD9-4A67-B184-9B1F94B816C3}"/>
              </a:ext>
            </a:extLst>
          </p:cNvPr>
          <p:cNvSpPr>
            <a:spLocks noGrp="1"/>
          </p:cNvSpPr>
          <p:nvPr>
            <p:ph type="subTitle" idx="1"/>
          </p:nvPr>
        </p:nvSpPr>
        <p:spPr/>
        <p:txBody>
          <a:bodyPr/>
          <a:lstStyle/>
          <a:p>
            <a:r>
              <a:rPr lang="en-IE" dirty="0"/>
              <a:t>Dr Clive Kilgallen Chair, Professor Andriy Bazylevych Vice Chair, Dr Andrii Protsyk Secretary</a:t>
            </a:r>
          </a:p>
        </p:txBody>
      </p:sp>
    </p:spTree>
    <p:extLst>
      <p:ext uri="{BB962C8B-B14F-4D97-AF65-F5344CB8AC3E}">
        <p14:creationId xmlns:p14="http://schemas.microsoft.com/office/powerpoint/2010/main" val="3389240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BA00B-A291-431B-BD4A-EF4CF0F6E1FC}"/>
              </a:ext>
            </a:extLst>
          </p:cNvPr>
          <p:cNvSpPr>
            <a:spLocks noGrp="1"/>
          </p:cNvSpPr>
          <p:nvPr>
            <p:ph type="title"/>
          </p:nvPr>
        </p:nvSpPr>
        <p:spPr/>
        <p:txBody>
          <a:bodyPr/>
          <a:lstStyle/>
          <a:p>
            <a:r>
              <a:rPr lang="en-IE" dirty="0"/>
              <a:t>Key pillars of vision</a:t>
            </a:r>
          </a:p>
        </p:txBody>
      </p:sp>
      <p:sp>
        <p:nvSpPr>
          <p:cNvPr id="3" name="Content Placeholder 2">
            <a:extLst>
              <a:ext uri="{FF2B5EF4-FFF2-40B4-BE49-F238E27FC236}">
                <a16:creationId xmlns:a16="http://schemas.microsoft.com/office/drawing/2014/main" id="{585EBD2C-343A-4827-9E71-3A0588CDC5C2}"/>
              </a:ext>
            </a:extLst>
          </p:cNvPr>
          <p:cNvSpPr>
            <a:spLocks noGrp="1"/>
          </p:cNvSpPr>
          <p:nvPr>
            <p:ph idx="1"/>
          </p:nvPr>
        </p:nvSpPr>
        <p:spPr/>
        <p:txBody>
          <a:bodyPr>
            <a:normAutofit fontScale="92500" lnSpcReduction="20000"/>
          </a:bodyPr>
          <a:lstStyle/>
          <a:p>
            <a:pPr marL="0" indent="0">
              <a:buNone/>
            </a:pPr>
            <a:r>
              <a:rPr lang="en-IE" dirty="0"/>
              <a:t>1 Collaboration- contribute to making improvement to Ukraine Medicine</a:t>
            </a:r>
          </a:p>
          <a:p>
            <a:pPr marL="0" indent="0">
              <a:buNone/>
            </a:pPr>
            <a:r>
              <a:rPr lang="en-IE" dirty="0"/>
              <a:t>2 collegiality- foster and enhance professional links between Ukrainian specialist doctors and specialist doctors of all European countries</a:t>
            </a:r>
          </a:p>
          <a:p>
            <a:pPr marL="0" indent="0">
              <a:buNone/>
            </a:pPr>
            <a:r>
              <a:rPr lang="en-IE" dirty="0"/>
              <a:t>3 Community- foster and develop friendships and community between Ukrainian specialist doctors of all European countries</a:t>
            </a:r>
          </a:p>
          <a:p>
            <a:pPr marL="0" indent="0">
              <a:buNone/>
            </a:pPr>
            <a:r>
              <a:rPr lang="en-IE" dirty="0"/>
              <a:t>4 Support- support the doctors of Ukraine through this present difficult time</a:t>
            </a:r>
          </a:p>
          <a:p>
            <a:pPr marL="0" indent="0" fontAlgn="base">
              <a:buNone/>
            </a:pPr>
            <a:r>
              <a:rPr lang="en-IE" dirty="0"/>
              <a:t>5 Sustainability – promote sustainable practices in healthcare that ensure long-term benefits for Ukraine, including the development of virtual support networks, resilience programs, and effective postgraduate training</a:t>
            </a:r>
          </a:p>
          <a:p>
            <a:pPr marL="0" indent="0">
              <a:buNone/>
            </a:pPr>
            <a:r>
              <a:rPr lang="en-IE" dirty="0"/>
              <a:t>6 Advocacy - advocate for the needs of Ukrainian medical specialists and the broader healthcare system, ensuring their voices are heard and their challenges are addressed through collaborative efforts.</a:t>
            </a:r>
          </a:p>
        </p:txBody>
      </p:sp>
    </p:spTree>
    <p:extLst>
      <p:ext uri="{BB962C8B-B14F-4D97-AF65-F5344CB8AC3E}">
        <p14:creationId xmlns:p14="http://schemas.microsoft.com/office/powerpoint/2010/main" val="1723170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5EFD0-5A0A-4714-9B4B-66DCD03EB879}"/>
              </a:ext>
            </a:extLst>
          </p:cNvPr>
          <p:cNvSpPr>
            <a:spLocks noGrp="1"/>
          </p:cNvSpPr>
          <p:nvPr>
            <p:ph type="title"/>
          </p:nvPr>
        </p:nvSpPr>
        <p:spPr/>
        <p:txBody>
          <a:bodyPr/>
          <a:lstStyle/>
          <a:p>
            <a:r>
              <a:rPr lang="en-IE" dirty="0"/>
              <a:t>Key pillars of vision</a:t>
            </a:r>
          </a:p>
        </p:txBody>
      </p:sp>
      <p:sp>
        <p:nvSpPr>
          <p:cNvPr id="3" name="Content Placeholder 2">
            <a:extLst>
              <a:ext uri="{FF2B5EF4-FFF2-40B4-BE49-F238E27FC236}">
                <a16:creationId xmlns:a16="http://schemas.microsoft.com/office/drawing/2014/main" id="{B5C58784-9F09-4E49-9394-654AA886496B}"/>
              </a:ext>
            </a:extLst>
          </p:cNvPr>
          <p:cNvSpPr>
            <a:spLocks noGrp="1"/>
          </p:cNvSpPr>
          <p:nvPr>
            <p:ph idx="1"/>
          </p:nvPr>
        </p:nvSpPr>
        <p:spPr/>
        <p:txBody>
          <a:bodyPr/>
          <a:lstStyle/>
          <a:p>
            <a:r>
              <a:rPr lang="en-IE" dirty="0"/>
              <a:t>Our vision is to foster a collaborative medical network between Ukrainian doctors and all of Europe, aimed at advancing healthcare training, quality, knowledge exchange, and patient care.  Through mutual support, community and friendship we will work together to enhance medical care across European borders.</a:t>
            </a:r>
          </a:p>
          <a:p>
            <a:r>
              <a:rPr lang="en-IE" dirty="0"/>
              <a:t>We will achieve this vision through our work and our projects.</a:t>
            </a:r>
          </a:p>
          <a:p>
            <a:endParaRPr lang="en-IE" dirty="0"/>
          </a:p>
        </p:txBody>
      </p:sp>
    </p:spTree>
    <p:extLst>
      <p:ext uri="{BB962C8B-B14F-4D97-AF65-F5344CB8AC3E}">
        <p14:creationId xmlns:p14="http://schemas.microsoft.com/office/powerpoint/2010/main" val="556202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515F2-50EE-45CC-B6EF-F33150C6F244}"/>
              </a:ext>
            </a:extLst>
          </p:cNvPr>
          <p:cNvSpPr>
            <a:spLocks noGrp="1"/>
          </p:cNvSpPr>
          <p:nvPr>
            <p:ph type="title"/>
          </p:nvPr>
        </p:nvSpPr>
        <p:spPr/>
        <p:txBody>
          <a:bodyPr>
            <a:normAutofit/>
          </a:bodyPr>
          <a:lstStyle/>
          <a:p>
            <a:r>
              <a:rPr lang="en-IE" sz="3200" dirty="0"/>
              <a:t>Core Values</a:t>
            </a:r>
          </a:p>
        </p:txBody>
      </p:sp>
      <p:sp>
        <p:nvSpPr>
          <p:cNvPr id="3" name="Content Placeholder 2">
            <a:extLst>
              <a:ext uri="{FF2B5EF4-FFF2-40B4-BE49-F238E27FC236}">
                <a16:creationId xmlns:a16="http://schemas.microsoft.com/office/drawing/2014/main" id="{EEB30107-BFCF-4274-93F0-FB062DD14C50}"/>
              </a:ext>
            </a:extLst>
          </p:cNvPr>
          <p:cNvSpPr>
            <a:spLocks noGrp="1"/>
          </p:cNvSpPr>
          <p:nvPr>
            <p:ph idx="1"/>
          </p:nvPr>
        </p:nvSpPr>
        <p:spPr/>
        <p:txBody>
          <a:bodyPr>
            <a:normAutofit fontScale="32500" lnSpcReduction="20000"/>
          </a:bodyPr>
          <a:lstStyle/>
          <a:p>
            <a:pPr marL="0" indent="0">
              <a:buNone/>
            </a:pPr>
            <a:r>
              <a:rPr lang="en-IE" sz="3700" dirty="0"/>
              <a:t>1. Community &amp; Collegiality </a:t>
            </a:r>
          </a:p>
          <a:p>
            <a:pPr marL="0" indent="0">
              <a:buNone/>
            </a:pPr>
            <a:r>
              <a:rPr lang="en-IE" sz="3700" dirty="0"/>
              <a:t>  We are committed to building a strong, supportive community where mutual respect, trust, and professional camaraderie foster collaboration. We believe that working together in a spirit of friendship and shared purpose enhances our ability to address common medical challenges effectively.</a:t>
            </a:r>
          </a:p>
          <a:p>
            <a:pPr marL="0" indent="0">
              <a:buNone/>
            </a:pPr>
            <a:r>
              <a:rPr lang="en-IE" sz="3700" dirty="0"/>
              <a:t> 2. Open &amp; Transparent Communication  </a:t>
            </a:r>
          </a:p>
          <a:p>
            <a:pPr marL="0" indent="0">
              <a:buNone/>
            </a:pPr>
            <a:r>
              <a:rPr lang="en-IE" sz="3700" dirty="0"/>
              <a:t> Clear, honest, and transparent communication is at the heart of our collaboration. We prioritize active listening, sharing knowledge, and maintaining open channels for feedback to ensure that everyone’s voice is heard and respected.</a:t>
            </a:r>
          </a:p>
          <a:p>
            <a:pPr marL="0" indent="0">
              <a:buNone/>
            </a:pPr>
            <a:r>
              <a:rPr lang="en-IE" sz="3700" dirty="0"/>
              <a:t> 3. Equity &amp; Inclusion </a:t>
            </a:r>
          </a:p>
          <a:p>
            <a:pPr marL="0" indent="0">
              <a:buNone/>
            </a:pPr>
            <a:r>
              <a:rPr lang="en-IE" sz="3700" dirty="0"/>
              <a:t>   We believe that every member, brings valuable expertise and perspectives to the group. We are dedicated to creating an inclusive environment where all contributions are acknowledged.</a:t>
            </a:r>
          </a:p>
          <a:p>
            <a:pPr marL="0" indent="0">
              <a:buNone/>
            </a:pPr>
            <a:r>
              <a:rPr lang="en-IE" sz="3700" dirty="0"/>
              <a:t> 4. Consensus-Driven Decision Making </a:t>
            </a:r>
          </a:p>
          <a:p>
            <a:pPr marL="0" indent="0">
              <a:buNone/>
            </a:pPr>
            <a:r>
              <a:rPr lang="en-IE" sz="3700" dirty="0"/>
              <a:t>   We commit to making decisions through collective discussion and thoughtful consideration of all viewpoints. By achieving consensus, we ensure that the outcomes reflect the best interests of all members and the UEMS.</a:t>
            </a:r>
          </a:p>
          <a:p>
            <a:pPr marL="0" indent="0">
              <a:buNone/>
            </a:pPr>
            <a:r>
              <a:rPr lang="en-IE" sz="3700" dirty="0"/>
              <a:t> 5. Balance &amp; Well-Being  </a:t>
            </a:r>
          </a:p>
          <a:p>
            <a:pPr marL="0" indent="0">
              <a:buNone/>
            </a:pPr>
            <a:r>
              <a:rPr lang="en-IE" sz="3700" dirty="0"/>
              <a:t>   We recognize the importance of maintaining a healthy work-life balance. While we strive for effectiveness and excellence in our collaborative efforts, we also encourage a culture of empathy and understanding, ensuring no one feels unduly stressed or overburdened. We aim to create a positive environment where members can contribute meaningfully without compromising their well-being.</a:t>
            </a:r>
          </a:p>
          <a:p>
            <a:pPr marL="0" indent="0">
              <a:buNone/>
            </a:pPr>
            <a:r>
              <a:rPr lang="en-IE" sz="3700" dirty="0"/>
              <a:t>6. Sensitivity and Humanity</a:t>
            </a:r>
          </a:p>
          <a:p>
            <a:pPr marL="0" indent="0">
              <a:buNone/>
            </a:pPr>
            <a:r>
              <a:rPr lang="en-IE" sz="3700" dirty="0"/>
              <a:t> We approach our work with sensitivity and humanity, understanding the unique challenges that people face in different circumstances. By incorporating compassion and empathy into our interactions, we build stronger relationships and meet the complex needs of our members and the communities we serve.</a:t>
            </a:r>
          </a:p>
          <a:p>
            <a:pPr marL="0" indent="0">
              <a:buNone/>
            </a:pPr>
            <a:endParaRPr lang="en-IE" sz="3700" dirty="0"/>
          </a:p>
          <a:p>
            <a:endParaRPr lang="en-IE" dirty="0"/>
          </a:p>
        </p:txBody>
      </p:sp>
    </p:spTree>
    <p:extLst>
      <p:ext uri="{BB962C8B-B14F-4D97-AF65-F5344CB8AC3E}">
        <p14:creationId xmlns:p14="http://schemas.microsoft.com/office/powerpoint/2010/main" val="2647371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138DE-3B5F-4669-AB1A-B7C1228C2907}"/>
              </a:ext>
            </a:extLst>
          </p:cNvPr>
          <p:cNvSpPr>
            <a:spLocks noGrp="1"/>
          </p:cNvSpPr>
          <p:nvPr>
            <p:ph type="title"/>
          </p:nvPr>
        </p:nvSpPr>
        <p:spPr/>
        <p:txBody>
          <a:bodyPr/>
          <a:lstStyle/>
          <a:p>
            <a:r>
              <a:rPr lang="en-IE" dirty="0"/>
              <a:t>Terms of Reference</a:t>
            </a:r>
          </a:p>
        </p:txBody>
      </p:sp>
      <p:sp>
        <p:nvSpPr>
          <p:cNvPr id="3" name="Content Placeholder 2">
            <a:extLst>
              <a:ext uri="{FF2B5EF4-FFF2-40B4-BE49-F238E27FC236}">
                <a16:creationId xmlns:a16="http://schemas.microsoft.com/office/drawing/2014/main" id="{8C5A3C51-5D3D-45B6-8316-472EA682C9DD}"/>
              </a:ext>
            </a:extLst>
          </p:cNvPr>
          <p:cNvSpPr>
            <a:spLocks noGrp="1"/>
          </p:cNvSpPr>
          <p:nvPr>
            <p:ph idx="1"/>
          </p:nvPr>
        </p:nvSpPr>
        <p:spPr/>
        <p:txBody>
          <a:bodyPr/>
          <a:lstStyle/>
          <a:p>
            <a:pPr marL="0" indent="0">
              <a:buNone/>
            </a:pPr>
            <a:r>
              <a:rPr lang="en-IE" dirty="0"/>
              <a:t>UEMS can provide support to colleagues in Ukraine to rebuild and develop a modern </a:t>
            </a:r>
            <a:r>
              <a:rPr lang="en-IE"/>
              <a:t>healthcare system. </a:t>
            </a:r>
            <a:r>
              <a:rPr lang="en-IE" dirty="0"/>
              <a:t>This goal is aligned with the overall objective of the UEMS to study, promote and harmonise the highest level of training. Continuing Medical Education, Continuing Professional Development and quality assurance of the medical specialists, medical practice and healthcare across the European Union and Europe. </a:t>
            </a:r>
            <a:endParaRPr lang="en-IE" b="0" dirty="0">
              <a:effectLst/>
            </a:endParaRPr>
          </a:p>
          <a:p>
            <a:pPr marL="0" indent="0">
              <a:buNone/>
            </a:pPr>
            <a:br>
              <a:rPr lang="en-IE" dirty="0"/>
            </a:br>
            <a:endParaRPr lang="en-IE" dirty="0"/>
          </a:p>
        </p:txBody>
      </p:sp>
    </p:spTree>
    <p:extLst>
      <p:ext uri="{BB962C8B-B14F-4D97-AF65-F5344CB8AC3E}">
        <p14:creationId xmlns:p14="http://schemas.microsoft.com/office/powerpoint/2010/main" val="3192066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1F6D2-EE48-45BD-90AF-827799E3452B}"/>
              </a:ext>
            </a:extLst>
          </p:cNvPr>
          <p:cNvSpPr>
            <a:spLocks noGrp="1"/>
          </p:cNvSpPr>
          <p:nvPr>
            <p:ph type="title"/>
          </p:nvPr>
        </p:nvSpPr>
        <p:spPr/>
        <p:txBody>
          <a:bodyPr/>
          <a:lstStyle/>
          <a:p>
            <a:r>
              <a:rPr lang="en-IE" dirty="0"/>
              <a:t>So far..</a:t>
            </a:r>
          </a:p>
        </p:txBody>
      </p:sp>
      <p:sp>
        <p:nvSpPr>
          <p:cNvPr id="3" name="Content Placeholder 2">
            <a:extLst>
              <a:ext uri="{FF2B5EF4-FFF2-40B4-BE49-F238E27FC236}">
                <a16:creationId xmlns:a16="http://schemas.microsoft.com/office/drawing/2014/main" id="{9F695144-B3CD-4998-8156-21CA1BAF64B2}"/>
              </a:ext>
            </a:extLst>
          </p:cNvPr>
          <p:cNvSpPr>
            <a:spLocks noGrp="1"/>
          </p:cNvSpPr>
          <p:nvPr>
            <p:ph idx="1"/>
          </p:nvPr>
        </p:nvSpPr>
        <p:spPr/>
        <p:txBody>
          <a:bodyPr/>
          <a:lstStyle/>
          <a:p>
            <a:r>
              <a:rPr lang="en-IE" dirty="0"/>
              <a:t>Meetings Fri 21 June, Sept 12</a:t>
            </a:r>
          </a:p>
          <a:p>
            <a:r>
              <a:rPr lang="en-IE" dirty="0"/>
              <a:t>28 members across Europe</a:t>
            </a:r>
          </a:p>
          <a:p>
            <a:r>
              <a:rPr lang="en-IE" dirty="0"/>
              <a:t>Shared drive- documents, project Excel file</a:t>
            </a:r>
          </a:p>
        </p:txBody>
      </p:sp>
    </p:spTree>
    <p:extLst>
      <p:ext uri="{BB962C8B-B14F-4D97-AF65-F5344CB8AC3E}">
        <p14:creationId xmlns:p14="http://schemas.microsoft.com/office/powerpoint/2010/main" val="1814771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81365-4B77-4C54-A40B-8C1523B4761D}"/>
              </a:ext>
            </a:extLst>
          </p:cNvPr>
          <p:cNvSpPr>
            <a:spLocks noGrp="1"/>
          </p:cNvSpPr>
          <p:nvPr>
            <p:ph type="title"/>
          </p:nvPr>
        </p:nvSpPr>
        <p:spPr/>
        <p:txBody>
          <a:bodyPr>
            <a:normAutofit/>
          </a:bodyPr>
          <a:lstStyle/>
          <a:p>
            <a:r>
              <a:rPr lang="en-IE" sz="4000" dirty="0"/>
              <a:t>Initial themes</a:t>
            </a:r>
          </a:p>
        </p:txBody>
      </p:sp>
      <p:sp>
        <p:nvSpPr>
          <p:cNvPr id="3" name="Content Placeholder 2">
            <a:extLst>
              <a:ext uri="{FF2B5EF4-FFF2-40B4-BE49-F238E27FC236}">
                <a16:creationId xmlns:a16="http://schemas.microsoft.com/office/drawing/2014/main" id="{9AEC211B-0FE9-48AE-96DD-442D6CB0EA88}"/>
              </a:ext>
            </a:extLst>
          </p:cNvPr>
          <p:cNvSpPr>
            <a:spLocks noGrp="1"/>
          </p:cNvSpPr>
          <p:nvPr>
            <p:ph idx="1"/>
          </p:nvPr>
        </p:nvSpPr>
        <p:spPr/>
        <p:txBody>
          <a:bodyPr>
            <a:normAutofit fontScale="40000" lnSpcReduction="20000"/>
          </a:bodyPr>
          <a:lstStyle/>
          <a:p>
            <a:pPr marL="0" indent="0">
              <a:buNone/>
            </a:pPr>
            <a:r>
              <a:rPr lang="en-IE" b="1" dirty="0"/>
              <a:t>1</a:t>
            </a:r>
            <a:r>
              <a:rPr lang="en-IE" dirty="0"/>
              <a:t>. Establishment of virtual support networks and mentoring programs</a:t>
            </a:r>
            <a:endParaRPr lang="en-IE" b="0" dirty="0">
              <a:effectLst/>
            </a:endParaRPr>
          </a:p>
          <a:p>
            <a:pPr marL="0" indent="0" fontAlgn="base">
              <a:buNone/>
            </a:pPr>
            <a:r>
              <a:rPr lang="en-IE" dirty="0"/>
              <a:t>Support for resilience and mental health</a:t>
            </a:r>
          </a:p>
          <a:p>
            <a:pPr marL="0" indent="0" fontAlgn="base">
              <a:buNone/>
            </a:pPr>
            <a:r>
              <a:rPr lang="en-IE" dirty="0"/>
              <a:t>Enhancement of postgraduate training and continuing medical education</a:t>
            </a:r>
          </a:p>
          <a:p>
            <a:pPr marL="0" indent="0" fontAlgn="base">
              <a:buNone/>
            </a:pPr>
            <a:r>
              <a:rPr lang="en-IE" dirty="0"/>
              <a:t>Emphasis on child and adolescent health</a:t>
            </a:r>
          </a:p>
          <a:p>
            <a:pPr marL="0" indent="0" fontAlgn="base">
              <a:buNone/>
            </a:pPr>
            <a:r>
              <a:rPr lang="en-IE" dirty="0"/>
              <a:t>Research and collaboration on conflict-related medical issues</a:t>
            </a:r>
          </a:p>
          <a:p>
            <a:pPr marL="0" indent="0" fontAlgn="base">
              <a:buNone/>
            </a:pPr>
            <a:r>
              <a:rPr lang="en-IE" dirty="0"/>
              <a:t>Planning for the post-conflict reconstruction of Ukraine's healthcare system</a:t>
            </a:r>
          </a:p>
          <a:p>
            <a:pPr marL="0" indent="0" fontAlgn="base">
              <a:buNone/>
            </a:pPr>
            <a:br>
              <a:rPr lang="en-IE" b="0" dirty="0">
                <a:effectLst/>
              </a:rPr>
            </a:br>
            <a:r>
              <a:rPr lang="en-IE" b="0" dirty="0">
                <a:effectLst/>
              </a:rPr>
              <a:t>2. </a:t>
            </a:r>
            <a:r>
              <a:rPr lang="en-IE" dirty="0"/>
              <a:t>We should interact with the Ukrainian Medical Council as the overarching governance body for the practice of medicine and healthcare in Ukraine.  </a:t>
            </a:r>
            <a:endParaRPr lang="en-IE" b="1" dirty="0"/>
          </a:p>
          <a:p>
            <a:pPr marL="0" indent="0" fontAlgn="base">
              <a:buNone/>
            </a:pPr>
            <a:r>
              <a:rPr lang="en-IE" dirty="0"/>
              <a:t>3. We should see if we can promote ETR's amongst the various subspecialty groups in the Ukraine.</a:t>
            </a:r>
            <a:endParaRPr lang="en-IE" b="1" dirty="0"/>
          </a:p>
          <a:p>
            <a:pPr marL="0" indent="0" fontAlgn="base">
              <a:buNone/>
            </a:pPr>
            <a:r>
              <a:rPr lang="en-IE" dirty="0"/>
              <a:t>4. We can encourage Ukrainian doctors to take UEMS exams and our subsections could provide mentoring and counselling services to help them improve their chances of success in these exams.  This would improve their harmonisation within the European medical family.</a:t>
            </a:r>
            <a:endParaRPr lang="en-IE" b="1" dirty="0"/>
          </a:p>
          <a:p>
            <a:pPr marL="0" indent="0">
              <a:buNone/>
            </a:pPr>
            <a:r>
              <a:rPr lang="en-IE" dirty="0"/>
              <a:t>5. We need to find out if all the UEMS sections have Ukrainian representation- if not we should work to get Ukrainian specialists approved to join them. </a:t>
            </a:r>
            <a:endParaRPr lang="en-IE" b="0" dirty="0">
              <a:effectLst/>
            </a:endParaRPr>
          </a:p>
          <a:p>
            <a:pPr marL="0" indent="0">
              <a:buNone/>
            </a:pPr>
            <a:r>
              <a:rPr lang="en-IE" dirty="0"/>
              <a:t> Within each section we should get feedback from the Ukrainian specialists their opinion on the ETRs- are they workable? Are they practical?</a:t>
            </a:r>
            <a:endParaRPr lang="en-IE" b="0" dirty="0">
              <a:effectLst/>
            </a:endParaRPr>
          </a:p>
          <a:p>
            <a:pPr marL="0" indent="0">
              <a:buNone/>
            </a:pPr>
            <a:r>
              <a:rPr lang="en-IE" dirty="0"/>
              <a:t>6. Military rehabilitation as a topical issue,  in particular, cooperating in the provision of acute rehabilitation services with surgeons, traumatologists, emergency doctors, neurosurgeons, etc., as well as organization of civilian rehabilitation institutions for the provision of these services to military personnel</a:t>
            </a:r>
          </a:p>
          <a:p>
            <a:pPr marL="0" indent="0">
              <a:buNone/>
            </a:pPr>
            <a:r>
              <a:rPr lang="en-IE" dirty="0"/>
              <a:t>7. Ukrainian Federation of Medical Organisations-  We will need to reach out and enhance the links between UEMS and UFMO. </a:t>
            </a:r>
            <a:endParaRPr lang="en-IE" b="1" dirty="0"/>
          </a:p>
          <a:p>
            <a:pPr marL="0" indent="0" fontAlgn="base">
              <a:buNone/>
            </a:pPr>
            <a:r>
              <a:rPr lang="en-IE" dirty="0"/>
              <a:t>8. Issues  in infectious disease</a:t>
            </a:r>
            <a:endParaRPr lang="en-IE" b="1" dirty="0"/>
          </a:p>
          <a:p>
            <a:pPr marL="0" indent="0" fontAlgn="base">
              <a:buNone/>
            </a:pPr>
            <a:r>
              <a:rPr lang="en-IE" dirty="0"/>
              <a:t>9. Recording statistics - rates of infectious disease, number patients requiring rehabilitation, list of institutions damaged, mortality of health care workers. </a:t>
            </a:r>
            <a:endParaRPr lang="en-IE" b="1" dirty="0"/>
          </a:p>
          <a:p>
            <a:pPr marL="0" indent="0" fontAlgn="base">
              <a:buNone/>
            </a:pPr>
            <a:r>
              <a:rPr lang="en-IE" dirty="0"/>
              <a:t>10. Work to develop simulation training in Ukraine. </a:t>
            </a:r>
            <a:endParaRPr lang="en-IE" b="1" dirty="0"/>
          </a:p>
          <a:p>
            <a:endParaRPr lang="en-IE" dirty="0"/>
          </a:p>
        </p:txBody>
      </p:sp>
    </p:spTree>
    <p:extLst>
      <p:ext uri="{BB962C8B-B14F-4D97-AF65-F5344CB8AC3E}">
        <p14:creationId xmlns:p14="http://schemas.microsoft.com/office/powerpoint/2010/main" val="2122082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98C1F-734A-4288-9748-F160978ED012}"/>
              </a:ext>
            </a:extLst>
          </p:cNvPr>
          <p:cNvSpPr>
            <a:spLocks noGrp="1"/>
          </p:cNvSpPr>
          <p:nvPr>
            <p:ph type="title"/>
          </p:nvPr>
        </p:nvSpPr>
        <p:spPr/>
        <p:txBody>
          <a:bodyPr/>
          <a:lstStyle/>
          <a:p>
            <a:r>
              <a:rPr lang="en-IE" dirty="0"/>
              <a:t>The plan..</a:t>
            </a:r>
          </a:p>
        </p:txBody>
      </p:sp>
      <p:sp>
        <p:nvSpPr>
          <p:cNvPr id="3" name="Content Placeholder 2">
            <a:extLst>
              <a:ext uri="{FF2B5EF4-FFF2-40B4-BE49-F238E27FC236}">
                <a16:creationId xmlns:a16="http://schemas.microsoft.com/office/drawing/2014/main" id="{4EBA9DE1-14B0-4EEE-8581-E30BB82236A6}"/>
              </a:ext>
            </a:extLst>
          </p:cNvPr>
          <p:cNvSpPr>
            <a:spLocks noGrp="1"/>
          </p:cNvSpPr>
          <p:nvPr>
            <p:ph idx="1"/>
          </p:nvPr>
        </p:nvSpPr>
        <p:spPr/>
        <p:txBody>
          <a:bodyPr/>
          <a:lstStyle/>
          <a:p>
            <a:r>
              <a:rPr lang="en-IE" dirty="0"/>
              <a:t>Informal meetings</a:t>
            </a:r>
          </a:p>
          <a:p>
            <a:r>
              <a:rPr lang="en-IE" dirty="0"/>
              <a:t>Formal meetings</a:t>
            </a:r>
          </a:p>
          <a:p>
            <a:r>
              <a:rPr lang="en-IE" dirty="0"/>
              <a:t>Start with some initial projects</a:t>
            </a:r>
          </a:p>
          <a:p>
            <a:r>
              <a:rPr lang="en-IE" dirty="0"/>
              <a:t>Plan more projects from the themes</a:t>
            </a:r>
          </a:p>
        </p:txBody>
      </p:sp>
    </p:spTree>
    <p:extLst>
      <p:ext uri="{BB962C8B-B14F-4D97-AF65-F5344CB8AC3E}">
        <p14:creationId xmlns:p14="http://schemas.microsoft.com/office/powerpoint/2010/main" val="3172383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2" ma:contentTypeDescription="Crée un document." ma:contentTypeScope="" ma:versionID="4966109fe0896e52cf96412e6b71e88b">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7f227f0845759f58ca2e23e7beba02e0"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3bd27bf-f23a-4764-ba48-893866d47e01">
      <Terms xmlns="http://schemas.microsoft.com/office/infopath/2007/PartnerControls"/>
    </lcf76f155ced4ddcb4097134ff3c332f>
    <TaxCatchAll xmlns="cd7455a3-4a59-4a73-9e70-409757b3c8a1" xsi:nil="true"/>
  </documentManagement>
</p:properties>
</file>

<file path=customXml/itemProps1.xml><?xml version="1.0" encoding="utf-8"?>
<ds:datastoreItem xmlns:ds="http://schemas.openxmlformats.org/officeDocument/2006/customXml" ds:itemID="{E7CC6864-2AD2-49BA-B4FF-F992EB75F25C}"/>
</file>

<file path=customXml/itemProps2.xml><?xml version="1.0" encoding="utf-8"?>
<ds:datastoreItem xmlns:ds="http://schemas.openxmlformats.org/officeDocument/2006/customXml" ds:itemID="{37491F42-4F4A-43DC-8061-B6FF80193D18}">
  <ds:schemaRefs>
    <ds:schemaRef ds:uri="http://schemas.microsoft.com/sharepoint/v3/contenttype/forms"/>
  </ds:schemaRefs>
</ds:datastoreItem>
</file>

<file path=customXml/itemProps3.xml><?xml version="1.0" encoding="utf-8"?>
<ds:datastoreItem xmlns:ds="http://schemas.openxmlformats.org/officeDocument/2006/customXml" ds:itemID="{BFF3A05D-C7F6-4116-9CB0-D240E900CE26}">
  <ds:schemaRefs>
    <ds:schemaRef ds:uri="http://schemas.openxmlformats.org/package/2006/metadata/core-properties"/>
    <ds:schemaRef ds:uri="http://purl.org/dc/terms/"/>
    <ds:schemaRef ds:uri="http://purl.org/dc/elements/1.1/"/>
    <ds:schemaRef ds:uri="254d699c-0ff8-4ad9-a3f1-e4c9bec0da71"/>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46</TotalTime>
  <Words>949</Words>
  <Application>Microsoft Office PowerPoint</Application>
  <PresentationFormat>Widescreen</PresentationFormat>
  <Paragraphs>54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UEMS Working Group Ukraine</vt:lpstr>
      <vt:lpstr>Key pillars of vision</vt:lpstr>
      <vt:lpstr>Key pillars of vision</vt:lpstr>
      <vt:lpstr>Core Values</vt:lpstr>
      <vt:lpstr>Terms of Reference</vt:lpstr>
      <vt:lpstr>So far..</vt:lpstr>
      <vt:lpstr>Initial themes</vt:lpstr>
      <vt:lpstr>The plan..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Clive Kilgallen</dc:creator>
  <cp:lastModifiedBy>Clive Kilgallen</cp:lastModifiedBy>
  <cp:revision>5</cp:revision>
  <cp:lastPrinted>2024-10-16T15:28:07Z</cp:lastPrinted>
  <dcterms:created xsi:type="dcterms:W3CDTF">2024-10-16T14:23:50Z</dcterms:created>
  <dcterms:modified xsi:type="dcterms:W3CDTF">2024-10-16T15:29:39Z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0x010100108BBDA2FDFCE044A031B7FF1A3CBCB3</vt:lpwstr>
  </property>
</Properties>
</file>