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59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36821-AD9E-4474-BCE2-7E0A9FD2882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D3A7C3-FEE9-4910-BFFF-611C7955D06B}">
      <dgm:prSet/>
      <dgm:spPr/>
      <dgm:t>
        <a:bodyPr/>
        <a:lstStyle/>
        <a:p>
          <a:r>
            <a:rPr lang="fi-FI"/>
            <a:t>General</a:t>
          </a:r>
          <a:endParaRPr lang="en-US"/>
        </a:p>
      </dgm:t>
    </dgm:pt>
    <dgm:pt modelId="{68DA40B2-B35E-4E95-9ED7-BE96DC0148B1}" type="parTrans" cxnId="{C2BF82A2-3F75-4F27-AFE9-C1A75DC0B949}">
      <dgm:prSet/>
      <dgm:spPr/>
      <dgm:t>
        <a:bodyPr/>
        <a:lstStyle/>
        <a:p>
          <a:endParaRPr lang="en-US"/>
        </a:p>
      </dgm:t>
    </dgm:pt>
    <dgm:pt modelId="{AD451544-B0D8-41C8-9EA5-E42723BAE576}" type="sibTrans" cxnId="{C2BF82A2-3F75-4F27-AFE9-C1A75DC0B949}">
      <dgm:prSet/>
      <dgm:spPr/>
      <dgm:t>
        <a:bodyPr/>
        <a:lstStyle/>
        <a:p>
          <a:endParaRPr lang="en-US"/>
        </a:p>
      </dgm:t>
    </dgm:pt>
    <dgm:pt modelId="{B2E43F43-F8DF-407D-8955-0C4F9E7473EB}">
      <dgm:prSet/>
      <dgm:spPr/>
      <dgm:t>
        <a:bodyPr/>
        <a:lstStyle/>
        <a:p>
          <a:r>
            <a:rPr lang="fi-FI"/>
            <a:t>CPD and professionalism</a:t>
          </a:r>
          <a:endParaRPr lang="en-US"/>
        </a:p>
      </dgm:t>
    </dgm:pt>
    <dgm:pt modelId="{ED246376-7970-49D3-8A85-556788F62462}" type="parTrans" cxnId="{C83C460C-284D-40A9-ADC8-70365C304684}">
      <dgm:prSet/>
      <dgm:spPr/>
      <dgm:t>
        <a:bodyPr/>
        <a:lstStyle/>
        <a:p>
          <a:endParaRPr lang="en-US"/>
        </a:p>
      </dgm:t>
    </dgm:pt>
    <dgm:pt modelId="{99B7A96D-C88E-4877-8670-78334220DACE}" type="sibTrans" cxnId="{C83C460C-284D-40A9-ADC8-70365C304684}">
      <dgm:prSet/>
      <dgm:spPr/>
      <dgm:t>
        <a:bodyPr/>
        <a:lstStyle/>
        <a:p>
          <a:endParaRPr lang="en-US"/>
        </a:p>
      </dgm:t>
    </dgm:pt>
    <dgm:pt modelId="{D9197B86-5859-488B-9186-05CF19744507}">
      <dgm:prSet/>
      <dgm:spPr/>
      <dgm:t>
        <a:bodyPr/>
        <a:lstStyle/>
        <a:p>
          <a:r>
            <a:rPr lang="fi-FI"/>
            <a:t>Rights and responsibilities</a:t>
          </a:r>
          <a:endParaRPr lang="en-US"/>
        </a:p>
      </dgm:t>
    </dgm:pt>
    <dgm:pt modelId="{6C7464ED-799B-4CAB-AE73-70F7BA029A21}" type="parTrans" cxnId="{22B88195-5CC8-4FBB-8A2C-1F2F96710FCD}">
      <dgm:prSet/>
      <dgm:spPr/>
      <dgm:t>
        <a:bodyPr/>
        <a:lstStyle/>
        <a:p>
          <a:endParaRPr lang="en-US"/>
        </a:p>
      </dgm:t>
    </dgm:pt>
    <dgm:pt modelId="{947BA6CB-26B7-4E50-AEBC-CD4199DC7971}" type="sibTrans" cxnId="{22B88195-5CC8-4FBB-8A2C-1F2F96710FCD}">
      <dgm:prSet/>
      <dgm:spPr/>
      <dgm:t>
        <a:bodyPr/>
        <a:lstStyle/>
        <a:p>
          <a:endParaRPr lang="en-US"/>
        </a:p>
      </dgm:t>
    </dgm:pt>
    <dgm:pt modelId="{732FA4C4-A74C-48BA-A8E0-3DF44B739458}">
      <dgm:prSet/>
      <dgm:spPr/>
      <dgm:t>
        <a:bodyPr/>
        <a:lstStyle/>
        <a:p>
          <a:r>
            <a:rPr lang="fi-FI"/>
            <a:t>CPD and medical education</a:t>
          </a:r>
          <a:endParaRPr lang="en-US"/>
        </a:p>
      </dgm:t>
    </dgm:pt>
    <dgm:pt modelId="{9EED8F81-BF1E-4B8A-89F2-199A98F08476}" type="parTrans" cxnId="{9BE9BE53-4120-4742-902B-0C7FD1677693}">
      <dgm:prSet/>
      <dgm:spPr/>
      <dgm:t>
        <a:bodyPr/>
        <a:lstStyle/>
        <a:p>
          <a:endParaRPr lang="en-US"/>
        </a:p>
      </dgm:t>
    </dgm:pt>
    <dgm:pt modelId="{C88EFD10-6BF9-4E3C-8423-0FA69A69B28D}" type="sibTrans" cxnId="{9BE9BE53-4120-4742-902B-0C7FD1677693}">
      <dgm:prSet/>
      <dgm:spPr/>
      <dgm:t>
        <a:bodyPr/>
        <a:lstStyle/>
        <a:p>
          <a:endParaRPr lang="en-US"/>
        </a:p>
      </dgm:t>
    </dgm:pt>
    <dgm:pt modelId="{D9010223-4502-4AB1-B28A-5F5FB496BDA5}">
      <dgm:prSet/>
      <dgm:spPr/>
      <dgm:t>
        <a:bodyPr/>
        <a:lstStyle/>
        <a:p>
          <a:r>
            <a:rPr lang="fi-FI"/>
            <a:t>Accreditation – Quality of CPD</a:t>
          </a:r>
          <a:endParaRPr lang="en-US"/>
        </a:p>
      </dgm:t>
    </dgm:pt>
    <dgm:pt modelId="{C66D73E0-7D06-40F0-93DF-8C88E488B51A}" type="parTrans" cxnId="{B37AD458-1F6B-4734-81E8-5D0D1ADDC752}">
      <dgm:prSet/>
      <dgm:spPr/>
      <dgm:t>
        <a:bodyPr/>
        <a:lstStyle/>
        <a:p>
          <a:endParaRPr lang="en-US"/>
        </a:p>
      </dgm:t>
    </dgm:pt>
    <dgm:pt modelId="{00200329-5CAA-4F3F-9671-62318E04CC01}" type="sibTrans" cxnId="{B37AD458-1F6B-4734-81E8-5D0D1ADDC752}">
      <dgm:prSet/>
      <dgm:spPr/>
      <dgm:t>
        <a:bodyPr/>
        <a:lstStyle/>
        <a:p>
          <a:endParaRPr lang="en-US"/>
        </a:p>
      </dgm:t>
    </dgm:pt>
    <dgm:pt modelId="{25D2435D-3544-474D-A250-C917A80797E5}">
      <dgm:prSet/>
      <dgm:spPr/>
      <dgm:t>
        <a:bodyPr/>
        <a:lstStyle/>
        <a:p>
          <a:r>
            <a:rPr lang="fi-FI"/>
            <a:t>. </a:t>
          </a:r>
          <a:endParaRPr lang="en-US"/>
        </a:p>
      </dgm:t>
    </dgm:pt>
    <dgm:pt modelId="{DBA8FD94-F6CE-4972-BE80-7A9D872A1F1B}" type="parTrans" cxnId="{83A073CF-BC79-4DFF-829A-E404060553F6}">
      <dgm:prSet/>
      <dgm:spPr/>
      <dgm:t>
        <a:bodyPr/>
        <a:lstStyle/>
        <a:p>
          <a:endParaRPr lang="en-US"/>
        </a:p>
      </dgm:t>
    </dgm:pt>
    <dgm:pt modelId="{CC413D33-7433-4460-80AA-02E00ED34350}" type="sibTrans" cxnId="{83A073CF-BC79-4DFF-829A-E404060553F6}">
      <dgm:prSet/>
      <dgm:spPr/>
      <dgm:t>
        <a:bodyPr/>
        <a:lstStyle/>
        <a:p>
          <a:endParaRPr lang="en-US"/>
        </a:p>
      </dgm:t>
    </dgm:pt>
    <dgm:pt modelId="{A59B5FC6-7E79-4149-AD8A-F1D8261874FC}" type="pres">
      <dgm:prSet presAssocID="{F1836821-AD9E-4474-BCE2-7E0A9FD28826}" presName="linear" presStyleCnt="0">
        <dgm:presLayoutVars>
          <dgm:dir/>
          <dgm:animLvl val="lvl"/>
          <dgm:resizeHandles val="exact"/>
        </dgm:presLayoutVars>
      </dgm:prSet>
      <dgm:spPr/>
    </dgm:pt>
    <dgm:pt modelId="{C4D58AAD-BC15-CE4E-8B57-CE1017C39B54}" type="pres">
      <dgm:prSet presAssocID="{D9D3A7C3-FEE9-4910-BFFF-611C7955D06B}" presName="parentLin" presStyleCnt="0"/>
      <dgm:spPr/>
    </dgm:pt>
    <dgm:pt modelId="{2998B61E-21ED-DB48-8423-827A0F264787}" type="pres">
      <dgm:prSet presAssocID="{D9D3A7C3-FEE9-4910-BFFF-611C7955D06B}" presName="parentLeftMargin" presStyleLbl="node1" presStyleIdx="0" presStyleCnt="5"/>
      <dgm:spPr/>
    </dgm:pt>
    <dgm:pt modelId="{1B33133A-CB38-5D45-A847-D4637EDBFF20}" type="pres">
      <dgm:prSet presAssocID="{D9D3A7C3-FEE9-4910-BFFF-611C7955D0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635B696-3B45-9349-A402-CE44470D6743}" type="pres">
      <dgm:prSet presAssocID="{D9D3A7C3-FEE9-4910-BFFF-611C7955D06B}" presName="negativeSpace" presStyleCnt="0"/>
      <dgm:spPr/>
    </dgm:pt>
    <dgm:pt modelId="{AB7D8CB1-75EF-F644-96E6-2BB85FD473E2}" type="pres">
      <dgm:prSet presAssocID="{D9D3A7C3-FEE9-4910-BFFF-611C7955D06B}" presName="childText" presStyleLbl="conFgAcc1" presStyleIdx="0" presStyleCnt="5">
        <dgm:presLayoutVars>
          <dgm:bulletEnabled val="1"/>
        </dgm:presLayoutVars>
      </dgm:prSet>
      <dgm:spPr/>
    </dgm:pt>
    <dgm:pt modelId="{9ACDAC0D-3D92-314F-835A-6CE10A49F6E3}" type="pres">
      <dgm:prSet presAssocID="{AD451544-B0D8-41C8-9EA5-E42723BAE576}" presName="spaceBetweenRectangles" presStyleCnt="0"/>
      <dgm:spPr/>
    </dgm:pt>
    <dgm:pt modelId="{BC2A3E92-0DC7-F94B-9A1C-6CC7C1BED50E}" type="pres">
      <dgm:prSet presAssocID="{B2E43F43-F8DF-407D-8955-0C4F9E7473EB}" presName="parentLin" presStyleCnt="0"/>
      <dgm:spPr/>
    </dgm:pt>
    <dgm:pt modelId="{F0CC1420-31FB-274D-B985-C425C63B4AAE}" type="pres">
      <dgm:prSet presAssocID="{B2E43F43-F8DF-407D-8955-0C4F9E7473EB}" presName="parentLeftMargin" presStyleLbl="node1" presStyleIdx="0" presStyleCnt="5"/>
      <dgm:spPr/>
    </dgm:pt>
    <dgm:pt modelId="{CC2E2640-8C12-E044-9376-28547A52BB78}" type="pres">
      <dgm:prSet presAssocID="{B2E43F43-F8DF-407D-8955-0C4F9E7473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20943D-4E5F-794A-80BF-8D7C70E231F5}" type="pres">
      <dgm:prSet presAssocID="{B2E43F43-F8DF-407D-8955-0C4F9E7473EB}" presName="negativeSpace" presStyleCnt="0"/>
      <dgm:spPr/>
    </dgm:pt>
    <dgm:pt modelId="{332E6651-AE31-5B44-A2C0-5583A7F2F1A8}" type="pres">
      <dgm:prSet presAssocID="{B2E43F43-F8DF-407D-8955-0C4F9E7473EB}" presName="childText" presStyleLbl="conFgAcc1" presStyleIdx="1" presStyleCnt="5">
        <dgm:presLayoutVars>
          <dgm:bulletEnabled val="1"/>
        </dgm:presLayoutVars>
      </dgm:prSet>
      <dgm:spPr/>
    </dgm:pt>
    <dgm:pt modelId="{7E3687EF-65CB-1743-8FE5-0C25FB6CBECE}" type="pres">
      <dgm:prSet presAssocID="{99B7A96D-C88E-4877-8670-78334220DACE}" presName="spaceBetweenRectangles" presStyleCnt="0"/>
      <dgm:spPr/>
    </dgm:pt>
    <dgm:pt modelId="{96CFCF85-5D84-5A48-B24E-288ADFE07832}" type="pres">
      <dgm:prSet presAssocID="{D9197B86-5859-488B-9186-05CF19744507}" presName="parentLin" presStyleCnt="0"/>
      <dgm:spPr/>
    </dgm:pt>
    <dgm:pt modelId="{8E5A03C9-3267-3D43-9D15-3FF2AD4F03D6}" type="pres">
      <dgm:prSet presAssocID="{D9197B86-5859-488B-9186-05CF19744507}" presName="parentLeftMargin" presStyleLbl="node1" presStyleIdx="1" presStyleCnt="5"/>
      <dgm:spPr/>
    </dgm:pt>
    <dgm:pt modelId="{1B57F3C3-6091-014E-B947-D11E2E469600}" type="pres">
      <dgm:prSet presAssocID="{D9197B86-5859-488B-9186-05CF1974450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D1F63F-CFD9-8C4C-A61F-08C31DD0E46E}" type="pres">
      <dgm:prSet presAssocID="{D9197B86-5859-488B-9186-05CF19744507}" presName="negativeSpace" presStyleCnt="0"/>
      <dgm:spPr/>
    </dgm:pt>
    <dgm:pt modelId="{70440503-06B3-1D42-AB29-69FA60FC8EC5}" type="pres">
      <dgm:prSet presAssocID="{D9197B86-5859-488B-9186-05CF19744507}" presName="childText" presStyleLbl="conFgAcc1" presStyleIdx="2" presStyleCnt="5">
        <dgm:presLayoutVars>
          <dgm:bulletEnabled val="1"/>
        </dgm:presLayoutVars>
      </dgm:prSet>
      <dgm:spPr/>
    </dgm:pt>
    <dgm:pt modelId="{B8D9A4CD-C657-E041-813D-3E431680F0A3}" type="pres">
      <dgm:prSet presAssocID="{947BA6CB-26B7-4E50-AEBC-CD4199DC7971}" presName="spaceBetweenRectangles" presStyleCnt="0"/>
      <dgm:spPr/>
    </dgm:pt>
    <dgm:pt modelId="{E739C879-6CBD-4148-A8EC-92015F709962}" type="pres">
      <dgm:prSet presAssocID="{732FA4C4-A74C-48BA-A8E0-3DF44B739458}" presName="parentLin" presStyleCnt="0"/>
      <dgm:spPr/>
    </dgm:pt>
    <dgm:pt modelId="{AE3BFA93-5ECD-1747-A268-1E439C1F2167}" type="pres">
      <dgm:prSet presAssocID="{732FA4C4-A74C-48BA-A8E0-3DF44B739458}" presName="parentLeftMargin" presStyleLbl="node1" presStyleIdx="2" presStyleCnt="5"/>
      <dgm:spPr/>
    </dgm:pt>
    <dgm:pt modelId="{842CC823-289A-4B48-82A0-45FA541DBF05}" type="pres">
      <dgm:prSet presAssocID="{732FA4C4-A74C-48BA-A8E0-3DF44B7394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DB71DA-EAA9-4344-8F6B-63C371369721}" type="pres">
      <dgm:prSet presAssocID="{732FA4C4-A74C-48BA-A8E0-3DF44B739458}" presName="negativeSpace" presStyleCnt="0"/>
      <dgm:spPr/>
    </dgm:pt>
    <dgm:pt modelId="{D2DDDCA3-E8F1-EF47-A2A2-E31D8D07577E}" type="pres">
      <dgm:prSet presAssocID="{732FA4C4-A74C-48BA-A8E0-3DF44B739458}" presName="childText" presStyleLbl="conFgAcc1" presStyleIdx="3" presStyleCnt="5">
        <dgm:presLayoutVars>
          <dgm:bulletEnabled val="1"/>
        </dgm:presLayoutVars>
      </dgm:prSet>
      <dgm:spPr/>
    </dgm:pt>
    <dgm:pt modelId="{67066186-6C72-9B4E-AC72-2AC93249B6AB}" type="pres">
      <dgm:prSet presAssocID="{C88EFD10-6BF9-4E3C-8423-0FA69A69B28D}" presName="spaceBetweenRectangles" presStyleCnt="0"/>
      <dgm:spPr/>
    </dgm:pt>
    <dgm:pt modelId="{059763FA-A6F0-164D-B282-7564B0FF8824}" type="pres">
      <dgm:prSet presAssocID="{D9010223-4502-4AB1-B28A-5F5FB496BDA5}" presName="parentLin" presStyleCnt="0"/>
      <dgm:spPr/>
    </dgm:pt>
    <dgm:pt modelId="{E2BE8AA9-56FC-AE4B-9839-37602FF12814}" type="pres">
      <dgm:prSet presAssocID="{D9010223-4502-4AB1-B28A-5F5FB496BDA5}" presName="parentLeftMargin" presStyleLbl="node1" presStyleIdx="3" presStyleCnt="5"/>
      <dgm:spPr/>
    </dgm:pt>
    <dgm:pt modelId="{96743087-C12B-DC40-87D3-AB93305DBEA0}" type="pres">
      <dgm:prSet presAssocID="{D9010223-4502-4AB1-B28A-5F5FB496BDA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7DF4156-09DF-7A4A-BB09-641C4EF76E26}" type="pres">
      <dgm:prSet presAssocID="{D9010223-4502-4AB1-B28A-5F5FB496BDA5}" presName="negativeSpace" presStyleCnt="0"/>
      <dgm:spPr/>
    </dgm:pt>
    <dgm:pt modelId="{4A51A20D-0DCA-E04B-8A0D-C8A9383C7B18}" type="pres">
      <dgm:prSet presAssocID="{D9010223-4502-4AB1-B28A-5F5FB496BDA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3C460C-284D-40A9-ADC8-70365C304684}" srcId="{F1836821-AD9E-4474-BCE2-7E0A9FD28826}" destId="{B2E43F43-F8DF-407D-8955-0C4F9E7473EB}" srcOrd="1" destOrd="0" parTransId="{ED246376-7970-49D3-8A85-556788F62462}" sibTransId="{99B7A96D-C88E-4877-8670-78334220DACE}"/>
    <dgm:cxn modelId="{92846F0E-707A-854A-982C-D46490304325}" type="presOf" srcId="{D9010223-4502-4AB1-B28A-5F5FB496BDA5}" destId="{E2BE8AA9-56FC-AE4B-9839-37602FF12814}" srcOrd="0" destOrd="0" presId="urn:microsoft.com/office/officeart/2005/8/layout/list1"/>
    <dgm:cxn modelId="{73F0BE1E-DB65-7A4A-9453-E02F14755DBC}" type="presOf" srcId="{D9D3A7C3-FEE9-4910-BFFF-611C7955D06B}" destId="{1B33133A-CB38-5D45-A847-D4637EDBFF20}" srcOrd="1" destOrd="0" presId="urn:microsoft.com/office/officeart/2005/8/layout/list1"/>
    <dgm:cxn modelId="{6A3DFA22-EB80-3D49-BAF0-73E646B398CC}" type="presOf" srcId="{D9197B86-5859-488B-9186-05CF19744507}" destId="{1B57F3C3-6091-014E-B947-D11E2E469600}" srcOrd="1" destOrd="0" presId="urn:microsoft.com/office/officeart/2005/8/layout/list1"/>
    <dgm:cxn modelId="{8CD9724D-9058-C445-B879-766B1F6D96CB}" type="presOf" srcId="{D9010223-4502-4AB1-B28A-5F5FB496BDA5}" destId="{96743087-C12B-DC40-87D3-AB93305DBEA0}" srcOrd="1" destOrd="0" presId="urn:microsoft.com/office/officeart/2005/8/layout/list1"/>
    <dgm:cxn modelId="{9BE9BE53-4120-4742-902B-0C7FD1677693}" srcId="{F1836821-AD9E-4474-BCE2-7E0A9FD28826}" destId="{732FA4C4-A74C-48BA-A8E0-3DF44B739458}" srcOrd="3" destOrd="0" parTransId="{9EED8F81-BF1E-4B8A-89F2-199A98F08476}" sibTransId="{C88EFD10-6BF9-4E3C-8423-0FA69A69B28D}"/>
    <dgm:cxn modelId="{B37AD458-1F6B-4734-81E8-5D0D1ADDC752}" srcId="{F1836821-AD9E-4474-BCE2-7E0A9FD28826}" destId="{D9010223-4502-4AB1-B28A-5F5FB496BDA5}" srcOrd="4" destOrd="0" parTransId="{C66D73E0-7D06-40F0-93DF-8C88E488B51A}" sibTransId="{00200329-5CAA-4F3F-9671-62318E04CC01}"/>
    <dgm:cxn modelId="{10F0FD6A-5554-FE44-8F04-690645BCF004}" type="presOf" srcId="{D9197B86-5859-488B-9186-05CF19744507}" destId="{8E5A03C9-3267-3D43-9D15-3FF2AD4F03D6}" srcOrd="0" destOrd="0" presId="urn:microsoft.com/office/officeart/2005/8/layout/list1"/>
    <dgm:cxn modelId="{92BE5E72-7E58-B94C-8535-1E82E3B7E3EC}" type="presOf" srcId="{B2E43F43-F8DF-407D-8955-0C4F9E7473EB}" destId="{CC2E2640-8C12-E044-9376-28547A52BB78}" srcOrd="1" destOrd="0" presId="urn:microsoft.com/office/officeart/2005/8/layout/list1"/>
    <dgm:cxn modelId="{0BF0DD80-A0D0-884D-8CDF-7F7BD581DE1B}" type="presOf" srcId="{B2E43F43-F8DF-407D-8955-0C4F9E7473EB}" destId="{F0CC1420-31FB-274D-B985-C425C63B4AAE}" srcOrd="0" destOrd="0" presId="urn:microsoft.com/office/officeart/2005/8/layout/list1"/>
    <dgm:cxn modelId="{94FE4F86-F4DE-F245-8A0A-B0E49FEA8A18}" type="presOf" srcId="{732FA4C4-A74C-48BA-A8E0-3DF44B739458}" destId="{842CC823-289A-4B48-82A0-45FA541DBF05}" srcOrd="1" destOrd="0" presId="urn:microsoft.com/office/officeart/2005/8/layout/list1"/>
    <dgm:cxn modelId="{88763E89-E686-F047-BC4A-08E90B4F5D83}" type="presOf" srcId="{25D2435D-3544-474D-A250-C917A80797E5}" destId="{4A51A20D-0DCA-E04B-8A0D-C8A9383C7B18}" srcOrd="0" destOrd="0" presId="urn:microsoft.com/office/officeart/2005/8/layout/list1"/>
    <dgm:cxn modelId="{22B88195-5CC8-4FBB-8A2C-1F2F96710FCD}" srcId="{F1836821-AD9E-4474-BCE2-7E0A9FD28826}" destId="{D9197B86-5859-488B-9186-05CF19744507}" srcOrd="2" destOrd="0" parTransId="{6C7464ED-799B-4CAB-AE73-70F7BA029A21}" sibTransId="{947BA6CB-26B7-4E50-AEBC-CD4199DC7971}"/>
    <dgm:cxn modelId="{FC46ECA0-4B3B-244C-B84B-B9E9E1563838}" type="presOf" srcId="{F1836821-AD9E-4474-BCE2-7E0A9FD28826}" destId="{A59B5FC6-7E79-4149-AD8A-F1D8261874FC}" srcOrd="0" destOrd="0" presId="urn:microsoft.com/office/officeart/2005/8/layout/list1"/>
    <dgm:cxn modelId="{C2BF82A2-3F75-4F27-AFE9-C1A75DC0B949}" srcId="{F1836821-AD9E-4474-BCE2-7E0A9FD28826}" destId="{D9D3A7C3-FEE9-4910-BFFF-611C7955D06B}" srcOrd="0" destOrd="0" parTransId="{68DA40B2-B35E-4E95-9ED7-BE96DC0148B1}" sibTransId="{AD451544-B0D8-41C8-9EA5-E42723BAE576}"/>
    <dgm:cxn modelId="{C097C0A2-D33A-7443-BFB4-98B71E90DFF9}" type="presOf" srcId="{732FA4C4-A74C-48BA-A8E0-3DF44B739458}" destId="{AE3BFA93-5ECD-1747-A268-1E439C1F2167}" srcOrd="0" destOrd="0" presId="urn:microsoft.com/office/officeart/2005/8/layout/list1"/>
    <dgm:cxn modelId="{A8C0C1CA-0642-4C4A-B2E5-480FFE58252C}" type="presOf" srcId="{D9D3A7C3-FEE9-4910-BFFF-611C7955D06B}" destId="{2998B61E-21ED-DB48-8423-827A0F264787}" srcOrd="0" destOrd="0" presId="urn:microsoft.com/office/officeart/2005/8/layout/list1"/>
    <dgm:cxn modelId="{83A073CF-BC79-4DFF-829A-E404060553F6}" srcId="{D9010223-4502-4AB1-B28A-5F5FB496BDA5}" destId="{25D2435D-3544-474D-A250-C917A80797E5}" srcOrd="0" destOrd="0" parTransId="{DBA8FD94-F6CE-4972-BE80-7A9D872A1F1B}" sibTransId="{CC413D33-7433-4460-80AA-02E00ED34350}"/>
    <dgm:cxn modelId="{885708A5-37C1-0A48-AB90-DC8BFB5BADAA}" type="presParOf" srcId="{A59B5FC6-7E79-4149-AD8A-F1D8261874FC}" destId="{C4D58AAD-BC15-CE4E-8B57-CE1017C39B54}" srcOrd="0" destOrd="0" presId="urn:microsoft.com/office/officeart/2005/8/layout/list1"/>
    <dgm:cxn modelId="{7872CDC2-9E09-4646-BB41-3D3B29730987}" type="presParOf" srcId="{C4D58AAD-BC15-CE4E-8B57-CE1017C39B54}" destId="{2998B61E-21ED-DB48-8423-827A0F264787}" srcOrd="0" destOrd="0" presId="urn:microsoft.com/office/officeart/2005/8/layout/list1"/>
    <dgm:cxn modelId="{34A556AA-DB13-7A42-BE59-8BF93F26DAD6}" type="presParOf" srcId="{C4D58AAD-BC15-CE4E-8B57-CE1017C39B54}" destId="{1B33133A-CB38-5D45-A847-D4637EDBFF20}" srcOrd="1" destOrd="0" presId="urn:microsoft.com/office/officeart/2005/8/layout/list1"/>
    <dgm:cxn modelId="{6101A27A-D31C-1F4B-841A-7ACE5213F197}" type="presParOf" srcId="{A59B5FC6-7E79-4149-AD8A-F1D8261874FC}" destId="{F635B696-3B45-9349-A402-CE44470D6743}" srcOrd="1" destOrd="0" presId="urn:microsoft.com/office/officeart/2005/8/layout/list1"/>
    <dgm:cxn modelId="{7C3715AE-7C4E-D14A-BEAE-82CE491A3294}" type="presParOf" srcId="{A59B5FC6-7E79-4149-AD8A-F1D8261874FC}" destId="{AB7D8CB1-75EF-F644-96E6-2BB85FD473E2}" srcOrd="2" destOrd="0" presId="urn:microsoft.com/office/officeart/2005/8/layout/list1"/>
    <dgm:cxn modelId="{A8DBF20B-489B-8640-A4AF-0A0405EE0FCE}" type="presParOf" srcId="{A59B5FC6-7E79-4149-AD8A-F1D8261874FC}" destId="{9ACDAC0D-3D92-314F-835A-6CE10A49F6E3}" srcOrd="3" destOrd="0" presId="urn:microsoft.com/office/officeart/2005/8/layout/list1"/>
    <dgm:cxn modelId="{97EC7A93-9E53-6146-9708-9C32AB8475FB}" type="presParOf" srcId="{A59B5FC6-7E79-4149-AD8A-F1D8261874FC}" destId="{BC2A3E92-0DC7-F94B-9A1C-6CC7C1BED50E}" srcOrd="4" destOrd="0" presId="urn:microsoft.com/office/officeart/2005/8/layout/list1"/>
    <dgm:cxn modelId="{FAED8C6E-9A4E-B545-8896-D503A27EEF1B}" type="presParOf" srcId="{BC2A3E92-0DC7-F94B-9A1C-6CC7C1BED50E}" destId="{F0CC1420-31FB-274D-B985-C425C63B4AAE}" srcOrd="0" destOrd="0" presId="urn:microsoft.com/office/officeart/2005/8/layout/list1"/>
    <dgm:cxn modelId="{148060EB-1F82-494E-B117-381C965AF1C5}" type="presParOf" srcId="{BC2A3E92-0DC7-F94B-9A1C-6CC7C1BED50E}" destId="{CC2E2640-8C12-E044-9376-28547A52BB78}" srcOrd="1" destOrd="0" presId="urn:microsoft.com/office/officeart/2005/8/layout/list1"/>
    <dgm:cxn modelId="{A2A0AFA2-8AC2-1243-BADA-4DE75182C408}" type="presParOf" srcId="{A59B5FC6-7E79-4149-AD8A-F1D8261874FC}" destId="{1820943D-4E5F-794A-80BF-8D7C70E231F5}" srcOrd="5" destOrd="0" presId="urn:microsoft.com/office/officeart/2005/8/layout/list1"/>
    <dgm:cxn modelId="{ECC63E86-B762-214B-A410-555DEDB7B1D2}" type="presParOf" srcId="{A59B5FC6-7E79-4149-AD8A-F1D8261874FC}" destId="{332E6651-AE31-5B44-A2C0-5583A7F2F1A8}" srcOrd="6" destOrd="0" presId="urn:microsoft.com/office/officeart/2005/8/layout/list1"/>
    <dgm:cxn modelId="{7A2B376B-525D-B346-9AE1-48A4BFED7793}" type="presParOf" srcId="{A59B5FC6-7E79-4149-AD8A-F1D8261874FC}" destId="{7E3687EF-65CB-1743-8FE5-0C25FB6CBECE}" srcOrd="7" destOrd="0" presId="urn:microsoft.com/office/officeart/2005/8/layout/list1"/>
    <dgm:cxn modelId="{EA557AFD-9419-F54C-BB77-169A012FE30B}" type="presParOf" srcId="{A59B5FC6-7E79-4149-AD8A-F1D8261874FC}" destId="{96CFCF85-5D84-5A48-B24E-288ADFE07832}" srcOrd="8" destOrd="0" presId="urn:microsoft.com/office/officeart/2005/8/layout/list1"/>
    <dgm:cxn modelId="{482CB29B-A19C-6F41-A6D3-C1B1877D4DD5}" type="presParOf" srcId="{96CFCF85-5D84-5A48-B24E-288ADFE07832}" destId="{8E5A03C9-3267-3D43-9D15-3FF2AD4F03D6}" srcOrd="0" destOrd="0" presId="urn:microsoft.com/office/officeart/2005/8/layout/list1"/>
    <dgm:cxn modelId="{2C4B97F2-228D-684E-80CB-9C0F6B0B5735}" type="presParOf" srcId="{96CFCF85-5D84-5A48-B24E-288ADFE07832}" destId="{1B57F3C3-6091-014E-B947-D11E2E469600}" srcOrd="1" destOrd="0" presId="urn:microsoft.com/office/officeart/2005/8/layout/list1"/>
    <dgm:cxn modelId="{3C40E60F-A0E6-F746-8E8B-877453E8477E}" type="presParOf" srcId="{A59B5FC6-7E79-4149-AD8A-F1D8261874FC}" destId="{0BD1F63F-CFD9-8C4C-A61F-08C31DD0E46E}" srcOrd="9" destOrd="0" presId="urn:microsoft.com/office/officeart/2005/8/layout/list1"/>
    <dgm:cxn modelId="{A7A36B5B-F45D-4B44-B423-1A9E3C7A795E}" type="presParOf" srcId="{A59B5FC6-7E79-4149-AD8A-F1D8261874FC}" destId="{70440503-06B3-1D42-AB29-69FA60FC8EC5}" srcOrd="10" destOrd="0" presId="urn:microsoft.com/office/officeart/2005/8/layout/list1"/>
    <dgm:cxn modelId="{66C05F6B-6287-6447-A79D-F1649B58297B}" type="presParOf" srcId="{A59B5FC6-7E79-4149-AD8A-F1D8261874FC}" destId="{B8D9A4CD-C657-E041-813D-3E431680F0A3}" srcOrd="11" destOrd="0" presId="urn:microsoft.com/office/officeart/2005/8/layout/list1"/>
    <dgm:cxn modelId="{53E1CE00-A865-DE4F-AA67-10B622505508}" type="presParOf" srcId="{A59B5FC6-7E79-4149-AD8A-F1D8261874FC}" destId="{E739C879-6CBD-4148-A8EC-92015F709962}" srcOrd="12" destOrd="0" presId="urn:microsoft.com/office/officeart/2005/8/layout/list1"/>
    <dgm:cxn modelId="{5CD60953-9255-3143-B1C1-D4397DEA5C82}" type="presParOf" srcId="{E739C879-6CBD-4148-A8EC-92015F709962}" destId="{AE3BFA93-5ECD-1747-A268-1E439C1F2167}" srcOrd="0" destOrd="0" presId="urn:microsoft.com/office/officeart/2005/8/layout/list1"/>
    <dgm:cxn modelId="{FA17164F-AEC0-F34D-A40C-57C1B3591E62}" type="presParOf" srcId="{E739C879-6CBD-4148-A8EC-92015F709962}" destId="{842CC823-289A-4B48-82A0-45FA541DBF05}" srcOrd="1" destOrd="0" presId="urn:microsoft.com/office/officeart/2005/8/layout/list1"/>
    <dgm:cxn modelId="{012B1EDC-1155-AC4E-A66C-C7B1851E8A4D}" type="presParOf" srcId="{A59B5FC6-7E79-4149-AD8A-F1D8261874FC}" destId="{05DB71DA-EAA9-4344-8F6B-63C371369721}" srcOrd="13" destOrd="0" presId="urn:microsoft.com/office/officeart/2005/8/layout/list1"/>
    <dgm:cxn modelId="{26557DFB-C295-D64E-95FA-3A9FB3A642B2}" type="presParOf" srcId="{A59B5FC6-7E79-4149-AD8A-F1D8261874FC}" destId="{D2DDDCA3-E8F1-EF47-A2A2-E31D8D07577E}" srcOrd="14" destOrd="0" presId="urn:microsoft.com/office/officeart/2005/8/layout/list1"/>
    <dgm:cxn modelId="{D2453221-18B0-8D41-AAD1-B7590E282B21}" type="presParOf" srcId="{A59B5FC6-7E79-4149-AD8A-F1D8261874FC}" destId="{67066186-6C72-9B4E-AC72-2AC93249B6AB}" srcOrd="15" destOrd="0" presId="urn:microsoft.com/office/officeart/2005/8/layout/list1"/>
    <dgm:cxn modelId="{A891AAF3-F6AB-B04F-A9B1-813C170DE9CC}" type="presParOf" srcId="{A59B5FC6-7E79-4149-AD8A-F1D8261874FC}" destId="{059763FA-A6F0-164D-B282-7564B0FF8824}" srcOrd="16" destOrd="0" presId="urn:microsoft.com/office/officeart/2005/8/layout/list1"/>
    <dgm:cxn modelId="{1E131EAF-6A46-F94D-9B4A-FFF03407C4C8}" type="presParOf" srcId="{059763FA-A6F0-164D-B282-7564B0FF8824}" destId="{E2BE8AA9-56FC-AE4B-9839-37602FF12814}" srcOrd="0" destOrd="0" presId="urn:microsoft.com/office/officeart/2005/8/layout/list1"/>
    <dgm:cxn modelId="{18EC2810-7B15-CF4B-A25A-2B75C508F66B}" type="presParOf" srcId="{059763FA-A6F0-164D-B282-7564B0FF8824}" destId="{96743087-C12B-DC40-87D3-AB93305DBEA0}" srcOrd="1" destOrd="0" presId="urn:microsoft.com/office/officeart/2005/8/layout/list1"/>
    <dgm:cxn modelId="{B3DDA59F-4B27-4043-A3F6-CD406EB18B48}" type="presParOf" srcId="{A59B5FC6-7E79-4149-AD8A-F1D8261874FC}" destId="{37DF4156-09DF-7A4A-BB09-641C4EF76E26}" srcOrd="17" destOrd="0" presId="urn:microsoft.com/office/officeart/2005/8/layout/list1"/>
    <dgm:cxn modelId="{068E0F50-C2CA-5B43-8B8A-295BA6E26AD5}" type="presParOf" srcId="{A59B5FC6-7E79-4149-AD8A-F1D8261874FC}" destId="{4A51A20D-0DCA-E04B-8A0D-C8A9383C7B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D8CB1-75EF-F644-96E6-2BB85FD473E2}">
      <dsp:nvSpPr>
        <dsp:cNvPr id="0" name=""/>
        <dsp:cNvSpPr/>
      </dsp:nvSpPr>
      <dsp:spPr>
        <a:xfrm>
          <a:off x="0" y="425705"/>
          <a:ext cx="6666833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3133A-CB38-5D45-A847-D4637EDBFF20}">
      <dsp:nvSpPr>
        <dsp:cNvPr id="0" name=""/>
        <dsp:cNvSpPr/>
      </dsp:nvSpPr>
      <dsp:spPr>
        <a:xfrm>
          <a:off x="333341" y="100985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General</a:t>
          </a:r>
          <a:endParaRPr lang="en-US" sz="2200" kern="1200"/>
        </a:p>
      </dsp:txBody>
      <dsp:txXfrm>
        <a:off x="365044" y="132688"/>
        <a:ext cx="4603377" cy="586034"/>
      </dsp:txXfrm>
    </dsp:sp>
    <dsp:sp modelId="{332E6651-AE31-5B44-A2C0-5583A7F2F1A8}">
      <dsp:nvSpPr>
        <dsp:cNvPr id="0" name=""/>
        <dsp:cNvSpPr/>
      </dsp:nvSpPr>
      <dsp:spPr>
        <a:xfrm>
          <a:off x="0" y="1423624"/>
          <a:ext cx="6666833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E2640-8C12-E044-9376-28547A52BB78}">
      <dsp:nvSpPr>
        <dsp:cNvPr id="0" name=""/>
        <dsp:cNvSpPr/>
      </dsp:nvSpPr>
      <dsp:spPr>
        <a:xfrm>
          <a:off x="333341" y="1098905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CPD and professionalism</a:t>
          </a:r>
          <a:endParaRPr lang="en-US" sz="2200" kern="1200"/>
        </a:p>
      </dsp:txBody>
      <dsp:txXfrm>
        <a:off x="365044" y="1130608"/>
        <a:ext cx="4603377" cy="586034"/>
      </dsp:txXfrm>
    </dsp:sp>
    <dsp:sp modelId="{70440503-06B3-1D42-AB29-69FA60FC8EC5}">
      <dsp:nvSpPr>
        <dsp:cNvPr id="0" name=""/>
        <dsp:cNvSpPr/>
      </dsp:nvSpPr>
      <dsp:spPr>
        <a:xfrm>
          <a:off x="0" y="2421545"/>
          <a:ext cx="6666833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7F3C3-6091-014E-B947-D11E2E469600}">
      <dsp:nvSpPr>
        <dsp:cNvPr id="0" name=""/>
        <dsp:cNvSpPr/>
      </dsp:nvSpPr>
      <dsp:spPr>
        <a:xfrm>
          <a:off x="333341" y="2096824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Rights and responsibilities</a:t>
          </a:r>
          <a:endParaRPr lang="en-US" sz="2200" kern="1200"/>
        </a:p>
      </dsp:txBody>
      <dsp:txXfrm>
        <a:off x="365044" y="2128527"/>
        <a:ext cx="4603377" cy="586034"/>
      </dsp:txXfrm>
    </dsp:sp>
    <dsp:sp modelId="{D2DDDCA3-E8F1-EF47-A2A2-E31D8D07577E}">
      <dsp:nvSpPr>
        <dsp:cNvPr id="0" name=""/>
        <dsp:cNvSpPr/>
      </dsp:nvSpPr>
      <dsp:spPr>
        <a:xfrm>
          <a:off x="0" y="3419465"/>
          <a:ext cx="6666833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CC823-289A-4B48-82A0-45FA541DBF05}">
      <dsp:nvSpPr>
        <dsp:cNvPr id="0" name=""/>
        <dsp:cNvSpPr/>
      </dsp:nvSpPr>
      <dsp:spPr>
        <a:xfrm>
          <a:off x="333341" y="3094744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CPD and medical education</a:t>
          </a:r>
          <a:endParaRPr lang="en-US" sz="2200" kern="1200"/>
        </a:p>
      </dsp:txBody>
      <dsp:txXfrm>
        <a:off x="365044" y="3126447"/>
        <a:ext cx="4603377" cy="586034"/>
      </dsp:txXfrm>
    </dsp:sp>
    <dsp:sp modelId="{4A51A20D-0DCA-E04B-8A0D-C8A9383C7B18}">
      <dsp:nvSpPr>
        <dsp:cNvPr id="0" name=""/>
        <dsp:cNvSpPr/>
      </dsp:nvSpPr>
      <dsp:spPr>
        <a:xfrm>
          <a:off x="0" y="4417385"/>
          <a:ext cx="6666833" cy="935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200" kern="1200"/>
            <a:t>. </a:t>
          </a:r>
          <a:endParaRPr lang="en-US" sz="2200" kern="1200"/>
        </a:p>
      </dsp:txBody>
      <dsp:txXfrm>
        <a:off x="0" y="4417385"/>
        <a:ext cx="6666833" cy="935549"/>
      </dsp:txXfrm>
    </dsp:sp>
    <dsp:sp modelId="{96743087-C12B-DC40-87D3-AB93305DBEA0}">
      <dsp:nvSpPr>
        <dsp:cNvPr id="0" name=""/>
        <dsp:cNvSpPr/>
      </dsp:nvSpPr>
      <dsp:spPr>
        <a:xfrm>
          <a:off x="333341" y="4092664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Accreditation – Quality of CPD</a:t>
          </a:r>
          <a:endParaRPr lang="en-US" sz="2200" kern="1200"/>
        </a:p>
      </dsp:txBody>
      <dsp:txXfrm>
        <a:off x="365044" y="4124367"/>
        <a:ext cx="4603377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0A734-E408-2041-A8EA-709544343F2E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6F75-C1A3-604C-B13D-9C52C4E4DF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73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0E5169-4BE1-FD32-A1AA-638E9D609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594391-143B-EFFD-AA3A-CFA75DD42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4E60AA-599E-59DB-8567-6A6DCDE7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0DB047-A7BE-B380-87AD-C221EDC4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15F477-4B25-A726-AFDE-9312D287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91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3677B6-B2CD-98B6-D4F7-8E4CAB7D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BA5EB9F-100C-96C4-D545-0635FFAF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B14DFA-ECE8-86B4-BDF8-BD3FD8FC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260A74-3DC1-F328-BFF5-0EB541A7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FA9CB4-97CC-C986-BBFF-718B64F5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99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573ADEC-E46E-085C-5CD0-6478A64A4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C95147B-8E06-526D-9232-C33F2C7CB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41D0D9-391F-E58C-2484-68CA165E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238A65-014D-6427-721F-D505F4DF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173121-57E4-1253-1D18-C748C3E4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02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20F3F-5200-3D58-DE20-9F4AC05E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2F033A-2D25-6722-38D2-447AEC588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9D3D75-D727-53F1-5F70-2D5EE4F6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BE2B7D-3A14-421A-B8FF-C2330BBA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2987CF-4BBF-3D81-33EF-2BBEFB39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51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1A4DD6-4644-89BB-0185-912FF4D9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6F503C-259A-730C-84CF-3B07203D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69EA78-A84E-CEF7-5A38-1741F014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D42A96-CAC7-61F3-7BBE-D85750A8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1E9764-8979-3A43-8665-DD9E78C9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74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676F04-37EE-8828-4CBB-3E70CCB2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632F58-03D1-14AA-09E2-7BB70E9DC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1497E1-6FBB-78AA-A1CE-443C6E832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D725EF-3399-EA79-ACDA-E414D6EB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3B3766-69D9-6BA4-E747-6DD3472F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B88340-5201-7265-B047-49188BC2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B2295-2215-8A78-B101-DEBE2D0E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BEDC1D-E15C-E5AF-220C-2AD5D28C0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56F761-F948-1E20-BE4A-2A824FA1D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E56A000-6B47-1CA4-BFBD-E75BECC3A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33FDA84-2C12-BF51-E7D5-0D531D917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22AC946-69AD-734E-7C6D-4401E311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9BAC844-6145-D404-33F5-EF6B9D23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B6F3E04-70CF-5CB0-2367-589D17DA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59245-55E9-C71B-5DF5-4676A28C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1BC116-8001-F203-BC66-742A278C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650F26-9CB9-9934-D2B8-CCC65982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E04153-AA4E-9EBE-B823-CF419423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6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ECC639-07B8-E968-9114-FE57C367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F45E117-1701-1B0B-588F-D98DFE06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34DE99D-3203-471D-4BE0-52EC34B6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58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C067DA-EF64-4960-179E-5E2A35AE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C8A407-3F29-8A5A-52B8-B90EBA604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F7FA253-0279-E48E-DC2E-64C043EC2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0C4222-F117-F662-9632-F3A35647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62076CE-D691-6697-1B95-DD30521A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58B976-E563-61F6-4DEF-0E2A4400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06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FE766-C5C0-9DBE-6D37-BF0CF29B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B9B240B-1C3F-353F-CE47-74E5DEC0D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417D35-C9F1-20F1-E49E-3CF42CA30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A4CCA9-E1C5-8E97-4641-0FED41CD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A2D618D-5C22-772C-BA00-EE71E8F7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8E2BA1-114D-365B-7EF1-CA96C99A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95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40738A6-9F92-0D73-CF89-478DD49F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D0E97E-32A7-5A5C-33D5-FD0F0028C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E98DB2-E9A3-BAF8-8FCB-645594AFC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7DDE7-2625-9E4A-A9C4-F4BC19BBF2AF}" type="datetimeFigureOut">
              <a:rPr lang="fi-FI" smtClean="0"/>
              <a:t>19.10.2024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F176A7-904C-27C9-886F-055E122CD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F9C8B8-C3B9-4278-318B-EB22A180C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62A50-EE67-B945-BD3D-14AB2F4A73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9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1C0BE1-65B5-C4FA-3C56-97F65BE61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700" y="1041400"/>
            <a:ext cx="9144000" cy="2387600"/>
          </a:xfrm>
        </p:spPr>
        <p:txBody>
          <a:bodyPr>
            <a:normAutofit/>
          </a:bodyPr>
          <a:lstStyle/>
          <a:p>
            <a:r>
              <a:rPr lang="fi-FI" sz="4400" b="1" dirty="0"/>
              <a:t>UEMS CME-CPD </a:t>
            </a:r>
            <a:r>
              <a:rPr lang="fi-FI" sz="4400" b="1" dirty="0" err="1"/>
              <a:t>Working</a:t>
            </a:r>
            <a:r>
              <a:rPr lang="fi-FI" sz="4400" b="1" dirty="0"/>
              <a:t> Group</a:t>
            </a:r>
            <a:br>
              <a:rPr lang="fi-FI" sz="4400" b="1" dirty="0"/>
            </a:br>
            <a:r>
              <a:rPr lang="fi-FI" sz="4400" b="1" dirty="0"/>
              <a:t>October 18, 2024 </a:t>
            </a:r>
            <a:r>
              <a:rPr lang="fi-FI" sz="4400" b="1" dirty="0" err="1"/>
              <a:t>Brussels</a:t>
            </a:r>
            <a:endParaRPr lang="fi-FI" sz="4400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562E24-1148-88EA-5EFB-494CE7506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8600" dirty="0"/>
              <a:t>Report of </a:t>
            </a:r>
            <a:r>
              <a:rPr lang="fi-FI" sz="8600" dirty="0" err="1"/>
              <a:t>the</a:t>
            </a:r>
            <a:r>
              <a:rPr lang="fi-FI" sz="8600" dirty="0"/>
              <a:t> </a:t>
            </a:r>
            <a:r>
              <a:rPr lang="fi-FI" sz="8600" dirty="0" err="1"/>
              <a:t>meeting</a:t>
            </a:r>
            <a:r>
              <a:rPr lang="fi-FI" sz="8600" dirty="0"/>
              <a:t> </a:t>
            </a:r>
            <a:r>
              <a:rPr lang="fi-FI" sz="8600" dirty="0" err="1"/>
              <a:t>by</a:t>
            </a:r>
            <a:r>
              <a:rPr lang="fi-FI" sz="8600" dirty="0"/>
              <a:t> </a:t>
            </a:r>
            <a:r>
              <a:rPr lang="fi-FI" sz="8600" dirty="0" err="1"/>
              <a:t>the</a:t>
            </a:r>
            <a:r>
              <a:rPr lang="fi-FI" sz="8600" dirty="0"/>
              <a:t> Chair</a:t>
            </a:r>
          </a:p>
          <a:p>
            <a:endParaRPr lang="fi-FI" sz="8600" b="1" dirty="0"/>
          </a:p>
          <a:p>
            <a:r>
              <a:rPr lang="fi-FI" sz="8600" b="1" dirty="0"/>
              <a:t>Hannu Halila</a:t>
            </a:r>
          </a:p>
          <a:p>
            <a:endParaRPr lang="fi-FI" sz="8600" dirty="0"/>
          </a:p>
          <a:p>
            <a:r>
              <a:rPr lang="fi-FI" sz="8600" dirty="0"/>
              <a:t>UEMS </a:t>
            </a:r>
            <a:r>
              <a:rPr lang="fi-FI" sz="8600" dirty="0" err="1"/>
              <a:t>Past</a:t>
            </a:r>
            <a:r>
              <a:rPr lang="fi-FI" sz="8600" dirty="0"/>
              <a:t> </a:t>
            </a:r>
            <a:r>
              <a:rPr lang="fi-FI" sz="8600" dirty="0" err="1"/>
              <a:t>President</a:t>
            </a:r>
            <a:endParaRPr lang="fi-FI" sz="8600" dirty="0"/>
          </a:p>
          <a:p>
            <a:r>
              <a:rPr lang="fi-FI" sz="8600" dirty="0"/>
              <a:t>UEMS </a:t>
            </a:r>
            <a:r>
              <a:rPr lang="fi-FI" sz="8600" dirty="0" err="1"/>
              <a:t>Honorary</a:t>
            </a:r>
            <a:r>
              <a:rPr lang="fi-FI" sz="8600" dirty="0"/>
              <a:t> </a:t>
            </a:r>
            <a:r>
              <a:rPr lang="fi-FI" sz="8600" dirty="0" err="1"/>
              <a:t>Member</a:t>
            </a:r>
            <a:endParaRPr lang="fi-FI" sz="8600" dirty="0"/>
          </a:p>
          <a:p>
            <a:r>
              <a:rPr lang="fi-FI" sz="8600" dirty="0" err="1"/>
              <a:t>Gynecology</a:t>
            </a:r>
            <a:r>
              <a:rPr lang="fi-FI" sz="8600" dirty="0"/>
              <a:t>, Helsinki, Finland</a:t>
            </a:r>
          </a:p>
          <a:p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591E0E-A5C6-195C-52C5-3C8EB4C4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-80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EC99E821-B2B5-251F-6D0B-511E2DEB0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618091"/>
              </p:ext>
            </p:extLst>
          </p:nvPr>
        </p:nvGraphicFramePr>
        <p:xfrm>
          <a:off x="520700" y="376237"/>
          <a:ext cx="1003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76237"/>
                        <a:ext cx="1003300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35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D4E890-69F6-90E0-18A5-61F408E2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/>
              <a:t>UEMS CME-CPD </a:t>
            </a:r>
            <a:r>
              <a:rPr lang="fi-FI" sz="5400" dirty="0" err="1"/>
              <a:t>Working</a:t>
            </a:r>
            <a:r>
              <a:rPr lang="fi-FI" sz="5400" dirty="0"/>
              <a:t> Group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023622-FA0B-BB86-2F03-38653E1C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200" dirty="0" err="1"/>
              <a:t>Meeting</a:t>
            </a:r>
            <a:r>
              <a:rPr lang="fi-FI" sz="2200" dirty="0"/>
              <a:t> </a:t>
            </a:r>
            <a:r>
              <a:rPr lang="fi-FI" sz="2200" dirty="0" err="1"/>
              <a:t>well</a:t>
            </a:r>
            <a:r>
              <a:rPr lang="fi-FI" sz="2200" dirty="0"/>
              <a:t> </a:t>
            </a:r>
            <a:r>
              <a:rPr lang="fi-FI" sz="2200" dirty="0" err="1"/>
              <a:t>attended</a:t>
            </a:r>
            <a:r>
              <a:rPr lang="fi-FI" sz="2200" dirty="0"/>
              <a:t> </a:t>
            </a:r>
            <a:r>
              <a:rPr lang="fi-FI" sz="2200" dirty="0" err="1"/>
              <a:t>by</a:t>
            </a:r>
            <a:r>
              <a:rPr lang="fi-FI" sz="2200" dirty="0"/>
              <a:t> </a:t>
            </a:r>
            <a:r>
              <a:rPr lang="fi-FI" sz="2200" dirty="0" err="1"/>
              <a:t>around</a:t>
            </a:r>
            <a:r>
              <a:rPr lang="fi-FI" sz="2200" dirty="0"/>
              <a:t> 40 </a:t>
            </a:r>
            <a:r>
              <a:rPr lang="fi-FI" sz="2200" dirty="0" err="1"/>
              <a:t>colleagues</a:t>
            </a:r>
            <a:endParaRPr lang="fi-FI" sz="2200" dirty="0"/>
          </a:p>
          <a:p>
            <a:endParaRPr lang="fi-FI" sz="2200" dirty="0"/>
          </a:p>
          <a:p>
            <a:r>
              <a:rPr lang="fi-FI" sz="2200" dirty="0"/>
              <a:t>Main </a:t>
            </a:r>
            <a:r>
              <a:rPr lang="fi-FI" sz="2200" dirty="0" err="1"/>
              <a:t>topic</a:t>
            </a:r>
            <a:r>
              <a:rPr lang="fi-FI" sz="2200" dirty="0"/>
              <a:t> of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meeting</a:t>
            </a:r>
            <a:r>
              <a:rPr lang="fi-FI" sz="2200" dirty="0"/>
              <a:t> </a:t>
            </a:r>
            <a:r>
              <a:rPr lang="fi-FI" sz="2200" dirty="0" err="1"/>
              <a:t>was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b="1" dirty="0" err="1"/>
              <a:t>Draft</a:t>
            </a:r>
            <a:r>
              <a:rPr lang="fi-FI" sz="2200" b="1" dirty="0"/>
              <a:t> for </a:t>
            </a:r>
            <a:r>
              <a:rPr lang="fi-FI" sz="2200" b="1" dirty="0" err="1"/>
              <a:t>the</a:t>
            </a:r>
            <a:r>
              <a:rPr lang="fi-FI" sz="2200" b="1" dirty="0"/>
              <a:t> </a:t>
            </a:r>
            <a:r>
              <a:rPr lang="fi-FI" sz="2200" b="1" dirty="0" err="1"/>
              <a:t>new</a:t>
            </a:r>
            <a:r>
              <a:rPr lang="fi-FI" sz="2200" b="1" dirty="0"/>
              <a:t> UEMS CPD </a:t>
            </a:r>
            <a:r>
              <a:rPr lang="fi-FI" sz="2200" b="1" dirty="0" err="1"/>
              <a:t>Policy</a:t>
            </a:r>
            <a:r>
              <a:rPr lang="fi-FI" sz="2200" dirty="0"/>
              <a:t>, </a:t>
            </a:r>
            <a:r>
              <a:rPr lang="fi-FI" sz="2200" dirty="0" err="1"/>
              <a:t>very</a:t>
            </a:r>
            <a:r>
              <a:rPr lang="fi-FI" sz="2200" dirty="0"/>
              <a:t> </a:t>
            </a:r>
            <a:r>
              <a:rPr lang="fi-FI" sz="2200" dirty="0" err="1"/>
              <a:t>lively</a:t>
            </a:r>
            <a:r>
              <a:rPr lang="fi-FI" sz="2200" dirty="0"/>
              <a:t> </a:t>
            </a:r>
            <a:r>
              <a:rPr lang="fi-FI" sz="2200" dirty="0" err="1"/>
              <a:t>discussion</a:t>
            </a:r>
            <a:endParaRPr lang="fi-FI" sz="2200" dirty="0"/>
          </a:p>
          <a:p>
            <a:endParaRPr lang="fi-FI" sz="2200" dirty="0"/>
          </a:p>
          <a:p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earlier</a:t>
            </a:r>
            <a:r>
              <a:rPr lang="fi-FI" sz="2200" dirty="0"/>
              <a:t> CPD </a:t>
            </a:r>
            <a:r>
              <a:rPr lang="fi-FI" sz="2200" dirty="0" err="1"/>
              <a:t>Policy</a:t>
            </a:r>
            <a:r>
              <a:rPr lang="fi-FI" sz="2200" dirty="0"/>
              <a:t> is </a:t>
            </a:r>
            <a:r>
              <a:rPr lang="fi-FI" sz="2200" dirty="0" err="1"/>
              <a:t>from</a:t>
            </a:r>
            <a:r>
              <a:rPr lang="fi-FI" sz="2200" dirty="0"/>
              <a:t> 2001, </a:t>
            </a:r>
            <a:r>
              <a:rPr lang="fi-FI" sz="2200" dirty="0" err="1"/>
              <a:t>the</a:t>
            </a:r>
            <a:r>
              <a:rPr lang="fi-FI" sz="2200" dirty="0"/>
              <a:t> Basel </a:t>
            </a:r>
            <a:r>
              <a:rPr lang="fi-FI" sz="2200" dirty="0" err="1"/>
              <a:t>Declaration</a:t>
            </a:r>
            <a:endParaRPr lang="fi-FI" sz="2200" dirty="0"/>
          </a:p>
          <a:p>
            <a:pPr lvl="1"/>
            <a:r>
              <a:rPr lang="fi-FI" sz="2200" dirty="0" err="1"/>
              <a:t>Has</a:t>
            </a:r>
            <a:r>
              <a:rPr lang="fi-FI" sz="2200" dirty="0"/>
              <a:t> </a:t>
            </a:r>
            <a:r>
              <a:rPr lang="fi-FI" sz="2200" dirty="0" err="1"/>
              <a:t>stood</a:t>
            </a:r>
            <a:r>
              <a:rPr lang="fi-FI" sz="2200" dirty="0"/>
              <a:t> </a:t>
            </a:r>
            <a:r>
              <a:rPr lang="fi-FI" sz="2200" dirty="0" err="1"/>
              <a:t>time</a:t>
            </a:r>
            <a:r>
              <a:rPr lang="fi-FI" sz="2200" dirty="0"/>
              <a:t> </a:t>
            </a:r>
            <a:r>
              <a:rPr lang="fi-FI" sz="2200" dirty="0" err="1"/>
              <a:t>suprisingly</a:t>
            </a:r>
            <a:r>
              <a:rPr lang="fi-FI" sz="2200" dirty="0"/>
              <a:t> </a:t>
            </a:r>
            <a:r>
              <a:rPr lang="fi-FI" sz="2200" dirty="0" err="1"/>
              <a:t>well</a:t>
            </a:r>
            <a:endParaRPr lang="fi-FI" sz="2200" dirty="0"/>
          </a:p>
          <a:p>
            <a:pPr lvl="1"/>
            <a:r>
              <a:rPr lang="fi-FI" sz="2200" dirty="0" err="1"/>
              <a:t>Need</a:t>
            </a:r>
            <a:r>
              <a:rPr lang="fi-FI" sz="2200" dirty="0"/>
              <a:t> to </a:t>
            </a:r>
            <a:r>
              <a:rPr lang="fi-FI" sz="2200" dirty="0" err="1"/>
              <a:t>be</a:t>
            </a:r>
            <a:r>
              <a:rPr lang="fi-FI" sz="2200" dirty="0"/>
              <a:t> </a:t>
            </a:r>
            <a:r>
              <a:rPr lang="fi-FI" sz="2200" dirty="0" err="1"/>
              <a:t>shorter</a:t>
            </a:r>
            <a:r>
              <a:rPr lang="fi-FI" sz="2200" dirty="0"/>
              <a:t>, </a:t>
            </a:r>
            <a:r>
              <a:rPr lang="fi-FI" sz="2200" dirty="0" err="1"/>
              <a:t>modernised</a:t>
            </a:r>
            <a:r>
              <a:rPr lang="fi-FI" sz="2200" dirty="0"/>
              <a:t>, </a:t>
            </a:r>
            <a:r>
              <a:rPr lang="fi-FI" sz="2200" dirty="0" err="1"/>
              <a:t>new</a:t>
            </a:r>
            <a:r>
              <a:rPr lang="fi-FI" sz="2200" dirty="0"/>
              <a:t> </a:t>
            </a:r>
            <a:r>
              <a:rPr lang="fi-FI" sz="2200" dirty="0" err="1"/>
              <a:t>terminology</a:t>
            </a:r>
            <a:r>
              <a:rPr lang="fi-FI" sz="2200" dirty="0"/>
              <a:t>, UEMS </a:t>
            </a:r>
            <a:r>
              <a:rPr lang="fi-FI" sz="2200" dirty="0" err="1"/>
              <a:t>Policy</a:t>
            </a:r>
            <a:r>
              <a:rPr lang="fi-FI" sz="2200" dirty="0"/>
              <a:t> </a:t>
            </a:r>
            <a:r>
              <a:rPr lang="fi-FI" sz="2200" dirty="0" err="1"/>
              <a:t>clearer</a:t>
            </a:r>
            <a:r>
              <a:rPr lang="fi-FI" sz="2200" dirty="0"/>
              <a:t> etc.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21567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1E1B2E-774B-40C6-6B6F-9475C4BC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Task</a:t>
            </a:r>
            <a:r>
              <a:rPr lang="fi-FI" b="1" dirty="0"/>
              <a:t> Force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82D964-CEEA-69EA-9B06-F7062B7BC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Council</a:t>
            </a:r>
            <a:r>
              <a:rPr lang="fi-FI" dirty="0"/>
              <a:t> in </a:t>
            </a:r>
            <a:r>
              <a:rPr lang="fi-FI" dirty="0" err="1"/>
              <a:t>April</a:t>
            </a:r>
            <a:r>
              <a:rPr lang="fi-FI" dirty="0"/>
              <a:t> 2024 a </a:t>
            </a:r>
            <a:r>
              <a:rPr lang="fi-FI" dirty="0" err="1"/>
              <a:t>Task</a:t>
            </a:r>
            <a:r>
              <a:rPr lang="fi-FI" dirty="0"/>
              <a:t> Force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formed</a:t>
            </a:r>
            <a:r>
              <a:rPr lang="fi-FI" dirty="0"/>
              <a:t> to </a:t>
            </a:r>
            <a:r>
              <a:rPr lang="fi-FI" dirty="0" err="1"/>
              <a:t>draft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UEMS CPD </a:t>
            </a:r>
            <a:r>
              <a:rPr lang="fi-FI" dirty="0" err="1"/>
              <a:t>Policy</a:t>
            </a:r>
            <a:endParaRPr lang="fi-FI" dirty="0"/>
          </a:p>
          <a:p>
            <a:endParaRPr lang="fi-FI" sz="2200" dirty="0"/>
          </a:p>
          <a:p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Hannu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Halila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		Finland	</a:t>
            </a:r>
          </a:p>
          <a:p>
            <a:r>
              <a:rPr lang="fi-FI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Monika </a:t>
            </a:r>
            <a:r>
              <a:rPr lang="fi-FI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Brodmann-Mäder</a:t>
            </a:r>
            <a:r>
              <a:rPr lang="fi-FI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	</a:t>
            </a:r>
            <a:r>
              <a:rPr lang="fi-FI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Switzerland</a:t>
            </a:r>
            <a:r>
              <a:rPr lang="fi-FI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fi-FI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Emelie Hultberg			Sweden	</a:t>
            </a:r>
          </a:p>
          <a:p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Marc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Soethout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The Netherlands</a:t>
            </a:r>
          </a:p>
          <a:p>
            <a:r>
              <a:rPr lang="en-US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Foued </a:t>
            </a:r>
            <a:r>
              <a:rPr lang="en-US" sz="2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Bouzaouache</a:t>
            </a:r>
            <a:r>
              <a:rPr lang="en-US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Tunisia</a:t>
            </a:r>
          </a:p>
          <a:p>
            <a:r>
              <a:rPr lang="fi-FI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Aivars</a:t>
            </a:r>
            <a:r>
              <a:rPr lang="fi-FI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Vetra</a:t>
            </a:r>
            <a:r>
              <a:rPr lang="fi-FI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Latvia </a:t>
            </a:r>
            <a:r>
              <a:rPr lang="en-US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fi-FI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Jozef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Glasa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Slovakia		</a:t>
            </a:r>
            <a:endParaRPr lang="fi-FI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Milena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Staneva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Bulgaria		</a:t>
            </a:r>
            <a:endParaRPr lang="fi-FI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Fridbjorn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Sigurdsson			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celand</a:t>
            </a: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fi-FI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5A90C09E-80B0-0013-70B3-3BF460B1D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055747"/>
              </p:ext>
            </p:extLst>
          </p:nvPr>
        </p:nvGraphicFramePr>
        <p:xfrm>
          <a:off x="7729022" y="526256"/>
          <a:ext cx="1003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EC99E821-B2B5-251F-6D0B-511E2DEB0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022" y="526256"/>
                        <a:ext cx="1003300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56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2E0082-A707-2E32-CA00-C9EA1B50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i-FI" sz="4000" b="1" dirty="0" err="1">
                <a:solidFill>
                  <a:srgbClr val="FFFFFF"/>
                </a:solidFill>
              </a:rPr>
              <a:t>Structure</a:t>
            </a:r>
            <a:r>
              <a:rPr lang="fi-FI" sz="4000" b="1" dirty="0">
                <a:solidFill>
                  <a:srgbClr val="FFFFFF"/>
                </a:solidFill>
              </a:rPr>
              <a:t> of </a:t>
            </a:r>
            <a:r>
              <a:rPr lang="fi-FI" sz="4000" b="1" dirty="0" err="1">
                <a:solidFill>
                  <a:srgbClr val="FFFFFF"/>
                </a:solidFill>
              </a:rPr>
              <a:t>the</a:t>
            </a:r>
            <a:r>
              <a:rPr lang="fi-FI" sz="4000" b="1" dirty="0">
                <a:solidFill>
                  <a:srgbClr val="FFFFFF"/>
                </a:solidFill>
              </a:rPr>
              <a:t> </a:t>
            </a:r>
            <a:r>
              <a:rPr lang="fi-FI" sz="4000" b="1" dirty="0" err="1">
                <a:solidFill>
                  <a:srgbClr val="FFFFFF"/>
                </a:solidFill>
              </a:rPr>
              <a:t>Draft</a:t>
            </a:r>
            <a:r>
              <a:rPr lang="fi-FI" sz="4000" b="1" dirty="0">
                <a:solidFill>
                  <a:srgbClr val="FFFFFF"/>
                </a:solidFill>
              </a:rPr>
              <a:t> </a:t>
            </a:r>
            <a:r>
              <a:rPr lang="fi-FI" sz="4000" b="1" dirty="0" err="1">
                <a:solidFill>
                  <a:srgbClr val="FFFFFF"/>
                </a:solidFill>
              </a:rPr>
              <a:t>Document</a:t>
            </a:r>
            <a:endParaRPr lang="fi-FI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181F7DB-6E84-82FB-9E81-012A74F2C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2506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15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670A28-3238-EA2F-F9BA-EABFE083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Political</a:t>
            </a:r>
            <a:r>
              <a:rPr lang="fi-FI" b="1" dirty="0"/>
              <a:t> </a:t>
            </a:r>
            <a:r>
              <a:rPr lang="fi-FI" b="1" dirty="0" err="1"/>
              <a:t>statements</a:t>
            </a:r>
            <a:r>
              <a:rPr lang="fi-FI" b="1" dirty="0"/>
              <a:t> for </a:t>
            </a:r>
            <a:r>
              <a:rPr lang="fi-FI" b="1" dirty="0" err="1"/>
              <a:t>future</a:t>
            </a:r>
            <a:r>
              <a:rPr lang="fi-FI" b="1" dirty="0"/>
              <a:t> </a:t>
            </a:r>
            <a:r>
              <a:rPr lang="fi-FI" b="1" dirty="0" err="1"/>
              <a:t>discussion</a:t>
            </a:r>
            <a:r>
              <a:rPr lang="fi-FI" b="1" dirty="0"/>
              <a:t>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FC019-A8D7-DA1E-F324-DABBFA63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Obligation</a:t>
            </a:r>
            <a:r>
              <a:rPr lang="fi-FI" dirty="0"/>
              <a:t> for </a:t>
            </a:r>
            <a:r>
              <a:rPr lang="fi-FI" dirty="0" err="1"/>
              <a:t>doctors</a:t>
            </a:r>
            <a:r>
              <a:rPr lang="fi-FI" dirty="0"/>
              <a:t> to </a:t>
            </a:r>
            <a:r>
              <a:rPr lang="fi-FI" dirty="0" err="1"/>
              <a:t>record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CPD </a:t>
            </a:r>
            <a:r>
              <a:rPr lang="fi-FI" dirty="0" err="1"/>
              <a:t>activities</a:t>
            </a:r>
            <a:r>
              <a:rPr lang="fi-FI" dirty="0"/>
              <a:t> and to </a:t>
            </a:r>
            <a:r>
              <a:rPr lang="fi-FI" dirty="0" err="1"/>
              <a:t>provide</a:t>
            </a:r>
            <a:r>
              <a:rPr lang="fi-FI" dirty="0"/>
              <a:t> </a:t>
            </a:r>
            <a:r>
              <a:rPr lang="fi-FI" dirty="0" err="1"/>
              <a:t>evidence</a:t>
            </a:r>
            <a:r>
              <a:rPr lang="fi-FI" dirty="0"/>
              <a:t> of </a:t>
            </a:r>
            <a:r>
              <a:rPr lang="fi-FI" dirty="0" err="1"/>
              <a:t>that</a:t>
            </a:r>
            <a:r>
              <a:rPr lang="fi-FI" dirty="0"/>
              <a:t>,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necessary</a:t>
            </a:r>
            <a:endParaRPr lang="fi-FI" dirty="0"/>
          </a:p>
          <a:p>
            <a:r>
              <a:rPr lang="fi-FI" dirty="0"/>
              <a:t>CPD: </a:t>
            </a:r>
            <a:r>
              <a:rPr lang="fi-FI" dirty="0" err="1"/>
              <a:t>starting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licensing</a:t>
            </a:r>
            <a:r>
              <a:rPr lang="fi-FI" dirty="0"/>
              <a:t> as a </a:t>
            </a:r>
            <a:r>
              <a:rPr lang="fi-FI" dirty="0" err="1"/>
              <a:t>doctor</a:t>
            </a:r>
            <a:r>
              <a:rPr lang="fi-FI" dirty="0"/>
              <a:t> /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becoming</a:t>
            </a:r>
            <a:r>
              <a:rPr lang="fi-FI" dirty="0"/>
              <a:t> </a:t>
            </a:r>
            <a:r>
              <a:rPr lang="fi-FI" dirty="0" err="1"/>
              <a:t>specialist</a:t>
            </a:r>
            <a:endParaRPr lang="fi-FI" dirty="0"/>
          </a:p>
          <a:p>
            <a:r>
              <a:rPr lang="fi-FI" dirty="0" err="1"/>
              <a:t>Responsilities</a:t>
            </a:r>
            <a:r>
              <a:rPr lang="fi-FI" dirty="0"/>
              <a:t> of </a:t>
            </a:r>
            <a:r>
              <a:rPr lang="fi-FI" dirty="0" err="1"/>
              <a:t>employers</a:t>
            </a:r>
            <a:r>
              <a:rPr lang="fi-FI" dirty="0"/>
              <a:t> (</a:t>
            </a:r>
            <a:r>
              <a:rPr lang="fi-FI" dirty="0" err="1"/>
              <a:t>time</a:t>
            </a:r>
            <a:r>
              <a:rPr lang="fi-FI" dirty="0"/>
              <a:t>, </a:t>
            </a:r>
            <a:r>
              <a:rPr lang="fi-FI" dirty="0" err="1"/>
              <a:t>possibilities</a:t>
            </a:r>
            <a:r>
              <a:rPr lang="fi-FI" dirty="0"/>
              <a:t> to </a:t>
            </a:r>
            <a:r>
              <a:rPr lang="fi-FI" dirty="0" err="1"/>
              <a:t>attend</a:t>
            </a:r>
            <a:r>
              <a:rPr lang="fi-FI" dirty="0"/>
              <a:t>, </a:t>
            </a:r>
            <a:r>
              <a:rPr lang="fi-FI" dirty="0" err="1"/>
              <a:t>funding</a:t>
            </a:r>
            <a:r>
              <a:rPr lang="fi-FI" dirty="0"/>
              <a:t>)</a:t>
            </a:r>
          </a:p>
          <a:p>
            <a:r>
              <a:rPr lang="fi-FI" dirty="0"/>
              <a:t>UEMS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recertification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participation</a:t>
            </a:r>
            <a:r>
              <a:rPr lang="fi-FI" dirty="0"/>
              <a:t> in CME/CPD ;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UEMS </a:t>
            </a:r>
            <a:r>
              <a:rPr lang="fi-FI" dirty="0" err="1"/>
              <a:t>Policy</a:t>
            </a:r>
            <a:r>
              <a:rPr lang="fi-FI" dirty="0"/>
              <a:t> and </a:t>
            </a:r>
            <a:r>
              <a:rPr lang="fi-FI" dirty="0" err="1"/>
              <a:t>changing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major</a:t>
            </a:r>
            <a:r>
              <a:rPr lang="fi-FI" dirty="0"/>
              <a:t> </a:t>
            </a:r>
            <a:r>
              <a:rPr lang="fi-FI" dirty="0" err="1"/>
              <a:t>decision</a:t>
            </a:r>
            <a:endParaRPr lang="fi-FI" dirty="0"/>
          </a:p>
          <a:p>
            <a:r>
              <a:rPr lang="fi-FI" dirty="0"/>
              <a:t>….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0F290FF0-844C-C35E-F2AF-C6229E12F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318697"/>
              </p:ext>
            </p:extLst>
          </p:nvPr>
        </p:nvGraphicFramePr>
        <p:xfrm>
          <a:off x="10056586" y="5308600"/>
          <a:ext cx="1003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5A90C09E-80B0-0013-70B3-3BF460B1D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6586" y="5308600"/>
                        <a:ext cx="1003300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75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2FDC3F-CDB9-AC7C-F297-76B6E4BA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way</a:t>
            </a:r>
            <a:r>
              <a:rPr lang="fi-FI" sz="5400" dirty="0"/>
              <a:t> </a:t>
            </a:r>
            <a:r>
              <a:rPr lang="fi-FI" sz="5400" dirty="0" err="1"/>
              <a:t>forward</a:t>
            </a:r>
            <a:endParaRPr lang="fi-FI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8B07E9-76B1-A387-F9C0-511996FE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Task</a:t>
            </a:r>
            <a:r>
              <a:rPr lang="fi-FI" sz="2400" dirty="0"/>
              <a:t> Force </a:t>
            </a:r>
            <a:r>
              <a:rPr lang="fi-FI" sz="2400" dirty="0" err="1"/>
              <a:t>will</a:t>
            </a:r>
            <a:r>
              <a:rPr lang="fi-FI" sz="2400" dirty="0"/>
              <a:t> </a:t>
            </a:r>
            <a:r>
              <a:rPr lang="fi-FI" sz="2400" dirty="0" err="1"/>
              <a:t>continue</a:t>
            </a:r>
            <a:r>
              <a:rPr lang="fi-FI" sz="2400" dirty="0"/>
              <a:t> to </a:t>
            </a:r>
            <a:r>
              <a:rPr lang="fi-FI" sz="2400" dirty="0" err="1"/>
              <a:t>rewrite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Draft</a:t>
            </a:r>
            <a:r>
              <a:rPr lang="fi-FI" sz="2400" dirty="0"/>
              <a:t> </a:t>
            </a:r>
            <a:r>
              <a:rPr lang="fi-FI" sz="2400" dirty="0" err="1"/>
              <a:t>based</a:t>
            </a:r>
            <a:r>
              <a:rPr lang="fi-FI" sz="2400" dirty="0"/>
              <a:t> on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very</a:t>
            </a:r>
            <a:r>
              <a:rPr lang="fi-FI" sz="2400" dirty="0"/>
              <a:t> </a:t>
            </a:r>
            <a:r>
              <a:rPr lang="fi-FI" sz="2400" dirty="0" err="1"/>
              <a:t>good</a:t>
            </a:r>
            <a:r>
              <a:rPr lang="fi-FI" sz="2400" dirty="0"/>
              <a:t> and </a:t>
            </a:r>
            <a:r>
              <a:rPr lang="fi-FI" sz="2400" dirty="0" err="1"/>
              <a:t>lively</a:t>
            </a:r>
            <a:r>
              <a:rPr lang="fi-FI" sz="2400" dirty="0"/>
              <a:t> </a:t>
            </a:r>
            <a:r>
              <a:rPr lang="fi-FI" sz="2400" dirty="0" err="1"/>
              <a:t>discussion</a:t>
            </a:r>
            <a:r>
              <a:rPr lang="fi-FI" sz="2400" dirty="0"/>
              <a:t> at </a:t>
            </a:r>
            <a:r>
              <a:rPr lang="fi-FI" sz="2400" dirty="0" err="1"/>
              <a:t>the</a:t>
            </a:r>
            <a:r>
              <a:rPr lang="fi-FI" sz="2400" dirty="0"/>
              <a:t> WG </a:t>
            </a:r>
            <a:r>
              <a:rPr lang="fi-FI" sz="2400" dirty="0" err="1"/>
              <a:t>Meeting</a:t>
            </a:r>
            <a:endParaRPr lang="fi-FI" sz="2400" dirty="0"/>
          </a:p>
          <a:p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document</a:t>
            </a:r>
            <a:r>
              <a:rPr lang="fi-FI" sz="2400" dirty="0"/>
              <a:t> </a:t>
            </a:r>
            <a:r>
              <a:rPr lang="fi-FI" sz="2400" dirty="0" err="1"/>
              <a:t>will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divided</a:t>
            </a:r>
            <a:r>
              <a:rPr lang="fi-FI" sz="2400" dirty="0"/>
              <a:t> into </a:t>
            </a:r>
            <a:r>
              <a:rPr lang="fi-FI" sz="2400" dirty="0" err="1"/>
              <a:t>background</a:t>
            </a:r>
            <a:r>
              <a:rPr lang="fi-FI" sz="2400" dirty="0"/>
              <a:t> </a:t>
            </a:r>
            <a:r>
              <a:rPr lang="fi-FI" sz="2400" dirty="0" err="1"/>
              <a:t>part</a:t>
            </a:r>
            <a:r>
              <a:rPr lang="fi-FI" sz="2400" dirty="0"/>
              <a:t> and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actual</a:t>
            </a:r>
            <a:r>
              <a:rPr lang="fi-FI" sz="2400" dirty="0"/>
              <a:t> UEMS </a:t>
            </a:r>
            <a:r>
              <a:rPr lang="fi-FI" sz="2400" dirty="0" err="1"/>
              <a:t>Policy</a:t>
            </a:r>
            <a:endParaRPr lang="fi-FI" sz="2400" dirty="0"/>
          </a:p>
          <a:p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Draft</a:t>
            </a:r>
            <a:r>
              <a:rPr lang="fi-FI" sz="2400" dirty="0"/>
              <a:t> </a:t>
            </a:r>
            <a:r>
              <a:rPr lang="fi-FI" sz="2400" dirty="0" err="1"/>
              <a:t>will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dealt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UEMS </a:t>
            </a:r>
            <a:r>
              <a:rPr lang="fi-FI" sz="2400" dirty="0" err="1"/>
              <a:t>Enlarged</a:t>
            </a:r>
            <a:r>
              <a:rPr lang="fi-FI" sz="2400" dirty="0"/>
              <a:t> </a:t>
            </a:r>
            <a:r>
              <a:rPr lang="fi-FI" sz="2400" dirty="0" err="1"/>
              <a:t>Executive</a:t>
            </a:r>
            <a:r>
              <a:rPr lang="fi-FI" sz="2400" dirty="0"/>
              <a:t> </a:t>
            </a:r>
            <a:r>
              <a:rPr lang="fi-FI" sz="2400" dirty="0" err="1"/>
              <a:t>Committee</a:t>
            </a:r>
            <a:r>
              <a:rPr lang="fi-FI" sz="2400" dirty="0"/>
              <a:t>, </a:t>
            </a:r>
            <a:r>
              <a:rPr lang="fi-FI" sz="2400" dirty="0" err="1"/>
              <a:t>especially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political</a:t>
            </a:r>
            <a:r>
              <a:rPr lang="fi-FI" sz="2400" dirty="0"/>
              <a:t> </a:t>
            </a:r>
            <a:r>
              <a:rPr lang="fi-FI" sz="2400" dirty="0" err="1"/>
              <a:t>statements</a:t>
            </a:r>
            <a:endParaRPr lang="fi-FI" sz="2400" dirty="0"/>
          </a:p>
          <a:p>
            <a:r>
              <a:rPr lang="fi-FI" sz="2400" dirty="0" err="1"/>
              <a:t>The</a:t>
            </a:r>
            <a:r>
              <a:rPr lang="fi-FI" sz="2400" dirty="0"/>
              <a:t> CPD </a:t>
            </a:r>
            <a:r>
              <a:rPr lang="fi-FI" sz="2400" dirty="0" err="1"/>
              <a:t>Policy</a:t>
            </a:r>
            <a:r>
              <a:rPr lang="fi-FI" sz="2400" dirty="0"/>
              <a:t> </a:t>
            </a:r>
            <a:r>
              <a:rPr lang="fi-FI" sz="2400" dirty="0" err="1"/>
              <a:t>Document</a:t>
            </a:r>
            <a:r>
              <a:rPr lang="fi-FI" sz="2400" dirty="0"/>
              <a:t> </a:t>
            </a:r>
            <a:r>
              <a:rPr lang="fi-FI" sz="2400" dirty="0" err="1"/>
              <a:t>will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on </a:t>
            </a:r>
            <a:r>
              <a:rPr lang="fi-FI" sz="2400" dirty="0" err="1"/>
              <a:t>the</a:t>
            </a:r>
            <a:r>
              <a:rPr lang="fi-FI" sz="2400" dirty="0"/>
              <a:t> agenda for </a:t>
            </a:r>
            <a:r>
              <a:rPr lang="fi-FI" sz="2400" dirty="0" err="1"/>
              <a:t>the</a:t>
            </a:r>
            <a:r>
              <a:rPr lang="fi-FI" sz="2400" dirty="0"/>
              <a:t> UEMS </a:t>
            </a:r>
            <a:r>
              <a:rPr lang="fi-FI" sz="2400" dirty="0" err="1"/>
              <a:t>Council</a:t>
            </a:r>
            <a:r>
              <a:rPr lang="fi-FI" sz="2400" dirty="0"/>
              <a:t> </a:t>
            </a:r>
            <a:r>
              <a:rPr lang="fi-FI" sz="2400" dirty="0" err="1"/>
              <a:t>meeting</a:t>
            </a:r>
            <a:r>
              <a:rPr lang="fi-FI" sz="2400" dirty="0"/>
              <a:t>, </a:t>
            </a:r>
            <a:r>
              <a:rPr lang="fi-FI" sz="2400" dirty="0" err="1"/>
              <a:t>April</a:t>
            </a:r>
            <a:r>
              <a:rPr lang="fi-FI" sz="2400" dirty="0"/>
              <a:t> 2025, for </a:t>
            </a:r>
            <a:r>
              <a:rPr lang="fi-FI" sz="2400" dirty="0" err="1"/>
              <a:t>discussion</a:t>
            </a:r>
            <a:r>
              <a:rPr lang="fi-FI" sz="2400" dirty="0"/>
              <a:t> and </a:t>
            </a:r>
            <a:r>
              <a:rPr lang="fi-FI" sz="2400" dirty="0" err="1"/>
              <a:t>possibly</a:t>
            </a:r>
            <a:r>
              <a:rPr lang="fi-FI" sz="2400" dirty="0"/>
              <a:t> for adoption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C596192-D776-B160-DDCF-F18C48CD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787" y="1512094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5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65975-43C3-8527-85C9-2D630CC48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 b="1" dirty="0"/>
              <a:t>An Overview of CME/CPD Systems in Europe</a:t>
            </a:r>
          </a:p>
        </p:txBody>
      </p:sp>
      <p:pic>
        <p:nvPicPr>
          <p:cNvPr id="5" name="Kuva 4" descr="Kuva, joka sisältää kohteen vaate, puku, mies, henkilö&#10;&#10;Kuvaus luotu automaattisesti">
            <a:extLst>
              <a:ext uri="{FF2B5EF4-FFF2-40B4-BE49-F238E27FC236}">
                <a16:creationId xmlns:a16="http://schemas.microsoft.com/office/drawing/2014/main" id="{1AD2540F-AAEB-2DA3-034E-18616014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4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2EC37124-4742-B726-A24F-BBFD52BC7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AMEE 2024, Basel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Lawrence Sherman</a:t>
            </a:r>
            <a:r>
              <a:rPr lang="en-US" dirty="0"/>
              <a:t>, President, </a:t>
            </a:r>
            <a:r>
              <a:rPr lang="en-US" dirty="0" err="1"/>
              <a:t>Meducate</a:t>
            </a:r>
            <a:r>
              <a:rPr lang="en-US" dirty="0"/>
              <a:t> Global, LLC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In collaboration with Dr. </a:t>
            </a:r>
            <a:r>
              <a:rPr lang="en-US" b="1" dirty="0" err="1"/>
              <a:t>Hannu</a:t>
            </a:r>
            <a:r>
              <a:rPr lang="en-US" b="1" dirty="0"/>
              <a:t> </a:t>
            </a:r>
            <a:r>
              <a:rPr lang="en-US" b="1" dirty="0" err="1"/>
              <a:t>Halila</a:t>
            </a:r>
            <a:r>
              <a:rPr lang="en-US" dirty="0"/>
              <a:t>, Finland</a:t>
            </a:r>
          </a:p>
          <a:p>
            <a:pPr algn="l"/>
            <a:r>
              <a:rPr lang="en-US" dirty="0"/>
              <a:t>Past President of UEMS, European Union of Medical Specialist</a:t>
            </a:r>
          </a:p>
        </p:txBody>
      </p:sp>
    </p:spTree>
    <p:extLst>
      <p:ext uri="{BB962C8B-B14F-4D97-AF65-F5344CB8AC3E}">
        <p14:creationId xmlns:p14="http://schemas.microsoft.com/office/powerpoint/2010/main" val="358357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225FCE-7632-92E0-E3F4-45A3B0F7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 fontScale="90000"/>
          </a:bodyPr>
          <a:lstStyle/>
          <a:p>
            <a:r>
              <a:rPr lang="fi-FI" sz="4000" dirty="0" err="1"/>
              <a:t>Thank</a:t>
            </a:r>
            <a:r>
              <a:rPr lang="fi-FI" sz="4000" dirty="0"/>
              <a:t> </a:t>
            </a:r>
            <a:r>
              <a:rPr lang="fi-FI" sz="4000" dirty="0" err="1"/>
              <a:t>you</a:t>
            </a:r>
            <a:r>
              <a:rPr lang="fi-FI" sz="4000" dirty="0"/>
              <a:t> !</a:t>
            </a:r>
            <a:br>
              <a:rPr lang="fi-FI" sz="4000" dirty="0"/>
            </a:br>
            <a:br>
              <a:rPr lang="fi-FI" sz="4000" dirty="0"/>
            </a:br>
            <a:r>
              <a:rPr lang="fi-FI" sz="4000" dirty="0"/>
              <a:t>Kiitos 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Ihmisen kasvot, vaate, henkilö, mies&#10;&#10;Kuvaus luotu automaattisesti">
            <a:extLst>
              <a:ext uri="{FF2B5EF4-FFF2-40B4-BE49-F238E27FC236}">
                <a16:creationId xmlns:a16="http://schemas.microsoft.com/office/drawing/2014/main" id="{B9654B1C-5896-3DED-0A87-E64FA883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773"/>
          <a:stretch/>
        </p:blipFill>
        <p:spPr>
          <a:xfrm>
            <a:off x="6096000" y="769950"/>
            <a:ext cx="5334197" cy="5318101"/>
          </a:xfrm>
          <a:prstGeom prst="rect">
            <a:avLst/>
          </a:prstGeom>
        </p:spPr>
      </p:pic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F4A77E5-930C-DB81-9D2A-D4A9B82CE7C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020139"/>
              </p:ext>
            </p:extLst>
          </p:nvPr>
        </p:nvGraphicFramePr>
        <p:xfrm>
          <a:off x="1314449" y="3202688"/>
          <a:ext cx="2114551" cy="211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EC99E821-B2B5-251F-6D0B-511E2DEB0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49" y="3202688"/>
                        <a:ext cx="2114551" cy="2114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08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BE237-F031-497E-B57E-2AA2C5540B96}"/>
</file>

<file path=customXml/itemProps2.xml><?xml version="1.0" encoding="utf-8"?>
<ds:datastoreItem xmlns:ds="http://schemas.openxmlformats.org/officeDocument/2006/customXml" ds:itemID="{65CC3F31-68BA-4135-BBD1-79E1E8316B0A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402</Words>
  <Application>Microsoft Macintosh PowerPoint</Application>
  <PresentationFormat>Laajakuva</PresentationFormat>
  <Paragraphs>54</Paragraphs>
  <Slides>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Office-teema</vt:lpstr>
      <vt:lpstr>Kuva</vt:lpstr>
      <vt:lpstr>UEMS CME-CPD Working Group October 18, 2024 Brussels</vt:lpstr>
      <vt:lpstr>UEMS CME-CPD Working Group</vt:lpstr>
      <vt:lpstr>Task Force</vt:lpstr>
      <vt:lpstr>Structure of the Draft Document</vt:lpstr>
      <vt:lpstr>Political statements for future discussion  </vt:lpstr>
      <vt:lpstr>The way forward</vt:lpstr>
      <vt:lpstr>An Overview of CME/CPD Systems in Europe</vt:lpstr>
      <vt:lpstr>Thank you !  Kiitos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Hannu Halila</dc:creator>
  <cp:lastModifiedBy>Hannu Halila</cp:lastModifiedBy>
  <cp:revision>14</cp:revision>
  <dcterms:created xsi:type="dcterms:W3CDTF">2024-10-18T15:03:12Z</dcterms:created>
  <dcterms:modified xsi:type="dcterms:W3CDTF">2024-10-19T12:15:36Z</dcterms:modified>
</cp:coreProperties>
</file>