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8" r:id="rId12"/>
    <p:sldId id="269" r:id="rId13"/>
    <p:sldId id="270" r:id="rId14"/>
    <p:sldId id="267" r:id="rId15"/>
    <p:sldId id="271" r:id="rId16"/>
    <p:sldId id="272" r:id="rId17"/>
  </p:sldIdLst>
  <p:sldSz cx="10693400" cy="7562850"/>
  <p:notesSz cx="10693400" cy="75628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1"/>
    <p:restoredTop sz="94630"/>
  </p:normalViewPr>
  <p:slideViewPr>
    <p:cSldViewPr>
      <p:cViewPr varScale="1">
        <p:scale>
          <a:sx n="102" d="100"/>
          <a:sy n="102" d="100"/>
        </p:scale>
        <p:origin x="1528" y="19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sz="3000" b="0" i="0" u="heavy">
                <a:solidFill>
                  <a:srgbClr val="006DAC"/>
                </a:solidFill>
                <a:latin typeface="Verdana"/>
                <a:cs typeface="Verdana"/>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sz="1800" b="0" i="0">
                <a:solidFill>
                  <a:srgbClr val="231F20"/>
                </a:solidFill>
                <a:latin typeface="Trebuchet MS"/>
                <a:cs typeface="Trebuchet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0" i="0" u="heavy">
                <a:solidFill>
                  <a:srgbClr val="006DAC"/>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sz="1800" b="0" i="0">
                <a:solidFill>
                  <a:srgbClr val="231F20"/>
                </a:solidFill>
                <a:latin typeface="Trebuchet MS"/>
                <a:cs typeface="Trebuchet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9589554" y="720001"/>
            <a:ext cx="646430" cy="347345"/>
          </a:xfrm>
          <a:custGeom>
            <a:avLst/>
            <a:gdLst/>
            <a:ahLst/>
            <a:cxnLst/>
            <a:rect l="l" t="t" r="r" b="b"/>
            <a:pathLst>
              <a:path w="646429" h="347344">
                <a:moveTo>
                  <a:pt x="493699" y="0"/>
                </a:moveTo>
                <a:lnTo>
                  <a:pt x="152400" y="0"/>
                </a:lnTo>
                <a:lnTo>
                  <a:pt x="104231" y="7769"/>
                </a:lnTo>
                <a:lnTo>
                  <a:pt x="62396" y="29405"/>
                </a:lnTo>
                <a:lnTo>
                  <a:pt x="29405" y="62396"/>
                </a:lnTo>
                <a:lnTo>
                  <a:pt x="7769" y="104231"/>
                </a:lnTo>
                <a:lnTo>
                  <a:pt x="0" y="152400"/>
                </a:lnTo>
                <a:lnTo>
                  <a:pt x="0" y="194894"/>
                </a:lnTo>
                <a:lnTo>
                  <a:pt x="7769" y="243067"/>
                </a:lnTo>
                <a:lnTo>
                  <a:pt x="29405" y="284902"/>
                </a:lnTo>
                <a:lnTo>
                  <a:pt x="62396" y="317891"/>
                </a:lnTo>
                <a:lnTo>
                  <a:pt x="104231" y="339525"/>
                </a:lnTo>
                <a:lnTo>
                  <a:pt x="152400" y="347294"/>
                </a:lnTo>
                <a:lnTo>
                  <a:pt x="493699" y="347294"/>
                </a:lnTo>
                <a:lnTo>
                  <a:pt x="541867" y="339525"/>
                </a:lnTo>
                <a:lnTo>
                  <a:pt x="583702" y="317891"/>
                </a:lnTo>
                <a:lnTo>
                  <a:pt x="616693" y="284902"/>
                </a:lnTo>
                <a:lnTo>
                  <a:pt x="638329" y="243067"/>
                </a:lnTo>
                <a:lnTo>
                  <a:pt x="646099" y="194894"/>
                </a:lnTo>
                <a:lnTo>
                  <a:pt x="646099" y="152400"/>
                </a:lnTo>
                <a:lnTo>
                  <a:pt x="638329" y="104231"/>
                </a:lnTo>
                <a:lnTo>
                  <a:pt x="616693" y="62396"/>
                </a:lnTo>
                <a:lnTo>
                  <a:pt x="583702" y="29405"/>
                </a:lnTo>
                <a:lnTo>
                  <a:pt x="541867" y="7769"/>
                </a:lnTo>
                <a:lnTo>
                  <a:pt x="493699" y="0"/>
                </a:lnTo>
                <a:close/>
              </a:path>
            </a:pathLst>
          </a:custGeom>
          <a:solidFill>
            <a:srgbClr val="006DAC"/>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000" b="0" i="0" u="heavy">
                <a:solidFill>
                  <a:srgbClr val="006DAC"/>
                </a:solidFill>
                <a:latin typeface="Verdana"/>
                <a:cs typeface="Verdana"/>
              </a:defRPr>
            </a:lvl1pPr>
          </a:lstStyle>
          <a:p>
            <a:endParaRPr/>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0" i="0" u="heavy">
                <a:solidFill>
                  <a:srgbClr val="006DAC"/>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2058352" y="1028547"/>
            <a:ext cx="7417434" cy="45720"/>
          </a:xfrm>
          <a:custGeom>
            <a:avLst/>
            <a:gdLst/>
            <a:ahLst/>
            <a:cxnLst/>
            <a:rect l="l" t="t" r="r" b="b"/>
            <a:pathLst>
              <a:path w="7417434" h="45719">
                <a:moveTo>
                  <a:pt x="7416850" y="0"/>
                </a:moveTo>
                <a:lnTo>
                  <a:pt x="0" y="0"/>
                </a:lnTo>
                <a:lnTo>
                  <a:pt x="0" y="45110"/>
                </a:lnTo>
                <a:lnTo>
                  <a:pt x="7416850" y="45110"/>
                </a:lnTo>
                <a:lnTo>
                  <a:pt x="7416850" y="0"/>
                </a:lnTo>
                <a:close/>
              </a:path>
            </a:pathLst>
          </a:custGeom>
          <a:solidFill>
            <a:srgbClr val="006DAC"/>
          </a:solidFill>
        </p:spPr>
        <p:txBody>
          <a:bodyPr wrap="square" lIns="0" tIns="0" rIns="0" bIns="0" rtlCol="0"/>
          <a:lstStyle/>
          <a:p>
            <a:endParaRPr/>
          </a:p>
        </p:txBody>
      </p:sp>
      <p:sp>
        <p:nvSpPr>
          <p:cNvPr id="17" name="bg object 17"/>
          <p:cNvSpPr/>
          <p:nvPr/>
        </p:nvSpPr>
        <p:spPr>
          <a:xfrm>
            <a:off x="9589554" y="720001"/>
            <a:ext cx="646430" cy="347345"/>
          </a:xfrm>
          <a:custGeom>
            <a:avLst/>
            <a:gdLst/>
            <a:ahLst/>
            <a:cxnLst/>
            <a:rect l="l" t="t" r="r" b="b"/>
            <a:pathLst>
              <a:path w="646429" h="347344">
                <a:moveTo>
                  <a:pt x="493699" y="0"/>
                </a:moveTo>
                <a:lnTo>
                  <a:pt x="152400" y="0"/>
                </a:lnTo>
                <a:lnTo>
                  <a:pt x="104231" y="7769"/>
                </a:lnTo>
                <a:lnTo>
                  <a:pt x="62396" y="29405"/>
                </a:lnTo>
                <a:lnTo>
                  <a:pt x="29405" y="62396"/>
                </a:lnTo>
                <a:lnTo>
                  <a:pt x="7769" y="104231"/>
                </a:lnTo>
                <a:lnTo>
                  <a:pt x="0" y="152400"/>
                </a:lnTo>
                <a:lnTo>
                  <a:pt x="0" y="194894"/>
                </a:lnTo>
                <a:lnTo>
                  <a:pt x="7769" y="243067"/>
                </a:lnTo>
                <a:lnTo>
                  <a:pt x="29405" y="284902"/>
                </a:lnTo>
                <a:lnTo>
                  <a:pt x="62396" y="317891"/>
                </a:lnTo>
                <a:lnTo>
                  <a:pt x="104231" y="339525"/>
                </a:lnTo>
                <a:lnTo>
                  <a:pt x="152400" y="347294"/>
                </a:lnTo>
                <a:lnTo>
                  <a:pt x="493699" y="347294"/>
                </a:lnTo>
                <a:lnTo>
                  <a:pt x="541867" y="339525"/>
                </a:lnTo>
                <a:lnTo>
                  <a:pt x="583702" y="317891"/>
                </a:lnTo>
                <a:lnTo>
                  <a:pt x="616693" y="284902"/>
                </a:lnTo>
                <a:lnTo>
                  <a:pt x="638329" y="243067"/>
                </a:lnTo>
                <a:lnTo>
                  <a:pt x="646099" y="194894"/>
                </a:lnTo>
                <a:lnTo>
                  <a:pt x="646099" y="152400"/>
                </a:lnTo>
                <a:lnTo>
                  <a:pt x="638329" y="104231"/>
                </a:lnTo>
                <a:lnTo>
                  <a:pt x="616693" y="62396"/>
                </a:lnTo>
                <a:lnTo>
                  <a:pt x="583702" y="29405"/>
                </a:lnTo>
                <a:lnTo>
                  <a:pt x="541867" y="7769"/>
                </a:lnTo>
                <a:lnTo>
                  <a:pt x="493699" y="0"/>
                </a:lnTo>
                <a:close/>
              </a:path>
            </a:pathLst>
          </a:custGeom>
          <a:solidFill>
            <a:srgbClr val="006DAC"/>
          </a:solidFill>
        </p:spPr>
        <p:txBody>
          <a:bodyPr wrap="square" lIns="0" tIns="0" rIns="0" bIns="0" rtlCol="0"/>
          <a:lstStyle/>
          <a:p>
            <a:endParaRPr/>
          </a:p>
        </p:txBody>
      </p:sp>
      <p:sp>
        <p:nvSpPr>
          <p:cNvPr id="2" name="Holder 2"/>
          <p:cNvSpPr>
            <a:spLocks noGrp="1"/>
          </p:cNvSpPr>
          <p:nvPr>
            <p:ph type="title"/>
          </p:nvPr>
        </p:nvSpPr>
        <p:spPr>
          <a:xfrm>
            <a:off x="2047417" y="262801"/>
            <a:ext cx="7440548" cy="749300"/>
          </a:xfrm>
          <a:prstGeom prst="rect">
            <a:avLst/>
          </a:prstGeom>
        </p:spPr>
        <p:txBody>
          <a:bodyPr wrap="square" lIns="0" tIns="0" rIns="0" bIns="0">
            <a:spAutoFit/>
          </a:bodyPr>
          <a:lstStyle>
            <a:lvl1pPr>
              <a:defRPr sz="3000" b="0" i="0" u="heavy">
                <a:solidFill>
                  <a:srgbClr val="006DAC"/>
                </a:solidFill>
                <a:latin typeface="Verdana"/>
                <a:cs typeface="Verdana"/>
              </a:defRPr>
            </a:lvl1pPr>
          </a:lstStyle>
          <a:p>
            <a:endParaRPr/>
          </a:p>
        </p:txBody>
      </p:sp>
      <p:sp>
        <p:nvSpPr>
          <p:cNvPr id="3" name="Holder 3"/>
          <p:cNvSpPr>
            <a:spLocks noGrp="1"/>
          </p:cNvSpPr>
          <p:nvPr>
            <p:ph type="body" idx="1"/>
          </p:nvPr>
        </p:nvSpPr>
        <p:spPr>
          <a:xfrm>
            <a:off x="457525" y="2384514"/>
            <a:ext cx="4519930" cy="2247900"/>
          </a:xfrm>
          <a:prstGeom prst="rect">
            <a:avLst/>
          </a:prstGeom>
        </p:spPr>
        <p:txBody>
          <a:bodyPr wrap="square" lIns="0" tIns="0" rIns="0" bIns="0">
            <a:spAutoFit/>
          </a:bodyPr>
          <a:lstStyle>
            <a:lvl1pPr>
              <a:defRPr sz="1800" b="0" i="0">
                <a:solidFill>
                  <a:srgbClr val="231F20"/>
                </a:solidFill>
                <a:latin typeface="Trebuchet MS"/>
                <a:cs typeface="Trebuchet MS"/>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10/19/24</a:t>
            </a:fld>
            <a:endParaRPr lang="en-US"/>
          </a:p>
        </p:txBody>
      </p:sp>
      <p:sp>
        <p:nvSpPr>
          <p:cNvPr id="6" name="Holder 6"/>
          <p:cNvSpPr>
            <a:spLocks noGrp="1"/>
          </p:cNvSpPr>
          <p:nvPr>
            <p:ph type="sldNum" sz="quarter" idx="7"/>
          </p:nvPr>
        </p:nvSpPr>
        <p:spPr>
          <a:xfrm>
            <a:off x="7699248" y="7033450"/>
            <a:ext cx="2459482"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12.png"/><Relationship Id="rId18" Type="http://schemas.openxmlformats.org/officeDocument/2006/relationships/image" Target="../media/image17.png"/><Relationship Id="rId26" Type="http://schemas.openxmlformats.org/officeDocument/2006/relationships/image" Target="../media/image25.png"/><Relationship Id="rId3" Type="http://schemas.openxmlformats.org/officeDocument/2006/relationships/image" Target="../media/image2.png"/><Relationship Id="rId21" Type="http://schemas.openxmlformats.org/officeDocument/2006/relationships/image" Target="../media/image20.png"/><Relationship Id="rId34" Type="http://schemas.openxmlformats.org/officeDocument/2006/relationships/image" Target="../media/image33.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image" Target="../media/image24.png"/><Relationship Id="rId33" Type="http://schemas.openxmlformats.org/officeDocument/2006/relationships/image" Target="../media/image32.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29"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23.png"/><Relationship Id="rId32" Type="http://schemas.openxmlformats.org/officeDocument/2006/relationships/image" Target="../media/image31.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28" Type="http://schemas.openxmlformats.org/officeDocument/2006/relationships/image" Target="../media/image27.png"/><Relationship Id="rId36" Type="http://schemas.openxmlformats.org/officeDocument/2006/relationships/image" Target="../media/image35.jpg"/><Relationship Id="rId10" Type="http://schemas.openxmlformats.org/officeDocument/2006/relationships/image" Target="../media/image9.png"/><Relationship Id="rId19" Type="http://schemas.openxmlformats.org/officeDocument/2006/relationships/image" Target="../media/image18.png"/><Relationship Id="rId31" Type="http://schemas.openxmlformats.org/officeDocument/2006/relationships/image" Target="../media/image30.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 Id="rId27" Type="http://schemas.openxmlformats.org/officeDocument/2006/relationships/image" Target="../media/image26.png"/><Relationship Id="rId30" Type="http://schemas.openxmlformats.org/officeDocument/2006/relationships/image" Target="../media/image29.png"/><Relationship Id="rId35" Type="http://schemas.openxmlformats.org/officeDocument/2006/relationships/image" Target="../media/image34.png"/><Relationship Id="rId8"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5.jpg"/><Relationship Id="rId4" Type="http://schemas.openxmlformats.org/officeDocument/2006/relationships/image" Target="../media/image38.png"/></Relationships>
</file>

<file path=ppt/slides/_rels/slide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5.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38.png"/></Relationships>
</file>

<file path=ppt/slides/_rels/slide8.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7.png"/><Relationship Id="rId7" Type="http://schemas.openxmlformats.org/officeDocument/2006/relationships/image" Target="../media/image46.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38.png"/><Relationship Id="rId9" Type="http://schemas.openxmlformats.org/officeDocument/2006/relationships/image" Target="../media/image48.png"/></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5.xml"/><Relationship Id="rId5" Type="http://schemas.openxmlformats.org/officeDocument/2006/relationships/image" Target="../media/image51.png"/><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5.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5.xml"/><Relationship Id="rId5" Type="http://schemas.openxmlformats.org/officeDocument/2006/relationships/image" Target="../media/image54.jpe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219732" y="5354408"/>
            <a:ext cx="8698968" cy="826060"/>
          </a:xfrm>
          <a:prstGeom prst="rect">
            <a:avLst/>
          </a:prstGeom>
        </p:spPr>
        <p:txBody>
          <a:bodyPr vert="horz" wrap="square" lIns="0" tIns="12700" rIns="0" bIns="0" rtlCol="0">
            <a:spAutoFit/>
          </a:bodyPr>
          <a:lstStyle/>
          <a:p>
            <a:pPr marL="985519" marR="977900" indent="701040" algn="ctr">
              <a:lnSpc>
                <a:spcPct val="112700"/>
              </a:lnSpc>
              <a:spcBef>
                <a:spcPts val="100"/>
              </a:spcBef>
            </a:pPr>
            <a:r>
              <a:rPr sz="2400" b="1" spc="-110" dirty="0">
                <a:solidFill>
                  <a:schemeClr val="accent1">
                    <a:lumMod val="75000"/>
                  </a:schemeClr>
                </a:solidFill>
                <a:latin typeface="Arial" panose="020B0604020202020204" pitchFamily="34" charset="0"/>
                <a:cs typeface="Arial" panose="020B0604020202020204" pitchFamily="34" charset="0"/>
              </a:rPr>
              <a:t>Vice-</a:t>
            </a:r>
            <a:r>
              <a:rPr sz="2400" b="1" spc="-120" dirty="0">
                <a:solidFill>
                  <a:schemeClr val="accent1">
                    <a:lumMod val="75000"/>
                  </a:schemeClr>
                </a:solidFill>
                <a:latin typeface="Arial" panose="020B0604020202020204" pitchFamily="34" charset="0"/>
                <a:cs typeface="Arial" panose="020B0604020202020204" pitchFamily="34" charset="0"/>
              </a:rPr>
              <a:t>President</a:t>
            </a:r>
            <a:r>
              <a:rPr sz="2400" b="1" spc="-60" dirty="0">
                <a:solidFill>
                  <a:schemeClr val="accent1">
                    <a:lumMod val="75000"/>
                  </a:schemeClr>
                </a:solidFill>
                <a:latin typeface="Arial" panose="020B0604020202020204" pitchFamily="34" charset="0"/>
                <a:cs typeface="Arial" panose="020B0604020202020204" pitchFamily="34" charset="0"/>
              </a:rPr>
              <a:t> </a:t>
            </a:r>
            <a:r>
              <a:rPr sz="2400" b="1" spc="-155" dirty="0">
                <a:solidFill>
                  <a:schemeClr val="accent1">
                    <a:lumMod val="75000"/>
                  </a:schemeClr>
                </a:solidFill>
                <a:latin typeface="Arial" panose="020B0604020202020204" pitchFamily="34" charset="0"/>
                <a:cs typeface="Arial" panose="020B0604020202020204" pitchFamily="34" charset="0"/>
              </a:rPr>
              <a:t>of</a:t>
            </a:r>
            <a:r>
              <a:rPr sz="2400" b="1" spc="-135" dirty="0">
                <a:solidFill>
                  <a:schemeClr val="accent1">
                    <a:lumMod val="75000"/>
                  </a:schemeClr>
                </a:solidFill>
                <a:latin typeface="Arial" panose="020B0604020202020204" pitchFamily="34" charset="0"/>
                <a:cs typeface="Arial" panose="020B0604020202020204" pitchFamily="34" charset="0"/>
              </a:rPr>
              <a:t> </a:t>
            </a:r>
            <a:r>
              <a:rPr sz="2400" b="1" spc="-165" dirty="0">
                <a:solidFill>
                  <a:schemeClr val="accent1">
                    <a:lumMod val="75000"/>
                  </a:schemeClr>
                </a:solidFill>
                <a:latin typeface="Arial" panose="020B0604020202020204" pitchFamily="34" charset="0"/>
                <a:cs typeface="Arial" panose="020B0604020202020204" pitchFamily="34" charset="0"/>
              </a:rPr>
              <a:t>the</a:t>
            </a:r>
            <a:r>
              <a:rPr sz="2400" b="1" spc="-55" dirty="0">
                <a:solidFill>
                  <a:schemeClr val="accent1">
                    <a:lumMod val="75000"/>
                  </a:schemeClr>
                </a:solidFill>
                <a:latin typeface="Arial" panose="020B0604020202020204" pitchFamily="34" charset="0"/>
                <a:cs typeface="Arial" panose="020B0604020202020204" pitchFamily="34" charset="0"/>
              </a:rPr>
              <a:t> </a:t>
            </a:r>
            <a:r>
              <a:rPr sz="2400" b="1" spc="-200" dirty="0">
                <a:solidFill>
                  <a:schemeClr val="accent1">
                    <a:lumMod val="75000"/>
                  </a:schemeClr>
                </a:solidFill>
                <a:latin typeface="Arial" panose="020B0604020202020204" pitchFamily="34" charset="0"/>
                <a:cs typeface="Arial" panose="020B0604020202020204" pitchFamily="34" charset="0"/>
              </a:rPr>
              <a:t>UFPMO</a:t>
            </a:r>
            <a:r>
              <a:rPr sz="2400" b="1" spc="-60" dirty="0">
                <a:solidFill>
                  <a:schemeClr val="accent1">
                    <a:lumMod val="75000"/>
                  </a:schemeClr>
                </a:solidFill>
                <a:latin typeface="Arial" panose="020B0604020202020204" pitchFamily="34" charset="0"/>
                <a:cs typeface="Arial" panose="020B0604020202020204" pitchFamily="34" charset="0"/>
              </a:rPr>
              <a:t> </a:t>
            </a:r>
            <a:endParaRPr lang="en-US" sz="2400" b="1" spc="-60" dirty="0">
              <a:solidFill>
                <a:schemeClr val="accent1">
                  <a:lumMod val="75000"/>
                </a:schemeClr>
              </a:solidFill>
              <a:latin typeface="Arial" panose="020B0604020202020204" pitchFamily="34" charset="0"/>
              <a:cs typeface="Arial" panose="020B0604020202020204" pitchFamily="34" charset="0"/>
            </a:endParaRPr>
          </a:p>
          <a:p>
            <a:pPr marL="985519" marR="977900" indent="701040" algn="ctr">
              <a:lnSpc>
                <a:spcPct val="112700"/>
              </a:lnSpc>
              <a:spcBef>
                <a:spcPts val="100"/>
              </a:spcBef>
            </a:pPr>
            <a:r>
              <a:rPr sz="2400" b="1" spc="-10" dirty="0">
                <a:solidFill>
                  <a:schemeClr val="accent1">
                    <a:lumMod val="75000"/>
                  </a:schemeClr>
                </a:solidFill>
                <a:latin typeface="Arial" panose="020B0604020202020204" pitchFamily="34" charset="0"/>
                <a:cs typeface="Arial" panose="020B0604020202020204" pitchFamily="34" charset="0"/>
              </a:rPr>
              <a:t>Prof</a:t>
            </a:r>
            <a:r>
              <a:rPr lang="en-US" sz="2400" b="1" spc="-10" dirty="0">
                <a:solidFill>
                  <a:schemeClr val="accent1">
                    <a:lumMod val="75000"/>
                  </a:schemeClr>
                </a:solidFill>
                <a:latin typeface="Arial" panose="020B0604020202020204" pitchFamily="34" charset="0"/>
                <a:cs typeface="Arial" panose="020B0604020202020204" pitchFamily="34" charset="0"/>
              </a:rPr>
              <a:t>. Mykola </a:t>
            </a:r>
            <a:r>
              <a:rPr lang="en-US" sz="2400" b="1" spc="-10" dirty="0" err="1">
                <a:solidFill>
                  <a:schemeClr val="accent1">
                    <a:lumMod val="75000"/>
                  </a:schemeClr>
                </a:solidFill>
                <a:latin typeface="Arial" panose="020B0604020202020204" pitchFamily="34" charset="0"/>
                <a:cs typeface="Arial" panose="020B0604020202020204" pitchFamily="34" charset="0"/>
              </a:rPr>
              <a:t>Prodanchuk</a:t>
            </a:r>
            <a:endParaRPr sz="4000" b="1" dirty="0">
              <a:solidFill>
                <a:schemeClr val="accent1">
                  <a:lumMod val="75000"/>
                </a:schemeClr>
              </a:solidFill>
              <a:latin typeface="Arial" panose="020B0604020202020204" pitchFamily="34" charset="0"/>
              <a:cs typeface="Arial" panose="020B0604020202020204" pitchFamily="34" charset="0"/>
            </a:endParaRPr>
          </a:p>
        </p:txBody>
      </p:sp>
      <p:sp>
        <p:nvSpPr>
          <p:cNvPr id="3" name="object 3"/>
          <p:cNvSpPr txBox="1">
            <a:spLocks noGrp="1"/>
          </p:cNvSpPr>
          <p:nvPr>
            <p:ph type="title"/>
          </p:nvPr>
        </p:nvSpPr>
        <p:spPr>
          <a:prstGeom prst="rect">
            <a:avLst/>
          </a:prstGeom>
        </p:spPr>
        <p:txBody>
          <a:bodyPr vert="horz" wrap="square" lIns="0" tIns="67858" rIns="0" bIns="0" rtlCol="0">
            <a:spAutoFit/>
          </a:bodyPr>
          <a:lstStyle/>
          <a:p>
            <a:pPr marL="1224915">
              <a:lnSpc>
                <a:spcPct val="100000"/>
              </a:lnSpc>
              <a:spcBef>
                <a:spcPts val="105"/>
              </a:spcBef>
            </a:pPr>
            <a:r>
              <a:rPr sz="4000" b="1" u="none" spc="-575" dirty="0">
                <a:latin typeface="Verdana"/>
                <a:cs typeface="Verdana"/>
              </a:rPr>
              <a:t>UEMS</a:t>
            </a:r>
            <a:r>
              <a:rPr sz="4000" b="1" u="none" spc="-195" dirty="0">
                <a:latin typeface="Verdana"/>
                <a:cs typeface="Verdana"/>
              </a:rPr>
              <a:t> </a:t>
            </a:r>
            <a:r>
              <a:rPr sz="4000" b="1" u="none" spc="-420" dirty="0">
                <a:latin typeface="Verdana"/>
                <a:cs typeface="Verdana"/>
              </a:rPr>
              <a:t>and</a:t>
            </a:r>
            <a:r>
              <a:rPr sz="4000" b="1" u="none" spc="-195" dirty="0">
                <a:latin typeface="Verdana"/>
                <a:cs typeface="Verdana"/>
              </a:rPr>
              <a:t> </a:t>
            </a:r>
            <a:r>
              <a:rPr sz="4000" b="1" u="none" spc="-635" dirty="0">
                <a:latin typeface="Verdana"/>
                <a:cs typeface="Verdana"/>
              </a:rPr>
              <a:t>UFPMO</a:t>
            </a:r>
            <a:endParaRPr sz="4000">
              <a:latin typeface="Verdana"/>
              <a:cs typeface="Verdana"/>
            </a:endParaRPr>
          </a:p>
        </p:txBody>
      </p:sp>
      <p:grpSp>
        <p:nvGrpSpPr>
          <p:cNvPr id="4" name="object 4"/>
          <p:cNvGrpSpPr/>
          <p:nvPr/>
        </p:nvGrpSpPr>
        <p:grpSpPr>
          <a:xfrm>
            <a:off x="5221223" y="1514741"/>
            <a:ext cx="1632585" cy="1640839"/>
            <a:chOff x="5221223" y="1514741"/>
            <a:chExt cx="1632585" cy="1640839"/>
          </a:xfrm>
        </p:grpSpPr>
        <p:sp>
          <p:nvSpPr>
            <p:cNvPr id="5" name="object 5"/>
            <p:cNvSpPr/>
            <p:nvPr/>
          </p:nvSpPr>
          <p:spPr>
            <a:xfrm>
              <a:off x="5656440" y="1514741"/>
              <a:ext cx="762000" cy="1640839"/>
            </a:xfrm>
            <a:custGeom>
              <a:avLst/>
              <a:gdLst/>
              <a:ahLst/>
              <a:cxnLst/>
              <a:rect l="l" t="t" r="r" b="b"/>
              <a:pathLst>
                <a:path w="762000" h="1640839">
                  <a:moveTo>
                    <a:pt x="759066" y="338988"/>
                  </a:moveTo>
                  <a:lnTo>
                    <a:pt x="750785" y="292303"/>
                  </a:lnTo>
                  <a:lnTo>
                    <a:pt x="737069" y="247738"/>
                  </a:lnTo>
                  <a:lnTo>
                    <a:pt x="718261" y="205663"/>
                  </a:lnTo>
                  <a:lnTo>
                    <a:pt x="694740" y="166446"/>
                  </a:lnTo>
                  <a:lnTo>
                    <a:pt x="666864" y="130454"/>
                  </a:lnTo>
                  <a:lnTo>
                    <a:pt x="635012" y="98056"/>
                  </a:lnTo>
                  <a:lnTo>
                    <a:pt x="599528" y="69646"/>
                  </a:lnTo>
                  <a:lnTo>
                    <a:pt x="560819" y="45554"/>
                  </a:lnTo>
                  <a:lnTo>
                    <a:pt x="519214" y="26187"/>
                  </a:lnTo>
                  <a:lnTo>
                    <a:pt x="475094" y="11887"/>
                  </a:lnTo>
                  <a:lnTo>
                    <a:pt x="428815" y="3035"/>
                  </a:lnTo>
                  <a:lnTo>
                    <a:pt x="380771" y="0"/>
                  </a:lnTo>
                  <a:lnTo>
                    <a:pt x="332727" y="3035"/>
                  </a:lnTo>
                  <a:lnTo>
                    <a:pt x="286461" y="11887"/>
                  </a:lnTo>
                  <a:lnTo>
                    <a:pt x="242354" y="26187"/>
                  </a:lnTo>
                  <a:lnTo>
                    <a:pt x="200761" y="45554"/>
                  </a:lnTo>
                  <a:lnTo>
                    <a:pt x="162052" y="69646"/>
                  </a:lnTo>
                  <a:lnTo>
                    <a:pt x="126580" y="98056"/>
                  </a:lnTo>
                  <a:lnTo>
                    <a:pt x="94729" y="130454"/>
                  </a:lnTo>
                  <a:lnTo>
                    <a:pt x="66865" y="166446"/>
                  </a:lnTo>
                  <a:lnTo>
                    <a:pt x="43345" y="205663"/>
                  </a:lnTo>
                  <a:lnTo>
                    <a:pt x="24536" y="247738"/>
                  </a:lnTo>
                  <a:lnTo>
                    <a:pt x="10820" y="292303"/>
                  </a:lnTo>
                  <a:lnTo>
                    <a:pt x="2552" y="338988"/>
                  </a:lnTo>
                  <a:lnTo>
                    <a:pt x="0" y="382739"/>
                  </a:lnTo>
                  <a:lnTo>
                    <a:pt x="0" y="995095"/>
                  </a:lnTo>
                  <a:lnTo>
                    <a:pt x="108788" y="995095"/>
                  </a:lnTo>
                  <a:lnTo>
                    <a:pt x="108788" y="645172"/>
                  </a:lnTo>
                  <a:lnTo>
                    <a:pt x="108788" y="382739"/>
                  </a:lnTo>
                  <a:lnTo>
                    <a:pt x="112306" y="338988"/>
                  </a:lnTo>
                  <a:lnTo>
                    <a:pt x="124294" y="291795"/>
                  </a:lnTo>
                  <a:lnTo>
                    <a:pt x="144056" y="248259"/>
                  </a:lnTo>
                  <a:lnTo>
                    <a:pt x="170789" y="209194"/>
                  </a:lnTo>
                  <a:lnTo>
                    <a:pt x="203695" y="175425"/>
                  </a:lnTo>
                  <a:lnTo>
                    <a:pt x="241947" y="147739"/>
                  </a:lnTo>
                  <a:lnTo>
                    <a:pt x="284746" y="126961"/>
                  </a:lnTo>
                  <a:lnTo>
                    <a:pt x="331292" y="113893"/>
                  </a:lnTo>
                  <a:lnTo>
                    <a:pt x="380771" y="109359"/>
                  </a:lnTo>
                  <a:lnTo>
                    <a:pt x="430263" y="113893"/>
                  </a:lnTo>
                  <a:lnTo>
                    <a:pt x="476821" y="126961"/>
                  </a:lnTo>
                  <a:lnTo>
                    <a:pt x="519633" y="147739"/>
                  </a:lnTo>
                  <a:lnTo>
                    <a:pt x="557885" y="175425"/>
                  </a:lnTo>
                  <a:lnTo>
                    <a:pt x="590778" y="209194"/>
                  </a:lnTo>
                  <a:lnTo>
                    <a:pt x="617499" y="248259"/>
                  </a:lnTo>
                  <a:lnTo>
                    <a:pt x="637260" y="291795"/>
                  </a:lnTo>
                  <a:lnTo>
                    <a:pt x="649262" y="338988"/>
                  </a:lnTo>
                  <a:lnTo>
                    <a:pt x="759066" y="338988"/>
                  </a:lnTo>
                  <a:close/>
                </a:path>
                <a:path w="762000" h="1640839">
                  <a:moveTo>
                    <a:pt x="761619" y="645172"/>
                  </a:moveTo>
                  <a:lnTo>
                    <a:pt x="652805" y="645172"/>
                  </a:lnTo>
                  <a:lnTo>
                    <a:pt x="652805" y="995083"/>
                  </a:lnTo>
                  <a:lnTo>
                    <a:pt x="652805" y="1257515"/>
                  </a:lnTo>
                  <a:lnTo>
                    <a:pt x="649262" y="1301280"/>
                  </a:lnTo>
                  <a:lnTo>
                    <a:pt x="637273" y="1348486"/>
                  </a:lnTo>
                  <a:lnTo>
                    <a:pt x="617512" y="1392008"/>
                  </a:lnTo>
                  <a:lnTo>
                    <a:pt x="590791" y="1431074"/>
                  </a:lnTo>
                  <a:lnTo>
                    <a:pt x="557898" y="1464843"/>
                  </a:lnTo>
                  <a:lnTo>
                    <a:pt x="519645" y="1492529"/>
                  </a:lnTo>
                  <a:lnTo>
                    <a:pt x="476834" y="1513306"/>
                  </a:lnTo>
                  <a:lnTo>
                    <a:pt x="430288" y="1526374"/>
                  </a:lnTo>
                  <a:lnTo>
                    <a:pt x="380796" y="1530896"/>
                  </a:lnTo>
                  <a:lnTo>
                    <a:pt x="331304" y="1526374"/>
                  </a:lnTo>
                  <a:lnTo>
                    <a:pt x="284759" y="1513306"/>
                  </a:lnTo>
                  <a:lnTo>
                    <a:pt x="241960" y="1492529"/>
                  </a:lnTo>
                  <a:lnTo>
                    <a:pt x="203708" y="1464843"/>
                  </a:lnTo>
                  <a:lnTo>
                    <a:pt x="170802" y="1431074"/>
                  </a:lnTo>
                  <a:lnTo>
                    <a:pt x="144068" y="1392008"/>
                  </a:lnTo>
                  <a:lnTo>
                    <a:pt x="124294" y="1348486"/>
                  </a:lnTo>
                  <a:lnTo>
                    <a:pt x="112306" y="1301280"/>
                  </a:lnTo>
                  <a:lnTo>
                    <a:pt x="2552" y="1301280"/>
                  </a:lnTo>
                  <a:lnTo>
                    <a:pt x="10820" y="1347978"/>
                  </a:lnTo>
                  <a:lnTo>
                    <a:pt x="24549" y="1392542"/>
                  </a:lnTo>
                  <a:lnTo>
                    <a:pt x="43345" y="1434617"/>
                  </a:lnTo>
                  <a:lnTo>
                    <a:pt x="66865" y="1473835"/>
                  </a:lnTo>
                  <a:lnTo>
                    <a:pt x="94742" y="1509814"/>
                  </a:lnTo>
                  <a:lnTo>
                    <a:pt x="126593" y="1542211"/>
                  </a:lnTo>
                  <a:lnTo>
                    <a:pt x="162052" y="1570621"/>
                  </a:lnTo>
                  <a:lnTo>
                    <a:pt x="200774" y="1594713"/>
                  </a:lnTo>
                  <a:lnTo>
                    <a:pt x="242366" y="1614081"/>
                  </a:lnTo>
                  <a:lnTo>
                    <a:pt x="286486" y="1628381"/>
                  </a:lnTo>
                  <a:lnTo>
                    <a:pt x="332740" y="1637233"/>
                  </a:lnTo>
                  <a:lnTo>
                    <a:pt x="380796" y="1640255"/>
                  </a:lnTo>
                  <a:lnTo>
                    <a:pt x="428840" y="1637233"/>
                  </a:lnTo>
                  <a:lnTo>
                    <a:pt x="475107" y="1628381"/>
                  </a:lnTo>
                  <a:lnTo>
                    <a:pt x="519214" y="1614081"/>
                  </a:lnTo>
                  <a:lnTo>
                    <a:pt x="560819" y="1594713"/>
                  </a:lnTo>
                  <a:lnTo>
                    <a:pt x="599541" y="1570621"/>
                  </a:lnTo>
                  <a:lnTo>
                    <a:pt x="635012" y="1542211"/>
                  </a:lnTo>
                  <a:lnTo>
                    <a:pt x="666864" y="1509814"/>
                  </a:lnTo>
                  <a:lnTo>
                    <a:pt x="694740" y="1473835"/>
                  </a:lnTo>
                  <a:lnTo>
                    <a:pt x="718261" y="1434617"/>
                  </a:lnTo>
                  <a:lnTo>
                    <a:pt x="737069" y="1392542"/>
                  </a:lnTo>
                  <a:lnTo>
                    <a:pt x="750798" y="1347978"/>
                  </a:lnTo>
                  <a:lnTo>
                    <a:pt x="759079" y="1301280"/>
                  </a:lnTo>
                  <a:lnTo>
                    <a:pt x="761619" y="1257515"/>
                  </a:lnTo>
                  <a:lnTo>
                    <a:pt x="761619" y="645172"/>
                  </a:lnTo>
                  <a:close/>
                </a:path>
              </a:pathLst>
            </a:custGeom>
            <a:solidFill>
              <a:srgbClr val="006DAC"/>
            </a:solidFill>
          </p:spPr>
          <p:txBody>
            <a:bodyPr wrap="square" lIns="0" tIns="0" rIns="0" bIns="0" rtlCol="0"/>
            <a:lstStyle/>
            <a:p>
              <a:endParaRPr/>
            </a:p>
          </p:txBody>
        </p:sp>
        <p:sp>
          <p:nvSpPr>
            <p:cNvPr id="6" name="object 6"/>
            <p:cNvSpPr/>
            <p:nvPr/>
          </p:nvSpPr>
          <p:spPr>
            <a:xfrm>
              <a:off x="5221224" y="1952154"/>
              <a:ext cx="1632585" cy="765810"/>
            </a:xfrm>
            <a:custGeom>
              <a:avLst/>
              <a:gdLst/>
              <a:ahLst/>
              <a:cxnLst/>
              <a:rect l="l" t="t" r="r" b="b"/>
              <a:pathLst>
                <a:path w="1632584" h="765810">
                  <a:moveTo>
                    <a:pt x="990104" y="656082"/>
                  </a:moveTo>
                  <a:lnTo>
                    <a:pt x="380809" y="656082"/>
                  </a:lnTo>
                  <a:lnTo>
                    <a:pt x="369760" y="655866"/>
                  </a:lnTo>
                  <a:lnTo>
                    <a:pt x="290322" y="640511"/>
                  </a:lnTo>
                  <a:lnTo>
                    <a:pt x="247002" y="620636"/>
                  </a:lnTo>
                  <a:lnTo>
                    <a:pt x="208140" y="593775"/>
                  </a:lnTo>
                  <a:lnTo>
                    <a:pt x="174523" y="560705"/>
                  </a:lnTo>
                  <a:lnTo>
                    <a:pt x="146977" y="522262"/>
                  </a:lnTo>
                  <a:lnTo>
                    <a:pt x="126301" y="479234"/>
                  </a:lnTo>
                  <a:lnTo>
                    <a:pt x="113309" y="432460"/>
                  </a:lnTo>
                  <a:lnTo>
                    <a:pt x="108800" y="382714"/>
                  </a:lnTo>
                  <a:lnTo>
                    <a:pt x="113309" y="332981"/>
                  </a:lnTo>
                  <a:lnTo>
                    <a:pt x="126301" y="286207"/>
                  </a:lnTo>
                  <a:lnTo>
                    <a:pt x="146977" y="243179"/>
                  </a:lnTo>
                  <a:lnTo>
                    <a:pt x="174523" y="204736"/>
                  </a:lnTo>
                  <a:lnTo>
                    <a:pt x="208140" y="171678"/>
                  </a:lnTo>
                  <a:lnTo>
                    <a:pt x="247002" y="144818"/>
                  </a:lnTo>
                  <a:lnTo>
                    <a:pt x="290322" y="124955"/>
                  </a:lnTo>
                  <a:lnTo>
                    <a:pt x="337299" y="112890"/>
                  </a:lnTo>
                  <a:lnTo>
                    <a:pt x="337299" y="2590"/>
                  </a:lnTo>
                  <a:lnTo>
                    <a:pt x="290830" y="10896"/>
                  </a:lnTo>
                  <a:lnTo>
                    <a:pt x="246494" y="24688"/>
                  </a:lnTo>
                  <a:lnTo>
                    <a:pt x="204622" y="43586"/>
                  </a:lnTo>
                  <a:lnTo>
                    <a:pt x="165595" y="67221"/>
                  </a:lnTo>
                  <a:lnTo>
                    <a:pt x="129781" y="95224"/>
                  </a:lnTo>
                  <a:lnTo>
                    <a:pt x="97561" y="127241"/>
                  </a:lnTo>
                  <a:lnTo>
                    <a:pt x="69278" y="162890"/>
                  </a:lnTo>
                  <a:lnTo>
                    <a:pt x="45313" y="201803"/>
                  </a:lnTo>
                  <a:lnTo>
                    <a:pt x="26035" y="243611"/>
                  </a:lnTo>
                  <a:lnTo>
                    <a:pt x="11811" y="287947"/>
                  </a:lnTo>
                  <a:lnTo>
                    <a:pt x="3009" y="334441"/>
                  </a:lnTo>
                  <a:lnTo>
                    <a:pt x="0" y="382714"/>
                  </a:lnTo>
                  <a:lnTo>
                    <a:pt x="3009" y="431012"/>
                  </a:lnTo>
                  <a:lnTo>
                    <a:pt x="11811" y="477507"/>
                  </a:lnTo>
                  <a:lnTo>
                    <a:pt x="26035" y="521843"/>
                  </a:lnTo>
                  <a:lnTo>
                    <a:pt x="45313" y="563664"/>
                  </a:lnTo>
                  <a:lnTo>
                    <a:pt x="69278" y="602576"/>
                  </a:lnTo>
                  <a:lnTo>
                    <a:pt x="97561" y="638225"/>
                  </a:lnTo>
                  <a:lnTo>
                    <a:pt x="129781" y="670242"/>
                  </a:lnTo>
                  <a:lnTo>
                    <a:pt x="165595" y="698246"/>
                  </a:lnTo>
                  <a:lnTo>
                    <a:pt x="204622" y="721880"/>
                  </a:lnTo>
                  <a:lnTo>
                    <a:pt x="246494" y="740778"/>
                  </a:lnTo>
                  <a:lnTo>
                    <a:pt x="290830" y="754570"/>
                  </a:lnTo>
                  <a:lnTo>
                    <a:pt x="337299" y="762863"/>
                  </a:lnTo>
                  <a:lnTo>
                    <a:pt x="380809" y="765441"/>
                  </a:lnTo>
                  <a:lnTo>
                    <a:pt x="641934" y="765441"/>
                  </a:lnTo>
                  <a:lnTo>
                    <a:pt x="990104" y="765441"/>
                  </a:lnTo>
                  <a:lnTo>
                    <a:pt x="990104" y="656082"/>
                  </a:lnTo>
                  <a:close/>
                </a:path>
                <a:path w="1632584" h="765810">
                  <a:moveTo>
                    <a:pt x="1632038" y="382727"/>
                  </a:moveTo>
                  <a:lnTo>
                    <a:pt x="1629016" y="334441"/>
                  </a:lnTo>
                  <a:lnTo>
                    <a:pt x="1620215" y="287947"/>
                  </a:lnTo>
                  <a:lnTo>
                    <a:pt x="1605978" y="243611"/>
                  </a:lnTo>
                  <a:lnTo>
                    <a:pt x="1586699" y="201803"/>
                  </a:lnTo>
                  <a:lnTo>
                    <a:pt x="1562735" y="162890"/>
                  </a:lnTo>
                  <a:lnTo>
                    <a:pt x="1534464" y="127241"/>
                  </a:lnTo>
                  <a:lnTo>
                    <a:pt x="1502232" y="95224"/>
                  </a:lnTo>
                  <a:lnTo>
                    <a:pt x="1466418" y="67208"/>
                  </a:lnTo>
                  <a:lnTo>
                    <a:pt x="1427391" y="43573"/>
                  </a:lnTo>
                  <a:lnTo>
                    <a:pt x="1385531" y="24676"/>
                  </a:lnTo>
                  <a:lnTo>
                    <a:pt x="1341183" y="10896"/>
                  </a:lnTo>
                  <a:lnTo>
                    <a:pt x="1294739" y="2578"/>
                  </a:lnTo>
                  <a:lnTo>
                    <a:pt x="1251229" y="0"/>
                  </a:lnTo>
                  <a:lnTo>
                    <a:pt x="641946" y="0"/>
                  </a:lnTo>
                  <a:lnTo>
                    <a:pt x="641946" y="109347"/>
                  </a:lnTo>
                  <a:lnTo>
                    <a:pt x="1251229" y="109347"/>
                  </a:lnTo>
                  <a:lnTo>
                    <a:pt x="1262278" y="109588"/>
                  </a:lnTo>
                  <a:lnTo>
                    <a:pt x="1341691" y="124942"/>
                  </a:lnTo>
                  <a:lnTo>
                    <a:pt x="1385011" y="144805"/>
                  </a:lnTo>
                  <a:lnTo>
                    <a:pt x="1423885" y="171678"/>
                  </a:lnTo>
                  <a:lnTo>
                    <a:pt x="1457490" y="204736"/>
                  </a:lnTo>
                  <a:lnTo>
                    <a:pt x="1485036" y="243192"/>
                  </a:lnTo>
                  <a:lnTo>
                    <a:pt x="1505724" y="286207"/>
                  </a:lnTo>
                  <a:lnTo>
                    <a:pt x="1518716" y="332994"/>
                  </a:lnTo>
                  <a:lnTo>
                    <a:pt x="1523238" y="382727"/>
                  </a:lnTo>
                  <a:lnTo>
                    <a:pt x="1518716" y="432473"/>
                  </a:lnTo>
                  <a:lnTo>
                    <a:pt x="1505724" y="479247"/>
                  </a:lnTo>
                  <a:lnTo>
                    <a:pt x="1485036" y="522274"/>
                  </a:lnTo>
                  <a:lnTo>
                    <a:pt x="1457490" y="560717"/>
                  </a:lnTo>
                  <a:lnTo>
                    <a:pt x="1423885" y="593775"/>
                  </a:lnTo>
                  <a:lnTo>
                    <a:pt x="1385011" y="620636"/>
                  </a:lnTo>
                  <a:lnTo>
                    <a:pt x="1341691" y="640499"/>
                  </a:lnTo>
                  <a:lnTo>
                    <a:pt x="1294739" y="652551"/>
                  </a:lnTo>
                  <a:lnTo>
                    <a:pt x="1294739" y="762850"/>
                  </a:lnTo>
                  <a:lnTo>
                    <a:pt x="1341183" y="754557"/>
                  </a:lnTo>
                  <a:lnTo>
                    <a:pt x="1385531" y="740765"/>
                  </a:lnTo>
                  <a:lnTo>
                    <a:pt x="1427391" y="721868"/>
                  </a:lnTo>
                  <a:lnTo>
                    <a:pt x="1466418" y="698233"/>
                  </a:lnTo>
                  <a:lnTo>
                    <a:pt x="1502232" y="670229"/>
                  </a:lnTo>
                  <a:lnTo>
                    <a:pt x="1534464" y="638213"/>
                  </a:lnTo>
                  <a:lnTo>
                    <a:pt x="1562735" y="602564"/>
                  </a:lnTo>
                  <a:lnTo>
                    <a:pt x="1586699" y="563651"/>
                  </a:lnTo>
                  <a:lnTo>
                    <a:pt x="1605978" y="521843"/>
                  </a:lnTo>
                  <a:lnTo>
                    <a:pt x="1620215" y="477507"/>
                  </a:lnTo>
                  <a:lnTo>
                    <a:pt x="1629016" y="431012"/>
                  </a:lnTo>
                  <a:lnTo>
                    <a:pt x="1632038" y="382727"/>
                  </a:lnTo>
                  <a:close/>
                </a:path>
              </a:pathLst>
            </a:custGeom>
            <a:solidFill>
              <a:srgbClr val="FEBF48"/>
            </a:solidFill>
          </p:spPr>
          <p:txBody>
            <a:bodyPr wrap="square" lIns="0" tIns="0" rIns="0" bIns="0" rtlCol="0"/>
            <a:lstStyle/>
            <a:p>
              <a:endParaRPr/>
            </a:p>
          </p:txBody>
        </p:sp>
        <p:pic>
          <p:nvPicPr>
            <p:cNvPr id="7" name="object 7"/>
            <p:cNvPicPr/>
            <p:nvPr/>
          </p:nvPicPr>
          <p:blipFill>
            <a:blip r:embed="rId2" cstate="print"/>
            <a:stretch>
              <a:fillRect/>
            </a:stretch>
          </p:blipFill>
          <p:spPr>
            <a:xfrm>
              <a:off x="5309793" y="1616163"/>
              <a:ext cx="250240" cy="251536"/>
            </a:xfrm>
            <a:prstGeom prst="rect">
              <a:avLst/>
            </a:prstGeom>
          </p:spPr>
        </p:pic>
        <p:pic>
          <p:nvPicPr>
            <p:cNvPr id="8" name="object 8"/>
            <p:cNvPicPr/>
            <p:nvPr/>
          </p:nvPicPr>
          <p:blipFill>
            <a:blip r:embed="rId3" cstate="print"/>
            <a:stretch>
              <a:fillRect/>
            </a:stretch>
          </p:blipFill>
          <p:spPr>
            <a:xfrm>
              <a:off x="6514426" y="1616163"/>
              <a:ext cx="250240" cy="251536"/>
            </a:xfrm>
            <a:prstGeom prst="rect">
              <a:avLst/>
            </a:prstGeom>
          </p:spPr>
        </p:pic>
        <p:pic>
          <p:nvPicPr>
            <p:cNvPr id="9" name="object 9"/>
            <p:cNvPicPr/>
            <p:nvPr/>
          </p:nvPicPr>
          <p:blipFill>
            <a:blip r:embed="rId4" cstate="print"/>
            <a:stretch>
              <a:fillRect/>
            </a:stretch>
          </p:blipFill>
          <p:spPr>
            <a:xfrm>
              <a:off x="5309793" y="2802051"/>
              <a:ext cx="250240" cy="251523"/>
            </a:xfrm>
            <a:prstGeom prst="rect">
              <a:avLst/>
            </a:prstGeom>
          </p:spPr>
        </p:pic>
        <p:pic>
          <p:nvPicPr>
            <p:cNvPr id="10" name="object 10"/>
            <p:cNvPicPr/>
            <p:nvPr/>
          </p:nvPicPr>
          <p:blipFill>
            <a:blip r:embed="rId5" cstate="print"/>
            <a:stretch>
              <a:fillRect/>
            </a:stretch>
          </p:blipFill>
          <p:spPr>
            <a:xfrm>
              <a:off x="6514426" y="2802051"/>
              <a:ext cx="250240" cy="251523"/>
            </a:xfrm>
            <a:prstGeom prst="rect">
              <a:avLst/>
            </a:prstGeom>
          </p:spPr>
        </p:pic>
      </p:grpSp>
      <p:grpSp>
        <p:nvGrpSpPr>
          <p:cNvPr id="11" name="object 11"/>
          <p:cNvGrpSpPr/>
          <p:nvPr/>
        </p:nvGrpSpPr>
        <p:grpSpPr>
          <a:xfrm>
            <a:off x="7179957" y="1616176"/>
            <a:ext cx="1109980" cy="200660"/>
            <a:chOff x="7179957" y="1616176"/>
            <a:chExt cx="1109980" cy="200660"/>
          </a:xfrm>
        </p:grpSpPr>
        <p:pic>
          <p:nvPicPr>
            <p:cNvPr id="12" name="object 12"/>
            <p:cNvPicPr/>
            <p:nvPr/>
          </p:nvPicPr>
          <p:blipFill>
            <a:blip r:embed="rId6" cstate="print"/>
            <a:stretch>
              <a:fillRect/>
            </a:stretch>
          </p:blipFill>
          <p:spPr>
            <a:xfrm>
              <a:off x="7179957" y="1616443"/>
              <a:ext cx="121945" cy="200342"/>
            </a:xfrm>
            <a:prstGeom prst="rect">
              <a:avLst/>
            </a:prstGeom>
          </p:spPr>
        </p:pic>
        <p:pic>
          <p:nvPicPr>
            <p:cNvPr id="13" name="object 13"/>
            <p:cNvPicPr/>
            <p:nvPr/>
          </p:nvPicPr>
          <p:blipFill>
            <a:blip r:embed="rId7" cstate="print"/>
            <a:stretch>
              <a:fillRect/>
            </a:stretch>
          </p:blipFill>
          <p:spPr>
            <a:xfrm>
              <a:off x="7334021" y="1616697"/>
              <a:ext cx="126809" cy="198539"/>
            </a:xfrm>
            <a:prstGeom prst="rect">
              <a:avLst/>
            </a:prstGeom>
          </p:spPr>
        </p:pic>
        <p:pic>
          <p:nvPicPr>
            <p:cNvPr id="14" name="object 14"/>
            <p:cNvPicPr/>
            <p:nvPr/>
          </p:nvPicPr>
          <p:blipFill>
            <a:blip r:embed="rId8" cstate="print"/>
            <a:stretch>
              <a:fillRect/>
            </a:stretch>
          </p:blipFill>
          <p:spPr>
            <a:xfrm>
              <a:off x="7485049" y="1616176"/>
              <a:ext cx="263372" cy="199301"/>
            </a:xfrm>
            <a:prstGeom prst="rect">
              <a:avLst/>
            </a:prstGeom>
          </p:spPr>
        </p:pic>
        <p:sp>
          <p:nvSpPr>
            <p:cNvPr id="15" name="object 15"/>
            <p:cNvSpPr/>
            <p:nvPr/>
          </p:nvSpPr>
          <p:spPr>
            <a:xfrm>
              <a:off x="7773238" y="1617230"/>
              <a:ext cx="25400" cy="198755"/>
            </a:xfrm>
            <a:custGeom>
              <a:avLst/>
              <a:gdLst/>
              <a:ahLst/>
              <a:cxnLst/>
              <a:rect l="l" t="t" r="r" b="b"/>
              <a:pathLst>
                <a:path w="25400" h="198755">
                  <a:moveTo>
                    <a:pt x="24866" y="0"/>
                  </a:moveTo>
                  <a:lnTo>
                    <a:pt x="0" y="0"/>
                  </a:lnTo>
                  <a:lnTo>
                    <a:pt x="0" y="198285"/>
                  </a:lnTo>
                  <a:lnTo>
                    <a:pt x="24866" y="198285"/>
                  </a:lnTo>
                  <a:lnTo>
                    <a:pt x="24866" y="0"/>
                  </a:lnTo>
                  <a:close/>
                </a:path>
              </a:pathLst>
            </a:custGeom>
            <a:solidFill>
              <a:srgbClr val="231F20"/>
            </a:solidFill>
          </p:spPr>
          <p:txBody>
            <a:bodyPr wrap="square" lIns="0" tIns="0" rIns="0" bIns="0" rtlCol="0"/>
            <a:lstStyle/>
            <a:p>
              <a:endParaRPr/>
            </a:p>
          </p:txBody>
        </p:sp>
        <p:pic>
          <p:nvPicPr>
            <p:cNvPr id="16" name="object 16"/>
            <p:cNvPicPr/>
            <p:nvPr/>
          </p:nvPicPr>
          <p:blipFill>
            <a:blip r:embed="rId9" cstate="print"/>
            <a:stretch>
              <a:fillRect/>
            </a:stretch>
          </p:blipFill>
          <p:spPr>
            <a:xfrm>
              <a:off x="7831264" y="1616710"/>
              <a:ext cx="110655" cy="198539"/>
            </a:xfrm>
            <a:prstGeom prst="rect">
              <a:avLst/>
            </a:prstGeom>
          </p:spPr>
        </p:pic>
        <p:sp>
          <p:nvSpPr>
            <p:cNvPr id="17" name="object 17"/>
            <p:cNvSpPr/>
            <p:nvPr/>
          </p:nvSpPr>
          <p:spPr>
            <a:xfrm>
              <a:off x="7975308" y="1617230"/>
              <a:ext cx="25400" cy="198755"/>
            </a:xfrm>
            <a:custGeom>
              <a:avLst/>
              <a:gdLst/>
              <a:ahLst/>
              <a:cxnLst/>
              <a:rect l="l" t="t" r="r" b="b"/>
              <a:pathLst>
                <a:path w="25400" h="198755">
                  <a:moveTo>
                    <a:pt x="24841" y="0"/>
                  </a:moveTo>
                  <a:lnTo>
                    <a:pt x="0" y="0"/>
                  </a:lnTo>
                  <a:lnTo>
                    <a:pt x="0" y="198285"/>
                  </a:lnTo>
                  <a:lnTo>
                    <a:pt x="24841" y="198285"/>
                  </a:lnTo>
                  <a:lnTo>
                    <a:pt x="24841" y="0"/>
                  </a:lnTo>
                  <a:close/>
                </a:path>
              </a:pathLst>
            </a:custGeom>
            <a:solidFill>
              <a:srgbClr val="231F20"/>
            </a:solidFill>
          </p:spPr>
          <p:txBody>
            <a:bodyPr wrap="square" lIns="0" tIns="0" rIns="0" bIns="0" rtlCol="0"/>
            <a:lstStyle/>
            <a:p>
              <a:endParaRPr/>
            </a:p>
          </p:txBody>
        </p:sp>
        <p:pic>
          <p:nvPicPr>
            <p:cNvPr id="18" name="object 18"/>
            <p:cNvPicPr/>
            <p:nvPr/>
          </p:nvPicPr>
          <p:blipFill>
            <a:blip r:embed="rId10" cstate="print"/>
            <a:stretch>
              <a:fillRect/>
            </a:stretch>
          </p:blipFill>
          <p:spPr>
            <a:xfrm>
              <a:off x="8024749" y="1617230"/>
              <a:ext cx="129628" cy="198018"/>
            </a:xfrm>
            <a:prstGeom prst="rect">
              <a:avLst/>
            </a:prstGeom>
          </p:spPr>
        </p:pic>
        <p:pic>
          <p:nvPicPr>
            <p:cNvPr id="19" name="object 19"/>
            <p:cNvPicPr/>
            <p:nvPr/>
          </p:nvPicPr>
          <p:blipFill>
            <a:blip r:embed="rId11" cstate="print"/>
            <a:stretch>
              <a:fillRect/>
            </a:stretch>
          </p:blipFill>
          <p:spPr>
            <a:xfrm>
              <a:off x="8179104" y="1616710"/>
              <a:ext cx="110680" cy="198539"/>
            </a:xfrm>
            <a:prstGeom prst="rect">
              <a:avLst/>
            </a:prstGeom>
          </p:spPr>
        </p:pic>
      </p:grpSp>
      <p:grpSp>
        <p:nvGrpSpPr>
          <p:cNvPr id="20" name="object 20"/>
          <p:cNvGrpSpPr/>
          <p:nvPr/>
        </p:nvGrpSpPr>
        <p:grpSpPr>
          <a:xfrm>
            <a:off x="7182256" y="1922932"/>
            <a:ext cx="1273810" cy="203200"/>
            <a:chOff x="7182256" y="1922932"/>
            <a:chExt cx="1273810" cy="203200"/>
          </a:xfrm>
        </p:grpSpPr>
        <p:sp>
          <p:nvSpPr>
            <p:cNvPr id="21" name="object 21"/>
            <p:cNvSpPr/>
            <p:nvPr/>
          </p:nvSpPr>
          <p:spPr>
            <a:xfrm>
              <a:off x="7182256" y="1925497"/>
              <a:ext cx="240029" cy="200025"/>
            </a:xfrm>
            <a:custGeom>
              <a:avLst/>
              <a:gdLst/>
              <a:ahLst/>
              <a:cxnLst/>
              <a:rect l="l" t="t" r="r" b="b"/>
              <a:pathLst>
                <a:path w="240029" h="200025">
                  <a:moveTo>
                    <a:pt x="106032" y="63"/>
                  </a:moveTo>
                  <a:lnTo>
                    <a:pt x="0" y="63"/>
                  </a:lnTo>
                  <a:lnTo>
                    <a:pt x="0" y="22923"/>
                  </a:lnTo>
                  <a:lnTo>
                    <a:pt x="0" y="83883"/>
                  </a:lnTo>
                  <a:lnTo>
                    <a:pt x="0" y="106743"/>
                  </a:lnTo>
                  <a:lnTo>
                    <a:pt x="0" y="199453"/>
                  </a:lnTo>
                  <a:lnTo>
                    <a:pt x="24307" y="199453"/>
                  </a:lnTo>
                  <a:lnTo>
                    <a:pt x="24307" y="106743"/>
                  </a:lnTo>
                  <a:lnTo>
                    <a:pt x="95313" y="106743"/>
                  </a:lnTo>
                  <a:lnTo>
                    <a:pt x="95313" y="83883"/>
                  </a:lnTo>
                  <a:lnTo>
                    <a:pt x="24307" y="83883"/>
                  </a:lnTo>
                  <a:lnTo>
                    <a:pt x="24307" y="22923"/>
                  </a:lnTo>
                  <a:lnTo>
                    <a:pt x="106032" y="22923"/>
                  </a:lnTo>
                  <a:lnTo>
                    <a:pt x="106032" y="63"/>
                  </a:lnTo>
                  <a:close/>
                </a:path>
                <a:path w="240029" h="200025">
                  <a:moveTo>
                    <a:pt x="239903" y="175260"/>
                  </a:moveTo>
                  <a:lnTo>
                    <a:pt x="158127" y="175260"/>
                  </a:lnTo>
                  <a:lnTo>
                    <a:pt x="158127" y="104140"/>
                  </a:lnTo>
                  <a:lnTo>
                    <a:pt x="226301" y="104140"/>
                  </a:lnTo>
                  <a:lnTo>
                    <a:pt x="226301" y="81280"/>
                  </a:lnTo>
                  <a:lnTo>
                    <a:pt x="158127" y="81280"/>
                  </a:lnTo>
                  <a:lnTo>
                    <a:pt x="158127" y="21590"/>
                  </a:lnTo>
                  <a:lnTo>
                    <a:pt x="233464" y="21590"/>
                  </a:lnTo>
                  <a:lnTo>
                    <a:pt x="233464" y="0"/>
                  </a:lnTo>
                  <a:lnTo>
                    <a:pt x="133794" y="0"/>
                  </a:lnTo>
                  <a:lnTo>
                    <a:pt x="133794" y="21590"/>
                  </a:lnTo>
                  <a:lnTo>
                    <a:pt x="133794" y="81280"/>
                  </a:lnTo>
                  <a:lnTo>
                    <a:pt x="133794" y="104140"/>
                  </a:lnTo>
                  <a:lnTo>
                    <a:pt x="133794" y="175260"/>
                  </a:lnTo>
                  <a:lnTo>
                    <a:pt x="133794" y="199390"/>
                  </a:lnTo>
                  <a:lnTo>
                    <a:pt x="239903" y="199390"/>
                  </a:lnTo>
                  <a:lnTo>
                    <a:pt x="239903" y="175260"/>
                  </a:lnTo>
                  <a:close/>
                </a:path>
              </a:pathLst>
            </a:custGeom>
            <a:solidFill>
              <a:srgbClr val="231F20"/>
            </a:solidFill>
          </p:spPr>
          <p:txBody>
            <a:bodyPr wrap="square" lIns="0" tIns="0" rIns="0" bIns="0" rtlCol="0"/>
            <a:lstStyle/>
            <a:p>
              <a:endParaRPr/>
            </a:p>
          </p:txBody>
        </p:sp>
        <p:pic>
          <p:nvPicPr>
            <p:cNvPr id="22" name="object 22"/>
            <p:cNvPicPr/>
            <p:nvPr/>
          </p:nvPicPr>
          <p:blipFill>
            <a:blip r:embed="rId12" cstate="print"/>
            <a:stretch>
              <a:fillRect/>
            </a:stretch>
          </p:blipFill>
          <p:spPr>
            <a:xfrm>
              <a:off x="7450632" y="1925764"/>
              <a:ext cx="122217" cy="198539"/>
            </a:xfrm>
            <a:prstGeom prst="rect">
              <a:avLst/>
            </a:prstGeom>
          </p:spPr>
        </p:pic>
        <p:sp>
          <p:nvSpPr>
            <p:cNvPr id="23" name="object 23"/>
            <p:cNvSpPr/>
            <p:nvPr/>
          </p:nvSpPr>
          <p:spPr>
            <a:xfrm>
              <a:off x="7603667" y="1925497"/>
              <a:ext cx="106680" cy="199390"/>
            </a:xfrm>
            <a:custGeom>
              <a:avLst/>
              <a:gdLst/>
              <a:ahLst/>
              <a:cxnLst/>
              <a:rect l="l" t="t" r="r" b="b"/>
              <a:pathLst>
                <a:path w="106679" h="199389">
                  <a:moveTo>
                    <a:pt x="106083" y="175260"/>
                  </a:moveTo>
                  <a:lnTo>
                    <a:pt x="24333" y="175260"/>
                  </a:lnTo>
                  <a:lnTo>
                    <a:pt x="24333" y="104140"/>
                  </a:lnTo>
                  <a:lnTo>
                    <a:pt x="92481" y="104140"/>
                  </a:lnTo>
                  <a:lnTo>
                    <a:pt x="92481" y="81280"/>
                  </a:lnTo>
                  <a:lnTo>
                    <a:pt x="24333" y="81280"/>
                  </a:lnTo>
                  <a:lnTo>
                    <a:pt x="24333" y="21590"/>
                  </a:lnTo>
                  <a:lnTo>
                    <a:pt x="99669" y="21590"/>
                  </a:lnTo>
                  <a:lnTo>
                    <a:pt x="99669" y="0"/>
                  </a:lnTo>
                  <a:lnTo>
                    <a:pt x="0" y="0"/>
                  </a:lnTo>
                  <a:lnTo>
                    <a:pt x="0" y="21590"/>
                  </a:lnTo>
                  <a:lnTo>
                    <a:pt x="0" y="81280"/>
                  </a:lnTo>
                  <a:lnTo>
                    <a:pt x="0" y="104140"/>
                  </a:lnTo>
                  <a:lnTo>
                    <a:pt x="0" y="175260"/>
                  </a:lnTo>
                  <a:lnTo>
                    <a:pt x="0" y="199390"/>
                  </a:lnTo>
                  <a:lnTo>
                    <a:pt x="106083" y="199390"/>
                  </a:lnTo>
                  <a:lnTo>
                    <a:pt x="106083" y="175260"/>
                  </a:lnTo>
                  <a:close/>
                </a:path>
              </a:pathLst>
            </a:custGeom>
            <a:solidFill>
              <a:srgbClr val="231F20"/>
            </a:solidFill>
          </p:spPr>
          <p:txBody>
            <a:bodyPr wrap="square" lIns="0" tIns="0" rIns="0" bIns="0" rtlCol="0"/>
            <a:lstStyle/>
            <a:p>
              <a:endParaRPr/>
            </a:p>
          </p:txBody>
        </p:sp>
        <p:pic>
          <p:nvPicPr>
            <p:cNvPr id="24" name="object 24"/>
            <p:cNvPicPr/>
            <p:nvPr/>
          </p:nvPicPr>
          <p:blipFill>
            <a:blip r:embed="rId13" cstate="print"/>
            <a:stretch>
              <a:fillRect/>
            </a:stretch>
          </p:blipFill>
          <p:spPr>
            <a:xfrm>
              <a:off x="7738135" y="1925243"/>
              <a:ext cx="365810" cy="199466"/>
            </a:xfrm>
            <a:prstGeom prst="rect">
              <a:avLst/>
            </a:prstGeom>
          </p:spPr>
        </p:pic>
        <p:sp>
          <p:nvSpPr>
            <p:cNvPr id="25" name="object 25"/>
            <p:cNvSpPr/>
            <p:nvPr/>
          </p:nvSpPr>
          <p:spPr>
            <a:xfrm>
              <a:off x="8128520" y="1926285"/>
              <a:ext cx="25400" cy="198755"/>
            </a:xfrm>
            <a:custGeom>
              <a:avLst/>
              <a:gdLst/>
              <a:ahLst/>
              <a:cxnLst/>
              <a:rect l="l" t="t" r="r" b="b"/>
              <a:pathLst>
                <a:path w="25400" h="198755">
                  <a:moveTo>
                    <a:pt x="24904" y="0"/>
                  </a:moveTo>
                  <a:lnTo>
                    <a:pt x="0" y="0"/>
                  </a:lnTo>
                  <a:lnTo>
                    <a:pt x="0" y="198285"/>
                  </a:lnTo>
                  <a:lnTo>
                    <a:pt x="24904" y="198285"/>
                  </a:lnTo>
                  <a:lnTo>
                    <a:pt x="24904" y="0"/>
                  </a:lnTo>
                  <a:close/>
                </a:path>
              </a:pathLst>
            </a:custGeom>
            <a:solidFill>
              <a:srgbClr val="231F20"/>
            </a:solidFill>
          </p:spPr>
          <p:txBody>
            <a:bodyPr wrap="square" lIns="0" tIns="0" rIns="0" bIns="0" rtlCol="0"/>
            <a:lstStyle/>
            <a:p>
              <a:endParaRPr/>
            </a:p>
          </p:txBody>
        </p:sp>
        <p:pic>
          <p:nvPicPr>
            <p:cNvPr id="26" name="object 26"/>
            <p:cNvPicPr/>
            <p:nvPr/>
          </p:nvPicPr>
          <p:blipFill>
            <a:blip r:embed="rId14" cstate="print"/>
            <a:stretch>
              <a:fillRect/>
            </a:stretch>
          </p:blipFill>
          <p:spPr>
            <a:xfrm>
              <a:off x="8185005" y="1922932"/>
              <a:ext cx="128088" cy="203174"/>
            </a:xfrm>
            <a:prstGeom prst="rect">
              <a:avLst/>
            </a:prstGeom>
          </p:spPr>
        </p:pic>
        <p:pic>
          <p:nvPicPr>
            <p:cNvPr id="27" name="object 27"/>
            <p:cNvPicPr/>
            <p:nvPr/>
          </p:nvPicPr>
          <p:blipFill>
            <a:blip r:embed="rId15" cstate="print"/>
            <a:stretch>
              <a:fillRect/>
            </a:stretch>
          </p:blipFill>
          <p:spPr>
            <a:xfrm>
              <a:off x="8345119" y="1925777"/>
              <a:ext cx="110680" cy="198513"/>
            </a:xfrm>
            <a:prstGeom prst="rect">
              <a:avLst/>
            </a:prstGeom>
          </p:spPr>
        </p:pic>
      </p:grpSp>
      <p:grpSp>
        <p:nvGrpSpPr>
          <p:cNvPr id="28" name="object 28"/>
          <p:cNvGrpSpPr/>
          <p:nvPr/>
        </p:nvGrpSpPr>
        <p:grpSpPr>
          <a:xfrm>
            <a:off x="8552963" y="1922932"/>
            <a:ext cx="266700" cy="203200"/>
            <a:chOff x="8552963" y="1922932"/>
            <a:chExt cx="266700" cy="203200"/>
          </a:xfrm>
        </p:grpSpPr>
        <p:pic>
          <p:nvPicPr>
            <p:cNvPr id="29" name="object 29"/>
            <p:cNvPicPr/>
            <p:nvPr/>
          </p:nvPicPr>
          <p:blipFill>
            <a:blip r:embed="rId16" cstate="print"/>
            <a:stretch>
              <a:fillRect/>
            </a:stretch>
          </p:blipFill>
          <p:spPr>
            <a:xfrm>
              <a:off x="8552963" y="1922932"/>
              <a:ext cx="128037" cy="203174"/>
            </a:xfrm>
            <a:prstGeom prst="rect">
              <a:avLst/>
            </a:prstGeom>
          </p:spPr>
        </p:pic>
        <p:sp>
          <p:nvSpPr>
            <p:cNvPr id="30" name="object 30"/>
            <p:cNvSpPr/>
            <p:nvPr/>
          </p:nvSpPr>
          <p:spPr>
            <a:xfrm>
              <a:off x="8713026" y="1925561"/>
              <a:ext cx="106680" cy="199390"/>
            </a:xfrm>
            <a:custGeom>
              <a:avLst/>
              <a:gdLst/>
              <a:ahLst/>
              <a:cxnLst/>
              <a:rect l="l" t="t" r="r" b="b"/>
              <a:pathLst>
                <a:path w="106679" h="199389">
                  <a:moveTo>
                    <a:pt x="106057" y="0"/>
                  </a:moveTo>
                  <a:lnTo>
                    <a:pt x="0" y="0"/>
                  </a:lnTo>
                  <a:lnTo>
                    <a:pt x="0" y="22860"/>
                  </a:lnTo>
                  <a:lnTo>
                    <a:pt x="0" y="83820"/>
                  </a:lnTo>
                  <a:lnTo>
                    <a:pt x="0" y="106680"/>
                  </a:lnTo>
                  <a:lnTo>
                    <a:pt x="0" y="199390"/>
                  </a:lnTo>
                  <a:lnTo>
                    <a:pt x="24358" y="199390"/>
                  </a:lnTo>
                  <a:lnTo>
                    <a:pt x="24358" y="106680"/>
                  </a:lnTo>
                  <a:lnTo>
                    <a:pt x="95300" y="106680"/>
                  </a:lnTo>
                  <a:lnTo>
                    <a:pt x="95300" y="83820"/>
                  </a:lnTo>
                  <a:lnTo>
                    <a:pt x="24358" y="83820"/>
                  </a:lnTo>
                  <a:lnTo>
                    <a:pt x="24358" y="22860"/>
                  </a:lnTo>
                  <a:lnTo>
                    <a:pt x="106057" y="22860"/>
                  </a:lnTo>
                  <a:lnTo>
                    <a:pt x="106057" y="0"/>
                  </a:lnTo>
                  <a:close/>
                </a:path>
              </a:pathLst>
            </a:custGeom>
            <a:solidFill>
              <a:srgbClr val="231F20"/>
            </a:solidFill>
          </p:spPr>
          <p:txBody>
            <a:bodyPr wrap="square" lIns="0" tIns="0" rIns="0" bIns="0" rtlCol="0"/>
            <a:lstStyle/>
            <a:p>
              <a:endParaRPr/>
            </a:p>
          </p:txBody>
        </p:sp>
      </p:grpSp>
      <p:grpSp>
        <p:nvGrpSpPr>
          <p:cNvPr id="31" name="object 31"/>
          <p:cNvGrpSpPr/>
          <p:nvPr/>
        </p:nvGrpSpPr>
        <p:grpSpPr>
          <a:xfrm>
            <a:off x="7182484" y="2232012"/>
            <a:ext cx="1605915" cy="203200"/>
            <a:chOff x="7182484" y="2232012"/>
            <a:chExt cx="1605915" cy="203200"/>
          </a:xfrm>
        </p:grpSpPr>
        <p:pic>
          <p:nvPicPr>
            <p:cNvPr id="32" name="object 32"/>
            <p:cNvPicPr/>
            <p:nvPr/>
          </p:nvPicPr>
          <p:blipFill>
            <a:blip r:embed="rId17" cstate="print"/>
            <a:stretch>
              <a:fillRect/>
            </a:stretch>
          </p:blipFill>
          <p:spPr>
            <a:xfrm>
              <a:off x="7182484" y="2234577"/>
              <a:ext cx="109143" cy="199047"/>
            </a:xfrm>
            <a:prstGeom prst="rect">
              <a:avLst/>
            </a:prstGeom>
          </p:spPr>
        </p:pic>
        <p:pic>
          <p:nvPicPr>
            <p:cNvPr id="33" name="object 33"/>
            <p:cNvPicPr/>
            <p:nvPr/>
          </p:nvPicPr>
          <p:blipFill>
            <a:blip r:embed="rId18" cstate="print"/>
            <a:stretch>
              <a:fillRect/>
            </a:stretch>
          </p:blipFill>
          <p:spPr>
            <a:xfrm>
              <a:off x="7320648" y="2234298"/>
              <a:ext cx="115011" cy="199339"/>
            </a:xfrm>
            <a:prstGeom prst="rect">
              <a:avLst/>
            </a:prstGeom>
          </p:spPr>
        </p:pic>
        <p:pic>
          <p:nvPicPr>
            <p:cNvPr id="34" name="object 34"/>
            <p:cNvPicPr/>
            <p:nvPr/>
          </p:nvPicPr>
          <p:blipFill>
            <a:blip r:embed="rId19" cstate="print"/>
            <a:stretch>
              <a:fillRect/>
            </a:stretch>
          </p:blipFill>
          <p:spPr>
            <a:xfrm>
              <a:off x="7457689" y="2232012"/>
              <a:ext cx="128063" cy="203149"/>
            </a:xfrm>
            <a:prstGeom prst="rect">
              <a:avLst/>
            </a:prstGeom>
          </p:spPr>
        </p:pic>
        <p:sp>
          <p:nvSpPr>
            <p:cNvPr id="35" name="object 35"/>
            <p:cNvSpPr/>
            <p:nvPr/>
          </p:nvSpPr>
          <p:spPr>
            <a:xfrm>
              <a:off x="7617777" y="2234577"/>
              <a:ext cx="240029" cy="200025"/>
            </a:xfrm>
            <a:custGeom>
              <a:avLst/>
              <a:gdLst/>
              <a:ahLst/>
              <a:cxnLst/>
              <a:rect l="l" t="t" r="r" b="b"/>
              <a:pathLst>
                <a:path w="240029" h="200025">
                  <a:moveTo>
                    <a:pt x="106032" y="63"/>
                  </a:moveTo>
                  <a:lnTo>
                    <a:pt x="0" y="63"/>
                  </a:lnTo>
                  <a:lnTo>
                    <a:pt x="0" y="22923"/>
                  </a:lnTo>
                  <a:lnTo>
                    <a:pt x="0" y="83883"/>
                  </a:lnTo>
                  <a:lnTo>
                    <a:pt x="0" y="106743"/>
                  </a:lnTo>
                  <a:lnTo>
                    <a:pt x="0" y="199453"/>
                  </a:lnTo>
                  <a:lnTo>
                    <a:pt x="24358" y="199453"/>
                  </a:lnTo>
                  <a:lnTo>
                    <a:pt x="24358" y="106743"/>
                  </a:lnTo>
                  <a:lnTo>
                    <a:pt x="95300" y="106743"/>
                  </a:lnTo>
                  <a:lnTo>
                    <a:pt x="95300" y="83883"/>
                  </a:lnTo>
                  <a:lnTo>
                    <a:pt x="24358" y="83883"/>
                  </a:lnTo>
                  <a:lnTo>
                    <a:pt x="24358" y="22923"/>
                  </a:lnTo>
                  <a:lnTo>
                    <a:pt x="106032" y="22923"/>
                  </a:lnTo>
                  <a:lnTo>
                    <a:pt x="106032" y="63"/>
                  </a:lnTo>
                  <a:close/>
                </a:path>
                <a:path w="240029" h="200025">
                  <a:moveTo>
                    <a:pt x="239903" y="175260"/>
                  </a:moveTo>
                  <a:lnTo>
                    <a:pt x="158178" y="175260"/>
                  </a:lnTo>
                  <a:lnTo>
                    <a:pt x="158178" y="104140"/>
                  </a:lnTo>
                  <a:lnTo>
                    <a:pt x="226301" y="104140"/>
                  </a:lnTo>
                  <a:lnTo>
                    <a:pt x="226301" y="81280"/>
                  </a:lnTo>
                  <a:lnTo>
                    <a:pt x="158178" y="81280"/>
                  </a:lnTo>
                  <a:lnTo>
                    <a:pt x="158178" y="21590"/>
                  </a:lnTo>
                  <a:lnTo>
                    <a:pt x="233464" y="21590"/>
                  </a:lnTo>
                  <a:lnTo>
                    <a:pt x="233464" y="0"/>
                  </a:lnTo>
                  <a:lnTo>
                    <a:pt x="133819" y="0"/>
                  </a:lnTo>
                  <a:lnTo>
                    <a:pt x="133819" y="21590"/>
                  </a:lnTo>
                  <a:lnTo>
                    <a:pt x="133819" y="81280"/>
                  </a:lnTo>
                  <a:lnTo>
                    <a:pt x="133819" y="104140"/>
                  </a:lnTo>
                  <a:lnTo>
                    <a:pt x="133819" y="175260"/>
                  </a:lnTo>
                  <a:lnTo>
                    <a:pt x="133819" y="199390"/>
                  </a:lnTo>
                  <a:lnTo>
                    <a:pt x="239903" y="199390"/>
                  </a:lnTo>
                  <a:lnTo>
                    <a:pt x="239903" y="175260"/>
                  </a:lnTo>
                  <a:close/>
                </a:path>
              </a:pathLst>
            </a:custGeom>
            <a:solidFill>
              <a:srgbClr val="231F20"/>
            </a:solidFill>
          </p:spPr>
          <p:txBody>
            <a:bodyPr wrap="square" lIns="0" tIns="0" rIns="0" bIns="0" rtlCol="0"/>
            <a:lstStyle/>
            <a:p>
              <a:endParaRPr/>
            </a:p>
          </p:txBody>
        </p:sp>
        <p:pic>
          <p:nvPicPr>
            <p:cNvPr id="36" name="object 36"/>
            <p:cNvPicPr/>
            <p:nvPr/>
          </p:nvPicPr>
          <p:blipFill>
            <a:blip r:embed="rId20" cstate="print"/>
            <a:stretch>
              <a:fillRect/>
            </a:stretch>
          </p:blipFill>
          <p:spPr>
            <a:xfrm>
              <a:off x="7879524" y="2232774"/>
              <a:ext cx="122427" cy="201637"/>
            </a:xfrm>
            <a:prstGeom prst="rect">
              <a:avLst/>
            </a:prstGeom>
          </p:spPr>
        </p:pic>
        <p:pic>
          <p:nvPicPr>
            <p:cNvPr id="37" name="object 37"/>
            <p:cNvPicPr/>
            <p:nvPr/>
          </p:nvPicPr>
          <p:blipFill>
            <a:blip r:embed="rId21" cstate="print"/>
            <a:stretch>
              <a:fillRect/>
            </a:stretch>
          </p:blipFill>
          <p:spPr>
            <a:xfrm>
              <a:off x="8028114" y="2232774"/>
              <a:ext cx="122428" cy="201637"/>
            </a:xfrm>
            <a:prstGeom prst="rect">
              <a:avLst/>
            </a:prstGeom>
          </p:spPr>
        </p:pic>
        <p:sp>
          <p:nvSpPr>
            <p:cNvPr id="38" name="object 38"/>
            <p:cNvSpPr/>
            <p:nvPr/>
          </p:nvSpPr>
          <p:spPr>
            <a:xfrm>
              <a:off x="8179955" y="2235365"/>
              <a:ext cx="25400" cy="198755"/>
            </a:xfrm>
            <a:custGeom>
              <a:avLst/>
              <a:gdLst/>
              <a:ahLst/>
              <a:cxnLst/>
              <a:rect l="l" t="t" r="r" b="b"/>
              <a:pathLst>
                <a:path w="25400" h="198755">
                  <a:moveTo>
                    <a:pt x="24841" y="0"/>
                  </a:moveTo>
                  <a:lnTo>
                    <a:pt x="0" y="0"/>
                  </a:lnTo>
                  <a:lnTo>
                    <a:pt x="0" y="198285"/>
                  </a:lnTo>
                  <a:lnTo>
                    <a:pt x="24841" y="198285"/>
                  </a:lnTo>
                  <a:lnTo>
                    <a:pt x="24841" y="0"/>
                  </a:lnTo>
                  <a:close/>
                </a:path>
              </a:pathLst>
            </a:custGeom>
            <a:solidFill>
              <a:srgbClr val="231F20"/>
            </a:solidFill>
          </p:spPr>
          <p:txBody>
            <a:bodyPr wrap="square" lIns="0" tIns="0" rIns="0" bIns="0" rtlCol="0"/>
            <a:lstStyle/>
            <a:p>
              <a:endParaRPr/>
            </a:p>
          </p:txBody>
        </p:sp>
        <p:pic>
          <p:nvPicPr>
            <p:cNvPr id="39" name="object 39"/>
            <p:cNvPicPr/>
            <p:nvPr/>
          </p:nvPicPr>
          <p:blipFill>
            <a:blip r:embed="rId22" cstate="print"/>
            <a:stretch>
              <a:fillRect/>
            </a:stretch>
          </p:blipFill>
          <p:spPr>
            <a:xfrm>
              <a:off x="8236402" y="2232012"/>
              <a:ext cx="128101" cy="203149"/>
            </a:xfrm>
            <a:prstGeom prst="rect">
              <a:avLst/>
            </a:prstGeom>
          </p:spPr>
        </p:pic>
        <p:pic>
          <p:nvPicPr>
            <p:cNvPr id="40" name="object 40"/>
            <p:cNvPicPr/>
            <p:nvPr/>
          </p:nvPicPr>
          <p:blipFill>
            <a:blip r:embed="rId23" cstate="print"/>
            <a:stretch>
              <a:fillRect/>
            </a:stretch>
          </p:blipFill>
          <p:spPr>
            <a:xfrm>
              <a:off x="8396541" y="2234831"/>
              <a:ext cx="110655" cy="198539"/>
            </a:xfrm>
            <a:prstGeom prst="rect">
              <a:avLst/>
            </a:prstGeom>
          </p:spPr>
        </p:pic>
        <p:pic>
          <p:nvPicPr>
            <p:cNvPr id="41" name="object 41"/>
            <p:cNvPicPr/>
            <p:nvPr/>
          </p:nvPicPr>
          <p:blipFill>
            <a:blip r:embed="rId24" cstate="print"/>
            <a:stretch>
              <a:fillRect/>
            </a:stretch>
          </p:blipFill>
          <p:spPr>
            <a:xfrm>
              <a:off x="8531936" y="2235365"/>
              <a:ext cx="129654" cy="197992"/>
            </a:xfrm>
            <a:prstGeom prst="rect">
              <a:avLst/>
            </a:prstGeom>
          </p:spPr>
        </p:pic>
        <p:sp>
          <p:nvSpPr>
            <p:cNvPr id="42" name="object 42"/>
            <p:cNvSpPr/>
            <p:nvPr/>
          </p:nvSpPr>
          <p:spPr>
            <a:xfrm>
              <a:off x="8686406" y="2235237"/>
              <a:ext cx="102235" cy="198120"/>
            </a:xfrm>
            <a:custGeom>
              <a:avLst/>
              <a:gdLst/>
              <a:ahLst/>
              <a:cxnLst/>
              <a:rect l="l" t="t" r="r" b="b"/>
              <a:pathLst>
                <a:path w="102234" h="198119">
                  <a:moveTo>
                    <a:pt x="101752" y="175260"/>
                  </a:moveTo>
                  <a:lnTo>
                    <a:pt x="24638" y="175260"/>
                  </a:lnTo>
                  <a:lnTo>
                    <a:pt x="24638" y="0"/>
                  </a:lnTo>
                  <a:lnTo>
                    <a:pt x="0" y="0"/>
                  </a:lnTo>
                  <a:lnTo>
                    <a:pt x="0" y="175260"/>
                  </a:lnTo>
                  <a:lnTo>
                    <a:pt x="0" y="198120"/>
                  </a:lnTo>
                  <a:lnTo>
                    <a:pt x="101752" y="198120"/>
                  </a:lnTo>
                  <a:lnTo>
                    <a:pt x="101752" y="175260"/>
                  </a:lnTo>
                  <a:close/>
                </a:path>
              </a:pathLst>
            </a:custGeom>
            <a:solidFill>
              <a:srgbClr val="231F20"/>
            </a:solidFill>
          </p:spPr>
          <p:txBody>
            <a:bodyPr wrap="square" lIns="0" tIns="0" rIns="0" bIns="0" rtlCol="0"/>
            <a:lstStyle/>
            <a:p>
              <a:endParaRPr/>
            </a:p>
          </p:txBody>
        </p:sp>
      </p:grpSp>
      <p:grpSp>
        <p:nvGrpSpPr>
          <p:cNvPr id="43" name="object 43"/>
          <p:cNvGrpSpPr/>
          <p:nvPr/>
        </p:nvGrpSpPr>
        <p:grpSpPr>
          <a:xfrm>
            <a:off x="7182472" y="2542082"/>
            <a:ext cx="901700" cy="201930"/>
            <a:chOff x="7182472" y="2542082"/>
            <a:chExt cx="901700" cy="201930"/>
          </a:xfrm>
        </p:grpSpPr>
        <p:pic>
          <p:nvPicPr>
            <p:cNvPr id="44" name="object 44"/>
            <p:cNvPicPr/>
            <p:nvPr/>
          </p:nvPicPr>
          <p:blipFill>
            <a:blip r:embed="rId25" cstate="print"/>
            <a:stretch>
              <a:fillRect/>
            </a:stretch>
          </p:blipFill>
          <p:spPr>
            <a:xfrm>
              <a:off x="7182472" y="2543644"/>
              <a:ext cx="125552" cy="198780"/>
            </a:xfrm>
            <a:prstGeom prst="rect">
              <a:avLst/>
            </a:prstGeom>
          </p:spPr>
        </p:pic>
        <p:sp>
          <p:nvSpPr>
            <p:cNvPr id="45" name="object 45"/>
            <p:cNvSpPr/>
            <p:nvPr/>
          </p:nvSpPr>
          <p:spPr>
            <a:xfrm>
              <a:off x="7341489" y="2543644"/>
              <a:ext cx="106680" cy="199390"/>
            </a:xfrm>
            <a:custGeom>
              <a:avLst/>
              <a:gdLst/>
              <a:ahLst/>
              <a:cxnLst/>
              <a:rect l="l" t="t" r="r" b="b"/>
              <a:pathLst>
                <a:path w="106679" h="199389">
                  <a:moveTo>
                    <a:pt x="106083" y="176530"/>
                  </a:moveTo>
                  <a:lnTo>
                    <a:pt x="24333" y="176530"/>
                  </a:lnTo>
                  <a:lnTo>
                    <a:pt x="24333" y="104140"/>
                  </a:lnTo>
                  <a:lnTo>
                    <a:pt x="92506" y="104140"/>
                  </a:lnTo>
                  <a:lnTo>
                    <a:pt x="92506" y="81280"/>
                  </a:lnTo>
                  <a:lnTo>
                    <a:pt x="24333" y="81280"/>
                  </a:lnTo>
                  <a:lnTo>
                    <a:pt x="24333" y="21590"/>
                  </a:lnTo>
                  <a:lnTo>
                    <a:pt x="99669" y="21590"/>
                  </a:lnTo>
                  <a:lnTo>
                    <a:pt x="99669" y="0"/>
                  </a:lnTo>
                  <a:lnTo>
                    <a:pt x="0" y="0"/>
                  </a:lnTo>
                  <a:lnTo>
                    <a:pt x="0" y="21590"/>
                  </a:lnTo>
                  <a:lnTo>
                    <a:pt x="0" y="81280"/>
                  </a:lnTo>
                  <a:lnTo>
                    <a:pt x="0" y="104140"/>
                  </a:lnTo>
                  <a:lnTo>
                    <a:pt x="0" y="176530"/>
                  </a:lnTo>
                  <a:lnTo>
                    <a:pt x="0" y="199390"/>
                  </a:lnTo>
                  <a:lnTo>
                    <a:pt x="106083" y="199390"/>
                  </a:lnTo>
                  <a:lnTo>
                    <a:pt x="106083" y="176530"/>
                  </a:lnTo>
                  <a:close/>
                </a:path>
              </a:pathLst>
            </a:custGeom>
            <a:solidFill>
              <a:srgbClr val="231F20"/>
            </a:solidFill>
          </p:spPr>
          <p:txBody>
            <a:bodyPr wrap="square" lIns="0" tIns="0" rIns="0" bIns="0" rtlCol="0"/>
            <a:lstStyle/>
            <a:p>
              <a:endParaRPr/>
            </a:p>
          </p:txBody>
        </p:sp>
        <p:pic>
          <p:nvPicPr>
            <p:cNvPr id="46" name="object 46"/>
            <p:cNvPicPr/>
            <p:nvPr/>
          </p:nvPicPr>
          <p:blipFill>
            <a:blip r:embed="rId26" cstate="print"/>
            <a:stretch>
              <a:fillRect/>
            </a:stretch>
          </p:blipFill>
          <p:spPr>
            <a:xfrm>
              <a:off x="7476071" y="2543886"/>
              <a:ext cx="122216" cy="198564"/>
            </a:xfrm>
            <a:prstGeom prst="rect">
              <a:avLst/>
            </a:prstGeom>
          </p:spPr>
        </p:pic>
        <p:sp>
          <p:nvSpPr>
            <p:cNvPr id="47" name="object 47"/>
            <p:cNvSpPr/>
            <p:nvPr/>
          </p:nvSpPr>
          <p:spPr>
            <a:xfrm>
              <a:off x="7629296" y="2544419"/>
              <a:ext cx="25400" cy="198755"/>
            </a:xfrm>
            <a:custGeom>
              <a:avLst/>
              <a:gdLst/>
              <a:ahLst/>
              <a:cxnLst/>
              <a:rect l="l" t="t" r="r" b="b"/>
              <a:pathLst>
                <a:path w="25400" h="198755">
                  <a:moveTo>
                    <a:pt x="24866" y="0"/>
                  </a:moveTo>
                  <a:lnTo>
                    <a:pt x="0" y="0"/>
                  </a:lnTo>
                  <a:lnTo>
                    <a:pt x="0" y="198310"/>
                  </a:lnTo>
                  <a:lnTo>
                    <a:pt x="24866" y="198310"/>
                  </a:lnTo>
                  <a:lnTo>
                    <a:pt x="24866" y="0"/>
                  </a:lnTo>
                  <a:close/>
                </a:path>
              </a:pathLst>
            </a:custGeom>
            <a:solidFill>
              <a:srgbClr val="231F20"/>
            </a:solidFill>
          </p:spPr>
          <p:txBody>
            <a:bodyPr wrap="square" lIns="0" tIns="0" rIns="0" bIns="0" rtlCol="0"/>
            <a:lstStyle/>
            <a:p>
              <a:endParaRPr/>
            </a:p>
          </p:txBody>
        </p:sp>
        <p:pic>
          <p:nvPicPr>
            <p:cNvPr id="48" name="object 48"/>
            <p:cNvPicPr/>
            <p:nvPr/>
          </p:nvPicPr>
          <p:blipFill>
            <a:blip r:embed="rId27" cstate="print"/>
            <a:stretch>
              <a:fillRect/>
            </a:stretch>
          </p:blipFill>
          <p:spPr>
            <a:xfrm>
              <a:off x="7685760" y="2542082"/>
              <a:ext cx="271424" cy="201663"/>
            </a:xfrm>
            <a:prstGeom prst="rect">
              <a:avLst/>
            </a:prstGeom>
          </p:spPr>
        </p:pic>
        <p:sp>
          <p:nvSpPr>
            <p:cNvPr id="49" name="object 49"/>
            <p:cNvSpPr/>
            <p:nvPr/>
          </p:nvSpPr>
          <p:spPr>
            <a:xfrm>
              <a:off x="7982052" y="2544317"/>
              <a:ext cx="102235" cy="198120"/>
            </a:xfrm>
            <a:custGeom>
              <a:avLst/>
              <a:gdLst/>
              <a:ahLst/>
              <a:cxnLst/>
              <a:rect l="l" t="t" r="r" b="b"/>
              <a:pathLst>
                <a:path w="102234" h="198119">
                  <a:moveTo>
                    <a:pt x="101701" y="175260"/>
                  </a:moveTo>
                  <a:lnTo>
                    <a:pt x="24587" y="175260"/>
                  </a:lnTo>
                  <a:lnTo>
                    <a:pt x="24587" y="0"/>
                  </a:lnTo>
                  <a:lnTo>
                    <a:pt x="0" y="0"/>
                  </a:lnTo>
                  <a:lnTo>
                    <a:pt x="0" y="175260"/>
                  </a:lnTo>
                  <a:lnTo>
                    <a:pt x="0" y="198120"/>
                  </a:lnTo>
                  <a:lnTo>
                    <a:pt x="101701" y="198120"/>
                  </a:lnTo>
                  <a:lnTo>
                    <a:pt x="101701" y="175260"/>
                  </a:lnTo>
                  <a:close/>
                </a:path>
              </a:pathLst>
            </a:custGeom>
            <a:solidFill>
              <a:srgbClr val="231F20"/>
            </a:solidFill>
          </p:spPr>
          <p:txBody>
            <a:bodyPr wrap="square" lIns="0" tIns="0" rIns="0" bIns="0" rtlCol="0"/>
            <a:lstStyle/>
            <a:p>
              <a:endParaRPr/>
            </a:p>
          </p:txBody>
        </p:sp>
      </p:grpSp>
      <p:grpSp>
        <p:nvGrpSpPr>
          <p:cNvPr id="50" name="object 50"/>
          <p:cNvGrpSpPr/>
          <p:nvPr/>
        </p:nvGrpSpPr>
        <p:grpSpPr>
          <a:xfrm>
            <a:off x="7179674" y="2850121"/>
            <a:ext cx="1657350" cy="203835"/>
            <a:chOff x="7179674" y="2850121"/>
            <a:chExt cx="1657350" cy="203835"/>
          </a:xfrm>
        </p:grpSpPr>
        <p:pic>
          <p:nvPicPr>
            <p:cNvPr id="51" name="object 51"/>
            <p:cNvPicPr/>
            <p:nvPr/>
          </p:nvPicPr>
          <p:blipFill>
            <a:blip r:embed="rId28" cstate="print"/>
            <a:stretch>
              <a:fillRect/>
            </a:stretch>
          </p:blipFill>
          <p:spPr>
            <a:xfrm>
              <a:off x="7179674" y="2850121"/>
              <a:ext cx="128075" cy="203200"/>
            </a:xfrm>
            <a:prstGeom prst="rect">
              <a:avLst/>
            </a:prstGeom>
          </p:spPr>
        </p:pic>
        <p:pic>
          <p:nvPicPr>
            <p:cNvPr id="52" name="object 52"/>
            <p:cNvPicPr/>
            <p:nvPr/>
          </p:nvPicPr>
          <p:blipFill>
            <a:blip r:embed="rId29" cstate="print"/>
            <a:stretch>
              <a:fillRect/>
            </a:stretch>
          </p:blipFill>
          <p:spPr>
            <a:xfrm>
              <a:off x="7339889" y="2852432"/>
              <a:ext cx="115074" cy="199339"/>
            </a:xfrm>
            <a:prstGeom prst="rect">
              <a:avLst/>
            </a:prstGeom>
          </p:spPr>
        </p:pic>
        <p:pic>
          <p:nvPicPr>
            <p:cNvPr id="53" name="object 53"/>
            <p:cNvPicPr/>
            <p:nvPr/>
          </p:nvPicPr>
          <p:blipFill>
            <a:blip r:embed="rId30" cstate="print"/>
            <a:stretch>
              <a:fillRect/>
            </a:stretch>
          </p:blipFill>
          <p:spPr>
            <a:xfrm>
              <a:off x="7476680" y="2850642"/>
              <a:ext cx="276021" cy="202933"/>
            </a:xfrm>
            <a:prstGeom prst="rect">
              <a:avLst/>
            </a:prstGeom>
          </p:spPr>
        </p:pic>
        <p:pic>
          <p:nvPicPr>
            <p:cNvPr id="54" name="object 54"/>
            <p:cNvPicPr/>
            <p:nvPr/>
          </p:nvPicPr>
          <p:blipFill>
            <a:blip r:embed="rId31" cstate="print"/>
            <a:stretch>
              <a:fillRect/>
            </a:stretch>
          </p:blipFill>
          <p:spPr>
            <a:xfrm>
              <a:off x="7777429" y="2852966"/>
              <a:ext cx="110655" cy="198539"/>
            </a:xfrm>
            <a:prstGeom prst="rect">
              <a:avLst/>
            </a:prstGeom>
          </p:spPr>
        </p:pic>
        <p:sp>
          <p:nvSpPr>
            <p:cNvPr id="55" name="object 55"/>
            <p:cNvSpPr/>
            <p:nvPr/>
          </p:nvSpPr>
          <p:spPr>
            <a:xfrm>
              <a:off x="7921472" y="2853474"/>
              <a:ext cx="25400" cy="198755"/>
            </a:xfrm>
            <a:custGeom>
              <a:avLst/>
              <a:gdLst/>
              <a:ahLst/>
              <a:cxnLst/>
              <a:rect l="l" t="t" r="r" b="b"/>
              <a:pathLst>
                <a:path w="25400" h="198755">
                  <a:moveTo>
                    <a:pt x="24841" y="0"/>
                  </a:moveTo>
                  <a:lnTo>
                    <a:pt x="0" y="0"/>
                  </a:lnTo>
                  <a:lnTo>
                    <a:pt x="0" y="198310"/>
                  </a:lnTo>
                  <a:lnTo>
                    <a:pt x="24841" y="198310"/>
                  </a:lnTo>
                  <a:lnTo>
                    <a:pt x="24841" y="0"/>
                  </a:lnTo>
                  <a:close/>
                </a:path>
              </a:pathLst>
            </a:custGeom>
            <a:solidFill>
              <a:srgbClr val="231F20"/>
            </a:solidFill>
          </p:spPr>
          <p:txBody>
            <a:bodyPr wrap="square" lIns="0" tIns="0" rIns="0" bIns="0" rtlCol="0"/>
            <a:lstStyle/>
            <a:p>
              <a:endParaRPr/>
            </a:p>
          </p:txBody>
        </p:sp>
        <p:pic>
          <p:nvPicPr>
            <p:cNvPr id="56" name="object 56"/>
            <p:cNvPicPr/>
            <p:nvPr/>
          </p:nvPicPr>
          <p:blipFill>
            <a:blip r:embed="rId32" cstate="print"/>
            <a:stretch>
              <a:fillRect/>
            </a:stretch>
          </p:blipFill>
          <p:spPr>
            <a:xfrm>
              <a:off x="7971561" y="2852699"/>
              <a:ext cx="361759" cy="199212"/>
            </a:xfrm>
            <a:prstGeom prst="rect">
              <a:avLst/>
            </a:prstGeom>
          </p:spPr>
        </p:pic>
        <p:sp>
          <p:nvSpPr>
            <p:cNvPr id="57" name="object 57"/>
            <p:cNvSpPr/>
            <p:nvPr/>
          </p:nvSpPr>
          <p:spPr>
            <a:xfrm>
              <a:off x="8357946" y="2853474"/>
              <a:ext cx="25400" cy="198755"/>
            </a:xfrm>
            <a:custGeom>
              <a:avLst/>
              <a:gdLst/>
              <a:ahLst/>
              <a:cxnLst/>
              <a:rect l="l" t="t" r="r" b="b"/>
              <a:pathLst>
                <a:path w="25400" h="198755">
                  <a:moveTo>
                    <a:pt x="24841" y="0"/>
                  </a:moveTo>
                  <a:lnTo>
                    <a:pt x="0" y="0"/>
                  </a:lnTo>
                  <a:lnTo>
                    <a:pt x="0" y="198310"/>
                  </a:lnTo>
                  <a:lnTo>
                    <a:pt x="24841" y="198310"/>
                  </a:lnTo>
                  <a:lnTo>
                    <a:pt x="24841" y="0"/>
                  </a:lnTo>
                  <a:close/>
                </a:path>
              </a:pathLst>
            </a:custGeom>
            <a:solidFill>
              <a:srgbClr val="231F20"/>
            </a:solidFill>
          </p:spPr>
          <p:txBody>
            <a:bodyPr wrap="square" lIns="0" tIns="0" rIns="0" bIns="0" rtlCol="0"/>
            <a:lstStyle/>
            <a:p>
              <a:endParaRPr/>
            </a:p>
          </p:txBody>
        </p:sp>
        <p:pic>
          <p:nvPicPr>
            <p:cNvPr id="58" name="object 58"/>
            <p:cNvPicPr/>
            <p:nvPr/>
          </p:nvPicPr>
          <p:blipFill>
            <a:blip r:embed="rId33" cstate="print"/>
            <a:stretch>
              <a:fillRect/>
            </a:stretch>
          </p:blipFill>
          <p:spPr>
            <a:xfrm>
              <a:off x="8414393" y="2850121"/>
              <a:ext cx="128075" cy="203200"/>
            </a:xfrm>
            <a:prstGeom prst="rect">
              <a:avLst/>
            </a:prstGeom>
          </p:spPr>
        </p:pic>
        <p:pic>
          <p:nvPicPr>
            <p:cNvPr id="59" name="object 59"/>
            <p:cNvPicPr/>
            <p:nvPr/>
          </p:nvPicPr>
          <p:blipFill>
            <a:blip r:embed="rId34" cstate="print"/>
            <a:stretch>
              <a:fillRect/>
            </a:stretch>
          </p:blipFill>
          <p:spPr>
            <a:xfrm>
              <a:off x="8574494" y="2852966"/>
              <a:ext cx="110705" cy="198539"/>
            </a:xfrm>
            <a:prstGeom prst="rect">
              <a:avLst/>
            </a:prstGeom>
          </p:spPr>
        </p:pic>
        <p:pic>
          <p:nvPicPr>
            <p:cNvPr id="60" name="object 60"/>
            <p:cNvPicPr/>
            <p:nvPr/>
          </p:nvPicPr>
          <p:blipFill>
            <a:blip r:embed="rId35" cstate="print"/>
            <a:stretch>
              <a:fillRect/>
            </a:stretch>
          </p:blipFill>
          <p:spPr>
            <a:xfrm>
              <a:off x="8714321" y="2850908"/>
              <a:ext cx="122466" cy="201637"/>
            </a:xfrm>
            <a:prstGeom prst="rect">
              <a:avLst/>
            </a:prstGeom>
          </p:spPr>
        </p:pic>
      </p:grpSp>
      <p:sp>
        <p:nvSpPr>
          <p:cNvPr id="61" name="object 61"/>
          <p:cNvSpPr txBox="1"/>
          <p:nvPr/>
        </p:nvSpPr>
        <p:spPr>
          <a:xfrm>
            <a:off x="1567433" y="3854061"/>
            <a:ext cx="7620634" cy="1035050"/>
          </a:xfrm>
          <a:prstGeom prst="rect">
            <a:avLst/>
          </a:prstGeom>
        </p:spPr>
        <p:txBody>
          <a:bodyPr vert="horz" wrap="square" lIns="0" tIns="12065" rIns="0" bIns="0" rtlCol="0">
            <a:spAutoFit/>
          </a:bodyPr>
          <a:lstStyle/>
          <a:p>
            <a:pPr marL="67310" marR="5080" indent="-55244">
              <a:lnSpc>
                <a:spcPct val="100299"/>
              </a:lnSpc>
              <a:spcBef>
                <a:spcPts val="95"/>
              </a:spcBef>
              <a:tabLst>
                <a:tab pos="964565" algn="l"/>
                <a:tab pos="2151380" algn="l"/>
                <a:tab pos="3907790" algn="l"/>
                <a:tab pos="4953635" algn="l"/>
                <a:tab pos="5148580" algn="l"/>
                <a:tab pos="6171565" algn="l"/>
              </a:tabLst>
            </a:pPr>
            <a:r>
              <a:rPr sz="3300" spc="85" dirty="0">
                <a:solidFill>
                  <a:srgbClr val="006DAC"/>
                </a:solidFill>
                <a:latin typeface="Arial"/>
                <a:cs typeface="Arial"/>
              </a:rPr>
              <a:t>WE</a:t>
            </a:r>
            <a:r>
              <a:rPr sz="3300" dirty="0">
                <a:solidFill>
                  <a:srgbClr val="006DAC"/>
                </a:solidFill>
                <a:latin typeface="Arial"/>
                <a:cs typeface="Arial"/>
              </a:rPr>
              <a:t>	</a:t>
            </a:r>
            <a:r>
              <a:rPr sz="3300" spc="165" dirty="0">
                <a:solidFill>
                  <a:srgbClr val="006DAC"/>
                </a:solidFill>
                <a:latin typeface="Arial"/>
                <a:cs typeface="Arial"/>
              </a:rPr>
              <a:t>ARE</a:t>
            </a:r>
            <a:r>
              <a:rPr sz="3300" dirty="0">
                <a:solidFill>
                  <a:srgbClr val="006DAC"/>
                </a:solidFill>
                <a:latin typeface="Arial"/>
                <a:cs typeface="Arial"/>
              </a:rPr>
              <a:t>	</a:t>
            </a:r>
            <a:r>
              <a:rPr sz="3300" spc="145" dirty="0">
                <a:solidFill>
                  <a:srgbClr val="006DAC"/>
                </a:solidFill>
                <a:latin typeface="Arial"/>
                <a:cs typeface="Arial"/>
              </a:rPr>
              <a:t>GR</a:t>
            </a:r>
            <a:r>
              <a:rPr sz="3300" spc="-420" dirty="0">
                <a:solidFill>
                  <a:srgbClr val="006DAC"/>
                </a:solidFill>
                <a:latin typeface="Arial"/>
                <a:cs typeface="Arial"/>
              </a:rPr>
              <a:t> </a:t>
            </a:r>
            <a:r>
              <a:rPr sz="3300" spc="270" dirty="0">
                <a:solidFill>
                  <a:srgbClr val="006DAC"/>
                </a:solidFill>
                <a:latin typeface="Arial"/>
                <a:cs typeface="Arial"/>
              </a:rPr>
              <a:t>ATEFUL</a:t>
            </a:r>
            <a:r>
              <a:rPr sz="3300" dirty="0">
                <a:solidFill>
                  <a:srgbClr val="006DAC"/>
                </a:solidFill>
                <a:latin typeface="Arial"/>
                <a:cs typeface="Arial"/>
              </a:rPr>
              <a:t>	</a:t>
            </a:r>
            <a:r>
              <a:rPr sz="3300" spc="210" dirty="0">
                <a:solidFill>
                  <a:srgbClr val="006DAC"/>
                </a:solidFill>
                <a:latin typeface="Arial"/>
                <a:cs typeface="Arial"/>
              </a:rPr>
              <a:t>FOR</a:t>
            </a:r>
            <a:r>
              <a:rPr sz="3300" dirty="0">
                <a:solidFill>
                  <a:srgbClr val="006DAC"/>
                </a:solidFill>
                <a:latin typeface="Arial"/>
                <a:cs typeface="Arial"/>
              </a:rPr>
              <a:t>	</a:t>
            </a:r>
            <a:r>
              <a:rPr sz="3300" spc="275" dirty="0">
                <a:solidFill>
                  <a:srgbClr val="006DAC"/>
                </a:solidFill>
                <a:latin typeface="Arial"/>
                <a:cs typeface="Arial"/>
              </a:rPr>
              <a:t>YOUR </a:t>
            </a:r>
            <a:r>
              <a:rPr sz="3300" spc="315" dirty="0">
                <a:solidFill>
                  <a:srgbClr val="006DAC"/>
                </a:solidFill>
                <a:latin typeface="Arial"/>
                <a:cs typeface="Arial"/>
              </a:rPr>
              <a:t>COOPER</a:t>
            </a:r>
            <a:r>
              <a:rPr sz="3300" spc="-415" dirty="0">
                <a:solidFill>
                  <a:srgbClr val="006DAC"/>
                </a:solidFill>
                <a:latin typeface="Arial"/>
                <a:cs typeface="Arial"/>
              </a:rPr>
              <a:t> </a:t>
            </a:r>
            <a:r>
              <a:rPr sz="3300" spc="250" dirty="0">
                <a:solidFill>
                  <a:srgbClr val="006DAC"/>
                </a:solidFill>
                <a:latin typeface="Arial"/>
                <a:cs typeface="Arial"/>
              </a:rPr>
              <a:t>ATION</a:t>
            </a:r>
            <a:r>
              <a:rPr sz="3300" dirty="0">
                <a:solidFill>
                  <a:srgbClr val="006DAC"/>
                </a:solidFill>
                <a:latin typeface="Arial"/>
                <a:cs typeface="Arial"/>
              </a:rPr>
              <a:t>	</a:t>
            </a:r>
            <a:r>
              <a:rPr sz="3300" spc="254" dirty="0">
                <a:solidFill>
                  <a:srgbClr val="006DAC"/>
                </a:solidFill>
                <a:latin typeface="Arial"/>
                <a:cs typeface="Arial"/>
              </a:rPr>
              <a:t>AND</a:t>
            </a:r>
            <a:r>
              <a:rPr sz="3300" dirty="0">
                <a:solidFill>
                  <a:srgbClr val="006DAC"/>
                </a:solidFill>
                <a:latin typeface="Arial"/>
                <a:cs typeface="Arial"/>
              </a:rPr>
              <a:t>		</a:t>
            </a:r>
            <a:r>
              <a:rPr sz="3300" spc="340" dirty="0">
                <a:solidFill>
                  <a:srgbClr val="006DAC"/>
                </a:solidFill>
                <a:latin typeface="Arial"/>
                <a:cs typeface="Arial"/>
              </a:rPr>
              <a:t>SUPPOR</a:t>
            </a:r>
            <a:r>
              <a:rPr sz="3300" spc="-465" dirty="0">
                <a:solidFill>
                  <a:srgbClr val="006DAC"/>
                </a:solidFill>
                <a:latin typeface="Arial"/>
                <a:cs typeface="Arial"/>
              </a:rPr>
              <a:t> </a:t>
            </a:r>
            <a:r>
              <a:rPr sz="3300" spc="-50" dirty="0">
                <a:solidFill>
                  <a:srgbClr val="006DAC"/>
                </a:solidFill>
                <a:latin typeface="Arial"/>
                <a:cs typeface="Arial"/>
              </a:rPr>
              <a:t>T</a:t>
            </a:r>
            <a:endParaRPr sz="3300" dirty="0">
              <a:latin typeface="Arial"/>
              <a:cs typeface="Arial"/>
            </a:endParaRPr>
          </a:p>
        </p:txBody>
      </p:sp>
      <p:pic>
        <p:nvPicPr>
          <p:cNvPr id="62" name="object 62"/>
          <p:cNvPicPr/>
          <p:nvPr/>
        </p:nvPicPr>
        <p:blipFill>
          <a:blip r:embed="rId36" cstate="print"/>
          <a:stretch>
            <a:fillRect/>
          </a:stretch>
        </p:blipFill>
        <p:spPr>
          <a:xfrm>
            <a:off x="1909216" y="1514741"/>
            <a:ext cx="1733791" cy="172426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811321" y="718717"/>
            <a:ext cx="189865" cy="320040"/>
          </a:xfrm>
          <a:prstGeom prst="rect">
            <a:avLst/>
          </a:prstGeom>
        </p:spPr>
        <p:txBody>
          <a:bodyPr vert="horz" wrap="square" lIns="0" tIns="16510" rIns="0" bIns="0" rtlCol="0">
            <a:spAutoFit/>
          </a:bodyPr>
          <a:lstStyle/>
          <a:p>
            <a:pPr marL="12700">
              <a:lnSpc>
                <a:spcPct val="100000"/>
              </a:lnSpc>
              <a:spcBef>
                <a:spcPts val="130"/>
              </a:spcBef>
            </a:pPr>
            <a:r>
              <a:rPr sz="1900" b="1" spc="170" dirty="0">
                <a:solidFill>
                  <a:srgbClr val="FFFFFF"/>
                </a:solidFill>
                <a:latin typeface="Arial"/>
                <a:cs typeface="Arial"/>
              </a:rPr>
              <a:t>2</a:t>
            </a:r>
            <a:endParaRPr sz="1900">
              <a:latin typeface="Arial"/>
              <a:cs typeface="Arial"/>
            </a:endParaRPr>
          </a:p>
        </p:txBody>
      </p:sp>
      <p:grpSp>
        <p:nvGrpSpPr>
          <p:cNvPr id="3" name="object 3"/>
          <p:cNvGrpSpPr/>
          <p:nvPr/>
        </p:nvGrpSpPr>
        <p:grpSpPr>
          <a:xfrm>
            <a:off x="470230" y="542048"/>
            <a:ext cx="569595" cy="572135"/>
            <a:chOff x="470230" y="542048"/>
            <a:chExt cx="569595" cy="572135"/>
          </a:xfrm>
        </p:grpSpPr>
        <p:sp>
          <p:nvSpPr>
            <p:cNvPr id="4" name="object 4"/>
            <p:cNvSpPr/>
            <p:nvPr/>
          </p:nvSpPr>
          <p:spPr>
            <a:xfrm>
              <a:off x="621969" y="542048"/>
              <a:ext cx="266065" cy="572135"/>
            </a:xfrm>
            <a:custGeom>
              <a:avLst/>
              <a:gdLst/>
              <a:ahLst/>
              <a:cxnLst/>
              <a:rect l="l" t="t" r="r" b="b"/>
              <a:pathLst>
                <a:path w="266065" h="572135">
                  <a:moveTo>
                    <a:pt x="264668" y="118198"/>
                  </a:moveTo>
                  <a:lnTo>
                    <a:pt x="250444" y="71716"/>
                  </a:lnTo>
                  <a:lnTo>
                    <a:pt x="221411" y="34201"/>
                  </a:lnTo>
                  <a:lnTo>
                    <a:pt x="181038" y="9131"/>
                  </a:lnTo>
                  <a:lnTo>
                    <a:pt x="132765" y="0"/>
                  </a:lnTo>
                  <a:lnTo>
                    <a:pt x="84505" y="9131"/>
                  </a:lnTo>
                  <a:lnTo>
                    <a:pt x="44145" y="34201"/>
                  </a:lnTo>
                  <a:lnTo>
                    <a:pt x="15113" y="71716"/>
                  </a:lnTo>
                  <a:lnTo>
                    <a:pt x="889" y="118198"/>
                  </a:lnTo>
                  <a:lnTo>
                    <a:pt x="0" y="128282"/>
                  </a:lnTo>
                  <a:lnTo>
                    <a:pt x="0" y="346964"/>
                  </a:lnTo>
                  <a:lnTo>
                    <a:pt x="37934" y="346964"/>
                  </a:lnTo>
                  <a:lnTo>
                    <a:pt x="37934" y="224955"/>
                  </a:lnTo>
                  <a:lnTo>
                    <a:pt x="37934" y="128257"/>
                  </a:lnTo>
                  <a:lnTo>
                    <a:pt x="50241" y="86563"/>
                  </a:lnTo>
                  <a:lnTo>
                    <a:pt x="99288" y="44272"/>
                  </a:lnTo>
                  <a:lnTo>
                    <a:pt x="132765" y="38125"/>
                  </a:lnTo>
                  <a:lnTo>
                    <a:pt x="166268" y="44272"/>
                  </a:lnTo>
                  <a:lnTo>
                    <a:pt x="194525" y="61163"/>
                  </a:lnTo>
                  <a:lnTo>
                    <a:pt x="215315" y="86563"/>
                  </a:lnTo>
                  <a:lnTo>
                    <a:pt x="226390" y="118198"/>
                  </a:lnTo>
                  <a:lnTo>
                    <a:pt x="264668" y="118198"/>
                  </a:lnTo>
                  <a:close/>
                </a:path>
                <a:path w="266065" h="572135">
                  <a:moveTo>
                    <a:pt x="265557" y="224955"/>
                  </a:moveTo>
                  <a:lnTo>
                    <a:pt x="227622" y="224955"/>
                  </a:lnTo>
                  <a:lnTo>
                    <a:pt x="227622" y="346964"/>
                  </a:lnTo>
                  <a:lnTo>
                    <a:pt x="227622" y="443661"/>
                  </a:lnTo>
                  <a:lnTo>
                    <a:pt x="215315" y="485368"/>
                  </a:lnTo>
                  <a:lnTo>
                    <a:pt x="166268" y="527659"/>
                  </a:lnTo>
                  <a:lnTo>
                    <a:pt x="132778" y="533793"/>
                  </a:lnTo>
                  <a:lnTo>
                    <a:pt x="99288" y="527659"/>
                  </a:lnTo>
                  <a:lnTo>
                    <a:pt x="71031" y="510768"/>
                  </a:lnTo>
                  <a:lnTo>
                    <a:pt x="50241" y="485368"/>
                  </a:lnTo>
                  <a:lnTo>
                    <a:pt x="39166" y="453720"/>
                  </a:lnTo>
                  <a:lnTo>
                    <a:pt x="889" y="453720"/>
                  </a:lnTo>
                  <a:lnTo>
                    <a:pt x="15113" y="500214"/>
                  </a:lnTo>
                  <a:lnTo>
                    <a:pt x="44132" y="537730"/>
                  </a:lnTo>
                  <a:lnTo>
                    <a:pt x="84505" y="562800"/>
                  </a:lnTo>
                  <a:lnTo>
                    <a:pt x="132778" y="571919"/>
                  </a:lnTo>
                  <a:lnTo>
                    <a:pt x="181038" y="562800"/>
                  </a:lnTo>
                  <a:lnTo>
                    <a:pt x="221411" y="537730"/>
                  </a:lnTo>
                  <a:lnTo>
                    <a:pt x="250444" y="500214"/>
                  </a:lnTo>
                  <a:lnTo>
                    <a:pt x="264680" y="453720"/>
                  </a:lnTo>
                  <a:lnTo>
                    <a:pt x="265557" y="443636"/>
                  </a:lnTo>
                  <a:lnTo>
                    <a:pt x="265557" y="224955"/>
                  </a:lnTo>
                  <a:close/>
                </a:path>
              </a:pathLst>
            </a:custGeom>
            <a:solidFill>
              <a:srgbClr val="006DAC"/>
            </a:solidFill>
          </p:spPr>
          <p:txBody>
            <a:bodyPr wrap="square" lIns="0" tIns="0" rIns="0" bIns="0" rtlCol="0"/>
            <a:lstStyle/>
            <a:p>
              <a:endParaRPr/>
            </a:p>
          </p:txBody>
        </p:sp>
        <p:sp>
          <p:nvSpPr>
            <p:cNvPr id="5" name="object 5"/>
            <p:cNvSpPr/>
            <p:nvPr/>
          </p:nvSpPr>
          <p:spPr>
            <a:xfrm>
              <a:off x="470230" y="694562"/>
              <a:ext cx="569595" cy="267335"/>
            </a:xfrm>
            <a:custGeom>
              <a:avLst/>
              <a:gdLst/>
              <a:ahLst/>
              <a:cxnLst/>
              <a:rect l="l" t="t" r="r" b="b"/>
              <a:pathLst>
                <a:path w="569594" h="267334">
                  <a:moveTo>
                    <a:pt x="345224" y="228777"/>
                  </a:moveTo>
                  <a:lnTo>
                    <a:pt x="127609" y="228777"/>
                  </a:lnTo>
                  <a:lnTo>
                    <a:pt x="122555" y="228346"/>
                  </a:lnTo>
                  <a:lnTo>
                    <a:pt x="86118" y="216420"/>
                  </a:lnTo>
                  <a:lnTo>
                    <a:pt x="44030" y="167119"/>
                  </a:lnTo>
                  <a:lnTo>
                    <a:pt x="37934" y="133451"/>
                  </a:lnTo>
                  <a:lnTo>
                    <a:pt x="44030" y="99809"/>
                  </a:lnTo>
                  <a:lnTo>
                    <a:pt x="60845" y="71399"/>
                  </a:lnTo>
                  <a:lnTo>
                    <a:pt x="86118" y="50507"/>
                  </a:lnTo>
                  <a:lnTo>
                    <a:pt x="117602" y="39370"/>
                  </a:lnTo>
                  <a:lnTo>
                    <a:pt x="117602" y="914"/>
                  </a:lnTo>
                  <a:lnTo>
                    <a:pt x="71335" y="15201"/>
                  </a:lnTo>
                  <a:lnTo>
                    <a:pt x="34010" y="44373"/>
                  </a:lnTo>
                  <a:lnTo>
                    <a:pt x="9080" y="84950"/>
                  </a:lnTo>
                  <a:lnTo>
                    <a:pt x="0" y="133451"/>
                  </a:lnTo>
                  <a:lnTo>
                    <a:pt x="9080" y="181965"/>
                  </a:lnTo>
                  <a:lnTo>
                    <a:pt x="34010" y="222542"/>
                  </a:lnTo>
                  <a:lnTo>
                    <a:pt x="71335" y="251714"/>
                  </a:lnTo>
                  <a:lnTo>
                    <a:pt x="117602" y="266001"/>
                  </a:lnTo>
                  <a:lnTo>
                    <a:pt x="127635" y="266903"/>
                  </a:lnTo>
                  <a:lnTo>
                    <a:pt x="223824" y="266903"/>
                  </a:lnTo>
                  <a:lnTo>
                    <a:pt x="345224" y="266903"/>
                  </a:lnTo>
                  <a:lnTo>
                    <a:pt x="345224" y="228777"/>
                  </a:lnTo>
                  <a:close/>
                </a:path>
                <a:path w="569594" h="267334">
                  <a:moveTo>
                    <a:pt x="569061" y="133451"/>
                  </a:moveTo>
                  <a:lnTo>
                    <a:pt x="559968" y="84950"/>
                  </a:lnTo>
                  <a:lnTo>
                    <a:pt x="535038" y="44373"/>
                  </a:lnTo>
                  <a:lnTo>
                    <a:pt x="497700" y="15201"/>
                  </a:lnTo>
                  <a:lnTo>
                    <a:pt x="451446" y="901"/>
                  </a:lnTo>
                  <a:lnTo>
                    <a:pt x="441401" y="0"/>
                  </a:lnTo>
                  <a:lnTo>
                    <a:pt x="223824" y="0"/>
                  </a:lnTo>
                  <a:lnTo>
                    <a:pt x="223824" y="38138"/>
                  </a:lnTo>
                  <a:lnTo>
                    <a:pt x="441439" y="38138"/>
                  </a:lnTo>
                  <a:lnTo>
                    <a:pt x="446506" y="38569"/>
                  </a:lnTo>
                  <a:lnTo>
                    <a:pt x="482917" y="50495"/>
                  </a:lnTo>
                  <a:lnTo>
                    <a:pt x="525005" y="99796"/>
                  </a:lnTo>
                  <a:lnTo>
                    <a:pt x="531114" y="133451"/>
                  </a:lnTo>
                  <a:lnTo>
                    <a:pt x="525005" y="167106"/>
                  </a:lnTo>
                  <a:lnTo>
                    <a:pt x="508190" y="195516"/>
                  </a:lnTo>
                  <a:lnTo>
                    <a:pt x="482917" y="216408"/>
                  </a:lnTo>
                  <a:lnTo>
                    <a:pt x="451446" y="227533"/>
                  </a:lnTo>
                  <a:lnTo>
                    <a:pt x="451446" y="265988"/>
                  </a:lnTo>
                  <a:lnTo>
                    <a:pt x="497700" y="251714"/>
                  </a:lnTo>
                  <a:lnTo>
                    <a:pt x="535038" y="222542"/>
                  </a:lnTo>
                  <a:lnTo>
                    <a:pt x="559968" y="181965"/>
                  </a:lnTo>
                  <a:lnTo>
                    <a:pt x="569061" y="133451"/>
                  </a:lnTo>
                  <a:close/>
                </a:path>
              </a:pathLst>
            </a:custGeom>
            <a:solidFill>
              <a:srgbClr val="FEBF48"/>
            </a:solidFill>
          </p:spPr>
          <p:txBody>
            <a:bodyPr wrap="square" lIns="0" tIns="0" rIns="0" bIns="0" rtlCol="0"/>
            <a:lstStyle/>
            <a:p>
              <a:endParaRPr/>
            </a:p>
          </p:txBody>
        </p:sp>
        <p:pic>
          <p:nvPicPr>
            <p:cNvPr id="6" name="object 6"/>
            <p:cNvPicPr/>
            <p:nvPr/>
          </p:nvPicPr>
          <p:blipFill>
            <a:blip r:embed="rId2" cstate="print"/>
            <a:stretch>
              <a:fillRect/>
            </a:stretch>
          </p:blipFill>
          <p:spPr>
            <a:xfrm>
              <a:off x="501115" y="577418"/>
              <a:ext cx="87248" cy="87706"/>
            </a:xfrm>
            <a:prstGeom prst="rect">
              <a:avLst/>
            </a:prstGeom>
          </p:spPr>
        </p:pic>
        <p:pic>
          <p:nvPicPr>
            <p:cNvPr id="7" name="object 7"/>
            <p:cNvPicPr/>
            <p:nvPr/>
          </p:nvPicPr>
          <p:blipFill>
            <a:blip r:embed="rId3" cstate="print"/>
            <a:stretch>
              <a:fillRect/>
            </a:stretch>
          </p:blipFill>
          <p:spPr>
            <a:xfrm>
              <a:off x="921144" y="577418"/>
              <a:ext cx="87249" cy="87706"/>
            </a:xfrm>
            <a:prstGeom prst="rect">
              <a:avLst/>
            </a:prstGeom>
          </p:spPr>
        </p:pic>
        <p:pic>
          <p:nvPicPr>
            <p:cNvPr id="8" name="object 8"/>
            <p:cNvPicPr/>
            <p:nvPr/>
          </p:nvPicPr>
          <p:blipFill>
            <a:blip r:embed="rId3" cstate="print"/>
            <a:stretch>
              <a:fillRect/>
            </a:stretch>
          </p:blipFill>
          <p:spPr>
            <a:xfrm>
              <a:off x="501115" y="990904"/>
              <a:ext cx="87248" cy="87706"/>
            </a:xfrm>
            <a:prstGeom prst="rect">
              <a:avLst/>
            </a:prstGeom>
          </p:spPr>
        </p:pic>
        <p:pic>
          <p:nvPicPr>
            <p:cNvPr id="9" name="object 9"/>
            <p:cNvPicPr/>
            <p:nvPr/>
          </p:nvPicPr>
          <p:blipFill>
            <a:blip r:embed="rId2" cstate="print"/>
            <a:stretch>
              <a:fillRect/>
            </a:stretch>
          </p:blipFill>
          <p:spPr>
            <a:xfrm>
              <a:off x="921144" y="990904"/>
              <a:ext cx="87249" cy="87706"/>
            </a:xfrm>
            <a:prstGeom prst="rect">
              <a:avLst/>
            </a:prstGeom>
          </p:spPr>
        </p:pic>
      </p:grpSp>
      <p:pic>
        <p:nvPicPr>
          <p:cNvPr id="10" name="object 10"/>
          <p:cNvPicPr/>
          <p:nvPr/>
        </p:nvPicPr>
        <p:blipFill>
          <a:blip r:embed="rId4" cstate="print"/>
          <a:stretch>
            <a:fillRect/>
          </a:stretch>
        </p:blipFill>
        <p:spPr>
          <a:xfrm>
            <a:off x="1153092" y="577418"/>
            <a:ext cx="577790" cy="501192"/>
          </a:xfrm>
          <a:prstGeom prst="rect">
            <a:avLst/>
          </a:prstGeom>
        </p:spPr>
      </p:pic>
      <p:sp>
        <p:nvSpPr>
          <p:cNvPr id="11" name="object 11"/>
          <p:cNvSpPr txBox="1">
            <a:spLocks noGrp="1"/>
          </p:cNvSpPr>
          <p:nvPr>
            <p:ph type="title"/>
          </p:nvPr>
        </p:nvSpPr>
        <p:spPr>
          <a:prstGeom prst="rect">
            <a:avLst/>
          </a:prstGeom>
        </p:spPr>
        <p:txBody>
          <a:bodyPr vert="horz" wrap="square" lIns="0" tIns="342900" rIns="0" bIns="0" rtlCol="0">
            <a:spAutoFit/>
          </a:bodyPr>
          <a:lstStyle/>
          <a:p>
            <a:pPr marL="12700">
              <a:lnSpc>
                <a:spcPct val="100000"/>
              </a:lnSpc>
              <a:spcBef>
                <a:spcPts val="100"/>
              </a:spcBef>
            </a:pPr>
            <a:r>
              <a:rPr sz="2500" u="none" spc="-320" dirty="0"/>
              <a:t>WE</a:t>
            </a:r>
            <a:r>
              <a:rPr sz="2500" u="none" spc="-80" dirty="0"/>
              <a:t> </a:t>
            </a:r>
            <a:r>
              <a:rPr sz="2500" u="none" spc="-254" dirty="0"/>
              <a:t>SUPPORT</a:t>
            </a:r>
            <a:r>
              <a:rPr sz="2500" u="none" spc="-229" dirty="0"/>
              <a:t> </a:t>
            </a:r>
            <a:r>
              <a:rPr sz="2500" u="none" spc="-320" dirty="0"/>
              <a:t>THE</a:t>
            </a:r>
            <a:r>
              <a:rPr sz="2500" u="none" spc="-75" dirty="0"/>
              <a:t> </a:t>
            </a:r>
            <a:r>
              <a:rPr sz="2500" u="none" spc="-285" dirty="0"/>
              <a:t>GOALS</a:t>
            </a:r>
            <a:r>
              <a:rPr sz="2500" u="none" spc="-155" dirty="0"/>
              <a:t> </a:t>
            </a:r>
            <a:r>
              <a:rPr sz="2500" u="none" spc="-380" dirty="0"/>
              <a:t>AND</a:t>
            </a:r>
            <a:r>
              <a:rPr sz="2500" u="none" spc="-75" dirty="0"/>
              <a:t> </a:t>
            </a:r>
            <a:r>
              <a:rPr sz="2500" u="none" spc="-235" dirty="0"/>
              <a:t>OBJECTIVES</a:t>
            </a:r>
            <a:r>
              <a:rPr sz="2500" u="none" spc="-80" dirty="0"/>
              <a:t> </a:t>
            </a:r>
            <a:r>
              <a:rPr sz="2500" u="none" spc="-250" dirty="0"/>
              <a:t>OF</a:t>
            </a:r>
            <a:r>
              <a:rPr sz="2500" u="none" spc="-120" dirty="0"/>
              <a:t> </a:t>
            </a:r>
            <a:r>
              <a:rPr sz="2500" u="none" spc="-290" dirty="0"/>
              <a:t>UEMS</a:t>
            </a:r>
            <a:endParaRPr sz="2500"/>
          </a:p>
        </p:txBody>
      </p:sp>
      <p:pic>
        <p:nvPicPr>
          <p:cNvPr id="12" name="object 12"/>
          <p:cNvPicPr/>
          <p:nvPr/>
        </p:nvPicPr>
        <p:blipFill>
          <a:blip r:embed="rId5" cstate="print"/>
          <a:stretch>
            <a:fillRect/>
          </a:stretch>
        </p:blipFill>
        <p:spPr>
          <a:xfrm>
            <a:off x="1185113" y="1561134"/>
            <a:ext cx="1733778" cy="1724253"/>
          </a:xfrm>
          <a:prstGeom prst="rect">
            <a:avLst/>
          </a:prstGeom>
        </p:spPr>
      </p:pic>
      <p:sp>
        <p:nvSpPr>
          <p:cNvPr id="13" name="object 13"/>
          <p:cNvSpPr txBox="1"/>
          <p:nvPr/>
        </p:nvSpPr>
        <p:spPr>
          <a:xfrm>
            <a:off x="3646944" y="1517624"/>
            <a:ext cx="5869305" cy="5363210"/>
          </a:xfrm>
          <a:prstGeom prst="rect">
            <a:avLst/>
          </a:prstGeom>
        </p:spPr>
        <p:txBody>
          <a:bodyPr vert="horz" wrap="square" lIns="0" tIns="12065" rIns="0" bIns="0" rtlCol="0">
            <a:spAutoFit/>
          </a:bodyPr>
          <a:lstStyle/>
          <a:p>
            <a:pPr marL="12700" marR="200660">
              <a:lnSpc>
                <a:spcPct val="111500"/>
              </a:lnSpc>
              <a:spcBef>
                <a:spcPts val="95"/>
              </a:spcBef>
            </a:pPr>
            <a:r>
              <a:rPr sz="2550" spc="-300" dirty="0">
                <a:solidFill>
                  <a:srgbClr val="231F20"/>
                </a:solidFill>
                <a:latin typeface="Verdana"/>
                <a:cs typeface="Verdana"/>
              </a:rPr>
              <a:t>The</a:t>
            </a:r>
            <a:r>
              <a:rPr sz="2550" spc="-225" dirty="0">
                <a:solidFill>
                  <a:srgbClr val="231F20"/>
                </a:solidFill>
                <a:latin typeface="Verdana"/>
                <a:cs typeface="Verdana"/>
              </a:rPr>
              <a:t> </a:t>
            </a:r>
            <a:r>
              <a:rPr sz="2550" spc="-370" dirty="0">
                <a:solidFill>
                  <a:srgbClr val="231F20"/>
                </a:solidFill>
                <a:latin typeface="Verdana"/>
                <a:cs typeface="Verdana"/>
              </a:rPr>
              <a:t>UEMS</a:t>
            </a:r>
            <a:r>
              <a:rPr sz="2550" spc="-229" dirty="0">
                <a:solidFill>
                  <a:srgbClr val="231F20"/>
                </a:solidFill>
                <a:latin typeface="Verdana"/>
                <a:cs typeface="Verdana"/>
              </a:rPr>
              <a:t> </a:t>
            </a:r>
            <a:r>
              <a:rPr sz="2550" spc="-190" dirty="0">
                <a:solidFill>
                  <a:srgbClr val="231F20"/>
                </a:solidFill>
                <a:latin typeface="Verdana"/>
                <a:cs typeface="Verdana"/>
              </a:rPr>
              <a:t>objective</a:t>
            </a:r>
            <a:r>
              <a:rPr sz="2550" spc="-225" dirty="0">
                <a:solidFill>
                  <a:srgbClr val="231F20"/>
                </a:solidFill>
                <a:latin typeface="Verdana"/>
                <a:cs typeface="Verdana"/>
              </a:rPr>
              <a:t> </a:t>
            </a:r>
            <a:r>
              <a:rPr sz="2550" spc="-100" dirty="0">
                <a:solidFill>
                  <a:srgbClr val="231F20"/>
                </a:solidFill>
                <a:latin typeface="Verdana"/>
                <a:cs typeface="Verdana"/>
              </a:rPr>
              <a:t>is</a:t>
            </a:r>
            <a:r>
              <a:rPr sz="2550" spc="-280" dirty="0">
                <a:solidFill>
                  <a:srgbClr val="231F20"/>
                </a:solidFill>
                <a:latin typeface="Verdana"/>
                <a:cs typeface="Verdana"/>
              </a:rPr>
              <a:t> </a:t>
            </a:r>
            <a:r>
              <a:rPr sz="2550" spc="-225" dirty="0">
                <a:solidFill>
                  <a:srgbClr val="006DAC"/>
                </a:solidFill>
                <a:latin typeface="Verdana"/>
                <a:cs typeface="Verdana"/>
              </a:rPr>
              <a:t>to</a:t>
            </a:r>
            <a:r>
              <a:rPr sz="2550" spc="-229" dirty="0">
                <a:solidFill>
                  <a:srgbClr val="006DAC"/>
                </a:solidFill>
                <a:latin typeface="Verdana"/>
                <a:cs typeface="Verdana"/>
              </a:rPr>
              <a:t> </a:t>
            </a:r>
            <a:r>
              <a:rPr sz="2550" spc="-200" dirty="0">
                <a:solidFill>
                  <a:srgbClr val="006DAC"/>
                </a:solidFill>
                <a:latin typeface="Verdana"/>
                <a:cs typeface="Verdana"/>
              </a:rPr>
              <a:t>improve</a:t>
            </a:r>
            <a:r>
              <a:rPr sz="2550" spc="-225" dirty="0">
                <a:solidFill>
                  <a:srgbClr val="006DAC"/>
                </a:solidFill>
                <a:latin typeface="Verdana"/>
                <a:cs typeface="Verdana"/>
              </a:rPr>
              <a:t> </a:t>
            </a:r>
            <a:r>
              <a:rPr sz="2550" spc="-160" dirty="0">
                <a:solidFill>
                  <a:srgbClr val="006DAC"/>
                </a:solidFill>
                <a:latin typeface="Verdana"/>
                <a:cs typeface="Verdana"/>
              </a:rPr>
              <a:t>patient </a:t>
            </a:r>
            <a:r>
              <a:rPr sz="2550" spc="-155" dirty="0">
                <a:solidFill>
                  <a:srgbClr val="006DAC"/>
                </a:solidFill>
                <a:latin typeface="Verdana"/>
                <a:cs typeface="Verdana"/>
              </a:rPr>
              <a:t>care</a:t>
            </a:r>
            <a:r>
              <a:rPr sz="2550" spc="-265" dirty="0">
                <a:solidFill>
                  <a:srgbClr val="006DAC"/>
                </a:solidFill>
                <a:latin typeface="Verdana"/>
                <a:cs typeface="Verdana"/>
              </a:rPr>
              <a:t> </a:t>
            </a:r>
            <a:r>
              <a:rPr sz="2550" spc="-220" dirty="0">
                <a:solidFill>
                  <a:srgbClr val="006DAC"/>
                </a:solidFill>
                <a:latin typeface="Verdana"/>
                <a:cs typeface="Verdana"/>
              </a:rPr>
              <a:t>throughout</a:t>
            </a:r>
            <a:r>
              <a:rPr sz="2550" spc="-210" dirty="0">
                <a:solidFill>
                  <a:srgbClr val="006DAC"/>
                </a:solidFill>
                <a:latin typeface="Verdana"/>
                <a:cs typeface="Verdana"/>
              </a:rPr>
              <a:t> </a:t>
            </a:r>
            <a:r>
              <a:rPr sz="2550" spc="-215" dirty="0">
                <a:solidFill>
                  <a:srgbClr val="006DAC"/>
                </a:solidFill>
                <a:latin typeface="Verdana"/>
                <a:cs typeface="Verdana"/>
              </a:rPr>
              <a:t>Europe</a:t>
            </a:r>
            <a:r>
              <a:rPr sz="2550" spc="-210" dirty="0">
                <a:solidFill>
                  <a:srgbClr val="006DAC"/>
                </a:solidFill>
                <a:latin typeface="Verdana"/>
                <a:cs typeface="Verdana"/>
              </a:rPr>
              <a:t> </a:t>
            </a:r>
            <a:r>
              <a:rPr sz="2550" spc="-254" dirty="0">
                <a:solidFill>
                  <a:srgbClr val="231F20"/>
                </a:solidFill>
                <a:latin typeface="Verdana"/>
                <a:cs typeface="Verdana"/>
              </a:rPr>
              <a:t>by</a:t>
            </a:r>
            <a:r>
              <a:rPr sz="2550" spc="-290" dirty="0">
                <a:solidFill>
                  <a:srgbClr val="231F20"/>
                </a:solidFill>
                <a:latin typeface="Verdana"/>
                <a:cs typeface="Verdana"/>
              </a:rPr>
              <a:t> </a:t>
            </a:r>
            <a:r>
              <a:rPr sz="2550" spc="-60" dirty="0">
                <a:solidFill>
                  <a:srgbClr val="231F20"/>
                </a:solidFill>
                <a:latin typeface="Verdana"/>
                <a:cs typeface="Verdana"/>
              </a:rPr>
              <a:t>developing </a:t>
            </a:r>
            <a:r>
              <a:rPr sz="2550" spc="-165" dirty="0">
                <a:solidFill>
                  <a:srgbClr val="231F20"/>
                </a:solidFill>
                <a:latin typeface="Verdana"/>
                <a:cs typeface="Verdana"/>
              </a:rPr>
              <a:t>and</a:t>
            </a:r>
            <a:r>
              <a:rPr sz="2550" spc="-210" dirty="0">
                <a:solidFill>
                  <a:srgbClr val="231F20"/>
                </a:solidFill>
                <a:latin typeface="Verdana"/>
                <a:cs typeface="Verdana"/>
              </a:rPr>
              <a:t> </a:t>
            </a:r>
            <a:r>
              <a:rPr sz="2550" spc="-170" dirty="0">
                <a:solidFill>
                  <a:srgbClr val="231F20"/>
                </a:solidFill>
                <a:latin typeface="Verdana"/>
                <a:cs typeface="Verdana"/>
              </a:rPr>
              <a:t>supporting</a:t>
            </a:r>
            <a:r>
              <a:rPr sz="2550" spc="-204" dirty="0">
                <a:solidFill>
                  <a:srgbClr val="231F20"/>
                </a:solidFill>
                <a:latin typeface="Verdana"/>
                <a:cs typeface="Verdana"/>
              </a:rPr>
              <a:t> </a:t>
            </a:r>
            <a:r>
              <a:rPr sz="2550" spc="-135" dirty="0">
                <a:solidFill>
                  <a:srgbClr val="231F20"/>
                </a:solidFill>
                <a:latin typeface="Verdana"/>
                <a:cs typeface="Verdana"/>
              </a:rPr>
              <a:t>excellence</a:t>
            </a:r>
            <a:r>
              <a:rPr sz="2550" spc="-204" dirty="0">
                <a:solidFill>
                  <a:srgbClr val="231F20"/>
                </a:solidFill>
                <a:latin typeface="Verdana"/>
                <a:cs typeface="Verdana"/>
              </a:rPr>
              <a:t> </a:t>
            </a:r>
            <a:r>
              <a:rPr sz="2550" spc="-110" dirty="0">
                <a:solidFill>
                  <a:srgbClr val="231F20"/>
                </a:solidFill>
                <a:latin typeface="Verdana"/>
                <a:cs typeface="Verdana"/>
              </a:rPr>
              <a:t>in</a:t>
            </a:r>
            <a:r>
              <a:rPr sz="2550" spc="-210" dirty="0">
                <a:solidFill>
                  <a:srgbClr val="231F20"/>
                </a:solidFill>
                <a:latin typeface="Verdana"/>
                <a:cs typeface="Verdana"/>
              </a:rPr>
              <a:t> </a:t>
            </a:r>
            <a:r>
              <a:rPr sz="2550" spc="-35" dirty="0">
                <a:solidFill>
                  <a:srgbClr val="231F20"/>
                </a:solidFill>
                <a:latin typeface="Verdana"/>
                <a:cs typeface="Verdana"/>
              </a:rPr>
              <a:t>specialist </a:t>
            </a:r>
            <a:r>
              <a:rPr sz="2550" spc="-120" dirty="0">
                <a:solidFill>
                  <a:srgbClr val="231F20"/>
                </a:solidFill>
                <a:latin typeface="Verdana"/>
                <a:cs typeface="Verdana"/>
              </a:rPr>
              <a:t>medical</a:t>
            </a:r>
            <a:r>
              <a:rPr sz="2550" spc="-204" dirty="0">
                <a:solidFill>
                  <a:srgbClr val="231F20"/>
                </a:solidFill>
                <a:latin typeface="Verdana"/>
                <a:cs typeface="Verdana"/>
              </a:rPr>
              <a:t> </a:t>
            </a:r>
            <a:r>
              <a:rPr sz="2550" spc="-55" dirty="0">
                <a:solidFill>
                  <a:srgbClr val="231F20"/>
                </a:solidFill>
                <a:latin typeface="Verdana"/>
                <a:cs typeface="Verdana"/>
              </a:rPr>
              <a:t>practice.</a:t>
            </a:r>
            <a:endParaRPr sz="2550">
              <a:latin typeface="Verdana"/>
              <a:cs typeface="Verdana"/>
            </a:endParaRPr>
          </a:p>
          <a:p>
            <a:pPr>
              <a:lnSpc>
                <a:spcPct val="100000"/>
              </a:lnSpc>
              <a:spcBef>
                <a:spcPts val="985"/>
              </a:spcBef>
            </a:pPr>
            <a:endParaRPr sz="2550">
              <a:latin typeface="Verdana"/>
              <a:cs typeface="Verdana"/>
            </a:endParaRPr>
          </a:p>
          <a:p>
            <a:pPr marL="12700" marR="5080">
              <a:lnSpc>
                <a:spcPct val="112500"/>
              </a:lnSpc>
            </a:pPr>
            <a:r>
              <a:rPr sz="2000" spc="-150" dirty="0">
                <a:solidFill>
                  <a:srgbClr val="231F20"/>
                </a:solidFill>
                <a:latin typeface="Trebuchet MS"/>
                <a:cs typeface="Trebuchet MS"/>
              </a:rPr>
              <a:t>UEMS</a:t>
            </a:r>
            <a:r>
              <a:rPr sz="2000" spc="-85" dirty="0">
                <a:solidFill>
                  <a:srgbClr val="231F20"/>
                </a:solidFill>
                <a:latin typeface="Trebuchet MS"/>
                <a:cs typeface="Trebuchet MS"/>
              </a:rPr>
              <a:t> </a:t>
            </a:r>
            <a:r>
              <a:rPr sz="2000" spc="-150" dirty="0">
                <a:solidFill>
                  <a:srgbClr val="231F20"/>
                </a:solidFill>
                <a:latin typeface="Trebuchet MS"/>
                <a:cs typeface="Trebuchet MS"/>
              </a:rPr>
              <a:t>activities</a:t>
            </a:r>
            <a:r>
              <a:rPr sz="2000" spc="-80" dirty="0">
                <a:solidFill>
                  <a:srgbClr val="231F20"/>
                </a:solidFill>
                <a:latin typeface="Trebuchet MS"/>
                <a:cs typeface="Trebuchet MS"/>
              </a:rPr>
              <a:t> </a:t>
            </a:r>
            <a:r>
              <a:rPr sz="2000" spc="-95" dirty="0">
                <a:solidFill>
                  <a:srgbClr val="231F20"/>
                </a:solidFill>
                <a:latin typeface="Trebuchet MS"/>
                <a:cs typeface="Trebuchet MS"/>
              </a:rPr>
              <a:t>and</a:t>
            </a:r>
            <a:r>
              <a:rPr sz="2000" spc="-80" dirty="0">
                <a:solidFill>
                  <a:srgbClr val="231F20"/>
                </a:solidFill>
                <a:latin typeface="Trebuchet MS"/>
                <a:cs typeface="Trebuchet MS"/>
              </a:rPr>
              <a:t> </a:t>
            </a:r>
            <a:r>
              <a:rPr sz="2000" spc="-150" dirty="0">
                <a:solidFill>
                  <a:srgbClr val="231F20"/>
                </a:solidFill>
                <a:latin typeface="Trebuchet MS"/>
                <a:cs typeface="Trebuchet MS"/>
              </a:rPr>
              <a:t>projects</a:t>
            </a:r>
            <a:r>
              <a:rPr sz="2000" spc="-85" dirty="0">
                <a:solidFill>
                  <a:srgbClr val="231F20"/>
                </a:solidFill>
                <a:latin typeface="Trebuchet MS"/>
                <a:cs typeface="Trebuchet MS"/>
              </a:rPr>
              <a:t> </a:t>
            </a:r>
            <a:r>
              <a:rPr sz="2000" spc="-155" dirty="0">
                <a:solidFill>
                  <a:srgbClr val="231F20"/>
                </a:solidFill>
                <a:latin typeface="Trebuchet MS"/>
                <a:cs typeface="Trebuchet MS"/>
              </a:rPr>
              <a:t>are</a:t>
            </a:r>
            <a:r>
              <a:rPr sz="2000" spc="-80" dirty="0">
                <a:solidFill>
                  <a:srgbClr val="231F20"/>
                </a:solidFill>
                <a:latin typeface="Trebuchet MS"/>
                <a:cs typeface="Trebuchet MS"/>
              </a:rPr>
              <a:t> </a:t>
            </a:r>
            <a:r>
              <a:rPr sz="2000" spc="-135" dirty="0">
                <a:solidFill>
                  <a:srgbClr val="231F20"/>
                </a:solidFill>
                <a:latin typeface="Trebuchet MS"/>
                <a:cs typeface="Trebuchet MS"/>
              </a:rPr>
              <a:t>concrete</a:t>
            </a:r>
            <a:r>
              <a:rPr sz="2000" spc="-80" dirty="0">
                <a:solidFill>
                  <a:srgbClr val="231F20"/>
                </a:solidFill>
                <a:latin typeface="Trebuchet MS"/>
                <a:cs typeface="Trebuchet MS"/>
              </a:rPr>
              <a:t> </a:t>
            </a:r>
            <a:r>
              <a:rPr sz="2000" spc="-40" dirty="0">
                <a:solidFill>
                  <a:srgbClr val="231F20"/>
                </a:solidFill>
                <a:latin typeface="Trebuchet MS"/>
                <a:cs typeface="Trebuchet MS"/>
              </a:rPr>
              <a:t>means</a:t>
            </a:r>
            <a:r>
              <a:rPr sz="2000" spc="-120" dirty="0">
                <a:solidFill>
                  <a:srgbClr val="231F20"/>
                </a:solidFill>
                <a:latin typeface="Trebuchet MS"/>
                <a:cs typeface="Trebuchet MS"/>
              </a:rPr>
              <a:t> </a:t>
            </a:r>
            <a:r>
              <a:rPr sz="2000" spc="-204" dirty="0">
                <a:solidFill>
                  <a:srgbClr val="231F20"/>
                </a:solidFill>
                <a:latin typeface="Trebuchet MS"/>
                <a:cs typeface="Trebuchet MS"/>
              </a:rPr>
              <a:t>to</a:t>
            </a:r>
            <a:r>
              <a:rPr sz="2000" spc="-80" dirty="0">
                <a:solidFill>
                  <a:srgbClr val="231F20"/>
                </a:solidFill>
                <a:latin typeface="Trebuchet MS"/>
                <a:cs typeface="Trebuchet MS"/>
              </a:rPr>
              <a:t> </a:t>
            </a:r>
            <a:r>
              <a:rPr sz="2000" spc="-10" dirty="0">
                <a:solidFill>
                  <a:srgbClr val="231F20"/>
                </a:solidFill>
                <a:latin typeface="Trebuchet MS"/>
                <a:cs typeface="Trebuchet MS"/>
              </a:rPr>
              <a:t>serve </a:t>
            </a:r>
            <a:r>
              <a:rPr sz="2000" spc="-110" dirty="0">
                <a:solidFill>
                  <a:srgbClr val="231F20"/>
                </a:solidFill>
                <a:latin typeface="Trebuchet MS"/>
                <a:cs typeface="Trebuchet MS"/>
              </a:rPr>
              <a:t>medical</a:t>
            </a:r>
            <a:r>
              <a:rPr sz="2000" spc="-75" dirty="0">
                <a:solidFill>
                  <a:srgbClr val="231F20"/>
                </a:solidFill>
                <a:latin typeface="Trebuchet MS"/>
                <a:cs typeface="Trebuchet MS"/>
              </a:rPr>
              <a:t> </a:t>
            </a:r>
            <a:r>
              <a:rPr sz="2000" spc="-85" dirty="0">
                <a:solidFill>
                  <a:srgbClr val="231F20"/>
                </a:solidFill>
                <a:latin typeface="Trebuchet MS"/>
                <a:cs typeface="Trebuchet MS"/>
              </a:rPr>
              <a:t>specialists</a:t>
            </a:r>
            <a:r>
              <a:rPr sz="2000" spc="-75" dirty="0">
                <a:solidFill>
                  <a:srgbClr val="231F20"/>
                </a:solidFill>
                <a:latin typeface="Trebuchet MS"/>
                <a:cs typeface="Trebuchet MS"/>
              </a:rPr>
              <a:t> </a:t>
            </a:r>
            <a:r>
              <a:rPr sz="2000" spc="-125" dirty="0">
                <a:solidFill>
                  <a:srgbClr val="231F20"/>
                </a:solidFill>
                <a:latin typeface="Trebuchet MS"/>
                <a:cs typeface="Trebuchet MS"/>
              </a:rPr>
              <a:t>in</a:t>
            </a:r>
            <a:r>
              <a:rPr sz="2000" spc="-75" dirty="0">
                <a:solidFill>
                  <a:srgbClr val="231F20"/>
                </a:solidFill>
                <a:latin typeface="Trebuchet MS"/>
                <a:cs typeface="Trebuchet MS"/>
              </a:rPr>
              <a:t> </a:t>
            </a:r>
            <a:r>
              <a:rPr sz="2000" spc="-180" dirty="0">
                <a:solidFill>
                  <a:srgbClr val="231F20"/>
                </a:solidFill>
                <a:latin typeface="Trebuchet MS"/>
                <a:cs typeface="Trebuchet MS"/>
              </a:rPr>
              <a:t>EU</a:t>
            </a:r>
            <a:r>
              <a:rPr sz="2000" spc="-110" dirty="0">
                <a:solidFill>
                  <a:srgbClr val="231F20"/>
                </a:solidFill>
                <a:latin typeface="Trebuchet MS"/>
                <a:cs typeface="Trebuchet MS"/>
              </a:rPr>
              <a:t> </a:t>
            </a:r>
            <a:r>
              <a:rPr sz="2000" spc="-204" dirty="0">
                <a:solidFill>
                  <a:srgbClr val="231F20"/>
                </a:solidFill>
                <a:latin typeface="Trebuchet MS"/>
                <a:cs typeface="Trebuchet MS"/>
              </a:rPr>
              <a:t>to</a:t>
            </a:r>
            <a:r>
              <a:rPr sz="2000" spc="-70" dirty="0">
                <a:solidFill>
                  <a:srgbClr val="231F20"/>
                </a:solidFill>
                <a:latin typeface="Trebuchet MS"/>
                <a:cs typeface="Trebuchet MS"/>
              </a:rPr>
              <a:t> </a:t>
            </a:r>
            <a:r>
              <a:rPr sz="2000" spc="-85" dirty="0">
                <a:solidFill>
                  <a:srgbClr val="231F20"/>
                </a:solidFill>
                <a:latin typeface="Trebuchet MS"/>
                <a:cs typeface="Trebuchet MS"/>
              </a:rPr>
              <a:t>aim</a:t>
            </a:r>
            <a:r>
              <a:rPr sz="2000" spc="-75" dirty="0">
                <a:solidFill>
                  <a:srgbClr val="231F20"/>
                </a:solidFill>
                <a:latin typeface="Trebuchet MS"/>
                <a:cs typeface="Trebuchet MS"/>
              </a:rPr>
              <a:t> </a:t>
            </a:r>
            <a:r>
              <a:rPr sz="2000" spc="-170" dirty="0">
                <a:solidFill>
                  <a:srgbClr val="231F20"/>
                </a:solidFill>
                <a:latin typeface="Trebuchet MS"/>
                <a:cs typeface="Trebuchet MS"/>
              </a:rPr>
              <a:t>at</a:t>
            </a:r>
            <a:r>
              <a:rPr sz="2000" spc="-110" dirty="0">
                <a:solidFill>
                  <a:srgbClr val="231F20"/>
                </a:solidFill>
                <a:latin typeface="Trebuchet MS"/>
                <a:cs typeface="Trebuchet MS"/>
              </a:rPr>
              <a:t> </a:t>
            </a:r>
            <a:r>
              <a:rPr sz="2000" spc="-130" dirty="0">
                <a:solidFill>
                  <a:srgbClr val="231F20"/>
                </a:solidFill>
                <a:latin typeface="Trebuchet MS"/>
                <a:cs typeface="Trebuchet MS"/>
              </a:rPr>
              <a:t>this</a:t>
            </a:r>
            <a:r>
              <a:rPr sz="2000" spc="-75" dirty="0">
                <a:solidFill>
                  <a:srgbClr val="231F20"/>
                </a:solidFill>
                <a:latin typeface="Trebuchet MS"/>
                <a:cs typeface="Trebuchet MS"/>
              </a:rPr>
              <a:t> </a:t>
            </a:r>
            <a:r>
              <a:rPr sz="2000" spc="-220" dirty="0">
                <a:solidFill>
                  <a:srgbClr val="231F20"/>
                </a:solidFill>
                <a:latin typeface="Trebuchet MS"/>
                <a:cs typeface="Trebuchet MS"/>
              </a:rPr>
              <a:t>objective.</a:t>
            </a:r>
            <a:r>
              <a:rPr sz="2000" spc="-135" dirty="0">
                <a:solidFill>
                  <a:srgbClr val="231F20"/>
                </a:solidFill>
                <a:latin typeface="Trebuchet MS"/>
                <a:cs typeface="Trebuchet MS"/>
              </a:rPr>
              <a:t> </a:t>
            </a:r>
            <a:r>
              <a:rPr sz="2000" spc="-25" dirty="0">
                <a:solidFill>
                  <a:srgbClr val="231F20"/>
                </a:solidFill>
                <a:latin typeface="Trebuchet MS"/>
                <a:cs typeface="Trebuchet MS"/>
              </a:rPr>
              <a:t>As </a:t>
            </a:r>
            <a:r>
              <a:rPr sz="2000" spc="-165" dirty="0">
                <a:solidFill>
                  <a:srgbClr val="231F20"/>
                </a:solidFill>
                <a:latin typeface="Trebuchet MS"/>
                <a:cs typeface="Trebuchet MS"/>
              </a:rPr>
              <a:t>example,</a:t>
            </a:r>
            <a:r>
              <a:rPr sz="2000" spc="-125" dirty="0">
                <a:solidFill>
                  <a:srgbClr val="231F20"/>
                </a:solidFill>
                <a:latin typeface="Trebuchet MS"/>
                <a:cs typeface="Trebuchet MS"/>
              </a:rPr>
              <a:t> </a:t>
            </a:r>
            <a:r>
              <a:rPr sz="2000" spc="-225" dirty="0">
                <a:solidFill>
                  <a:srgbClr val="231F20"/>
                </a:solidFill>
                <a:latin typeface="Trebuchet MS"/>
                <a:cs typeface="Trebuchet MS"/>
              </a:rPr>
              <a:t>we</a:t>
            </a:r>
            <a:r>
              <a:rPr sz="2000" spc="-75" dirty="0">
                <a:solidFill>
                  <a:srgbClr val="231F20"/>
                </a:solidFill>
                <a:latin typeface="Trebuchet MS"/>
                <a:cs typeface="Trebuchet MS"/>
              </a:rPr>
              <a:t> </a:t>
            </a:r>
            <a:r>
              <a:rPr sz="2000" spc="-155" dirty="0">
                <a:solidFill>
                  <a:srgbClr val="231F20"/>
                </a:solidFill>
                <a:latin typeface="Trebuchet MS"/>
                <a:cs typeface="Trebuchet MS"/>
              </a:rPr>
              <a:t>are</a:t>
            </a:r>
            <a:r>
              <a:rPr sz="2000" spc="-80" dirty="0">
                <a:solidFill>
                  <a:srgbClr val="231F20"/>
                </a:solidFill>
                <a:latin typeface="Trebuchet MS"/>
                <a:cs typeface="Trebuchet MS"/>
              </a:rPr>
              <a:t> </a:t>
            </a:r>
            <a:r>
              <a:rPr sz="2000" spc="-145" dirty="0">
                <a:solidFill>
                  <a:srgbClr val="231F20"/>
                </a:solidFill>
                <a:latin typeface="Trebuchet MS"/>
                <a:cs typeface="Trebuchet MS"/>
              </a:rPr>
              <a:t>deeply</a:t>
            </a:r>
            <a:r>
              <a:rPr sz="2000" spc="-125" dirty="0">
                <a:solidFill>
                  <a:srgbClr val="231F20"/>
                </a:solidFill>
                <a:latin typeface="Trebuchet MS"/>
                <a:cs typeface="Trebuchet MS"/>
              </a:rPr>
              <a:t> </a:t>
            </a:r>
            <a:r>
              <a:rPr sz="2000" spc="-160" dirty="0">
                <a:solidFill>
                  <a:srgbClr val="231F20"/>
                </a:solidFill>
                <a:latin typeface="Trebuchet MS"/>
                <a:cs typeface="Trebuchet MS"/>
              </a:rPr>
              <a:t>involved</a:t>
            </a:r>
            <a:r>
              <a:rPr sz="2000" spc="-80" dirty="0">
                <a:solidFill>
                  <a:srgbClr val="231F20"/>
                </a:solidFill>
                <a:latin typeface="Trebuchet MS"/>
                <a:cs typeface="Trebuchet MS"/>
              </a:rPr>
              <a:t> </a:t>
            </a:r>
            <a:r>
              <a:rPr sz="2000" spc="-125" dirty="0">
                <a:solidFill>
                  <a:srgbClr val="231F20"/>
                </a:solidFill>
                <a:latin typeface="Trebuchet MS"/>
                <a:cs typeface="Trebuchet MS"/>
              </a:rPr>
              <a:t>in</a:t>
            </a:r>
            <a:r>
              <a:rPr sz="2000" spc="-75" dirty="0">
                <a:solidFill>
                  <a:srgbClr val="231F20"/>
                </a:solidFill>
                <a:latin typeface="Trebuchet MS"/>
                <a:cs typeface="Trebuchet MS"/>
              </a:rPr>
              <a:t> </a:t>
            </a:r>
            <a:r>
              <a:rPr sz="2000" spc="-110" dirty="0">
                <a:solidFill>
                  <a:srgbClr val="231F20"/>
                </a:solidFill>
                <a:latin typeface="Trebuchet MS"/>
                <a:cs typeface="Trebuchet MS"/>
              </a:rPr>
              <a:t>serving</a:t>
            </a:r>
            <a:r>
              <a:rPr sz="2000" spc="-75" dirty="0">
                <a:solidFill>
                  <a:srgbClr val="231F20"/>
                </a:solidFill>
                <a:latin typeface="Trebuchet MS"/>
                <a:cs typeface="Trebuchet MS"/>
              </a:rPr>
              <a:t> </a:t>
            </a:r>
            <a:r>
              <a:rPr sz="2000" spc="-95" dirty="0">
                <a:solidFill>
                  <a:srgbClr val="231F20"/>
                </a:solidFill>
                <a:latin typeface="Trebuchet MS"/>
                <a:cs typeface="Trebuchet MS"/>
              </a:rPr>
              <a:t>and</a:t>
            </a:r>
            <a:r>
              <a:rPr sz="2000" spc="-75" dirty="0">
                <a:solidFill>
                  <a:srgbClr val="231F20"/>
                </a:solidFill>
                <a:latin typeface="Trebuchet MS"/>
                <a:cs typeface="Trebuchet MS"/>
              </a:rPr>
              <a:t> </a:t>
            </a:r>
            <a:r>
              <a:rPr sz="2000" spc="-40" dirty="0">
                <a:solidFill>
                  <a:srgbClr val="231F20"/>
                </a:solidFill>
                <a:latin typeface="Trebuchet MS"/>
                <a:cs typeface="Trebuchet MS"/>
              </a:rPr>
              <a:t>supporting </a:t>
            </a:r>
            <a:r>
              <a:rPr sz="2000" spc="-185" dirty="0">
                <a:solidFill>
                  <a:srgbClr val="231F20"/>
                </a:solidFill>
                <a:latin typeface="Trebuchet MS"/>
                <a:cs typeface="Trebuchet MS"/>
              </a:rPr>
              <a:t>the</a:t>
            </a:r>
            <a:r>
              <a:rPr sz="2000" spc="-70" dirty="0">
                <a:solidFill>
                  <a:srgbClr val="231F20"/>
                </a:solidFill>
                <a:latin typeface="Trebuchet MS"/>
                <a:cs typeface="Trebuchet MS"/>
              </a:rPr>
              <a:t> </a:t>
            </a:r>
            <a:r>
              <a:rPr sz="2000" spc="-125" dirty="0">
                <a:solidFill>
                  <a:srgbClr val="231F20"/>
                </a:solidFill>
                <a:latin typeface="Trebuchet MS"/>
                <a:cs typeface="Trebuchet MS"/>
              </a:rPr>
              <a:t>Continuing</a:t>
            </a:r>
            <a:r>
              <a:rPr sz="2000" spc="-70" dirty="0">
                <a:solidFill>
                  <a:srgbClr val="231F20"/>
                </a:solidFill>
                <a:latin typeface="Trebuchet MS"/>
                <a:cs typeface="Trebuchet MS"/>
              </a:rPr>
              <a:t> </a:t>
            </a:r>
            <a:r>
              <a:rPr sz="2000" spc="-110" dirty="0">
                <a:solidFill>
                  <a:srgbClr val="231F20"/>
                </a:solidFill>
                <a:latin typeface="Trebuchet MS"/>
                <a:cs typeface="Trebuchet MS"/>
              </a:rPr>
              <a:t>medical</a:t>
            </a:r>
            <a:r>
              <a:rPr sz="2000" spc="-70" dirty="0">
                <a:solidFill>
                  <a:srgbClr val="231F20"/>
                </a:solidFill>
                <a:latin typeface="Trebuchet MS"/>
                <a:cs typeface="Trebuchet MS"/>
              </a:rPr>
              <a:t> </a:t>
            </a:r>
            <a:r>
              <a:rPr sz="2000" spc="-130" dirty="0">
                <a:solidFill>
                  <a:srgbClr val="231F20"/>
                </a:solidFill>
                <a:latin typeface="Trebuchet MS"/>
                <a:cs typeface="Trebuchet MS"/>
              </a:rPr>
              <a:t>education</a:t>
            </a:r>
            <a:r>
              <a:rPr sz="2000" spc="-70" dirty="0">
                <a:solidFill>
                  <a:srgbClr val="231F20"/>
                </a:solidFill>
                <a:latin typeface="Trebuchet MS"/>
                <a:cs typeface="Trebuchet MS"/>
              </a:rPr>
              <a:t> </a:t>
            </a:r>
            <a:r>
              <a:rPr sz="2000" spc="-254" dirty="0">
                <a:solidFill>
                  <a:srgbClr val="231F20"/>
                </a:solidFill>
                <a:latin typeface="Trebuchet MS"/>
                <a:cs typeface="Trebuchet MS"/>
              </a:rPr>
              <a:t>(CME)</a:t>
            </a:r>
            <a:r>
              <a:rPr sz="2000" spc="-70" dirty="0">
                <a:solidFill>
                  <a:srgbClr val="231F20"/>
                </a:solidFill>
                <a:latin typeface="Trebuchet MS"/>
                <a:cs typeface="Trebuchet MS"/>
              </a:rPr>
              <a:t> </a:t>
            </a:r>
            <a:r>
              <a:rPr sz="2000" spc="-95" dirty="0">
                <a:solidFill>
                  <a:srgbClr val="231F20"/>
                </a:solidFill>
                <a:latin typeface="Trebuchet MS"/>
                <a:cs typeface="Trebuchet MS"/>
              </a:rPr>
              <a:t>and</a:t>
            </a:r>
            <a:r>
              <a:rPr sz="2000" spc="-65" dirty="0">
                <a:solidFill>
                  <a:srgbClr val="231F20"/>
                </a:solidFill>
                <a:latin typeface="Trebuchet MS"/>
                <a:cs typeface="Trebuchet MS"/>
              </a:rPr>
              <a:t> </a:t>
            </a:r>
            <a:r>
              <a:rPr sz="2000" spc="-10" dirty="0">
                <a:solidFill>
                  <a:srgbClr val="231F20"/>
                </a:solidFill>
                <a:latin typeface="Trebuchet MS"/>
                <a:cs typeface="Trebuchet MS"/>
              </a:rPr>
              <a:t>Continuing </a:t>
            </a:r>
            <a:r>
              <a:rPr sz="2000" spc="-110" dirty="0">
                <a:solidFill>
                  <a:srgbClr val="231F20"/>
                </a:solidFill>
                <a:latin typeface="Trebuchet MS"/>
                <a:cs typeface="Trebuchet MS"/>
              </a:rPr>
              <a:t>professional</a:t>
            </a:r>
            <a:r>
              <a:rPr sz="2000" spc="-70" dirty="0">
                <a:solidFill>
                  <a:srgbClr val="231F20"/>
                </a:solidFill>
                <a:latin typeface="Trebuchet MS"/>
                <a:cs typeface="Trebuchet MS"/>
              </a:rPr>
              <a:t> </a:t>
            </a:r>
            <a:r>
              <a:rPr sz="2000" spc="-135" dirty="0">
                <a:solidFill>
                  <a:srgbClr val="231F20"/>
                </a:solidFill>
                <a:latin typeface="Trebuchet MS"/>
                <a:cs typeface="Trebuchet MS"/>
              </a:rPr>
              <a:t>development</a:t>
            </a:r>
            <a:r>
              <a:rPr sz="2000" spc="-70" dirty="0">
                <a:solidFill>
                  <a:srgbClr val="231F20"/>
                </a:solidFill>
                <a:latin typeface="Trebuchet MS"/>
                <a:cs typeface="Trebuchet MS"/>
              </a:rPr>
              <a:t> </a:t>
            </a:r>
            <a:r>
              <a:rPr sz="2000" spc="-240" dirty="0">
                <a:solidFill>
                  <a:srgbClr val="231F20"/>
                </a:solidFill>
                <a:latin typeface="Trebuchet MS"/>
                <a:cs typeface="Trebuchet MS"/>
              </a:rPr>
              <a:t>(CPD)</a:t>
            </a:r>
            <a:r>
              <a:rPr sz="2000" spc="-65" dirty="0">
                <a:solidFill>
                  <a:srgbClr val="231F20"/>
                </a:solidFill>
                <a:latin typeface="Trebuchet MS"/>
                <a:cs typeface="Trebuchet MS"/>
              </a:rPr>
              <a:t> </a:t>
            </a:r>
            <a:r>
              <a:rPr sz="2000" spc="-175" dirty="0">
                <a:solidFill>
                  <a:srgbClr val="231F20"/>
                </a:solidFill>
                <a:latin typeface="Trebuchet MS"/>
                <a:cs typeface="Trebuchet MS"/>
              </a:rPr>
              <a:t>of</a:t>
            </a:r>
            <a:r>
              <a:rPr sz="2000" spc="-110" dirty="0">
                <a:solidFill>
                  <a:srgbClr val="231F20"/>
                </a:solidFill>
                <a:latin typeface="Trebuchet MS"/>
                <a:cs typeface="Trebuchet MS"/>
              </a:rPr>
              <a:t> medical</a:t>
            </a:r>
            <a:r>
              <a:rPr sz="2000" spc="-70" dirty="0">
                <a:solidFill>
                  <a:srgbClr val="231F20"/>
                </a:solidFill>
                <a:latin typeface="Trebuchet MS"/>
                <a:cs typeface="Trebuchet MS"/>
              </a:rPr>
              <a:t> </a:t>
            </a:r>
            <a:r>
              <a:rPr sz="2000" spc="-160" dirty="0">
                <a:solidFill>
                  <a:srgbClr val="231F20"/>
                </a:solidFill>
                <a:latin typeface="Trebuchet MS"/>
                <a:cs typeface="Trebuchet MS"/>
              </a:rPr>
              <a:t>doctors.</a:t>
            </a:r>
            <a:r>
              <a:rPr sz="2000" spc="-65" dirty="0">
                <a:solidFill>
                  <a:srgbClr val="231F20"/>
                </a:solidFill>
                <a:latin typeface="Trebuchet MS"/>
                <a:cs typeface="Trebuchet MS"/>
              </a:rPr>
              <a:t> </a:t>
            </a:r>
            <a:r>
              <a:rPr sz="2000" spc="-25" dirty="0">
                <a:solidFill>
                  <a:srgbClr val="231F20"/>
                </a:solidFill>
                <a:latin typeface="Trebuchet MS"/>
                <a:cs typeface="Trebuchet MS"/>
              </a:rPr>
              <a:t>CME </a:t>
            </a:r>
            <a:r>
              <a:rPr sz="2000" spc="-100" dirty="0">
                <a:solidFill>
                  <a:srgbClr val="231F20"/>
                </a:solidFill>
                <a:latin typeface="Trebuchet MS"/>
                <a:cs typeface="Trebuchet MS"/>
              </a:rPr>
              <a:t>serves</a:t>
            </a:r>
            <a:r>
              <a:rPr sz="2000" spc="-105" dirty="0">
                <a:solidFill>
                  <a:srgbClr val="231F20"/>
                </a:solidFill>
                <a:latin typeface="Trebuchet MS"/>
                <a:cs typeface="Trebuchet MS"/>
              </a:rPr>
              <a:t> </a:t>
            </a:r>
            <a:r>
              <a:rPr sz="2000" spc="-204" dirty="0">
                <a:solidFill>
                  <a:srgbClr val="231F20"/>
                </a:solidFill>
                <a:latin typeface="Trebuchet MS"/>
                <a:cs typeface="Trebuchet MS"/>
              </a:rPr>
              <a:t>to</a:t>
            </a:r>
            <a:r>
              <a:rPr sz="2000" spc="-65" dirty="0">
                <a:solidFill>
                  <a:srgbClr val="231F20"/>
                </a:solidFill>
                <a:latin typeface="Trebuchet MS"/>
                <a:cs typeface="Trebuchet MS"/>
              </a:rPr>
              <a:t> </a:t>
            </a:r>
            <a:r>
              <a:rPr sz="2000" spc="-155" dirty="0">
                <a:solidFill>
                  <a:srgbClr val="231F20"/>
                </a:solidFill>
                <a:latin typeface="Trebuchet MS"/>
                <a:cs typeface="Trebuchet MS"/>
              </a:rPr>
              <a:t>maintain,</a:t>
            </a:r>
            <a:r>
              <a:rPr sz="2000" spc="-65" dirty="0">
                <a:solidFill>
                  <a:srgbClr val="231F20"/>
                </a:solidFill>
                <a:latin typeface="Trebuchet MS"/>
                <a:cs typeface="Trebuchet MS"/>
              </a:rPr>
              <a:t> </a:t>
            </a:r>
            <a:r>
              <a:rPr sz="2000" spc="-150" dirty="0">
                <a:solidFill>
                  <a:srgbClr val="231F20"/>
                </a:solidFill>
                <a:latin typeface="Trebuchet MS"/>
                <a:cs typeface="Trebuchet MS"/>
              </a:rPr>
              <a:t>develop</a:t>
            </a:r>
            <a:r>
              <a:rPr sz="2000" spc="-65" dirty="0">
                <a:solidFill>
                  <a:srgbClr val="231F20"/>
                </a:solidFill>
                <a:latin typeface="Trebuchet MS"/>
                <a:cs typeface="Trebuchet MS"/>
              </a:rPr>
              <a:t> </a:t>
            </a:r>
            <a:r>
              <a:rPr sz="2000" spc="-175" dirty="0">
                <a:solidFill>
                  <a:srgbClr val="231F20"/>
                </a:solidFill>
                <a:latin typeface="Trebuchet MS"/>
                <a:cs typeface="Trebuchet MS"/>
              </a:rPr>
              <a:t>or</a:t>
            </a:r>
            <a:r>
              <a:rPr sz="2000" spc="-114" dirty="0">
                <a:solidFill>
                  <a:srgbClr val="231F20"/>
                </a:solidFill>
                <a:latin typeface="Trebuchet MS"/>
                <a:cs typeface="Trebuchet MS"/>
              </a:rPr>
              <a:t> </a:t>
            </a:r>
            <a:r>
              <a:rPr sz="2000" spc="-110" dirty="0">
                <a:solidFill>
                  <a:srgbClr val="231F20"/>
                </a:solidFill>
                <a:latin typeface="Trebuchet MS"/>
                <a:cs typeface="Trebuchet MS"/>
              </a:rPr>
              <a:t>increase</a:t>
            </a:r>
            <a:r>
              <a:rPr sz="2000" spc="-105" dirty="0">
                <a:solidFill>
                  <a:srgbClr val="231F20"/>
                </a:solidFill>
                <a:latin typeface="Trebuchet MS"/>
                <a:cs typeface="Trebuchet MS"/>
              </a:rPr>
              <a:t> </a:t>
            </a:r>
            <a:r>
              <a:rPr sz="2000" spc="-185" dirty="0">
                <a:solidFill>
                  <a:srgbClr val="231F20"/>
                </a:solidFill>
                <a:latin typeface="Trebuchet MS"/>
                <a:cs typeface="Trebuchet MS"/>
              </a:rPr>
              <a:t>the</a:t>
            </a:r>
            <a:r>
              <a:rPr sz="2000" spc="-65" dirty="0">
                <a:solidFill>
                  <a:srgbClr val="231F20"/>
                </a:solidFill>
                <a:latin typeface="Trebuchet MS"/>
                <a:cs typeface="Trebuchet MS"/>
              </a:rPr>
              <a:t> </a:t>
            </a:r>
            <a:r>
              <a:rPr sz="2000" spc="-55" dirty="0">
                <a:solidFill>
                  <a:srgbClr val="231F20"/>
                </a:solidFill>
                <a:latin typeface="Trebuchet MS"/>
                <a:cs typeface="Trebuchet MS"/>
              </a:rPr>
              <a:t>knowledge, </a:t>
            </a:r>
            <a:r>
              <a:rPr sz="2000" spc="-75" dirty="0">
                <a:solidFill>
                  <a:srgbClr val="231F20"/>
                </a:solidFill>
                <a:latin typeface="Trebuchet MS"/>
                <a:cs typeface="Trebuchet MS"/>
              </a:rPr>
              <a:t>skills</a:t>
            </a:r>
            <a:r>
              <a:rPr sz="2000" spc="-60" dirty="0">
                <a:solidFill>
                  <a:srgbClr val="231F20"/>
                </a:solidFill>
                <a:latin typeface="Trebuchet MS"/>
                <a:cs typeface="Trebuchet MS"/>
              </a:rPr>
              <a:t> </a:t>
            </a:r>
            <a:r>
              <a:rPr sz="2000" spc="-95" dirty="0">
                <a:solidFill>
                  <a:srgbClr val="231F20"/>
                </a:solidFill>
                <a:latin typeface="Trebuchet MS"/>
                <a:cs typeface="Trebuchet MS"/>
              </a:rPr>
              <a:t>and</a:t>
            </a:r>
            <a:r>
              <a:rPr sz="2000" spc="-55" dirty="0">
                <a:solidFill>
                  <a:srgbClr val="231F20"/>
                </a:solidFill>
                <a:latin typeface="Trebuchet MS"/>
                <a:cs typeface="Trebuchet MS"/>
              </a:rPr>
              <a:t> </a:t>
            </a:r>
            <a:r>
              <a:rPr sz="2000" spc="-110" dirty="0">
                <a:solidFill>
                  <a:srgbClr val="231F20"/>
                </a:solidFill>
                <a:latin typeface="Trebuchet MS"/>
                <a:cs typeface="Trebuchet MS"/>
              </a:rPr>
              <a:t>professional</a:t>
            </a:r>
            <a:r>
              <a:rPr sz="2000" spc="-60" dirty="0">
                <a:solidFill>
                  <a:srgbClr val="231F20"/>
                </a:solidFill>
                <a:latin typeface="Trebuchet MS"/>
                <a:cs typeface="Trebuchet MS"/>
              </a:rPr>
              <a:t> </a:t>
            </a:r>
            <a:r>
              <a:rPr sz="2000" spc="-130" dirty="0">
                <a:solidFill>
                  <a:srgbClr val="231F20"/>
                </a:solidFill>
                <a:latin typeface="Trebuchet MS"/>
                <a:cs typeface="Trebuchet MS"/>
              </a:rPr>
              <a:t>performance</a:t>
            </a:r>
            <a:r>
              <a:rPr sz="2000" spc="-55" dirty="0">
                <a:solidFill>
                  <a:srgbClr val="231F20"/>
                </a:solidFill>
                <a:latin typeface="Trebuchet MS"/>
                <a:cs typeface="Trebuchet MS"/>
              </a:rPr>
              <a:t> </a:t>
            </a:r>
            <a:r>
              <a:rPr sz="2000" spc="-95" dirty="0">
                <a:solidFill>
                  <a:srgbClr val="231F20"/>
                </a:solidFill>
                <a:latin typeface="Trebuchet MS"/>
                <a:cs typeface="Trebuchet MS"/>
              </a:rPr>
              <a:t>and</a:t>
            </a:r>
            <a:r>
              <a:rPr sz="2000" spc="-60" dirty="0">
                <a:solidFill>
                  <a:srgbClr val="231F20"/>
                </a:solidFill>
                <a:latin typeface="Trebuchet MS"/>
                <a:cs typeface="Trebuchet MS"/>
              </a:rPr>
              <a:t> </a:t>
            </a:r>
            <a:r>
              <a:rPr sz="2000" spc="-120" dirty="0">
                <a:solidFill>
                  <a:srgbClr val="231F20"/>
                </a:solidFill>
                <a:latin typeface="Trebuchet MS"/>
                <a:cs typeface="Trebuchet MS"/>
              </a:rPr>
              <a:t>relationships</a:t>
            </a:r>
            <a:r>
              <a:rPr sz="2000" spc="-95" dirty="0">
                <a:solidFill>
                  <a:srgbClr val="231F20"/>
                </a:solidFill>
                <a:latin typeface="Trebuchet MS"/>
                <a:cs typeface="Trebuchet MS"/>
              </a:rPr>
              <a:t> </a:t>
            </a:r>
            <a:r>
              <a:rPr sz="2000" spc="-50" dirty="0">
                <a:solidFill>
                  <a:srgbClr val="231F20"/>
                </a:solidFill>
                <a:latin typeface="Trebuchet MS"/>
                <a:cs typeface="Trebuchet MS"/>
              </a:rPr>
              <a:t>that </a:t>
            </a:r>
            <a:r>
              <a:rPr sz="2000" spc="-90" dirty="0">
                <a:solidFill>
                  <a:srgbClr val="231F20"/>
                </a:solidFill>
                <a:latin typeface="Trebuchet MS"/>
                <a:cs typeface="Trebuchet MS"/>
              </a:rPr>
              <a:t>a</a:t>
            </a:r>
            <a:r>
              <a:rPr sz="2000" spc="-75" dirty="0">
                <a:solidFill>
                  <a:srgbClr val="231F20"/>
                </a:solidFill>
                <a:latin typeface="Trebuchet MS"/>
                <a:cs typeface="Trebuchet MS"/>
              </a:rPr>
              <a:t> </a:t>
            </a:r>
            <a:r>
              <a:rPr sz="2000" spc="-110" dirty="0">
                <a:solidFill>
                  <a:srgbClr val="231F20"/>
                </a:solidFill>
                <a:latin typeface="Trebuchet MS"/>
                <a:cs typeface="Trebuchet MS"/>
              </a:rPr>
              <a:t>physician</a:t>
            </a:r>
            <a:r>
              <a:rPr sz="2000" spc="-75" dirty="0">
                <a:solidFill>
                  <a:srgbClr val="231F20"/>
                </a:solidFill>
                <a:latin typeface="Trebuchet MS"/>
                <a:cs typeface="Trebuchet MS"/>
              </a:rPr>
              <a:t> </a:t>
            </a:r>
            <a:r>
              <a:rPr sz="2000" spc="-25" dirty="0">
                <a:solidFill>
                  <a:srgbClr val="231F20"/>
                </a:solidFill>
                <a:latin typeface="Trebuchet MS"/>
                <a:cs typeface="Trebuchet MS"/>
              </a:rPr>
              <a:t>uses</a:t>
            </a:r>
            <a:r>
              <a:rPr sz="2000" spc="-110" dirty="0">
                <a:solidFill>
                  <a:srgbClr val="231F20"/>
                </a:solidFill>
                <a:latin typeface="Trebuchet MS"/>
                <a:cs typeface="Trebuchet MS"/>
              </a:rPr>
              <a:t> </a:t>
            </a:r>
            <a:r>
              <a:rPr sz="2000" spc="-204" dirty="0">
                <a:solidFill>
                  <a:srgbClr val="231F20"/>
                </a:solidFill>
                <a:latin typeface="Trebuchet MS"/>
                <a:cs typeface="Trebuchet MS"/>
              </a:rPr>
              <a:t>to</a:t>
            </a:r>
            <a:r>
              <a:rPr sz="2000" spc="-75" dirty="0">
                <a:solidFill>
                  <a:srgbClr val="231F20"/>
                </a:solidFill>
                <a:latin typeface="Trebuchet MS"/>
                <a:cs typeface="Trebuchet MS"/>
              </a:rPr>
              <a:t> </a:t>
            </a:r>
            <a:r>
              <a:rPr sz="2000" spc="-165" dirty="0">
                <a:solidFill>
                  <a:srgbClr val="231F20"/>
                </a:solidFill>
                <a:latin typeface="Trebuchet MS"/>
                <a:cs typeface="Trebuchet MS"/>
              </a:rPr>
              <a:t>provide</a:t>
            </a:r>
            <a:r>
              <a:rPr sz="2000" spc="-75" dirty="0">
                <a:solidFill>
                  <a:srgbClr val="231F20"/>
                </a:solidFill>
                <a:latin typeface="Trebuchet MS"/>
                <a:cs typeface="Trebuchet MS"/>
              </a:rPr>
              <a:t> </a:t>
            </a:r>
            <a:r>
              <a:rPr sz="2000" spc="-110" dirty="0">
                <a:solidFill>
                  <a:srgbClr val="231F20"/>
                </a:solidFill>
                <a:latin typeface="Trebuchet MS"/>
                <a:cs typeface="Trebuchet MS"/>
              </a:rPr>
              <a:t>services </a:t>
            </a:r>
            <a:r>
              <a:rPr sz="2000" spc="-195" dirty="0">
                <a:solidFill>
                  <a:srgbClr val="231F20"/>
                </a:solidFill>
                <a:latin typeface="Trebuchet MS"/>
                <a:cs typeface="Trebuchet MS"/>
              </a:rPr>
              <a:t>for</a:t>
            </a:r>
            <a:r>
              <a:rPr sz="2000" spc="-125" dirty="0">
                <a:solidFill>
                  <a:srgbClr val="231F20"/>
                </a:solidFill>
                <a:latin typeface="Trebuchet MS"/>
                <a:cs typeface="Trebuchet MS"/>
              </a:rPr>
              <a:t> </a:t>
            </a:r>
            <a:r>
              <a:rPr sz="2000" spc="-175" dirty="0">
                <a:solidFill>
                  <a:srgbClr val="231F20"/>
                </a:solidFill>
                <a:latin typeface="Trebuchet MS"/>
                <a:cs typeface="Trebuchet MS"/>
              </a:rPr>
              <a:t>patients,</a:t>
            </a:r>
            <a:r>
              <a:rPr sz="2000" spc="-110" dirty="0">
                <a:solidFill>
                  <a:srgbClr val="231F20"/>
                </a:solidFill>
                <a:latin typeface="Trebuchet MS"/>
                <a:cs typeface="Trebuchet MS"/>
              </a:rPr>
              <a:t> </a:t>
            </a:r>
            <a:r>
              <a:rPr sz="2000" spc="-185" dirty="0">
                <a:solidFill>
                  <a:srgbClr val="231F20"/>
                </a:solidFill>
                <a:latin typeface="Trebuchet MS"/>
                <a:cs typeface="Trebuchet MS"/>
              </a:rPr>
              <a:t>the</a:t>
            </a:r>
            <a:r>
              <a:rPr sz="2000" spc="-75" dirty="0">
                <a:solidFill>
                  <a:srgbClr val="231F20"/>
                </a:solidFill>
                <a:latin typeface="Trebuchet MS"/>
                <a:cs typeface="Trebuchet MS"/>
              </a:rPr>
              <a:t> </a:t>
            </a:r>
            <a:r>
              <a:rPr sz="2000" spc="-130" dirty="0">
                <a:solidFill>
                  <a:srgbClr val="231F20"/>
                </a:solidFill>
                <a:latin typeface="Trebuchet MS"/>
                <a:cs typeface="Trebuchet MS"/>
              </a:rPr>
              <a:t>public, </a:t>
            </a:r>
            <a:r>
              <a:rPr sz="2000" spc="-175" dirty="0">
                <a:solidFill>
                  <a:srgbClr val="231F20"/>
                </a:solidFill>
                <a:latin typeface="Trebuchet MS"/>
                <a:cs typeface="Trebuchet MS"/>
              </a:rPr>
              <a:t>or </a:t>
            </a:r>
            <a:r>
              <a:rPr sz="2000" spc="-185" dirty="0">
                <a:solidFill>
                  <a:srgbClr val="231F20"/>
                </a:solidFill>
                <a:latin typeface="Trebuchet MS"/>
                <a:cs typeface="Trebuchet MS"/>
              </a:rPr>
              <a:t>the</a:t>
            </a:r>
            <a:r>
              <a:rPr sz="2000" spc="-85" dirty="0">
                <a:solidFill>
                  <a:srgbClr val="231F20"/>
                </a:solidFill>
                <a:latin typeface="Trebuchet MS"/>
                <a:cs typeface="Trebuchet MS"/>
              </a:rPr>
              <a:t> </a:t>
            </a:r>
            <a:r>
              <a:rPr sz="2000" spc="-50" dirty="0">
                <a:solidFill>
                  <a:srgbClr val="231F20"/>
                </a:solidFill>
                <a:latin typeface="Trebuchet MS"/>
                <a:cs typeface="Trebuchet MS"/>
              </a:rPr>
              <a:t>profession.</a:t>
            </a:r>
            <a:endParaRPr sz="2000">
              <a:latin typeface="Trebuchet MS"/>
              <a:cs typeface="Trebuchet M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811321" y="718717"/>
            <a:ext cx="189865" cy="320040"/>
          </a:xfrm>
          <a:prstGeom prst="rect">
            <a:avLst/>
          </a:prstGeom>
        </p:spPr>
        <p:txBody>
          <a:bodyPr vert="horz" wrap="square" lIns="0" tIns="16510" rIns="0" bIns="0" rtlCol="0">
            <a:spAutoFit/>
          </a:bodyPr>
          <a:lstStyle/>
          <a:p>
            <a:pPr marL="12700">
              <a:lnSpc>
                <a:spcPct val="100000"/>
              </a:lnSpc>
              <a:spcBef>
                <a:spcPts val="130"/>
              </a:spcBef>
            </a:pPr>
            <a:r>
              <a:rPr sz="1900" b="1" spc="170" dirty="0">
                <a:solidFill>
                  <a:srgbClr val="FFFFFF"/>
                </a:solidFill>
                <a:latin typeface="Arial"/>
                <a:cs typeface="Arial"/>
              </a:rPr>
              <a:t>3</a:t>
            </a:r>
            <a:endParaRPr sz="1900">
              <a:latin typeface="Arial"/>
              <a:cs typeface="Arial"/>
            </a:endParaRPr>
          </a:p>
        </p:txBody>
      </p:sp>
      <p:grpSp>
        <p:nvGrpSpPr>
          <p:cNvPr id="3" name="object 3"/>
          <p:cNvGrpSpPr/>
          <p:nvPr/>
        </p:nvGrpSpPr>
        <p:grpSpPr>
          <a:xfrm>
            <a:off x="470230" y="542048"/>
            <a:ext cx="569595" cy="572135"/>
            <a:chOff x="470230" y="542048"/>
            <a:chExt cx="569595" cy="572135"/>
          </a:xfrm>
        </p:grpSpPr>
        <p:sp>
          <p:nvSpPr>
            <p:cNvPr id="4" name="object 4"/>
            <p:cNvSpPr/>
            <p:nvPr/>
          </p:nvSpPr>
          <p:spPr>
            <a:xfrm>
              <a:off x="621969" y="542048"/>
              <a:ext cx="266065" cy="572135"/>
            </a:xfrm>
            <a:custGeom>
              <a:avLst/>
              <a:gdLst/>
              <a:ahLst/>
              <a:cxnLst/>
              <a:rect l="l" t="t" r="r" b="b"/>
              <a:pathLst>
                <a:path w="266065" h="572135">
                  <a:moveTo>
                    <a:pt x="264668" y="118198"/>
                  </a:moveTo>
                  <a:lnTo>
                    <a:pt x="250444" y="71716"/>
                  </a:lnTo>
                  <a:lnTo>
                    <a:pt x="221411" y="34201"/>
                  </a:lnTo>
                  <a:lnTo>
                    <a:pt x="181038" y="9131"/>
                  </a:lnTo>
                  <a:lnTo>
                    <a:pt x="132765" y="0"/>
                  </a:lnTo>
                  <a:lnTo>
                    <a:pt x="84505" y="9131"/>
                  </a:lnTo>
                  <a:lnTo>
                    <a:pt x="44145" y="34201"/>
                  </a:lnTo>
                  <a:lnTo>
                    <a:pt x="15113" y="71716"/>
                  </a:lnTo>
                  <a:lnTo>
                    <a:pt x="889" y="118198"/>
                  </a:lnTo>
                  <a:lnTo>
                    <a:pt x="0" y="128282"/>
                  </a:lnTo>
                  <a:lnTo>
                    <a:pt x="0" y="346964"/>
                  </a:lnTo>
                  <a:lnTo>
                    <a:pt x="37934" y="346964"/>
                  </a:lnTo>
                  <a:lnTo>
                    <a:pt x="37934" y="224955"/>
                  </a:lnTo>
                  <a:lnTo>
                    <a:pt x="37934" y="128257"/>
                  </a:lnTo>
                  <a:lnTo>
                    <a:pt x="50241" y="86563"/>
                  </a:lnTo>
                  <a:lnTo>
                    <a:pt x="99288" y="44272"/>
                  </a:lnTo>
                  <a:lnTo>
                    <a:pt x="132765" y="38125"/>
                  </a:lnTo>
                  <a:lnTo>
                    <a:pt x="166268" y="44272"/>
                  </a:lnTo>
                  <a:lnTo>
                    <a:pt x="194525" y="61163"/>
                  </a:lnTo>
                  <a:lnTo>
                    <a:pt x="215315" y="86563"/>
                  </a:lnTo>
                  <a:lnTo>
                    <a:pt x="226390" y="118198"/>
                  </a:lnTo>
                  <a:lnTo>
                    <a:pt x="264668" y="118198"/>
                  </a:lnTo>
                  <a:close/>
                </a:path>
                <a:path w="266065" h="572135">
                  <a:moveTo>
                    <a:pt x="265557" y="224955"/>
                  </a:moveTo>
                  <a:lnTo>
                    <a:pt x="227622" y="224955"/>
                  </a:lnTo>
                  <a:lnTo>
                    <a:pt x="227622" y="346964"/>
                  </a:lnTo>
                  <a:lnTo>
                    <a:pt x="227622" y="443661"/>
                  </a:lnTo>
                  <a:lnTo>
                    <a:pt x="215315" y="485368"/>
                  </a:lnTo>
                  <a:lnTo>
                    <a:pt x="166268" y="527659"/>
                  </a:lnTo>
                  <a:lnTo>
                    <a:pt x="132778" y="533793"/>
                  </a:lnTo>
                  <a:lnTo>
                    <a:pt x="99288" y="527659"/>
                  </a:lnTo>
                  <a:lnTo>
                    <a:pt x="71031" y="510768"/>
                  </a:lnTo>
                  <a:lnTo>
                    <a:pt x="50241" y="485368"/>
                  </a:lnTo>
                  <a:lnTo>
                    <a:pt x="39166" y="453720"/>
                  </a:lnTo>
                  <a:lnTo>
                    <a:pt x="889" y="453720"/>
                  </a:lnTo>
                  <a:lnTo>
                    <a:pt x="15113" y="500214"/>
                  </a:lnTo>
                  <a:lnTo>
                    <a:pt x="44132" y="537730"/>
                  </a:lnTo>
                  <a:lnTo>
                    <a:pt x="84505" y="562800"/>
                  </a:lnTo>
                  <a:lnTo>
                    <a:pt x="132778" y="571919"/>
                  </a:lnTo>
                  <a:lnTo>
                    <a:pt x="181038" y="562800"/>
                  </a:lnTo>
                  <a:lnTo>
                    <a:pt x="221411" y="537730"/>
                  </a:lnTo>
                  <a:lnTo>
                    <a:pt x="250444" y="500214"/>
                  </a:lnTo>
                  <a:lnTo>
                    <a:pt x="264680" y="453720"/>
                  </a:lnTo>
                  <a:lnTo>
                    <a:pt x="265557" y="443636"/>
                  </a:lnTo>
                  <a:lnTo>
                    <a:pt x="265557" y="224955"/>
                  </a:lnTo>
                  <a:close/>
                </a:path>
              </a:pathLst>
            </a:custGeom>
            <a:solidFill>
              <a:srgbClr val="006DAC"/>
            </a:solidFill>
          </p:spPr>
          <p:txBody>
            <a:bodyPr wrap="square" lIns="0" tIns="0" rIns="0" bIns="0" rtlCol="0"/>
            <a:lstStyle/>
            <a:p>
              <a:endParaRPr/>
            </a:p>
          </p:txBody>
        </p:sp>
        <p:sp>
          <p:nvSpPr>
            <p:cNvPr id="5" name="object 5"/>
            <p:cNvSpPr/>
            <p:nvPr/>
          </p:nvSpPr>
          <p:spPr>
            <a:xfrm>
              <a:off x="470230" y="694562"/>
              <a:ext cx="569595" cy="267335"/>
            </a:xfrm>
            <a:custGeom>
              <a:avLst/>
              <a:gdLst/>
              <a:ahLst/>
              <a:cxnLst/>
              <a:rect l="l" t="t" r="r" b="b"/>
              <a:pathLst>
                <a:path w="569594" h="267334">
                  <a:moveTo>
                    <a:pt x="345224" y="228777"/>
                  </a:moveTo>
                  <a:lnTo>
                    <a:pt x="127609" y="228777"/>
                  </a:lnTo>
                  <a:lnTo>
                    <a:pt x="122555" y="228346"/>
                  </a:lnTo>
                  <a:lnTo>
                    <a:pt x="86118" y="216420"/>
                  </a:lnTo>
                  <a:lnTo>
                    <a:pt x="44030" y="167119"/>
                  </a:lnTo>
                  <a:lnTo>
                    <a:pt x="37934" y="133451"/>
                  </a:lnTo>
                  <a:lnTo>
                    <a:pt x="44030" y="99809"/>
                  </a:lnTo>
                  <a:lnTo>
                    <a:pt x="60845" y="71399"/>
                  </a:lnTo>
                  <a:lnTo>
                    <a:pt x="86118" y="50507"/>
                  </a:lnTo>
                  <a:lnTo>
                    <a:pt x="117602" y="39370"/>
                  </a:lnTo>
                  <a:lnTo>
                    <a:pt x="117602" y="914"/>
                  </a:lnTo>
                  <a:lnTo>
                    <a:pt x="71335" y="15201"/>
                  </a:lnTo>
                  <a:lnTo>
                    <a:pt x="34010" y="44373"/>
                  </a:lnTo>
                  <a:lnTo>
                    <a:pt x="9080" y="84950"/>
                  </a:lnTo>
                  <a:lnTo>
                    <a:pt x="0" y="133451"/>
                  </a:lnTo>
                  <a:lnTo>
                    <a:pt x="9080" y="181965"/>
                  </a:lnTo>
                  <a:lnTo>
                    <a:pt x="34010" y="222542"/>
                  </a:lnTo>
                  <a:lnTo>
                    <a:pt x="71335" y="251714"/>
                  </a:lnTo>
                  <a:lnTo>
                    <a:pt x="117602" y="266001"/>
                  </a:lnTo>
                  <a:lnTo>
                    <a:pt x="127635" y="266903"/>
                  </a:lnTo>
                  <a:lnTo>
                    <a:pt x="223824" y="266903"/>
                  </a:lnTo>
                  <a:lnTo>
                    <a:pt x="345224" y="266903"/>
                  </a:lnTo>
                  <a:lnTo>
                    <a:pt x="345224" y="228777"/>
                  </a:lnTo>
                  <a:close/>
                </a:path>
                <a:path w="569594" h="267334">
                  <a:moveTo>
                    <a:pt x="569061" y="133451"/>
                  </a:moveTo>
                  <a:lnTo>
                    <a:pt x="559968" y="84950"/>
                  </a:lnTo>
                  <a:lnTo>
                    <a:pt x="535038" y="44373"/>
                  </a:lnTo>
                  <a:lnTo>
                    <a:pt x="497700" y="15201"/>
                  </a:lnTo>
                  <a:lnTo>
                    <a:pt x="451446" y="901"/>
                  </a:lnTo>
                  <a:lnTo>
                    <a:pt x="441401" y="0"/>
                  </a:lnTo>
                  <a:lnTo>
                    <a:pt x="223824" y="0"/>
                  </a:lnTo>
                  <a:lnTo>
                    <a:pt x="223824" y="38138"/>
                  </a:lnTo>
                  <a:lnTo>
                    <a:pt x="441439" y="38138"/>
                  </a:lnTo>
                  <a:lnTo>
                    <a:pt x="446506" y="38569"/>
                  </a:lnTo>
                  <a:lnTo>
                    <a:pt x="482917" y="50495"/>
                  </a:lnTo>
                  <a:lnTo>
                    <a:pt x="525005" y="99796"/>
                  </a:lnTo>
                  <a:lnTo>
                    <a:pt x="531114" y="133451"/>
                  </a:lnTo>
                  <a:lnTo>
                    <a:pt x="525005" y="167106"/>
                  </a:lnTo>
                  <a:lnTo>
                    <a:pt x="508190" y="195516"/>
                  </a:lnTo>
                  <a:lnTo>
                    <a:pt x="482917" y="216408"/>
                  </a:lnTo>
                  <a:lnTo>
                    <a:pt x="451446" y="227533"/>
                  </a:lnTo>
                  <a:lnTo>
                    <a:pt x="451446" y="265988"/>
                  </a:lnTo>
                  <a:lnTo>
                    <a:pt x="497700" y="251714"/>
                  </a:lnTo>
                  <a:lnTo>
                    <a:pt x="535038" y="222542"/>
                  </a:lnTo>
                  <a:lnTo>
                    <a:pt x="559968" y="181965"/>
                  </a:lnTo>
                  <a:lnTo>
                    <a:pt x="569061" y="133451"/>
                  </a:lnTo>
                  <a:close/>
                </a:path>
              </a:pathLst>
            </a:custGeom>
            <a:solidFill>
              <a:srgbClr val="FEBF48"/>
            </a:solidFill>
          </p:spPr>
          <p:txBody>
            <a:bodyPr wrap="square" lIns="0" tIns="0" rIns="0" bIns="0" rtlCol="0"/>
            <a:lstStyle/>
            <a:p>
              <a:endParaRPr/>
            </a:p>
          </p:txBody>
        </p:sp>
        <p:pic>
          <p:nvPicPr>
            <p:cNvPr id="6" name="object 6"/>
            <p:cNvPicPr/>
            <p:nvPr/>
          </p:nvPicPr>
          <p:blipFill>
            <a:blip r:embed="rId2" cstate="print"/>
            <a:stretch>
              <a:fillRect/>
            </a:stretch>
          </p:blipFill>
          <p:spPr>
            <a:xfrm>
              <a:off x="501115" y="577418"/>
              <a:ext cx="87248" cy="87706"/>
            </a:xfrm>
            <a:prstGeom prst="rect">
              <a:avLst/>
            </a:prstGeom>
          </p:spPr>
        </p:pic>
        <p:pic>
          <p:nvPicPr>
            <p:cNvPr id="7" name="object 7"/>
            <p:cNvPicPr/>
            <p:nvPr/>
          </p:nvPicPr>
          <p:blipFill>
            <a:blip r:embed="rId3" cstate="print"/>
            <a:stretch>
              <a:fillRect/>
            </a:stretch>
          </p:blipFill>
          <p:spPr>
            <a:xfrm>
              <a:off x="921144" y="577418"/>
              <a:ext cx="87249" cy="87706"/>
            </a:xfrm>
            <a:prstGeom prst="rect">
              <a:avLst/>
            </a:prstGeom>
          </p:spPr>
        </p:pic>
        <p:pic>
          <p:nvPicPr>
            <p:cNvPr id="8" name="object 8"/>
            <p:cNvPicPr/>
            <p:nvPr/>
          </p:nvPicPr>
          <p:blipFill>
            <a:blip r:embed="rId3" cstate="print"/>
            <a:stretch>
              <a:fillRect/>
            </a:stretch>
          </p:blipFill>
          <p:spPr>
            <a:xfrm>
              <a:off x="501115" y="990904"/>
              <a:ext cx="87248" cy="87706"/>
            </a:xfrm>
            <a:prstGeom prst="rect">
              <a:avLst/>
            </a:prstGeom>
          </p:spPr>
        </p:pic>
        <p:pic>
          <p:nvPicPr>
            <p:cNvPr id="9" name="object 9"/>
            <p:cNvPicPr/>
            <p:nvPr/>
          </p:nvPicPr>
          <p:blipFill>
            <a:blip r:embed="rId2" cstate="print"/>
            <a:stretch>
              <a:fillRect/>
            </a:stretch>
          </p:blipFill>
          <p:spPr>
            <a:xfrm>
              <a:off x="921144" y="990904"/>
              <a:ext cx="87249" cy="87706"/>
            </a:xfrm>
            <a:prstGeom prst="rect">
              <a:avLst/>
            </a:prstGeom>
          </p:spPr>
        </p:pic>
      </p:grpSp>
      <p:pic>
        <p:nvPicPr>
          <p:cNvPr id="10" name="object 10"/>
          <p:cNvPicPr/>
          <p:nvPr/>
        </p:nvPicPr>
        <p:blipFill>
          <a:blip r:embed="rId4" cstate="print"/>
          <a:stretch>
            <a:fillRect/>
          </a:stretch>
        </p:blipFill>
        <p:spPr>
          <a:xfrm>
            <a:off x="1153092" y="577418"/>
            <a:ext cx="577790" cy="501192"/>
          </a:xfrm>
          <a:prstGeom prst="rect">
            <a:avLst/>
          </a:prstGeom>
        </p:spPr>
      </p:pic>
      <p:sp>
        <p:nvSpPr>
          <p:cNvPr id="11" name="object 11"/>
          <p:cNvSpPr txBox="1">
            <a:spLocks noGrp="1"/>
          </p:cNvSpPr>
          <p:nvPr>
            <p:ph type="title"/>
          </p:nvPr>
        </p:nvSpPr>
        <p:spPr>
          <a:prstGeom prst="rect">
            <a:avLst/>
          </a:prstGeom>
        </p:spPr>
        <p:txBody>
          <a:bodyPr vert="horz" wrap="square" lIns="0" tIns="279400" rIns="0" bIns="0" rtlCol="0">
            <a:spAutoFit/>
          </a:bodyPr>
          <a:lstStyle/>
          <a:p>
            <a:pPr marL="13335">
              <a:lnSpc>
                <a:spcPct val="100000"/>
              </a:lnSpc>
              <a:spcBef>
                <a:spcPts val="100"/>
              </a:spcBef>
              <a:tabLst>
                <a:tab pos="7426959" algn="l"/>
              </a:tabLst>
            </a:pPr>
            <a:r>
              <a:rPr spc="-330" dirty="0"/>
              <a:t>JOINT</a:t>
            </a:r>
            <a:r>
              <a:rPr spc="-190" dirty="0"/>
              <a:t> </a:t>
            </a:r>
            <a:r>
              <a:rPr spc="-375" dirty="0"/>
              <a:t>POSITION</a:t>
            </a:r>
            <a:r>
              <a:rPr spc="-100" dirty="0"/>
              <a:t> </a:t>
            </a:r>
            <a:r>
              <a:rPr spc="-300" dirty="0"/>
              <a:t>OF</a:t>
            </a:r>
            <a:r>
              <a:rPr spc="-155" dirty="0"/>
              <a:t> </a:t>
            </a:r>
            <a:r>
              <a:rPr spc="-355" dirty="0"/>
              <a:t>UEMS</a:t>
            </a:r>
            <a:r>
              <a:rPr spc="-195" dirty="0"/>
              <a:t> </a:t>
            </a:r>
            <a:r>
              <a:rPr spc="-445" dirty="0"/>
              <a:t>AND</a:t>
            </a:r>
            <a:r>
              <a:rPr spc="-100" dirty="0"/>
              <a:t> </a:t>
            </a:r>
            <a:r>
              <a:rPr spc="-320" dirty="0"/>
              <a:t>UFPMO</a:t>
            </a:r>
            <a:r>
              <a:rPr dirty="0"/>
              <a:t>	</a:t>
            </a:r>
          </a:p>
        </p:txBody>
      </p:sp>
      <p:sp>
        <p:nvSpPr>
          <p:cNvPr id="12" name="object 12"/>
          <p:cNvSpPr/>
          <p:nvPr/>
        </p:nvSpPr>
        <p:spPr>
          <a:xfrm>
            <a:off x="7407491" y="2378062"/>
            <a:ext cx="60325" cy="60325"/>
          </a:xfrm>
          <a:custGeom>
            <a:avLst/>
            <a:gdLst/>
            <a:ahLst/>
            <a:cxnLst/>
            <a:rect l="l" t="t" r="r" b="b"/>
            <a:pathLst>
              <a:path w="60325" h="60325">
                <a:moveTo>
                  <a:pt x="30022" y="0"/>
                </a:moveTo>
                <a:lnTo>
                  <a:pt x="18334" y="2360"/>
                </a:lnTo>
                <a:lnTo>
                  <a:pt x="8791" y="8796"/>
                </a:lnTo>
                <a:lnTo>
                  <a:pt x="2358" y="18339"/>
                </a:lnTo>
                <a:lnTo>
                  <a:pt x="0" y="30022"/>
                </a:lnTo>
                <a:lnTo>
                  <a:pt x="2358" y="41711"/>
                </a:lnTo>
                <a:lnTo>
                  <a:pt x="8791" y="51254"/>
                </a:lnTo>
                <a:lnTo>
                  <a:pt x="18334" y="57686"/>
                </a:lnTo>
                <a:lnTo>
                  <a:pt x="30022" y="60045"/>
                </a:lnTo>
                <a:lnTo>
                  <a:pt x="41705" y="57686"/>
                </a:lnTo>
                <a:lnTo>
                  <a:pt x="51249" y="51254"/>
                </a:lnTo>
                <a:lnTo>
                  <a:pt x="57685" y="41711"/>
                </a:lnTo>
                <a:lnTo>
                  <a:pt x="60045" y="30022"/>
                </a:lnTo>
                <a:lnTo>
                  <a:pt x="57685" y="18339"/>
                </a:lnTo>
                <a:lnTo>
                  <a:pt x="51249" y="8796"/>
                </a:lnTo>
                <a:lnTo>
                  <a:pt x="41705" y="2360"/>
                </a:lnTo>
                <a:lnTo>
                  <a:pt x="30022" y="0"/>
                </a:lnTo>
                <a:close/>
              </a:path>
            </a:pathLst>
          </a:custGeom>
          <a:solidFill>
            <a:srgbClr val="FEBF48"/>
          </a:solidFill>
        </p:spPr>
        <p:txBody>
          <a:bodyPr wrap="square" lIns="0" tIns="0" rIns="0" bIns="0" rtlCol="0"/>
          <a:lstStyle/>
          <a:p>
            <a:endParaRPr/>
          </a:p>
        </p:txBody>
      </p:sp>
      <p:sp>
        <p:nvSpPr>
          <p:cNvPr id="13" name="object 13"/>
          <p:cNvSpPr/>
          <p:nvPr/>
        </p:nvSpPr>
        <p:spPr>
          <a:xfrm>
            <a:off x="7407491" y="5578462"/>
            <a:ext cx="60325" cy="60325"/>
          </a:xfrm>
          <a:custGeom>
            <a:avLst/>
            <a:gdLst/>
            <a:ahLst/>
            <a:cxnLst/>
            <a:rect l="l" t="t" r="r" b="b"/>
            <a:pathLst>
              <a:path w="60325" h="60325">
                <a:moveTo>
                  <a:pt x="30022" y="0"/>
                </a:moveTo>
                <a:lnTo>
                  <a:pt x="18334" y="2360"/>
                </a:lnTo>
                <a:lnTo>
                  <a:pt x="8791" y="8796"/>
                </a:lnTo>
                <a:lnTo>
                  <a:pt x="2358" y="18339"/>
                </a:lnTo>
                <a:lnTo>
                  <a:pt x="0" y="30022"/>
                </a:lnTo>
                <a:lnTo>
                  <a:pt x="2358" y="41711"/>
                </a:lnTo>
                <a:lnTo>
                  <a:pt x="8791" y="51254"/>
                </a:lnTo>
                <a:lnTo>
                  <a:pt x="18334" y="57686"/>
                </a:lnTo>
                <a:lnTo>
                  <a:pt x="30022" y="60045"/>
                </a:lnTo>
                <a:lnTo>
                  <a:pt x="41705" y="57686"/>
                </a:lnTo>
                <a:lnTo>
                  <a:pt x="51249" y="51254"/>
                </a:lnTo>
                <a:lnTo>
                  <a:pt x="57685" y="41711"/>
                </a:lnTo>
                <a:lnTo>
                  <a:pt x="60045" y="30022"/>
                </a:lnTo>
                <a:lnTo>
                  <a:pt x="57685" y="18339"/>
                </a:lnTo>
                <a:lnTo>
                  <a:pt x="51249" y="8796"/>
                </a:lnTo>
                <a:lnTo>
                  <a:pt x="41705" y="2360"/>
                </a:lnTo>
                <a:lnTo>
                  <a:pt x="30022" y="0"/>
                </a:lnTo>
                <a:close/>
              </a:path>
            </a:pathLst>
          </a:custGeom>
          <a:solidFill>
            <a:srgbClr val="FEBF48"/>
          </a:solidFill>
        </p:spPr>
        <p:txBody>
          <a:bodyPr wrap="square" lIns="0" tIns="0" rIns="0" bIns="0" rtlCol="0"/>
          <a:lstStyle/>
          <a:p>
            <a:endParaRPr/>
          </a:p>
        </p:txBody>
      </p:sp>
      <p:sp>
        <p:nvSpPr>
          <p:cNvPr id="14" name="object 14"/>
          <p:cNvSpPr txBox="1"/>
          <p:nvPr/>
        </p:nvSpPr>
        <p:spPr>
          <a:xfrm>
            <a:off x="6531506" y="1443177"/>
            <a:ext cx="3844394" cy="5623271"/>
          </a:xfrm>
          <a:prstGeom prst="rect">
            <a:avLst/>
          </a:prstGeom>
          <a:ln w="12700">
            <a:solidFill>
              <a:srgbClr val="FEBF48"/>
            </a:solidFill>
          </a:ln>
        </p:spPr>
        <p:txBody>
          <a:bodyPr vert="horz" wrap="square" lIns="0" tIns="182245" rIns="0" bIns="0" rtlCol="0">
            <a:spAutoFit/>
          </a:bodyPr>
          <a:lstStyle/>
          <a:p>
            <a:pPr marL="257810">
              <a:lnSpc>
                <a:spcPct val="100000"/>
              </a:lnSpc>
              <a:spcBef>
                <a:spcPts val="1435"/>
              </a:spcBef>
            </a:pPr>
            <a:r>
              <a:rPr sz="2400" spc="-335" dirty="0">
                <a:solidFill>
                  <a:srgbClr val="006DAC"/>
                </a:solidFill>
                <a:latin typeface="Verdana"/>
                <a:cs typeface="Verdana"/>
              </a:rPr>
              <a:t>JOINT</a:t>
            </a:r>
            <a:r>
              <a:rPr sz="2400" spc="-315" dirty="0">
                <a:solidFill>
                  <a:srgbClr val="006DAC"/>
                </a:solidFill>
                <a:latin typeface="Verdana"/>
                <a:cs typeface="Verdana"/>
              </a:rPr>
              <a:t> </a:t>
            </a:r>
            <a:r>
              <a:rPr sz="2400" spc="-409" dirty="0">
                <a:solidFill>
                  <a:srgbClr val="006DAC"/>
                </a:solidFill>
                <a:latin typeface="Verdana"/>
                <a:cs typeface="Verdana"/>
              </a:rPr>
              <a:t>POSITION:</a:t>
            </a:r>
            <a:endParaRPr sz="2400" dirty="0">
              <a:latin typeface="Verdana"/>
              <a:cs typeface="Verdana"/>
            </a:endParaRPr>
          </a:p>
          <a:p>
            <a:pPr marL="438150" marR="269875">
              <a:lnSpc>
                <a:spcPct val="109400"/>
              </a:lnSpc>
              <a:spcBef>
                <a:spcPts val="2135"/>
              </a:spcBef>
            </a:pPr>
            <a:r>
              <a:rPr sz="2400" spc="-80" dirty="0">
                <a:solidFill>
                  <a:srgbClr val="231F20"/>
                </a:solidFill>
                <a:latin typeface="Trebuchet MS"/>
                <a:cs typeface="Trebuchet MS"/>
              </a:rPr>
              <a:t>Specialised</a:t>
            </a:r>
            <a:r>
              <a:rPr sz="2400" spc="-30" dirty="0">
                <a:solidFill>
                  <a:srgbClr val="231F20"/>
                </a:solidFill>
                <a:latin typeface="Trebuchet MS"/>
                <a:cs typeface="Trebuchet MS"/>
              </a:rPr>
              <a:t> </a:t>
            </a:r>
            <a:r>
              <a:rPr sz="2400" spc="-10" dirty="0">
                <a:solidFill>
                  <a:srgbClr val="231F20"/>
                </a:solidFill>
                <a:latin typeface="Trebuchet MS"/>
                <a:cs typeface="Trebuchet MS"/>
              </a:rPr>
              <a:t>professional </a:t>
            </a:r>
            <a:r>
              <a:rPr sz="2400" spc="-85" dirty="0">
                <a:solidFill>
                  <a:srgbClr val="231F20"/>
                </a:solidFill>
                <a:latin typeface="Trebuchet MS"/>
                <a:cs typeface="Trebuchet MS"/>
              </a:rPr>
              <a:t>medical</a:t>
            </a:r>
            <a:r>
              <a:rPr sz="2400" spc="-55" dirty="0">
                <a:solidFill>
                  <a:srgbClr val="231F20"/>
                </a:solidFill>
                <a:latin typeface="Trebuchet MS"/>
                <a:cs typeface="Trebuchet MS"/>
              </a:rPr>
              <a:t> </a:t>
            </a:r>
            <a:r>
              <a:rPr sz="2400" spc="-10" dirty="0">
                <a:solidFill>
                  <a:srgbClr val="231F20"/>
                </a:solidFill>
                <a:latin typeface="Trebuchet MS"/>
                <a:cs typeface="Trebuchet MS"/>
              </a:rPr>
              <a:t>associations </a:t>
            </a:r>
            <a:r>
              <a:rPr sz="2400" spc="-105" dirty="0">
                <a:solidFill>
                  <a:srgbClr val="231F20"/>
                </a:solidFill>
                <a:latin typeface="Trebuchet MS"/>
                <a:cs typeface="Trebuchet MS"/>
              </a:rPr>
              <a:t>play</a:t>
            </a:r>
            <a:r>
              <a:rPr sz="2400" spc="-110" dirty="0">
                <a:solidFill>
                  <a:srgbClr val="231F20"/>
                </a:solidFill>
                <a:latin typeface="Trebuchet MS"/>
                <a:cs typeface="Trebuchet MS"/>
              </a:rPr>
              <a:t> </a:t>
            </a:r>
            <a:r>
              <a:rPr sz="2400" spc="-70" dirty="0">
                <a:solidFill>
                  <a:srgbClr val="231F20"/>
                </a:solidFill>
                <a:latin typeface="Trebuchet MS"/>
                <a:cs typeface="Trebuchet MS"/>
              </a:rPr>
              <a:t>a</a:t>
            </a:r>
            <a:r>
              <a:rPr sz="2400" spc="-60" dirty="0">
                <a:solidFill>
                  <a:srgbClr val="231F20"/>
                </a:solidFill>
                <a:latin typeface="Trebuchet MS"/>
                <a:cs typeface="Trebuchet MS"/>
              </a:rPr>
              <a:t> </a:t>
            </a:r>
            <a:r>
              <a:rPr sz="2400" spc="-145" dirty="0">
                <a:solidFill>
                  <a:srgbClr val="231F20"/>
                </a:solidFill>
                <a:latin typeface="Trebuchet MS"/>
                <a:cs typeface="Trebuchet MS"/>
              </a:rPr>
              <a:t>key</a:t>
            </a:r>
            <a:r>
              <a:rPr sz="2400" spc="-105" dirty="0">
                <a:solidFill>
                  <a:srgbClr val="231F20"/>
                </a:solidFill>
                <a:latin typeface="Trebuchet MS"/>
                <a:cs typeface="Trebuchet MS"/>
              </a:rPr>
              <a:t> </a:t>
            </a:r>
            <a:r>
              <a:rPr sz="2400" spc="-130" dirty="0">
                <a:solidFill>
                  <a:srgbClr val="231F20"/>
                </a:solidFill>
                <a:latin typeface="Trebuchet MS"/>
                <a:cs typeface="Trebuchet MS"/>
              </a:rPr>
              <a:t>role</a:t>
            </a:r>
            <a:r>
              <a:rPr sz="2400" spc="-65" dirty="0">
                <a:solidFill>
                  <a:srgbClr val="231F20"/>
                </a:solidFill>
                <a:latin typeface="Trebuchet MS"/>
                <a:cs typeface="Trebuchet MS"/>
              </a:rPr>
              <a:t> </a:t>
            </a:r>
            <a:r>
              <a:rPr sz="2400" spc="-100" dirty="0">
                <a:solidFill>
                  <a:srgbClr val="231F20"/>
                </a:solidFill>
                <a:latin typeface="Trebuchet MS"/>
                <a:cs typeface="Trebuchet MS"/>
              </a:rPr>
              <a:t>in</a:t>
            </a:r>
            <a:r>
              <a:rPr sz="2400" spc="-65" dirty="0">
                <a:solidFill>
                  <a:srgbClr val="231F20"/>
                </a:solidFill>
                <a:latin typeface="Trebuchet MS"/>
                <a:cs typeface="Trebuchet MS"/>
              </a:rPr>
              <a:t> </a:t>
            </a:r>
            <a:r>
              <a:rPr sz="2400" spc="-10" dirty="0">
                <a:solidFill>
                  <a:srgbClr val="231F20"/>
                </a:solidFill>
                <a:latin typeface="Trebuchet MS"/>
                <a:cs typeface="Trebuchet MS"/>
              </a:rPr>
              <a:t>setting </a:t>
            </a:r>
            <a:r>
              <a:rPr sz="2400" spc="-90" dirty="0">
                <a:solidFill>
                  <a:srgbClr val="231F20"/>
                </a:solidFill>
                <a:latin typeface="Trebuchet MS"/>
                <a:cs typeface="Trebuchet MS"/>
              </a:rPr>
              <a:t>professional</a:t>
            </a:r>
            <a:r>
              <a:rPr sz="2400" spc="-15" dirty="0">
                <a:solidFill>
                  <a:srgbClr val="231F20"/>
                </a:solidFill>
                <a:latin typeface="Trebuchet MS"/>
                <a:cs typeface="Trebuchet MS"/>
              </a:rPr>
              <a:t> </a:t>
            </a:r>
            <a:r>
              <a:rPr sz="2400" spc="-10" dirty="0">
                <a:solidFill>
                  <a:srgbClr val="231F20"/>
                </a:solidFill>
                <a:latin typeface="Trebuchet MS"/>
                <a:cs typeface="Trebuchet MS"/>
              </a:rPr>
              <a:t>standards </a:t>
            </a:r>
            <a:r>
              <a:rPr sz="2400" spc="-150" dirty="0">
                <a:solidFill>
                  <a:srgbClr val="231F20"/>
                </a:solidFill>
                <a:latin typeface="Trebuchet MS"/>
                <a:cs typeface="Trebuchet MS"/>
              </a:rPr>
              <a:t>that</a:t>
            </a:r>
            <a:r>
              <a:rPr sz="2400" spc="-60" dirty="0">
                <a:solidFill>
                  <a:srgbClr val="231F20"/>
                </a:solidFill>
                <a:latin typeface="Trebuchet MS"/>
                <a:cs typeface="Trebuchet MS"/>
              </a:rPr>
              <a:t> </a:t>
            </a:r>
            <a:r>
              <a:rPr sz="2400" spc="-100" dirty="0">
                <a:solidFill>
                  <a:srgbClr val="231F20"/>
                </a:solidFill>
                <a:latin typeface="Trebuchet MS"/>
                <a:cs typeface="Trebuchet MS"/>
              </a:rPr>
              <a:t>impact</a:t>
            </a:r>
            <a:r>
              <a:rPr sz="2400" spc="-55" dirty="0">
                <a:solidFill>
                  <a:srgbClr val="231F20"/>
                </a:solidFill>
                <a:latin typeface="Trebuchet MS"/>
                <a:cs typeface="Trebuchet MS"/>
              </a:rPr>
              <a:t> </a:t>
            </a:r>
            <a:r>
              <a:rPr sz="2400" spc="-10" dirty="0">
                <a:solidFill>
                  <a:srgbClr val="231F20"/>
                </a:solidFill>
                <a:latin typeface="Trebuchet MS"/>
                <a:cs typeface="Trebuchet MS"/>
              </a:rPr>
              <a:t>educational </a:t>
            </a:r>
            <a:r>
              <a:rPr sz="2400" spc="-125" dirty="0">
                <a:solidFill>
                  <a:srgbClr val="231F20"/>
                </a:solidFill>
                <a:latin typeface="Trebuchet MS"/>
                <a:cs typeface="Trebuchet MS"/>
              </a:rPr>
              <a:t>qualifications.</a:t>
            </a:r>
            <a:r>
              <a:rPr sz="2400" spc="-55" dirty="0">
                <a:solidFill>
                  <a:srgbClr val="231F20"/>
                </a:solidFill>
                <a:latin typeface="Trebuchet MS"/>
                <a:cs typeface="Trebuchet MS"/>
              </a:rPr>
              <a:t> </a:t>
            </a:r>
            <a:r>
              <a:rPr sz="2400" spc="-190" dirty="0">
                <a:solidFill>
                  <a:srgbClr val="231F20"/>
                </a:solidFill>
                <a:latin typeface="Trebuchet MS"/>
                <a:cs typeface="Trebuchet MS"/>
              </a:rPr>
              <a:t>They</a:t>
            </a:r>
            <a:r>
              <a:rPr sz="2400" spc="-40" dirty="0">
                <a:solidFill>
                  <a:srgbClr val="231F20"/>
                </a:solidFill>
                <a:latin typeface="Trebuchet MS"/>
                <a:cs typeface="Trebuchet MS"/>
              </a:rPr>
              <a:t> </a:t>
            </a:r>
            <a:r>
              <a:rPr sz="2400" spc="-25" dirty="0">
                <a:solidFill>
                  <a:srgbClr val="231F20"/>
                </a:solidFill>
                <a:latin typeface="Trebuchet MS"/>
                <a:cs typeface="Trebuchet MS"/>
              </a:rPr>
              <a:t>are </a:t>
            </a:r>
            <a:r>
              <a:rPr sz="2400" spc="-65" dirty="0">
                <a:solidFill>
                  <a:srgbClr val="231F20"/>
                </a:solidFill>
                <a:latin typeface="Trebuchet MS"/>
                <a:cs typeface="Trebuchet MS"/>
              </a:rPr>
              <a:t>also</a:t>
            </a:r>
            <a:r>
              <a:rPr sz="2400" spc="-20" dirty="0">
                <a:solidFill>
                  <a:srgbClr val="231F20"/>
                </a:solidFill>
                <a:latin typeface="Trebuchet MS"/>
                <a:cs typeface="Trebuchet MS"/>
              </a:rPr>
              <a:t> </a:t>
            </a:r>
            <a:r>
              <a:rPr sz="2400" spc="-90" dirty="0">
                <a:solidFill>
                  <a:srgbClr val="231F20"/>
                </a:solidFill>
                <a:latin typeface="Trebuchet MS"/>
                <a:cs typeface="Trebuchet MS"/>
              </a:rPr>
              <a:t>responsible</a:t>
            </a:r>
            <a:r>
              <a:rPr sz="2400" spc="-45" dirty="0">
                <a:solidFill>
                  <a:srgbClr val="231F20"/>
                </a:solidFill>
                <a:latin typeface="Trebuchet MS"/>
                <a:cs typeface="Trebuchet MS"/>
              </a:rPr>
              <a:t> </a:t>
            </a:r>
            <a:r>
              <a:rPr sz="2400" spc="-25" dirty="0">
                <a:solidFill>
                  <a:srgbClr val="231F20"/>
                </a:solidFill>
                <a:latin typeface="Trebuchet MS"/>
                <a:cs typeface="Trebuchet MS"/>
              </a:rPr>
              <a:t>for </a:t>
            </a:r>
            <a:r>
              <a:rPr sz="2400" spc="-114" dirty="0">
                <a:solidFill>
                  <a:srgbClr val="231F20"/>
                </a:solidFill>
                <a:latin typeface="Trebuchet MS"/>
                <a:cs typeface="Trebuchet MS"/>
              </a:rPr>
              <a:t>approving</a:t>
            </a:r>
            <a:r>
              <a:rPr sz="2400" spc="-45" dirty="0">
                <a:solidFill>
                  <a:srgbClr val="231F20"/>
                </a:solidFill>
                <a:latin typeface="Trebuchet MS"/>
                <a:cs typeface="Trebuchet MS"/>
              </a:rPr>
              <a:t> </a:t>
            </a:r>
            <a:r>
              <a:rPr sz="2400" spc="-90" dirty="0">
                <a:solidFill>
                  <a:srgbClr val="231F20"/>
                </a:solidFill>
                <a:latin typeface="Trebuchet MS"/>
                <a:cs typeface="Trebuchet MS"/>
              </a:rPr>
              <a:t>standard</a:t>
            </a:r>
            <a:r>
              <a:rPr sz="2400" spc="-40" dirty="0">
                <a:solidFill>
                  <a:srgbClr val="231F20"/>
                </a:solidFill>
                <a:latin typeface="Trebuchet MS"/>
                <a:cs typeface="Trebuchet MS"/>
              </a:rPr>
              <a:t> </a:t>
            </a:r>
            <a:r>
              <a:rPr sz="2400" spc="-25" dirty="0">
                <a:solidFill>
                  <a:srgbClr val="231F20"/>
                </a:solidFill>
                <a:latin typeface="Trebuchet MS"/>
                <a:cs typeface="Trebuchet MS"/>
              </a:rPr>
              <a:t>and </a:t>
            </a:r>
            <a:r>
              <a:rPr sz="2400" spc="-95" dirty="0">
                <a:solidFill>
                  <a:srgbClr val="231F20"/>
                </a:solidFill>
                <a:latin typeface="Trebuchet MS"/>
                <a:cs typeface="Trebuchet MS"/>
              </a:rPr>
              <a:t>personalized</a:t>
            </a:r>
            <a:r>
              <a:rPr sz="2400" spc="-35" dirty="0">
                <a:solidFill>
                  <a:srgbClr val="231F20"/>
                </a:solidFill>
                <a:latin typeface="Trebuchet MS"/>
                <a:cs typeface="Trebuchet MS"/>
              </a:rPr>
              <a:t> </a:t>
            </a:r>
            <a:r>
              <a:rPr sz="2400" spc="-10" dirty="0">
                <a:solidFill>
                  <a:srgbClr val="231F20"/>
                </a:solidFill>
                <a:latin typeface="Trebuchet MS"/>
                <a:cs typeface="Trebuchet MS"/>
              </a:rPr>
              <a:t>continuing </a:t>
            </a:r>
            <a:r>
              <a:rPr sz="2400" spc="-90" dirty="0">
                <a:solidFill>
                  <a:srgbClr val="231F20"/>
                </a:solidFill>
                <a:latin typeface="Trebuchet MS"/>
                <a:cs typeface="Trebuchet MS"/>
              </a:rPr>
              <a:t>professional</a:t>
            </a:r>
            <a:r>
              <a:rPr sz="2400" spc="-15" dirty="0">
                <a:solidFill>
                  <a:srgbClr val="231F20"/>
                </a:solidFill>
                <a:latin typeface="Trebuchet MS"/>
                <a:cs typeface="Trebuchet MS"/>
              </a:rPr>
              <a:t> </a:t>
            </a:r>
            <a:r>
              <a:rPr sz="2400" spc="-114" dirty="0">
                <a:solidFill>
                  <a:srgbClr val="231F20"/>
                </a:solidFill>
                <a:latin typeface="Trebuchet MS"/>
                <a:cs typeface="Trebuchet MS"/>
              </a:rPr>
              <a:t>development </a:t>
            </a:r>
            <a:r>
              <a:rPr sz="2400" spc="-185" dirty="0">
                <a:solidFill>
                  <a:srgbClr val="231F20"/>
                </a:solidFill>
                <a:latin typeface="Trebuchet MS"/>
                <a:cs typeface="Trebuchet MS"/>
              </a:rPr>
              <a:t>(CPD)</a:t>
            </a:r>
            <a:r>
              <a:rPr sz="2400" spc="-80" dirty="0">
                <a:solidFill>
                  <a:srgbClr val="231F20"/>
                </a:solidFill>
                <a:latin typeface="Trebuchet MS"/>
                <a:cs typeface="Trebuchet MS"/>
              </a:rPr>
              <a:t> </a:t>
            </a:r>
            <a:r>
              <a:rPr sz="2400" spc="-30" dirty="0">
                <a:solidFill>
                  <a:srgbClr val="231F20"/>
                </a:solidFill>
                <a:latin typeface="Trebuchet MS"/>
                <a:cs typeface="Trebuchet MS"/>
              </a:rPr>
              <a:t>pathways.</a:t>
            </a:r>
            <a:endParaRPr sz="2400" dirty="0">
              <a:latin typeface="Trebuchet MS"/>
              <a:cs typeface="Trebuchet MS"/>
            </a:endParaRPr>
          </a:p>
        </p:txBody>
      </p:sp>
      <p:sp>
        <p:nvSpPr>
          <p:cNvPr id="15" name="object 15"/>
          <p:cNvSpPr txBox="1"/>
          <p:nvPr/>
        </p:nvSpPr>
        <p:spPr>
          <a:xfrm>
            <a:off x="3444417" y="1443177"/>
            <a:ext cx="2486025" cy="5650230"/>
          </a:xfrm>
          <a:prstGeom prst="rect">
            <a:avLst/>
          </a:prstGeom>
          <a:ln w="12700">
            <a:solidFill>
              <a:srgbClr val="FEBF48"/>
            </a:solidFill>
          </a:ln>
        </p:spPr>
        <p:txBody>
          <a:bodyPr vert="horz" wrap="square" lIns="0" tIns="202565" rIns="0" bIns="0" rtlCol="0">
            <a:spAutoFit/>
          </a:bodyPr>
          <a:lstStyle/>
          <a:p>
            <a:pPr marL="257810" marR="355600">
              <a:lnSpc>
                <a:spcPts val="2800"/>
              </a:lnSpc>
              <a:spcBef>
                <a:spcPts val="1595"/>
              </a:spcBef>
            </a:pPr>
            <a:r>
              <a:rPr sz="2400" spc="-280" dirty="0">
                <a:solidFill>
                  <a:srgbClr val="231F20"/>
                </a:solidFill>
                <a:latin typeface="Trebuchet MS"/>
                <a:cs typeface="Trebuchet MS"/>
              </a:rPr>
              <a:t>We</a:t>
            </a:r>
            <a:r>
              <a:rPr sz="2400" spc="-114" dirty="0">
                <a:solidFill>
                  <a:srgbClr val="231F20"/>
                </a:solidFill>
                <a:latin typeface="Trebuchet MS"/>
                <a:cs typeface="Trebuchet MS"/>
              </a:rPr>
              <a:t> </a:t>
            </a:r>
            <a:r>
              <a:rPr sz="2400" spc="-185" dirty="0">
                <a:solidFill>
                  <a:srgbClr val="231F20"/>
                </a:solidFill>
                <a:latin typeface="Trebuchet MS"/>
                <a:cs typeface="Trebuchet MS"/>
              </a:rPr>
              <a:t>are</a:t>
            </a:r>
            <a:r>
              <a:rPr sz="2400" spc="-110" dirty="0">
                <a:solidFill>
                  <a:srgbClr val="231F20"/>
                </a:solidFill>
                <a:latin typeface="Trebuchet MS"/>
                <a:cs typeface="Trebuchet MS"/>
              </a:rPr>
              <a:t> </a:t>
            </a:r>
            <a:r>
              <a:rPr sz="2400" spc="-365" dirty="0">
                <a:solidFill>
                  <a:srgbClr val="006DAC"/>
                </a:solidFill>
                <a:latin typeface="Verdana"/>
                <a:cs typeface="Verdana"/>
              </a:rPr>
              <a:t>JOINTLY </a:t>
            </a:r>
            <a:r>
              <a:rPr sz="2400" spc="-180" dirty="0">
                <a:solidFill>
                  <a:srgbClr val="231F20"/>
                </a:solidFill>
                <a:latin typeface="Trebuchet MS"/>
                <a:cs typeface="Trebuchet MS"/>
              </a:rPr>
              <a:t>interested</a:t>
            </a:r>
            <a:r>
              <a:rPr sz="2400" spc="-95" dirty="0">
                <a:solidFill>
                  <a:srgbClr val="231F20"/>
                </a:solidFill>
                <a:latin typeface="Trebuchet MS"/>
                <a:cs typeface="Trebuchet MS"/>
              </a:rPr>
              <a:t> </a:t>
            </a:r>
            <a:r>
              <a:rPr sz="2400" spc="-25" dirty="0">
                <a:solidFill>
                  <a:srgbClr val="231F20"/>
                </a:solidFill>
                <a:latin typeface="Trebuchet MS"/>
                <a:cs typeface="Trebuchet MS"/>
              </a:rPr>
              <a:t>in </a:t>
            </a:r>
            <a:r>
              <a:rPr sz="2400" spc="-50" dirty="0">
                <a:solidFill>
                  <a:srgbClr val="231F20"/>
                </a:solidFill>
                <a:latin typeface="Trebuchet MS"/>
                <a:cs typeface="Trebuchet MS"/>
              </a:rPr>
              <a:t>continuously </a:t>
            </a:r>
            <a:r>
              <a:rPr sz="2400" spc="-65" dirty="0">
                <a:solidFill>
                  <a:srgbClr val="231F20"/>
                </a:solidFill>
                <a:latin typeface="Trebuchet MS"/>
                <a:cs typeface="Trebuchet MS"/>
              </a:rPr>
              <a:t>developing </a:t>
            </a:r>
            <a:r>
              <a:rPr sz="2400" spc="-25" dirty="0">
                <a:solidFill>
                  <a:srgbClr val="231F20"/>
                </a:solidFill>
                <a:latin typeface="Trebuchet MS"/>
                <a:cs typeface="Trebuchet MS"/>
              </a:rPr>
              <a:t>physician </a:t>
            </a:r>
            <a:r>
              <a:rPr sz="2400" spc="-50" dirty="0">
                <a:solidFill>
                  <a:srgbClr val="231F20"/>
                </a:solidFill>
                <a:latin typeface="Trebuchet MS"/>
                <a:cs typeface="Trebuchet MS"/>
              </a:rPr>
              <a:t>competencies </a:t>
            </a:r>
            <a:r>
              <a:rPr sz="2400" spc="-240" dirty="0">
                <a:solidFill>
                  <a:srgbClr val="231F20"/>
                </a:solidFill>
                <a:latin typeface="Trebuchet MS"/>
                <a:cs typeface="Trebuchet MS"/>
              </a:rPr>
              <a:t>to</a:t>
            </a:r>
            <a:r>
              <a:rPr sz="2400" spc="-105" dirty="0">
                <a:solidFill>
                  <a:srgbClr val="231F20"/>
                </a:solidFill>
                <a:latin typeface="Trebuchet MS"/>
                <a:cs typeface="Trebuchet MS"/>
              </a:rPr>
              <a:t> </a:t>
            </a:r>
            <a:r>
              <a:rPr sz="2400" spc="-125" dirty="0">
                <a:solidFill>
                  <a:srgbClr val="231F20"/>
                </a:solidFill>
                <a:latin typeface="Trebuchet MS"/>
                <a:cs typeface="Trebuchet MS"/>
              </a:rPr>
              <a:t>ensure</a:t>
            </a:r>
            <a:r>
              <a:rPr sz="2400" spc="-150" dirty="0">
                <a:solidFill>
                  <a:srgbClr val="231F20"/>
                </a:solidFill>
                <a:latin typeface="Trebuchet MS"/>
                <a:cs typeface="Trebuchet MS"/>
              </a:rPr>
              <a:t> </a:t>
            </a:r>
            <a:r>
              <a:rPr sz="2400" spc="-25" dirty="0">
                <a:solidFill>
                  <a:srgbClr val="231F20"/>
                </a:solidFill>
                <a:latin typeface="Trebuchet MS"/>
                <a:cs typeface="Trebuchet MS"/>
              </a:rPr>
              <a:t>the </a:t>
            </a:r>
            <a:r>
              <a:rPr sz="2400" spc="-80" dirty="0">
                <a:solidFill>
                  <a:srgbClr val="231F20"/>
                </a:solidFill>
                <a:latin typeface="Trebuchet MS"/>
                <a:cs typeface="Trebuchet MS"/>
              </a:rPr>
              <a:t>long-</a:t>
            </a:r>
            <a:r>
              <a:rPr sz="2400" spc="-20" dirty="0">
                <a:solidFill>
                  <a:srgbClr val="231F20"/>
                </a:solidFill>
                <a:latin typeface="Trebuchet MS"/>
                <a:cs typeface="Trebuchet MS"/>
              </a:rPr>
              <a:t>term </a:t>
            </a:r>
            <a:r>
              <a:rPr sz="2400" spc="-75" dirty="0">
                <a:solidFill>
                  <a:srgbClr val="231F20"/>
                </a:solidFill>
                <a:latin typeface="Trebuchet MS"/>
                <a:cs typeface="Trebuchet MS"/>
              </a:rPr>
              <a:t>sustainability </a:t>
            </a:r>
            <a:r>
              <a:rPr sz="2400" spc="-215" dirty="0">
                <a:solidFill>
                  <a:srgbClr val="231F20"/>
                </a:solidFill>
                <a:latin typeface="Trebuchet MS"/>
                <a:cs typeface="Trebuchet MS"/>
              </a:rPr>
              <a:t>of</a:t>
            </a:r>
            <a:r>
              <a:rPr sz="2400" spc="-204" dirty="0">
                <a:solidFill>
                  <a:srgbClr val="231F20"/>
                </a:solidFill>
                <a:latin typeface="Trebuchet MS"/>
                <a:cs typeface="Trebuchet MS"/>
              </a:rPr>
              <a:t> </a:t>
            </a:r>
            <a:r>
              <a:rPr sz="2400" spc="-235" dirty="0">
                <a:solidFill>
                  <a:srgbClr val="231F20"/>
                </a:solidFill>
                <a:latin typeface="Trebuchet MS"/>
                <a:cs typeface="Trebuchet MS"/>
              </a:rPr>
              <a:t>the</a:t>
            </a:r>
            <a:r>
              <a:rPr sz="2400" spc="-100" dirty="0">
                <a:solidFill>
                  <a:srgbClr val="231F20"/>
                </a:solidFill>
                <a:latin typeface="Trebuchet MS"/>
                <a:cs typeface="Trebuchet MS"/>
              </a:rPr>
              <a:t> </a:t>
            </a:r>
            <a:r>
              <a:rPr sz="2400" spc="-10" dirty="0">
                <a:solidFill>
                  <a:srgbClr val="231F20"/>
                </a:solidFill>
                <a:latin typeface="Trebuchet MS"/>
                <a:cs typeface="Trebuchet MS"/>
              </a:rPr>
              <a:t>public </a:t>
            </a:r>
            <a:r>
              <a:rPr sz="2400" spc="-190" dirty="0">
                <a:solidFill>
                  <a:srgbClr val="231F20"/>
                </a:solidFill>
                <a:latin typeface="Trebuchet MS"/>
                <a:cs typeface="Trebuchet MS"/>
              </a:rPr>
              <a:t>health</a:t>
            </a:r>
            <a:r>
              <a:rPr sz="2400" spc="-85" dirty="0">
                <a:solidFill>
                  <a:srgbClr val="231F20"/>
                </a:solidFill>
                <a:latin typeface="Trebuchet MS"/>
                <a:cs typeface="Trebuchet MS"/>
              </a:rPr>
              <a:t> </a:t>
            </a:r>
            <a:r>
              <a:rPr sz="2400" spc="-10" dirty="0">
                <a:solidFill>
                  <a:srgbClr val="231F20"/>
                </a:solidFill>
                <a:latin typeface="Trebuchet MS"/>
                <a:cs typeface="Trebuchet MS"/>
              </a:rPr>
              <a:t>system.</a:t>
            </a:r>
            <a:endParaRPr sz="2400" dirty="0">
              <a:latin typeface="Trebuchet MS"/>
              <a:cs typeface="Trebuchet MS"/>
            </a:endParaRPr>
          </a:p>
        </p:txBody>
      </p:sp>
      <p:sp>
        <p:nvSpPr>
          <p:cNvPr id="16" name="object 16"/>
          <p:cNvSpPr txBox="1"/>
          <p:nvPr/>
        </p:nvSpPr>
        <p:spPr>
          <a:xfrm>
            <a:off x="544739" y="1443177"/>
            <a:ext cx="2585720" cy="5650230"/>
          </a:xfrm>
          <a:prstGeom prst="rect">
            <a:avLst/>
          </a:prstGeom>
          <a:ln w="12700">
            <a:solidFill>
              <a:srgbClr val="FEBF48"/>
            </a:solidFill>
          </a:ln>
        </p:spPr>
        <p:txBody>
          <a:bodyPr vert="horz" wrap="square" lIns="0" tIns="202565" rIns="0" bIns="0" rtlCol="0">
            <a:spAutoFit/>
          </a:bodyPr>
          <a:lstStyle/>
          <a:p>
            <a:pPr marL="257810" marR="373380">
              <a:lnSpc>
                <a:spcPts val="2800"/>
              </a:lnSpc>
              <a:spcBef>
                <a:spcPts val="1595"/>
              </a:spcBef>
            </a:pPr>
            <a:r>
              <a:rPr sz="2400" spc="-280" dirty="0">
                <a:solidFill>
                  <a:srgbClr val="231F20"/>
                </a:solidFill>
                <a:latin typeface="Trebuchet MS"/>
                <a:cs typeface="Arial" panose="020B0604020202020204" pitchFamily="34" charset="0"/>
              </a:rPr>
              <a:t>We</a:t>
            </a:r>
            <a:r>
              <a:rPr sz="2400" spc="-114" dirty="0">
                <a:solidFill>
                  <a:srgbClr val="231F20"/>
                </a:solidFill>
                <a:latin typeface="Trebuchet MS"/>
                <a:cs typeface="Arial" panose="020B0604020202020204" pitchFamily="34" charset="0"/>
              </a:rPr>
              <a:t> </a:t>
            </a:r>
            <a:r>
              <a:rPr sz="2400" spc="-185" dirty="0">
                <a:solidFill>
                  <a:srgbClr val="231F20"/>
                </a:solidFill>
                <a:latin typeface="Trebuchet MS"/>
                <a:cs typeface="Arial" panose="020B0604020202020204" pitchFamily="34" charset="0"/>
              </a:rPr>
              <a:t>are</a:t>
            </a:r>
            <a:r>
              <a:rPr sz="2400" spc="-110" dirty="0">
                <a:solidFill>
                  <a:srgbClr val="231F20"/>
                </a:solidFill>
                <a:latin typeface="Trebuchet MS"/>
                <a:cs typeface="Arial" panose="020B0604020202020204" pitchFamily="34" charset="0"/>
              </a:rPr>
              <a:t> </a:t>
            </a:r>
            <a:r>
              <a:rPr sz="2400" spc="-365" dirty="0">
                <a:solidFill>
                  <a:srgbClr val="006DAC"/>
                </a:solidFill>
                <a:latin typeface="Verdana"/>
                <a:cs typeface="Verdana"/>
              </a:rPr>
              <a:t>JOINTLY </a:t>
            </a:r>
            <a:r>
              <a:rPr sz="2400" spc="-145" dirty="0">
                <a:solidFill>
                  <a:srgbClr val="231F20"/>
                </a:solidFill>
                <a:latin typeface="Trebuchet MS"/>
                <a:cs typeface="Arial" panose="020B0604020202020204" pitchFamily="34" charset="0"/>
              </a:rPr>
              <a:t>concerned</a:t>
            </a:r>
            <a:r>
              <a:rPr sz="2400" spc="-110" dirty="0">
                <a:solidFill>
                  <a:srgbClr val="231F20"/>
                </a:solidFill>
                <a:latin typeface="Trebuchet MS"/>
                <a:cs typeface="Arial" panose="020B0604020202020204" pitchFamily="34" charset="0"/>
              </a:rPr>
              <a:t> </a:t>
            </a:r>
            <a:r>
              <a:rPr sz="2400" spc="-285" dirty="0">
                <a:solidFill>
                  <a:srgbClr val="231F20"/>
                </a:solidFill>
                <a:latin typeface="Trebuchet MS"/>
                <a:cs typeface="Arial" panose="020B0604020202020204" pitchFamily="34" charset="0"/>
              </a:rPr>
              <a:t>with </a:t>
            </a:r>
            <a:r>
              <a:rPr sz="2400" spc="-235" dirty="0">
                <a:solidFill>
                  <a:srgbClr val="231F20"/>
                </a:solidFill>
                <a:latin typeface="Trebuchet MS"/>
                <a:cs typeface="Arial" panose="020B0604020202020204" pitchFamily="34" charset="0"/>
              </a:rPr>
              <a:t>the</a:t>
            </a:r>
            <a:r>
              <a:rPr sz="2400" spc="-100" dirty="0">
                <a:solidFill>
                  <a:srgbClr val="231F20"/>
                </a:solidFill>
                <a:latin typeface="Trebuchet MS"/>
                <a:cs typeface="Arial" panose="020B0604020202020204" pitchFamily="34" charset="0"/>
              </a:rPr>
              <a:t> </a:t>
            </a:r>
            <a:r>
              <a:rPr sz="2400" spc="-10" dirty="0">
                <a:solidFill>
                  <a:srgbClr val="231F20"/>
                </a:solidFill>
                <a:latin typeface="Trebuchet MS"/>
                <a:cs typeface="Arial" panose="020B0604020202020204" pitchFamily="34" charset="0"/>
              </a:rPr>
              <a:t>medical </a:t>
            </a:r>
            <a:r>
              <a:rPr sz="2400" spc="-175" dirty="0">
                <a:solidFill>
                  <a:srgbClr val="231F20"/>
                </a:solidFill>
                <a:latin typeface="Trebuchet MS"/>
                <a:cs typeface="Arial" panose="020B0604020202020204" pitchFamily="34" charset="0"/>
              </a:rPr>
              <a:t>profession,</a:t>
            </a:r>
            <a:r>
              <a:rPr sz="2400" spc="-120" dirty="0">
                <a:solidFill>
                  <a:srgbClr val="231F20"/>
                </a:solidFill>
                <a:latin typeface="Trebuchet MS"/>
                <a:cs typeface="Arial" panose="020B0604020202020204" pitchFamily="34" charset="0"/>
              </a:rPr>
              <a:t> </a:t>
            </a:r>
            <a:r>
              <a:rPr sz="2400" spc="-25" dirty="0">
                <a:solidFill>
                  <a:srgbClr val="231F20"/>
                </a:solidFill>
                <a:latin typeface="Trebuchet MS"/>
                <a:cs typeface="Arial" panose="020B0604020202020204" pitchFamily="34" charset="0"/>
              </a:rPr>
              <a:t>the </a:t>
            </a:r>
            <a:r>
              <a:rPr sz="2400" spc="-85" dirty="0">
                <a:solidFill>
                  <a:srgbClr val="231F20"/>
                </a:solidFill>
                <a:latin typeface="Trebuchet MS"/>
                <a:cs typeface="Arial" panose="020B0604020202020204" pitchFamily="34" charset="0"/>
              </a:rPr>
              <a:t>self-</a:t>
            </a:r>
            <a:r>
              <a:rPr sz="2400" spc="-150" dirty="0">
                <a:solidFill>
                  <a:srgbClr val="231F20"/>
                </a:solidFill>
                <a:latin typeface="Trebuchet MS"/>
                <a:cs typeface="Arial" panose="020B0604020202020204" pitchFamily="34" charset="0"/>
              </a:rPr>
              <a:t>governance </a:t>
            </a:r>
            <a:r>
              <a:rPr sz="2400" spc="-210" dirty="0">
                <a:solidFill>
                  <a:srgbClr val="231F20"/>
                </a:solidFill>
                <a:latin typeface="Trebuchet MS"/>
                <a:cs typeface="Arial" panose="020B0604020202020204" pitchFamily="34" charset="0"/>
              </a:rPr>
              <a:t>of</a:t>
            </a:r>
            <a:r>
              <a:rPr sz="2400" spc="-170" dirty="0">
                <a:solidFill>
                  <a:srgbClr val="231F20"/>
                </a:solidFill>
                <a:latin typeface="Trebuchet MS"/>
                <a:cs typeface="Arial" panose="020B0604020202020204" pitchFamily="34" charset="0"/>
              </a:rPr>
              <a:t> </a:t>
            </a:r>
            <a:r>
              <a:rPr sz="2400" spc="-80" dirty="0">
                <a:solidFill>
                  <a:srgbClr val="231F20"/>
                </a:solidFill>
                <a:latin typeface="Trebuchet MS"/>
                <a:cs typeface="Arial" panose="020B0604020202020204" pitchFamily="34" charset="0"/>
              </a:rPr>
              <a:t>healthcare </a:t>
            </a:r>
            <a:r>
              <a:rPr sz="2400" spc="-75" dirty="0">
                <a:solidFill>
                  <a:srgbClr val="231F20"/>
                </a:solidFill>
                <a:latin typeface="Trebuchet MS"/>
                <a:cs typeface="Arial" panose="020B0604020202020204" pitchFamily="34" charset="0"/>
              </a:rPr>
              <a:t>professionals, </a:t>
            </a:r>
            <a:r>
              <a:rPr sz="2400" spc="-110" dirty="0">
                <a:solidFill>
                  <a:srgbClr val="231F20"/>
                </a:solidFill>
                <a:latin typeface="Trebuchet MS"/>
                <a:cs typeface="Arial" panose="020B0604020202020204" pitchFamily="34" charset="0"/>
              </a:rPr>
              <a:t>and </a:t>
            </a:r>
            <a:r>
              <a:rPr sz="2400" spc="-80" dirty="0">
                <a:solidFill>
                  <a:srgbClr val="231F20"/>
                </a:solidFill>
                <a:latin typeface="Trebuchet MS"/>
                <a:cs typeface="Arial" panose="020B0604020202020204" pitchFamily="34" charset="0"/>
              </a:rPr>
              <a:t>jointly </a:t>
            </a:r>
            <a:r>
              <a:rPr sz="2400" spc="-50" dirty="0">
                <a:solidFill>
                  <a:srgbClr val="231F20"/>
                </a:solidFill>
                <a:latin typeface="Trebuchet MS"/>
                <a:cs typeface="Arial" panose="020B0604020202020204" pitchFamily="34" charset="0"/>
              </a:rPr>
              <a:t>implementing </a:t>
            </a:r>
            <a:r>
              <a:rPr sz="2400" spc="-130" dirty="0">
                <a:solidFill>
                  <a:srgbClr val="231F20"/>
                </a:solidFill>
                <a:latin typeface="Trebuchet MS"/>
                <a:cs typeface="Arial" panose="020B0604020202020204" pitchFamily="34" charset="0"/>
              </a:rPr>
              <a:t>self-</a:t>
            </a:r>
            <a:r>
              <a:rPr sz="2400" spc="-40" dirty="0">
                <a:solidFill>
                  <a:srgbClr val="231F20"/>
                </a:solidFill>
                <a:latin typeface="Trebuchet MS"/>
                <a:cs typeface="Arial" panose="020B0604020202020204" pitchFamily="34" charset="0"/>
              </a:rPr>
              <a:t>regulation </a:t>
            </a:r>
            <a:r>
              <a:rPr sz="2400" spc="-215" dirty="0">
                <a:solidFill>
                  <a:srgbClr val="231F20"/>
                </a:solidFill>
                <a:latin typeface="Trebuchet MS"/>
                <a:cs typeface="Arial" panose="020B0604020202020204" pitchFamily="34" charset="0"/>
              </a:rPr>
              <a:t>of</a:t>
            </a:r>
            <a:r>
              <a:rPr sz="2400" spc="-204" dirty="0">
                <a:solidFill>
                  <a:srgbClr val="231F20"/>
                </a:solidFill>
                <a:latin typeface="Trebuchet MS"/>
                <a:cs typeface="Arial" panose="020B0604020202020204" pitchFamily="34" charset="0"/>
              </a:rPr>
              <a:t> </a:t>
            </a:r>
            <a:r>
              <a:rPr sz="2400" spc="-235" dirty="0">
                <a:solidFill>
                  <a:srgbClr val="231F20"/>
                </a:solidFill>
                <a:latin typeface="Trebuchet MS"/>
                <a:cs typeface="Arial" panose="020B0604020202020204" pitchFamily="34" charset="0"/>
              </a:rPr>
              <a:t>the</a:t>
            </a:r>
            <a:r>
              <a:rPr sz="2400" spc="-100" dirty="0">
                <a:solidFill>
                  <a:srgbClr val="231F20"/>
                </a:solidFill>
                <a:latin typeface="Trebuchet MS"/>
                <a:cs typeface="Arial" panose="020B0604020202020204" pitchFamily="34" charset="0"/>
              </a:rPr>
              <a:t> economic </a:t>
            </a:r>
            <a:r>
              <a:rPr sz="2400" spc="-180" dirty="0">
                <a:solidFill>
                  <a:srgbClr val="231F20"/>
                </a:solidFill>
                <a:latin typeface="Trebuchet MS"/>
                <a:cs typeface="Arial" panose="020B0604020202020204" pitchFamily="34" charset="0"/>
              </a:rPr>
              <a:t>activities</a:t>
            </a:r>
            <a:r>
              <a:rPr sz="2400" spc="-105" dirty="0">
                <a:solidFill>
                  <a:srgbClr val="231F20"/>
                </a:solidFill>
                <a:latin typeface="Trebuchet MS"/>
                <a:cs typeface="Arial" panose="020B0604020202020204" pitchFamily="34" charset="0"/>
              </a:rPr>
              <a:t> </a:t>
            </a:r>
            <a:r>
              <a:rPr sz="2400" spc="-25" dirty="0">
                <a:solidFill>
                  <a:srgbClr val="231F20"/>
                </a:solidFill>
                <a:latin typeface="Trebuchet MS"/>
                <a:cs typeface="Arial" panose="020B0604020202020204" pitchFamily="34" charset="0"/>
              </a:rPr>
              <a:t>of </a:t>
            </a:r>
            <a:r>
              <a:rPr sz="2400" spc="-80" dirty="0">
                <a:solidFill>
                  <a:srgbClr val="231F20"/>
                </a:solidFill>
                <a:latin typeface="Trebuchet MS"/>
                <a:cs typeface="Arial" panose="020B0604020202020204" pitchFamily="34" charset="0"/>
              </a:rPr>
              <a:t>healthcare </a:t>
            </a:r>
            <a:r>
              <a:rPr sz="2400" spc="-110" dirty="0">
                <a:solidFill>
                  <a:srgbClr val="231F20"/>
                </a:solidFill>
                <a:latin typeface="Trebuchet MS"/>
                <a:cs typeface="Arial" panose="020B0604020202020204" pitchFamily="34" charset="0"/>
              </a:rPr>
              <a:t>providers.</a:t>
            </a:r>
            <a:endParaRPr sz="2400" dirty="0">
              <a:latin typeface="Trebuchet MS"/>
              <a:cs typeface="Arial" panose="020B0604020202020204" pitchFamily="34" charset="0"/>
            </a:endParaRPr>
          </a:p>
        </p:txBody>
      </p:sp>
      <p:sp>
        <p:nvSpPr>
          <p:cNvPr id="17" name="object 17"/>
          <p:cNvSpPr/>
          <p:nvPr/>
        </p:nvSpPr>
        <p:spPr>
          <a:xfrm>
            <a:off x="5148529" y="1443177"/>
            <a:ext cx="525145" cy="145415"/>
          </a:xfrm>
          <a:custGeom>
            <a:avLst/>
            <a:gdLst/>
            <a:ahLst/>
            <a:cxnLst/>
            <a:rect l="l" t="t" r="r" b="b"/>
            <a:pathLst>
              <a:path w="525145" h="145415">
                <a:moveTo>
                  <a:pt x="524586" y="0"/>
                </a:moveTo>
                <a:lnTo>
                  <a:pt x="0" y="0"/>
                </a:lnTo>
                <a:lnTo>
                  <a:pt x="258038" y="145376"/>
                </a:lnTo>
                <a:lnTo>
                  <a:pt x="524586" y="0"/>
                </a:lnTo>
                <a:close/>
              </a:path>
            </a:pathLst>
          </a:custGeom>
          <a:solidFill>
            <a:srgbClr val="F9BF3D"/>
          </a:solidFill>
        </p:spPr>
        <p:txBody>
          <a:bodyPr wrap="square" lIns="0" tIns="0" rIns="0" bIns="0" rtlCol="0"/>
          <a:lstStyle/>
          <a:p>
            <a:endParaRPr/>
          </a:p>
        </p:txBody>
      </p:sp>
      <p:sp>
        <p:nvSpPr>
          <p:cNvPr id="18" name="object 18"/>
          <p:cNvSpPr/>
          <p:nvPr/>
        </p:nvSpPr>
        <p:spPr>
          <a:xfrm>
            <a:off x="8278698" y="1443177"/>
            <a:ext cx="525145" cy="145415"/>
          </a:xfrm>
          <a:custGeom>
            <a:avLst/>
            <a:gdLst/>
            <a:ahLst/>
            <a:cxnLst/>
            <a:rect l="l" t="t" r="r" b="b"/>
            <a:pathLst>
              <a:path w="525145" h="145415">
                <a:moveTo>
                  <a:pt x="524586" y="0"/>
                </a:moveTo>
                <a:lnTo>
                  <a:pt x="0" y="0"/>
                </a:lnTo>
                <a:lnTo>
                  <a:pt x="258038" y="145376"/>
                </a:lnTo>
                <a:lnTo>
                  <a:pt x="524586" y="0"/>
                </a:lnTo>
                <a:close/>
              </a:path>
            </a:pathLst>
          </a:custGeom>
          <a:solidFill>
            <a:srgbClr val="F9BF3D"/>
          </a:solidFill>
        </p:spPr>
        <p:txBody>
          <a:bodyPr wrap="square" lIns="0" tIns="0" rIns="0" bIns="0" rtlCol="0"/>
          <a:lstStyle/>
          <a:p>
            <a:endParaRPr/>
          </a:p>
        </p:txBody>
      </p:sp>
      <p:sp>
        <p:nvSpPr>
          <p:cNvPr id="19" name="object 19"/>
          <p:cNvSpPr/>
          <p:nvPr/>
        </p:nvSpPr>
        <p:spPr>
          <a:xfrm>
            <a:off x="2101710" y="1443177"/>
            <a:ext cx="525145" cy="145415"/>
          </a:xfrm>
          <a:custGeom>
            <a:avLst/>
            <a:gdLst/>
            <a:ahLst/>
            <a:cxnLst/>
            <a:rect l="l" t="t" r="r" b="b"/>
            <a:pathLst>
              <a:path w="525144" h="145415">
                <a:moveTo>
                  <a:pt x="524586" y="0"/>
                </a:moveTo>
                <a:lnTo>
                  <a:pt x="0" y="0"/>
                </a:lnTo>
                <a:lnTo>
                  <a:pt x="258038" y="145376"/>
                </a:lnTo>
                <a:lnTo>
                  <a:pt x="524586" y="0"/>
                </a:lnTo>
                <a:close/>
              </a:path>
            </a:pathLst>
          </a:custGeom>
          <a:solidFill>
            <a:srgbClr val="F9BF3D"/>
          </a:solidFill>
        </p:spPr>
        <p:txBody>
          <a:bodyPr wrap="square" lIns="0" tIns="0" rIns="0" bIns="0" rtlCol="0"/>
          <a:lstStyle/>
          <a:p>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9589554" y="720001"/>
            <a:ext cx="646430" cy="347345"/>
          </a:xfrm>
          <a:custGeom>
            <a:avLst/>
            <a:gdLst/>
            <a:ahLst/>
            <a:cxnLst/>
            <a:rect l="l" t="t" r="r" b="b"/>
            <a:pathLst>
              <a:path w="646429" h="347344">
                <a:moveTo>
                  <a:pt x="493699" y="0"/>
                </a:moveTo>
                <a:lnTo>
                  <a:pt x="152400" y="0"/>
                </a:lnTo>
                <a:lnTo>
                  <a:pt x="104231" y="7769"/>
                </a:lnTo>
                <a:lnTo>
                  <a:pt x="62396" y="29405"/>
                </a:lnTo>
                <a:lnTo>
                  <a:pt x="29405" y="62396"/>
                </a:lnTo>
                <a:lnTo>
                  <a:pt x="7769" y="104231"/>
                </a:lnTo>
                <a:lnTo>
                  <a:pt x="0" y="152400"/>
                </a:lnTo>
                <a:lnTo>
                  <a:pt x="0" y="194894"/>
                </a:lnTo>
                <a:lnTo>
                  <a:pt x="7769" y="243067"/>
                </a:lnTo>
                <a:lnTo>
                  <a:pt x="29405" y="284902"/>
                </a:lnTo>
                <a:lnTo>
                  <a:pt x="62396" y="317891"/>
                </a:lnTo>
                <a:lnTo>
                  <a:pt x="104231" y="339525"/>
                </a:lnTo>
                <a:lnTo>
                  <a:pt x="152400" y="347294"/>
                </a:lnTo>
                <a:lnTo>
                  <a:pt x="493699" y="347294"/>
                </a:lnTo>
                <a:lnTo>
                  <a:pt x="541867" y="339525"/>
                </a:lnTo>
                <a:lnTo>
                  <a:pt x="583702" y="317891"/>
                </a:lnTo>
                <a:lnTo>
                  <a:pt x="616693" y="284902"/>
                </a:lnTo>
                <a:lnTo>
                  <a:pt x="638329" y="243067"/>
                </a:lnTo>
                <a:lnTo>
                  <a:pt x="646099" y="194894"/>
                </a:lnTo>
                <a:lnTo>
                  <a:pt x="646099" y="152400"/>
                </a:lnTo>
                <a:lnTo>
                  <a:pt x="638329" y="104231"/>
                </a:lnTo>
                <a:lnTo>
                  <a:pt x="616693" y="62396"/>
                </a:lnTo>
                <a:lnTo>
                  <a:pt x="583702" y="29405"/>
                </a:lnTo>
                <a:lnTo>
                  <a:pt x="541867" y="7769"/>
                </a:lnTo>
                <a:lnTo>
                  <a:pt x="493699" y="0"/>
                </a:lnTo>
                <a:close/>
              </a:path>
            </a:pathLst>
          </a:custGeom>
          <a:solidFill>
            <a:srgbClr val="006DAC"/>
          </a:solidFill>
        </p:spPr>
        <p:txBody>
          <a:bodyPr wrap="square" lIns="0" tIns="0" rIns="0" bIns="0" rtlCol="0"/>
          <a:lstStyle/>
          <a:p>
            <a:endParaRPr/>
          </a:p>
        </p:txBody>
      </p:sp>
      <p:sp>
        <p:nvSpPr>
          <p:cNvPr id="3" name="object 3"/>
          <p:cNvSpPr txBox="1"/>
          <p:nvPr/>
        </p:nvSpPr>
        <p:spPr>
          <a:xfrm>
            <a:off x="9811321" y="718717"/>
            <a:ext cx="189865" cy="320040"/>
          </a:xfrm>
          <a:prstGeom prst="rect">
            <a:avLst/>
          </a:prstGeom>
        </p:spPr>
        <p:txBody>
          <a:bodyPr vert="horz" wrap="square" lIns="0" tIns="16510" rIns="0" bIns="0" rtlCol="0">
            <a:spAutoFit/>
          </a:bodyPr>
          <a:lstStyle/>
          <a:p>
            <a:pPr marL="12700">
              <a:lnSpc>
                <a:spcPct val="100000"/>
              </a:lnSpc>
              <a:spcBef>
                <a:spcPts val="130"/>
              </a:spcBef>
            </a:pPr>
            <a:r>
              <a:rPr sz="1900" b="1" spc="170" dirty="0">
                <a:solidFill>
                  <a:srgbClr val="FFFFFF"/>
                </a:solidFill>
                <a:latin typeface="Arial"/>
                <a:cs typeface="Arial"/>
              </a:rPr>
              <a:t>4</a:t>
            </a:r>
            <a:endParaRPr sz="1900">
              <a:latin typeface="Arial"/>
              <a:cs typeface="Arial"/>
            </a:endParaRPr>
          </a:p>
        </p:txBody>
      </p:sp>
      <p:grpSp>
        <p:nvGrpSpPr>
          <p:cNvPr id="4" name="object 4"/>
          <p:cNvGrpSpPr/>
          <p:nvPr/>
        </p:nvGrpSpPr>
        <p:grpSpPr>
          <a:xfrm>
            <a:off x="470230" y="542048"/>
            <a:ext cx="569595" cy="572135"/>
            <a:chOff x="470230" y="542048"/>
            <a:chExt cx="569595" cy="572135"/>
          </a:xfrm>
        </p:grpSpPr>
        <p:sp>
          <p:nvSpPr>
            <p:cNvPr id="5" name="object 5"/>
            <p:cNvSpPr/>
            <p:nvPr/>
          </p:nvSpPr>
          <p:spPr>
            <a:xfrm>
              <a:off x="621969" y="542048"/>
              <a:ext cx="266065" cy="572135"/>
            </a:xfrm>
            <a:custGeom>
              <a:avLst/>
              <a:gdLst/>
              <a:ahLst/>
              <a:cxnLst/>
              <a:rect l="l" t="t" r="r" b="b"/>
              <a:pathLst>
                <a:path w="266065" h="572135">
                  <a:moveTo>
                    <a:pt x="264668" y="118198"/>
                  </a:moveTo>
                  <a:lnTo>
                    <a:pt x="250444" y="71716"/>
                  </a:lnTo>
                  <a:lnTo>
                    <a:pt x="221411" y="34201"/>
                  </a:lnTo>
                  <a:lnTo>
                    <a:pt x="181038" y="9131"/>
                  </a:lnTo>
                  <a:lnTo>
                    <a:pt x="132765" y="0"/>
                  </a:lnTo>
                  <a:lnTo>
                    <a:pt x="84505" y="9131"/>
                  </a:lnTo>
                  <a:lnTo>
                    <a:pt x="44145" y="34201"/>
                  </a:lnTo>
                  <a:lnTo>
                    <a:pt x="15113" y="71716"/>
                  </a:lnTo>
                  <a:lnTo>
                    <a:pt x="889" y="118198"/>
                  </a:lnTo>
                  <a:lnTo>
                    <a:pt x="0" y="128282"/>
                  </a:lnTo>
                  <a:lnTo>
                    <a:pt x="0" y="346964"/>
                  </a:lnTo>
                  <a:lnTo>
                    <a:pt x="37934" y="346964"/>
                  </a:lnTo>
                  <a:lnTo>
                    <a:pt x="37934" y="224955"/>
                  </a:lnTo>
                  <a:lnTo>
                    <a:pt x="37934" y="128257"/>
                  </a:lnTo>
                  <a:lnTo>
                    <a:pt x="50241" y="86563"/>
                  </a:lnTo>
                  <a:lnTo>
                    <a:pt x="99288" y="44272"/>
                  </a:lnTo>
                  <a:lnTo>
                    <a:pt x="132765" y="38125"/>
                  </a:lnTo>
                  <a:lnTo>
                    <a:pt x="166268" y="44272"/>
                  </a:lnTo>
                  <a:lnTo>
                    <a:pt x="194525" y="61163"/>
                  </a:lnTo>
                  <a:lnTo>
                    <a:pt x="215315" y="86563"/>
                  </a:lnTo>
                  <a:lnTo>
                    <a:pt x="226390" y="118198"/>
                  </a:lnTo>
                  <a:lnTo>
                    <a:pt x="264668" y="118198"/>
                  </a:lnTo>
                  <a:close/>
                </a:path>
                <a:path w="266065" h="572135">
                  <a:moveTo>
                    <a:pt x="265557" y="224955"/>
                  </a:moveTo>
                  <a:lnTo>
                    <a:pt x="227622" y="224955"/>
                  </a:lnTo>
                  <a:lnTo>
                    <a:pt x="227622" y="346964"/>
                  </a:lnTo>
                  <a:lnTo>
                    <a:pt x="227622" y="443661"/>
                  </a:lnTo>
                  <a:lnTo>
                    <a:pt x="215315" y="485368"/>
                  </a:lnTo>
                  <a:lnTo>
                    <a:pt x="166268" y="527659"/>
                  </a:lnTo>
                  <a:lnTo>
                    <a:pt x="132778" y="533793"/>
                  </a:lnTo>
                  <a:lnTo>
                    <a:pt x="99288" y="527659"/>
                  </a:lnTo>
                  <a:lnTo>
                    <a:pt x="71031" y="510768"/>
                  </a:lnTo>
                  <a:lnTo>
                    <a:pt x="50241" y="485368"/>
                  </a:lnTo>
                  <a:lnTo>
                    <a:pt x="39166" y="453720"/>
                  </a:lnTo>
                  <a:lnTo>
                    <a:pt x="889" y="453720"/>
                  </a:lnTo>
                  <a:lnTo>
                    <a:pt x="15113" y="500214"/>
                  </a:lnTo>
                  <a:lnTo>
                    <a:pt x="44132" y="537730"/>
                  </a:lnTo>
                  <a:lnTo>
                    <a:pt x="84505" y="562800"/>
                  </a:lnTo>
                  <a:lnTo>
                    <a:pt x="132778" y="571919"/>
                  </a:lnTo>
                  <a:lnTo>
                    <a:pt x="181038" y="562800"/>
                  </a:lnTo>
                  <a:lnTo>
                    <a:pt x="221411" y="537730"/>
                  </a:lnTo>
                  <a:lnTo>
                    <a:pt x="250444" y="500214"/>
                  </a:lnTo>
                  <a:lnTo>
                    <a:pt x="264680" y="453720"/>
                  </a:lnTo>
                  <a:lnTo>
                    <a:pt x="265557" y="443636"/>
                  </a:lnTo>
                  <a:lnTo>
                    <a:pt x="265557" y="224955"/>
                  </a:lnTo>
                  <a:close/>
                </a:path>
              </a:pathLst>
            </a:custGeom>
            <a:solidFill>
              <a:srgbClr val="006DAC"/>
            </a:solidFill>
          </p:spPr>
          <p:txBody>
            <a:bodyPr wrap="square" lIns="0" tIns="0" rIns="0" bIns="0" rtlCol="0"/>
            <a:lstStyle/>
            <a:p>
              <a:endParaRPr/>
            </a:p>
          </p:txBody>
        </p:sp>
        <p:sp>
          <p:nvSpPr>
            <p:cNvPr id="6" name="object 6"/>
            <p:cNvSpPr/>
            <p:nvPr/>
          </p:nvSpPr>
          <p:spPr>
            <a:xfrm>
              <a:off x="470230" y="694562"/>
              <a:ext cx="569595" cy="267335"/>
            </a:xfrm>
            <a:custGeom>
              <a:avLst/>
              <a:gdLst/>
              <a:ahLst/>
              <a:cxnLst/>
              <a:rect l="l" t="t" r="r" b="b"/>
              <a:pathLst>
                <a:path w="569594" h="267334">
                  <a:moveTo>
                    <a:pt x="345224" y="228777"/>
                  </a:moveTo>
                  <a:lnTo>
                    <a:pt x="127609" y="228777"/>
                  </a:lnTo>
                  <a:lnTo>
                    <a:pt x="122555" y="228346"/>
                  </a:lnTo>
                  <a:lnTo>
                    <a:pt x="86118" y="216420"/>
                  </a:lnTo>
                  <a:lnTo>
                    <a:pt x="44030" y="167119"/>
                  </a:lnTo>
                  <a:lnTo>
                    <a:pt x="37934" y="133451"/>
                  </a:lnTo>
                  <a:lnTo>
                    <a:pt x="44030" y="99809"/>
                  </a:lnTo>
                  <a:lnTo>
                    <a:pt x="60845" y="71399"/>
                  </a:lnTo>
                  <a:lnTo>
                    <a:pt x="86118" y="50507"/>
                  </a:lnTo>
                  <a:lnTo>
                    <a:pt x="117602" y="39370"/>
                  </a:lnTo>
                  <a:lnTo>
                    <a:pt x="117602" y="914"/>
                  </a:lnTo>
                  <a:lnTo>
                    <a:pt x="71335" y="15201"/>
                  </a:lnTo>
                  <a:lnTo>
                    <a:pt x="34010" y="44373"/>
                  </a:lnTo>
                  <a:lnTo>
                    <a:pt x="9080" y="84950"/>
                  </a:lnTo>
                  <a:lnTo>
                    <a:pt x="0" y="133451"/>
                  </a:lnTo>
                  <a:lnTo>
                    <a:pt x="9080" y="181965"/>
                  </a:lnTo>
                  <a:lnTo>
                    <a:pt x="34010" y="222542"/>
                  </a:lnTo>
                  <a:lnTo>
                    <a:pt x="71335" y="251714"/>
                  </a:lnTo>
                  <a:lnTo>
                    <a:pt x="117602" y="266001"/>
                  </a:lnTo>
                  <a:lnTo>
                    <a:pt x="127635" y="266903"/>
                  </a:lnTo>
                  <a:lnTo>
                    <a:pt x="223824" y="266903"/>
                  </a:lnTo>
                  <a:lnTo>
                    <a:pt x="345224" y="266903"/>
                  </a:lnTo>
                  <a:lnTo>
                    <a:pt x="345224" y="228777"/>
                  </a:lnTo>
                  <a:close/>
                </a:path>
                <a:path w="569594" h="267334">
                  <a:moveTo>
                    <a:pt x="569061" y="133451"/>
                  </a:moveTo>
                  <a:lnTo>
                    <a:pt x="559968" y="84950"/>
                  </a:lnTo>
                  <a:lnTo>
                    <a:pt x="535038" y="44373"/>
                  </a:lnTo>
                  <a:lnTo>
                    <a:pt x="497700" y="15201"/>
                  </a:lnTo>
                  <a:lnTo>
                    <a:pt x="451446" y="901"/>
                  </a:lnTo>
                  <a:lnTo>
                    <a:pt x="441401" y="0"/>
                  </a:lnTo>
                  <a:lnTo>
                    <a:pt x="223824" y="0"/>
                  </a:lnTo>
                  <a:lnTo>
                    <a:pt x="223824" y="38138"/>
                  </a:lnTo>
                  <a:lnTo>
                    <a:pt x="441439" y="38138"/>
                  </a:lnTo>
                  <a:lnTo>
                    <a:pt x="446506" y="38569"/>
                  </a:lnTo>
                  <a:lnTo>
                    <a:pt x="482917" y="50495"/>
                  </a:lnTo>
                  <a:lnTo>
                    <a:pt x="525005" y="99796"/>
                  </a:lnTo>
                  <a:lnTo>
                    <a:pt x="531114" y="133451"/>
                  </a:lnTo>
                  <a:lnTo>
                    <a:pt x="525005" y="167106"/>
                  </a:lnTo>
                  <a:lnTo>
                    <a:pt x="508190" y="195516"/>
                  </a:lnTo>
                  <a:lnTo>
                    <a:pt x="482917" y="216408"/>
                  </a:lnTo>
                  <a:lnTo>
                    <a:pt x="451446" y="227533"/>
                  </a:lnTo>
                  <a:lnTo>
                    <a:pt x="451446" y="265988"/>
                  </a:lnTo>
                  <a:lnTo>
                    <a:pt x="497700" y="251714"/>
                  </a:lnTo>
                  <a:lnTo>
                    <a:pt x="535038" y="222542"/>
                  </a:lnTo>
                  <a:lnTo>
                    <a:pt x="559968" y="181965"/>
                  </a:lnTo>
                  <a:lnTo>
                    <a:pt x="569061" y="133451"/>
                  </a:lnTo>
                  <a:close/>
                </a:path>
              </a:pathLst>
            </a:custGeom>
            <a:solidFill>
              <a:srgbClr val="FEBF48"/>
            </a:solidFill>
          </p:spPr>
          <p:txBody>
            <a:bodyPr wrap="square" lIns="0" tIns="0" rIns="0" bIns="0" rtlCol="0"/>
            <a:lstStyle/>
            <a:p>
              <a:endParaRPr/>
            </a:p>
          </p:txBody>
        </p:sp>
        <p:pic>
          <p:nvPicPr>
            <p:cNvPr id="7" name="object 7"/>
            <p:cNvPicPr/>
            <p:nvPr/>
          </p:nvPicPr>
          <p:blipFill>
            <a:blip r:embed="rId2" cstate="print"/>
            <a:stretch>
              <a:fillRect/>
            </a:stretch>
          </p:blipFill>
          <p:spPr>
            <a:xfrm>
              <a:off x="501115" y="577418"/>
              <a:ext cx="87248" cy="87706"/>
            </a:xfrm>
            <a:prstGeom prst="rect">
              <a:avLst/>
            </a:prstGeom>
          </p:spPr>
        </p:pic>
        <p:pic>
          <p:nvPicPr>
            <p:cNvPr id="8" name="object 8"/>
            <p:cNvPicPr/>
            <p:nvPr/>
          </p:nvPicPr>
          <p:blipFill>
            <a:blip r:embed="rId3" cstate="print"/>
            <a:stretch>
              <a:fillRect/>
            </a:stretch>
          </p:blipFill>
          <p:spPr>
            <a:xfrm>
              <a:off x="921144" y="577418"/>
              <a:ext cx="87249" cy="87706"/>
            </a:xfrm>
            <a:prstGeom prst="rect">
              <a:avLst/>
            </a:prstGeom>
          </p:spPr>
        </p:pic>
        <p:pic>
          <p:nvPicPr>
            <p:cNvPr id="9" name="object 9"/>
            <p:cNvPicPr/>
            <p:nvPr/>
          </p:nvPicPr>
          <p:blipFill>
            <a:blip r:embed="rId3" cstate="print"/>
            <a:stretch>
              <a:fillRect/>
            </a:stretch>
          </p:blipFill>
          <p:spPr>
            <a:xfrm>
              <a:off x="501115" y="990904"/>
              <a:ext cx="87248" cy="87706"/>
            </a:xfrm>
            <a:prstGeom prst="rect">
              <a:avLst/>
            </a:prstGeom>
          </p:spPr>
        </p:pic>
        <p:pic>
          <p:nvPicPr>
            <p:cNvPr id="10" name="object 10"/>
            <p:cNvPicPr/>
            <p:nvPr/>
          </p:nvPicPr>
          <p:blipFill>
            <a:blip r:embed="rId2" cstate="print"/>
            <a:stretch>
              <a:fillRect/>
            </a:stretch>
          </p:blipFill>
          <p:spPr>
            <a:xfrm>
              <a:off x="921144" y="990904"/>
              <a:ext cx="87249" cy="87706"/>
            </a:xfrm>
            <a:prstGeom prst="rect">
              <a:avLst/>
            </a:prstGeom>
          </p:spPr>
        </p:pic>
      </p:grpSp>
      <p:pic>
        <p:nvPicPr>
          <p:cNvPr id="11" name="object 11"/>
          <p:cNvPicPr/>
          <p:nvPr/>
        </p:nvPicPr>
        <p:blipFill>
          <a:blip r:embed="rId4" cstate="print"/>
          <a:stretch>
            <a:fillRect/>
          </a:stretch>
        </p:blipFill>
        <p:spPr>
          <a:xfrm>
            <a:off x="1153092" y="577418"/>
            <a:ext cx="577790" cy="501192"/>
          </a:xfrm>
          <a:prstGeom prst="rect">
            <a:avLst/>
          </a:prstGeom>
        </p:spPr>
      </p:pic>
      <p:sp>
        <p:nvSpPr>
          <p:cNvPr id="12" name="object 12"/>
          <p:cNvSpPr txBox="1">
            <a:spLocks noGrp="1"/>
          </p:cNvSpPr>
          <p:nvPr>
            <p:ph type="title"/>
          </p:nvPr>
        </p:nvSpPr>
        <p:spPr>
          <a:prstGeom prst="rect">
            <a:avLst/>
          </a:prstGeom>
        </p:spPr>
        <p:txBody>
          <a:bodyPr vert="horz" wrap="square" lIns="0" tIns="279400" rIns="0" bIns="0" rtlCol="0">
            <a:spAutoFit/>
          </a:bodyPr>
          <a:lstStyle/>
          <a:p>
            <a:pPr marL="13335">
              <a:lnSpc>
                <a:spcPct val="100000"/>
              </a:lnSpc>
              <a:spcBef>
                <a:spcPts val="100"/>
              </a:spcBef>
              <a:tabLst>
                <a:tab pos="7426959" algn="l"/>
              </a:tabLst>
            </a:pPr>
            <a:r>
              <a:rPr spc="-330" dirty="0"/>
              <a:t>JOINT</a:t>
            </a:r>
            <a:r>
              <a:rPr spc="-280" dirty="0"/>
              <a:t> </a:t>
            </a:r>
            <a:r>
              <a:rPr spc="-434" dirty="0"/>
              <a:t>ACTIVITY</a:t>
            </a:r>
            <a:r>
              <a:rPr dirty="0"/>
              <a:t>	</a:t>
            </a:r>
          </a:p>
        </p:txBody>
      </p:sp>
      <p:sp>
        <p:nvSpPr>
          <p:cNvPr id="13" name="object 13"/>
          <p:cNvSpPr/>
          <p:nvPr/>
        </p:nvSpPr>
        <p:spPr>
          <a:xfrm>
            <a:off x="7198220" y="3089262"/>
            <a:ext cx="60325" cy="60325"/>
          </a:xfrm>
          <a:custGeom>
            <a:avLst/>
            <a:gdLst/>
            <a:ahLst/>
            <a:cxnLst/>
            <a:rect l="l" t="t" r="r" b="b"/>
            <a:pathLst>
              <a:path w="60325" h="60325">
                <a:moveTo>
                  <a:pt x="30022" y="0"/>
                </a:moveTo>
                <a:lnTo>
                  <a:pt x="18339" y="2360"/>
                </a:lnTo>
                <a:lnTo>
                  <a:pt x="8796" y="8796"/>
                </a:lnTo>
                <a:lnTo>
                  <a:pt x="2360" y="18339"/>
                </a:lnTo>
                <a:lnTo>
                  <a:pt x="0" y="30022"/>
                </a:lnTo>
                <a:lnTo>
                  <a:pt x="2360" y="41711"/>
                </a:lnTo>
                <a:lnTo>
                  <a:pt x="8796" y="51254"/>
                </a:lnTo>
                <a:lnTo>
                  <a:pt x="18339" y="57686"/>
                </a:lnTo>
                <a:lnTo>
                  <a:pt x="30022" y="60045"/>
                </a:lnTo>
                <a:lnTo>
                  <a:pt x="41711" y="57686"/>
                </a:lnTo>
                <a:lnTo>
                  <a:pt x="51254" y="51254"/>
                </a:lnTo>
                <a:lnTo>
                  <a:pt x="57686" y="41711"/>
                </a:lnTo>
                <a:lnTo>
                  <a:pt x="60045" y="30022"/>
                </a:lnTo>
                <a:lnTo>
                  <a:pt x="57686" y="18339"/>
                </a:lnTo>
                <a:lnTo>
                  <a:pt x="51254" y="8796"/>
                </a:lnTo>
                <a:lnTo>
                  <a:pt x="41711" y="2360"/>
                </a:lnTo>
                <a:lnTo>
                  <a:pt x="30022" y="0"/>
                </a:lnTo>
                <a:close/>
              </a:path>
            </a:pathLst>
          </a:custGeom>
          <a:solidFill>
            <a:srgbClr val="FEBF48"/>
          </a:solidFill>
        </p:spPr>
        <p:txBody>
          <a:bodyPr wrap="square" lIns="0" tIns="0" rIns="0" bIns="0" rtlCol="0"/>
          <a:lstStyle/>
          <a:p>
            <a:endParaRPr/>
          </a:p>
        </p:txBody>
      </p:sp>
      <p:sp>
        <p:nvSpPr>
          <p:cNvPr id="14" name="object 14"/>
          <p:cNvSpPr/>
          <p:nvPr/>
        </p:nvSpPr>
        <p:spPr>
          <a:xfrm>
            <a:off x="7198220" y="3902062"/>
            <a:ext cx="60325" cy="60325"/>
          </a:xfrm>
          <a:custGeom>
            <a:avLst/>
            <a:gdLst/>
            <a:ahLst/>
            <a:cxnLst/>
            <a:rect l="l" t="t" r="r" b="b"/>
            <a:pathLst>
              <a:path w="60325" h="60325">
                <a:moveTo>
                  <a:pt x="30022" y="0"/>
                </a:moveTo>
                <a:lnTo>
                  <a:pt x="18339" y="2360"/>
                </a:lnTo>
                <a:lnTo>
                  <a:pt x="8796" y="8796"/>
                </a:lnTo>
                <a:lnTo>
                  <a:pt x="2360" y="18339"/>
                </a:lnTo>
                <a:lnTo>
                  <a:pt x="0" y="30022"/>
                </a:lnTo>
                <a:lnTo>
                  <a:pt x="2360" y="41711"/>
                </a:lnTo>
                <a:lnTo>
                  <a:pt x="8796" y="51254"/>
                </a:lnTo>
                <a:lnTo>
                  <a:pt x="18339" y="57686"/>
                </a:lnTo>
                <a:lnTo>
                  <a:pt x="30022" y="60045"/>
                </a:lnTo>
                <a:lnTo>
                  <a:pt x="41711" y="57686"/>
                </a:lnTo>
                <a:lnTo>
                  <a:pt x="51254" y="51254"/>
                </a:lnTo>
                <a:lnTo>
                  <a:pt x="57686" y="41711"/>
                </a:lnTo>
                <a:lnTo>
                  <a:pt x="60045" y="30022"/>
                </a:lnTo>
                <a:lnTo>
                  <a:pt x="57686" y="18339"/>
                </a:lnTo>
                <a:lnTo>
                  <a:pt x="51254" y="8796"/>
                </a:lnTo>
                <a:lnTo>
                  <a:pt x="41711" y="2360"/>
                </a:lnTo>
                <a:lnTo>
                  <a:pt x="30022" y="0"/>
                </a:lnTo>
                <a:close/>
              </a:path>
            </a:pathLst>
          </a:custGeom>
          <a:solidFill>
            <a:srgbClr val="FEBF48"/>
          </a:solidFill>
        </p:spPr>
        <p:txBody>
          <a:bodyPr wrap="square" lIns="0" tIns="0" rIns="0" bIns="0" rtlCol="0"/>
          <a:lstStyle/>
          <a:p>
            <a:endParaRPr/>
          </a:p>
        </p:txBody>
      </p:sp>
      <p:sp>
        <p:nvSpPr>
          <p:cNvPr id="15" name="object 15"/>
          <p:cNvSpPr txBox="1"/>
          <p:nvPr/>
        </p:nvSpPr>
        <p:spPr>
          <a:xfrm>
            <a:off x="6939877" y="1446352"/>
            <a:ext cx="3176270" cy="5262531"/>
          </a:xfrm>
          <a:prstGeom prst="rect">
            <a:avLst/>
          </a:prstGeom>
          <a:ln w="12700">
            <a:solidFill>
              <a:srgbClr val="FEBF48"/>
            </a:solidFill>
          </a:ln>
        </p:spPr>
        <p:txBody>
          <a:bodyPr vert="horz" wrap="square" lIns="0" tIns="156845" rIns="0" bIns="0" rtlCol="0">
            <a:spAutoFit/>
          </a:bodyPr>
          <a:lstStyle/>
          <a:p>
            <a:pPr marL="257810" marR="727710" algn="just">
              <a:lnSpc>
                <a:spcPct val="112500"/>
              </a:lnSpc>
              <a:spcBef>
                <a:spcPts val="1235"/>
              </a:spcBef>
            </a:pPr>
            <a:r>
              <a:rPr sz="2000" spc="-160" dirty="0">
                <a:solidFill>
                  <a:srgbClr val="231F20"/>
                </a:solidFill>
                <a:latin typeface="Trebuchet MS"/>
                <a:cs typeface="Trebuchet MS"/>
              </a:rPr>
              <a:t>Representatives</a:t>
            </a:r>
            <a:r>
              <a:rPr sz="2000" spc="125" dirty="0">
                <a:solidFill>
                  <a:srgbClr val="231F20"/>
                </a:solidFill>
                <a:latin typeface="Trebuchet MS"/>
                <a:cs typeface="Trebuchet MS"/>
              </a:rPr>
              <a:t> </a:t>
            </a:r>
            <a:r>
              <a:rPr sz="2000" spc="-380" dirty="0">
                <a:solidFill>
                  <a:srgbClr val="231F20"/>
                </a:solidFill>
                <a:latin typeface="Trebuchet MS"/>
                <a:cs typeface="Trebuchet MS"/>
              </a:rPr>
              <a:t>of</a:t>
            </a:r>
            <a:r>
              <a:rPr sz="2000" spc="229" dirty="0">
                <a:solidFill>
                  <a:srgbClr val="231F20"/>
                </a:solidFill>
                <a:latin typeface="Trebuchet MS"/>
                <a:cs typeface="Trebuchet MS"/>
              </a:rPr>
              <a:t> </a:t>
            </a:r>
            <a:r>
              <a:rPr sz="2000" spc="-110" dirty="0">
                <a:solidFill>
                  <a:srgbClr val="231F20"/>
                </a:solidFill>
                <a:latin typeface="Trebuchet MS"/>
                <a:cs typeface="Trebuchet MS"/>
              </a:rPr>
              <a:t>the </a:t>
            </a:r>
            <a:r>
              <a:rPr sz="2000" spc="-370" dirty="0">
                <a:solidFill>
                  <a:srgbClr val="006DAC"/>
                </a:solidFill>
                <a:latin typeface="Verdana"/>
                <a:cs typeface="Verdana"/>
              </a:rPr>
              <a:t>U</a:t>
            </a:r>
            <a:r>
              <a:rPr lang="en-US" sz="2000" spc="-370" dirty="0">
                <a:solidFill>
                  <a:srgbClr val="006DAC"/>
                </a:solidFill>
                <a:latin typeface="Verdana"/>
                <a:cs typeface="Verdana"/>
              </a:rPr>
              <a:t>FP</a:t>
            </a:r>
            <a:r>
              <a:rPr sz="2000" spc="-370" dirty="0">
                <a:solidFill>
                  <a:srgbClr val="006DAC"/>
                </a:solidFill>
                <a:latin typeface="Verdana"/>
                <a:cs typeface="Verdana"/>
              </a:rPr>
              <a:t>MO</a:t>
            </a:r>
            <a:r>
              <a:rPr sz="2000" spc="195" dirty="0">
                <a:solidFill>
                  <a:srgbClr val="006DAC"/>
                </a:solidFill>
                <a:latin typeface="Verdana"/>
                <a:cs typeface="Verdana"/>
              </a:rPr>
              <a:t> </a:t>
            </a:r>
            <a:r>
              <a:rPr sz="2000" spc="-170" dirty="0">
                <a:solidFill>
                  <a:srgbClr val="231F20"/>
                </a:solidFill>
                <a:latin typeface="Trebuchet MS"/>
                <a:cs typeface="Trebuchet MS"/>
              </a:rPr>
              <a:t>participate</a:t>
            </a:r>
            <a:r>
              <a:rPr sz="2000" spc="125" dirty="0">
                <a:solidFill>
                  <a:srgbClr val="231F20"/>
                </a:solidFill>
                <a:latin typeface="Trebuchet MS"/>
                <a:cs typeface="Trebuchet MS"/>
              </a:rPr>
              <a:t> </a:t>
            </a:r>
            <a:r>
              <a:rPr sz="2000" spc="-25" dirty="0">
                <a:solidFill>
                  <a:srgbClr val="231F20"/>
                </a:solidFill>
                <a:latin typeface="Trebuchet MS"/>
                <a:cs typeface="Trebuchet MS"/>
              </a:rPr>
              <a:t>in </a:t>
            </a:r>
            <a:r>
              <a:rPr sz="2000" spc="-65" dirty="0">
                <a:solidFill>
                  <a:srgbClr val="231F20"/>
                </a:solidFill>
                <a:latin typeface="Trebuchet MS"/>
                <a:cs typeface="Trebuchet MS"/>
              </a:rPr>
              <a:t>such</a:t>
            </a:r>
            <a:r>
              <a:rPr sz="2000" spc="-95" dirty="0">
                <a:solidFill>
                  <a:srgbClr val="231F20"/>
                </a:solidFill>
                <a:latin typeface="Trebuchet MS"/>
                <a:cs typeface="Trebuchet MS"/>
              </a:rPr>
              <a:t> </a:t>
            </a:r>
            <a:r>
              <a:rPr sz="2000" spc="-290" dirty="0">
                <a:solidFill>
                  <a:srgbClr val="006DAC"/>
                </a:solidFill>
                <a:latin typeface="Verdana"/>
                <a:cs typeface="Verdana"/>
              </a:rPr>
              <a:t>UEMS</a:t>
            </a:r>
            <a:r>
              <a:rPr sz="2000" spc="-195" dirty="0">
                <a:solidFill>
                  <a:srgbClr val="006DAC"/>
                </a:solidFill>
                <a:latin typeface="Verdana"/>
                <a:cs typeface="Verdana"/>
              </a:rPr>
              <a:t> </a:t>
            </a:r>
            <a:r>
              <a:rPr sz="2000" spc="-135" dirty="0">
                <a:solidFill>
                  <a:srgbClr val="231F20"/>
                </a:solidFill>
                <a:latin typeface="Trebuchet MS"/>
                <a:cs typeface="Trebuchet MS"/>
              </a:rPr>
              <a:t>events</a:t>
            </a:r>
            <a:r>
              <a:rPr sz="2000" spc="-90" dirty="0">
                <a:solidFill>
                  <a:srgbClr val="231F20"/>
                </a:solidFill>
                <a:latin typeface="Trebuchet MS"/>
                <a:cs typeface="Trebuchet MS"/>
              </a:rPr>
              <a:t> </a:t>
            </a:r>
            <a:r>
              <a:rPr sz="2000" spc="-114" dirty="0">
                <a:solidFill>
                  <a:srgbClr val="231F20"/>
                </a:solidFill>
                <a:latin typeface="Trebuchet MS"/>
                <a:cs typeface="Trebuchet MS"/>
              </a:rPr>
              <a:t>as:</a:t>
            </a:r>
            <a:endParaRPr sz="2000" dirty="0">
              <a:latin typeface="Trebuchet MS"/>
              <a:cs typeface="Trebuchet MS"/>
            </a:endParaRPr>
          </a:p>
          <a:p>
            <a:pPr>
              <a:lnSpc>
                <a:spcPct val="100000"/>
              </a:lnSpc>
              <a:spcBef>
                <a:spcPts val="395"/>
              </a:spcBef>
            </a:pPr>
            <a:endParaRPr sz="2000" dirty="0">
              <a:latin typeface="Trebuchet MS"/>
              <a:cs typeface="Trebuchet MS"/>
            </a:endParaRPr>
          </a:p>
          <a:p>
            <a:pPr marL="438150" marR="1105535">
              <a:lnSpc>
                <a:spcPct val="109400"/>
              </a:lnSpc>
            </a:pPr>
            <a:r>
              <a:rPr sz="1600" spc="-120" dirty="0">
                <a:solidFill>
                  <a:srgbClr val="231F20"/>
                </a:solidFill>
                <a:latin typeface="Trebuchet MS"/>
                <a:cs typeface="Trebuchet MS"/>
              </a:rPr>
              <a:t>UEMS</a:t>
            </a:r>
            <a:r>
              <a:rPr sz="1600" spc="-95" dirty="0">
                <a:solidFill>
                  <a:srgbClr val="231F20"/>
                </a:solidFill>
                <a:latin typeface="Trebuchet MS"/>
                <a:cs typeface="Trebuchet MS"/>
              </a:rPr>
              <a:t> </a:t>
            </a:r>
            <a:r>
              <a:rPr sz="1600" spc="-125" dirty="0">
                <a:solidFill>
                  <a:srgbClr val="231F20"/>
                </a:solidFill>
                <a:latin typeface="Trebuchet MS"/>
                <a:cs typeface="Trebuchet MS"/>
              </a:rPr>
              <a:t>Advisory</a:t>
            </a:r>
            <a:r>
              <a:rPr sz="1600" spc="-90" dirty="0">
                <a:solidFill>
                  <a:srgbClr val="231F20"/>
                </a:solidFill>
                <a:latin typeface="Trebuchet MS"/>
                <a:cs typeface="Trebuchet MS"/>
              </a:rPr>
              <a:t> </a:t>
            </a:r>
            <a:r>
              <a:rPr sz="1600" spc="-105" dirty="0">
                <a:solidFill>
                  <a:srgbClr val="231F20"/>
                </a:solidFill>
                <a:latin typeface="Trebuchet MS"/>
                <a:cs typeface="Trebuchet MS"/>
              </a:rPr>
              <a:t>Board </a:t>
            </a:r>
            <a:r>
              <a:rPr sz="1600" spc="-70" dirty="0">
                <a:solidFill>
                  <a:srgbClr val="231F20"/>
                </a:solidFill>
                <a:latin typeface="Trebuchet MS"/>
                <a:cs typeface="Trebuchet MS"/>
              </a:rPr>
              <a:t>20-</a:t>
            </a:r>
            <a:r>
              <a:rPr sz="1600" spc="-75" dirty="0">
                <a:solidFill>
                  <a:srgbClr val="231F20"/>
                </a:solidFill>
                <a:latin typeface="Trebuchet MS"/>
                <a:cs typeface="Trebuchet MS"/>
              </a:rPr>
              <a:t>21</a:t>
            </a:r>
            <a:r>
              <a:rPr sz="1600" spc="-45" dirty="0">
                <a:solidFill>
                  <a:srgbClr val="231F20"/>
                </a:solidFill>
                <a:latin typeface="Trebuchet MS"/>
                <a:cs typeface="Trebuchet MS"/>
              </a:rPr>
              <a:t> </a:t>
            </a:r>
            <a:r>
              <a:rPr sz="1600" spc="-145" dirty="0">
                <a:solidFill>
                  <a:srgbClr val="231F20"/>
                </a:solidFill>
                <a:latin typeface="Trebuchet MS"/>
                <a:cs typeface="Trebuchet MS"/>
              </a:rPr>
              <a:t>October</a:t>
            </a:r>
            <a:r>
              <a:rPr sz="1600" spc="-80" dirty="0">
                <a:solidFill>
                  <a:srgbClr val="231F20"/>
                </a:solidFill>
                <a:latin typeface="Trebuchet MS"/>
                <a:cs typeface="Trebuchet MS"/>
              </a:rPr>
              <a:t> </a:t>
            </a:r>
            <a:r>
              <a:rPr sz="1600" spc="-20" dirty="0">
                <a:solidFill>
                  <a:srgbClr val="231F20"/>
                </a:solidFill>
                <a:latin typeface="Trebuchet MS"/>
                <a:cs typeface="Trebuchet MS"/>
              </a:rPr>
              <a:t>2023</a:t>
            </a:r>
            <a:endParaRPr sz="1600" dirty="0">
              <a:latin typeface="Trebuchet MS"/>
              <a:cs typeface="Trebuchet MS"/>
            </a:endParaRPr>
          </a:p>
          <a:p>
            <a:pPr>
              <a:lnSpc>
                <a:spcPct val="100000"/>
              </a:lnSpc>
              <a:spcBef>
                <a:spcPts val="340"/>
              </a:spcBef>
            </a:pPr>
            <a:endParaRPr sz="1600" dirty="0">
              <a:latin typeface="Trebuchet MS"/>
              <a:cs typeface="Trebuchet MS"/>
            </a:endParaRPr>
          </a:p>
          <a:p>
            <a:pPr marL="438150" marR="255270">
              <a:lnSpc>
                <a:spcPct val="109400"/>
              </a:lnSpc>
            </a:pPr>
            <a:r>
              <a:rPr sz="1600" spc="-110" dirty="0">
                <a:solidFill>
                  <a:srgbClr val="231F20"/>
                </a:solidFill>
                <a:latin typeface="Trebuchet MS"/>
                <a:cs typeface="Trebuchet MS"/>
              </a:rPr>
              <a:t>Chamber</a:t>
            </a:r>
            <a:r>
              <a:rPr sz="1600" spc="-95" dirty="0">
                <a:solidFill>
                  <a:srgbClr val="231F20"/>
                </a:solidFill>
                <a:latin typeface="Trebuchet MS"/>
                <a:cs typeface="Trebuchet MS"/>
              </a:rPr>
              <a:t> </a:t>
            </a:r>
            <a:r>
              <a:rPr sz="1600" spc="-145" dirty="0">
                <a:solidFill>
                  <a:srgbClr val="231F20"/>
                </a:solidFill>
                <a:latin typeface="Trebuchet MS"/>
                <a:cs typeface="Trebuchet MS"/>
              </a:rPr>
              <a:t>of</a:t>
            </a:r>
            <a:r>
              <a:rPr sz="1600" spc="-90" dirty="0">
                <a:solidFill>
                  <a:srgbClr val="231F20"/>
                </a:solidFill>
                <a:latin typeface="Trebuchet MS"/>
                <a:cs typeface="Trebuchet MS"/>
              </a:rPr>
              <a:t> </a:t>
            </a:r>
            <a:r>
              <a:rPr sz="1600" spc="-114" dirty="0">
                <a:solidFill>
                  <a:srgbClr val="231F20"/>
                </a:solidFill>
                <a:latin typeface="Trebuchet MS"/>
                <a:cs typeface="Trebuchet MS"/>
              </a:rPr>
              <a:t>Medical</a:t>
            </a:r>
            <a:r>
              <a:rPr sz="1600" spc="-55" dirty="0">
                <a:solidFill>
                  <a:srgbClr val="231F20"/>
                </a:solidFill>
                <a:latin typeface="Trebuchet MS"/>
                <a:cs typeface="Trebuchet MS"/>
              </a:rPr>
              <a:t> </a:t>
            </a:r>
            <a:r>
              <a:rPr sz="1600" spc="-70" dirty="0">
                <a:solidFill>
                  <a:srgbClr val="231F20"/>
                </a:solidFill>
                <a:latin typeface="Trebuchet MS"/>
                <a:cs typeface="Trebuchet MS"/>
              </a:rPr>
              <a:t>Specialists </a:t>
            </a:r>
            <a:r>
              <a:rPr sz="1600" spc="-145" dirty="0">
                <a:solidFill>
                  <a:srgbClr val="231F20"/>
                </a:solidFill>
                <a:latin typeface="Trebuchet MS"/>
                <a:cs typeface="Trebuchet MS"/>
              </a:rPr>
              <a:t>of</a:t>
            </a:r>
            <a:r>
              <a:rPr sz="1600" spc="-100" dirty="0">
                <a:solidFill>
                  <a:srgbClr val="231F20"/>
                </a:solidFill>
                <a:latin typeface="Trebuchet MS"/>
                <a:cs typeface="Trebuchet MS"/>
              </a:rPr>
              <a:t> </a:t>
            </a:r>
            <a:r>
              <a:rPr sz="1600" spc="-125" dirty="0">
                <a:solidFill>
                  <a:srgbClr val="231F20"/>
                </a:solidFill>
                <a:latin typeface="Trebuchet MS"/>
                <a:cs typeface="Trebuchet MS"/>
              </a:rPr>
              <a:t>Ukraine</a:t>
            </a:r>
            <a:r>
              <a:rPr sz="1600" spc="-55" dirty="0">
                <a:solidFill>
                  <a:srgbClr val="231F20"/>
                </a:solidFill>
                <a:latin typeface="Trebuchet MS"/>
                <a:cs typeface="Trebuchet MS"/>
              </a:rPr>
              <a:t> </a:t>
            </a:r>
            <a:r>
              <a:rPr sz="1600" spc="-150" dirty="0">
                <a:solidFill>
                  <a:srgbClr val="231F20"/>
                </a:solidFill>
                <a:latin typeface="Trebuchet MS"/>
                <a:cs typeface="Trebuchet MS"/>
              </a:rPr>
              <a:t>19</a:t>
            </a:r>
            <a:r>
              <a:rPr sz="1600" spc="-60" dirty="0">
                <a:solidFill>
                  <a:srgbClr val="231F20"/>
                </a:solidFill>
                <a:latin typeface="Trebuchet MS"/>
                <a:cs typeface="Trebuchet MS"/>
              </a:rPr>
              <a:t> </a:t>
            </a:r>
            <a:r>
              <a:rPr sz="1600" spc="-110" dirty="0">
                <a:solidFill>
                  <a:srgbClr val="231F20"/>
                </a:solidFill>
                <a:latin typeface="Trebuchet MS"/>
                <a:cs typeface="Trebuchet MS"/>
              </a:rPr>
              <a:t>September</a:t>
            </a:r>
            <a:r>
              <a:rPr sz="1600" spc="-95" dirty="0">
                <a:solidFill>
                  <a:srgbClr val="231F20"/>
                </a:solidFill>
                <a:latin typeface="Trebuchet MS"/>
                <a:cs typeface="Trebuchet MS"/>
              </a:rPr>
              <a:t> </a:t>
            </a:r>
            <a:r>
              <a:rPr sz="1600" spc="-20" dirty="0">
                <a:solidFill>
                  <a:srgbClr val="231F20"/>
                </a:solidFill>
                <a:latin typeface="Trebuchet MS"/>
                <a:cs typeface="Trebuchet MS"/>
              </a:rPr>
              <a:t>2023</a:t>
            </a:r>
            <a:endParaRPr sz="1600" dirty="0">
              <a:latin typeface="Trebuchet MS"/>
              <a:cs typeface="Trebuchet MS"/>
            </a:endParaRPr>
          </a:p>
          <a:p>
            <a:pPr>
              <a:lnSpc>
                <a:spcPct val="100000"/>
              </a:lnSpc>
              <a:spcBef>
                <a:spcPts val="325"/>
              </a:spcBef>
            </a:pPr>
            <a:endParaRPr sz="1600" dirty="0">
              <a:latin typeface="Trebuchet MS"/>
              <a:cs typeface="Trebuchet MS"/>
            </a:endParaRPr>
          </a:p>
          <a:p>
            <a:pPr marL="257810" marR="400050">
              <a:lnSpc>
                <a:spcPct val="112500"/>
              </a:lnSpc>
            </a:pPr>
            <a:r>
              <a:rPr sz="2000" spc="-190" dirty="0">
                <a:solidFill>
                  <a:srgbClr val="231F20"/>
                </a:solidFill>
                <a:latin typeface="Trebuchet MS"/>
                <a:cs typeface="Trebuchet MS"/>
              </a:rPr>
              <a:t>Currently,</a:t>
            </a:r>
            <a:r>
              <a:rPr sz="2000" spc="-55" dirty="0">
                <a:solidFill>
                  <a:srgbClr val="231F20"/>
                </a:solidFill>
                <a:latin typeface="Trebuchet MS"/>
                <a:cs typeface="Trebuchet MS"/>
              </a:rPr>
              <a:t> </a:t>
            </a:r>
            <a:r>
              <a:rPr sz="2000" spc="-135" dirty="0">
                <a:solidFill>
                  <a:srgbClr val="231F20"/>
                </a:solidFill>
                <a:latin typeface="Trebuchet MS"/>
                <a:cs typeface="Trebuchet MS"/>
              </a:rPr>
              <a:t>representatives </a:t>
            </a:r>
            <a:r>
              <a:rPr sz="2000" spc="-180" dirty="0">
                <a:solidFill>
                  <a:srgbClr val="231F20"/>
                </a:solidFill>
                <a:latin typeface="Trebuchet MS"/>
                <a:cs typeface="Trebuchet MS"/>
              </a:rPr>
              <a:t>of</a:t>
            </a:r>
            <a:r>
              <a:rPr sz="2000" spc="-175" dirty="0">
                <a:solidFill>
                  <a:srgbClr val="231F20"/>
                </a:solidFill>
                <a:latin typeface="Trebuchet MS"/>
                <a:cs typeface="Trebuchet MS"/>
              </a:rPr>
              <a:t> </a:t>
            </a:r>
            <a:r>
              <a:rPr sz="2000" spc="-185" dirty="0">
                <a:solidFill>
                  <a:srgbClr val="231F20"/>
                </a:solidFill>
                <a:latin typeface="Trebuchet MS"/>
                <a:cs typeface="Trebuchet MS"/>
              </a:rPr>
              <a:t>the</a:t>
            </a:r>
            <a:r>
              <a:rPr sz="2000" spc="-85" dirty="0">
                <a:solidFill>
                  <a:srgbClr val="231F20"/>
                </a:solidFill>
                <a:latin typeface="Trebuchet MS"/>
                <a:cs typeface="Trebuchet MS"/>
              </a:rPr>
              <a:t> </a:t>
            </a:r>
            <a:r>
              <a:rPr lang="en-US" sz="2000" spc="-254" dirty="0">
                <a:solidFill>
                  <a:srgbClr val="006DAC"/>
                </a:solidFill>
                <a:latin typeface="Verdana"/>
                <a:cs typeface="Verdana"/>
              </a:rPr>
              <a:t>UF</a:t>
            </a:r>
            <a:r>
              <a:rPr sz="2000" spc="-254" dirty="0">
                <a:solidFill>
                  <a:srgbClr val="006DAC"/>
                </a:solidFill>
                <a:latin typeface="Verdana"/>
                <a:cs typeface="Verdana"/>
              </a:rPr>
              <a:t>PMO</a:t>
            </a:r>
            <a:r>
              <a:rPr sz="2000" spc="-190" dirty="0">
                <a:solidFill>
                  <a:srgbClr val="006DAC"/>
                </a:solidFill>
                <a:latin typeface="Verdana"/>
                <a:cs typeface="Verdana"/>
              </a:rPr>
              <a:t> </a:t>
            </a:r>
            <a:r>
              <a:rPr sz="2000" spc="-25" dirty="0">
                <a:solidFill>
                  <a:srgbClr val="231F20"/>
                </a:solidFill>
                <a:latin typeface="Trebuchet MS"/>
                <a:cs typeface="Trebuchet MS"/>
              </a:rPr>
              <a:t>are </a:t>
            </a:r>
            <a:r>
              <a:rPr sz="2000" spc="-145" dirty="0">
                <a:solidFill>
                  <a:srgbClr val="231F20"/>
                </a:solidFill>
                <a:latin typeface="Trebuchet MS"/>
                <a:cs typeface="Trebuchet MS"/>
              </a:rPr>
              <a:t>participating</a:t>
            </a:r>
            <a:r>
              <a:rPr sz="2000" spc="-80" dirty="0">
                <a:solidFill>
                  <a:srgbClr val="231F20"/>
                </a:solidFill>
                <a:latin typeface="Trebuchet MS"/>
                <a:cs typeface="Trebuchet MS"/>
              </a:rPr>
              <a:t> </a:t>
            </a:r>
            <a:r>
              <a:rPr sz="2000" spc="-120" dirty="0">
                <a:solidFill>
                  <a:srgbClr val="231F20"/>
                </a:solidFill>
                <a:latin typeface="Trebuchet MS"/>
                <a:cs typeface="Trebuchet MS"/>
              </a:rPr>
              <a:t>in</a:t>
            </a:r>
            <a:r>
              <a:rPr sz="2000" spc="-110" dirty="0">
                <a:solidFill>
                  <a:srgbClr val="231F20"/>
                </a:solidFill>
                <a:latin typeface="Trebuchet MS"/>
                <a:cs typeface="Trebuchet MS"/>
              </a:rPr>
              <a:t> </a:t>
            </a:r>
            <a:r>
              <a:rPr sz="2000" spc="-25" dirty="0">
                <a:solidFill>
                  <a:srgbClr val="231F20"/>
                </a:solidFill>
                <a:latin typeface="Trebuchet MS"/>
                <a:cs typeface="Trebuchet MS"/>
              </a:rPr>
              <a:t>the</a:t>
            </a:r>
            <a:endParaRPr sz="2000" dirty="0">
              <a:latin typeface="Trebuchet MS"/>
              <a:cs typeface="Trebuchet MS"/>
            </a:endParaRPr>
          </a:p>
          <a:p>
            <a:pPr marL="257810" marR="250190">
              <a:lnSpc>
                <a:spcPct val="112500"/>
              </a:lnSpc>
            </a:pPr>
            <a:r>
              <a:rPr sz="2000" spc="-254" dirty="0">
                <a:solidFill>
                  <a:srgbClr val="006DAC"/>
                </a:solidFill>
                <a:latin typeface="Verdana"/>
                <a:cs typeface="Verdana"/>
              </a:rPr>
              <a:t>UEMS-</a:t>
            </a:r>
            <a:r>
              <a:rPr sz="2000" spc="-285" dirty="0">
                <a:solidFill>
                  <a:srgbClr val="006DAC"/>
                </a:solidFill>
                <a:latin typeface="Verdana"/>
                <a:cs typeface="Verdana"/>
              </a:rPr>
              <a:t>U</a:t>
            </a:r>
            <a:r>
              <a:rPr lang="en-US" sz="2000" spc="-285" dirty="0">
                <a:solidFill>
                  <a:srgbClr val="006DAC"/>
                </a:solidFill>
                <a:latin typeface="Verdana"/>
                <a:cs typeface="Verdana"/>
              </a:rPr>
              <a:t>FP</a:t>
            </a:r>
            <a:r>
              <a:rPr sz="2000" spc="-285" dirty="0">
                <a:solidFill>
                  <a:srgbClr val="006DAC"/>
                </a:solidFill>
                <a:latin typeface="Verdana"/>
                <a:cs typeface="Verdana"/>
              </a:rPr>
              <a:t>MO</a:t>
            </a:r>
            <a:r>
              <a:rPr sz="2000" spc="-220" dirty="0">
                <a:solidFill>
                  <a:srgbClr val="006DAC"/>
                </a:solidFill>
                <a:latin typeface="Verdana"/>
                <a:cs typeface="Verdana"/>
              </a:rPr>
              <a:t> </a:t>
            </a:r>
            <a:r>
              <a:rPr sz="2000" spc="-195" dirty="0">
                <a:solidFill>
                  <a:srgbClr val="231F20"/>
                </a:solidFill>
                <a:latin typeface="Trebuchet MS"/>
                <a:cs typeface="Trebuchet MS"/>
              </a:rPr>
              <a:t>joint</a:t>
            </a:r>
            <a:r>
              <a:rPr sz="2000" spc="-120" dirty="0">
                <a:solidFill>
                  <a:srgbClr val="231F20"/>
                </a:solidFill>
                <a:latin typeface="Trebuchet MS"/>
                <a:cs typeface="Trebuchet MS"/>
              </a:rPr>
              <a:t> </a:t>
            </a:r>
            <a:r>
              <a:rPr sz="2000" spc="-70" dirty="0">
                <a:solidFill>
                  <a:srgbClr val="231F20"/>
                </a:solidFill>
                <a:latin typeface="Trebuchet MS"/>
                <a:cs typeface="Trebuchet MS"/>
              </a:rPr>
              <a:t>autumn </a:t>
            </a:r>
            <a:r>
              <a:rPr sz="2000" spc="-165" dirty="0">
                <a:solidFill>
                  <a:srgbClr val="231F20"/>
                </a:solidFill>
                <a:latin typeface="Trebuchet MS"/>
                <a:cs typeface="Trebuchet MS"/>
              </a:rPr>
              <a:t>meeting,</a:t>
            </a:r>
            <a:r>
              <a:rPr sz="2000" spc="-110" dirty="0">
                <a:solidFill>
                  <a:srgbClr val="231F20"/>
                </a:solidFill>
                <a:latin typeface="Trebuchet MS"/>
                <a:cs typeface="Trebuchet MS"/>
              </a:rPr>
              <a:t> </a:t>
            </a:r>
            <a:r>
              <a:rPr sz="2000" spc="-175" dirty="0">
                <a:solidFill>
                  <a:srgbClr val="231F20"/>
                </a:solidFill>
                <a:latin typeface="Trebuchet MS"/>
                <a:cs typeface="Trebuchet MS"/>
              </a:rPr>
              <a:t>which</a:t>
            </a:r>
            <a:r>
              <a:rPr sz="2000" spc="-65" dirty="0">
                <a:solidFill>
                  <a:srgbClr val="231F20"/>
                </a:solidFill>
                <a:latin typeface="Trebuchet MS"/>
                <a:cs typeface="Trebuchet MS"/>
              </a:rPr>
              <a:t> </a:t>
            </a:r>
            <a:r>
              <a:rPr sz="2000" spc="-60" dirty="0">
                <a:solidFill>
                  <a:srgbClr val="231F20"/>
                </a:solidFill>
                <a:latin typeface="Trebuchet MS"/>
                <a:cs typeface="Trebuchet MS"/>
              </a:rPr>
              <a:t>is</a:t>
            </a:r>
            <a:r>
              <a:rPr sz="2000" spc="-95" dirty="0">
                <a:solidFill>
                  <a:srgbClr val="231F20"/>
                </a:solidFill>
                <a:latin typeface="Trebuchet MS"/>
                <a:cs typeface="Trebuchet MS"/>
              </a:rPr>
              <a:t> </a:t>
            </a:r>
            <a:r>
              <a:rPr sz="2000" spc="-10" dirty="0">
                <a:solidFill>
                  <a:srgbClr val="231F20"/>
                </a:solidFill>
                <a:latin typeface="Trebuchet MS"/>
                <a:cs typeface="Trebuchet MS"/>
              </a:rPr>
              <a:t>taking </a:t>
            </a:r>
            <a:r>
              <a:rPr sz="2000" spc="-114" dirty="0">
                <a:solidFill>
                  <a:srgbClr val="231F20"/>
                </a:solidFill>
                <a:latin typeface="Trebuchet MS"/>
                <a:cs typeface="Trebuchet MS"/>
              </a:rPr>
              <a:t>place</a:t>
            </a:r>
            <a:r>
              <a:rPr sz="2000" spc="-75" dirty="0">
                <a:solidFill>
                  <a:srgbClr val="231F20"/>
                </a:solidFill>
                <a:latin typeface="Trebuchet MS"/>
                <a:cs typeface="Trebuchet MS"/>
              </a:rPr>
              <a:t> </a:t>
            </a:r>
            <a:r>
              <a:rPr sz="2000" spc="-125" dirty="0">
                <a:solidFill>
                  <a:srgbClr val="231F20"/>
                </a:solidFill>
                <a:latin typeface="Trebuchet MS"/>
                <a:cs typeface="Trebuchet MS"/>
              </a:rPr>
              <a:t>in</a:t>
            </a:r>
            <a:r>
              <a:rPr sz="2000" spc="-75" dirty="0">
                <a:solidFill>
                  <a:srgbClr val="231F20"/>
                </a:solidFill>
                <a:latin typeface="Trebuchet MS"/>
                <a:cs typeface="Trebuchet MS"/>
              </a:rPr>
              <a:t> </a:t>
            </a:r>
            <a:r>
              <a:rPr sz="2000" spc="-10" dirty="0">
                <a:solidFill>
                  <a:srgbClr val="231F20"/>
                </a:solidFill>
                <a:latin typeface="Trebuchet MS"/>
                <a:cs typeface="Trebuchet MS"/>
              </a:rPr>
              <a:t>Brussels.</a:t>
            </a:r>
            <a:endParaRPr sz="2000" dirty="0">
              <a:latin typeface="Trebuchet MS"/>
              <a:cs typeface="Trebuchet MS"/>
            </a:endParaRPr>
          </a:p>
        </p:txBody>
      </p:sp>
      <p:sp>
        <p:nvSpPr>
          <p:cNvPr id="16" name="object 16"/>
          <p:cNvSpPr txBox="1"/>
          <p:nvPr/>
        </p:nvSpPr>
        <p:spPr>
          <a:xfrm>
            <a:off x="476580" y="3561308"/>
            <a:ext cx="5807710" cy="3535679"/>
          </a:xfrm>
          <a:prstGeom prst="rect">
            <a:avLst/>
          </a:prstGeom>
          <a:ln w="12700">
            <a:solidFill>
              <a:srgbClr val="FEBF48"/>
            </a:solidFill>
          </a:ln>
        </p:spPr>
        <p:txBody>
          <a:bodyPr vert="horz" wrap="square" lIns="0" tIns="156845" rIns="0" bIns="0" rtlCol="0">
            <a:spAutoFit/>
          </a:bodyPr>
          <a:lstStyle/>
          <a:p>
            <a:pPr marL="257810" marR="532130">
              <a:lnSpc>
                <a:spcPct val="112500"/>
              </a:lnSpc>
              <a:spcBef>
                <a:spcPts val="1235"/>
              </a:spcBef>
            </a:pPr>
            <a:r>
              <a:rPr sz="2000" spc="-215" dirty="0">
                <a:solidFill>
                  <a:srgbClr val="231F20"/>
                </a:solidFill>
                <a:latin typeface="Trebuchet MS"/>
                <a:cs typeface="Trebuchet MS"/>
              </a:rPr>
              <a:t>After</a:t>
            </a:r>
            <a:r>
              <a:rPr sz="2000" spc="-175" dirty="0">
                <a:solidFill>
                  <a:srgbClr val="231F20"/>
                </a:solidFill>
                <a:latin typeface="Trebuchet MS"/>
                <a:cs typeface="Trebuchet MS"/>
              </a:rPr>
              <a:t> </a:t>
            </a:r>
            <a:r>
              <a:rPr sz="2000" spc="-185" dirty="0">
                <a:solidFill>
                  <a:srgbClr val="231F20"/>
                </a:solidFill>
                <a:latin typeface="Trebuchet MS"/>
                <a:cs typeface="Trebuchet MS"/>
              </a:rPr>
              <a:t>the</a:t>
            </a:r>
            <a:r>
              <a:rPr sz="2000" spc="-80" dirty="0">
                <a:solidFill>
                  <a:srgbClr val="231F20"/>
                </a:solidFill>
                <a:latin typeface="Trebuchet MS"/>
                <a:cs typeface="Trebuchet MS"/>
              </a:rPr>
              <a:t> </a:t>
            </a:r>
            <a:r>
              <a:rPr sz="2000" spc="-200" dirty="0">
                <a:solidFill>
                  <a:srgbClr val="231F20"/>
                </a:solidFill>
                <a:latin typeface="Trebuchet MS"/>
                <a:cs typeface="Trebuchet MS"/>
              </a:rPr>
              <a:t>joint</a:t>
            </a:r>
            <a:r>
              <a:rPr sz="2000" spc="-85" dirty="0">
                <a:solidFill>
                  <a:srgbClr val="231F20"/>
                </a:solidFill>
                <a:latin typeface="Trebuchet MS"/>
                <a:cs typeface="Trebuchet MS"/>
              </a:rPr>
              <a:t> </a:t>
            </a:r>
            <a:r>
              <a:rPr sz="2000" spc="-114" dirty="0">
                <a:solidFill>
                  <a:srgbClr val="231F20"/>
                </a:solidFill>
                <a:latin typeface="Trebuchet MS"/>
                <a:cs typeface="Trebuchet MS"/>
              </a:rPr>
              <a:t>meeting</a:t>
            </a:r>
            <a:r>
              <a:rPr sz="2000" spc="-80" dirty="0">
                <a:solidFill>
                  <a:srgbClr val="231F20"/>
                </a:solidFill>
                <a:latin typeface="Trebuchet MS"/>
                <a:cs typeface="Trebuchet MS"/>
              </a:rPr>
              <a:t> </a:t>
            </a:r>
            <a:r>
              <a:rPr sz="2000" spc="-180" dirty="0">
                <a:solidFill>
                  <a:srgbClr val="231F20"/>
                </a:solidFill>
                <a:latin typeface="Trebuchet MS"/>
                <a:cs typeface="Trebuchet MS"/>
              </a:rPr>
              <a:t>of</a:t>
            </a:r>
            <a:r>
              <a:rPr sz="2000" spc="-170" dirty="0">
                <a:solidFill>
                  <a:srgbClr val="231F20"/>
                </a:solidFill>
                <a:latin typeface="Trebuchet MS"/>
                <a:cs typeface="Trebuchet MS"/>
              </a:rPr>
              <a:t> </a:t>
            </a:r>
            <a:r>
              <a:rPr sz="2000" spc="-185" dirty="0">
                <a:solidFill>
                  <a:srgbClr val="231F20"/>
                </a:solidFill>
                <a:latin typeface="Trebuchet MS"/>
                <a:cs typeface="Trebuchet MS"/>
              </a:rPr>
              <a:t>the</a:t>
            </a:r>
            <a:r>
              <a:rPr sz="2000" spc="-80" dirty="0">
                <a:solidFill>
                  <a:srgbClr val="231F20"/>
                </a:solidFill>
                <a:latin typeface="Trebuchet MS"/>
                <a:cs typeface="Trebuchet MS"/>
              </a:rPr>
              <a:t> </a:t>
            </a:r>
            <a:r>
              <a:rPr sz="2000" spc="-254" dirty="0">
                <a:solidFill>
                  <a:srgbClr val="006DAC"/>
                </a:solidFill>
                <a:latin typeface="Verdana"/>
                <a:cs typeface="Verdana"/>
              </a:rPr>
              <a:t>UFPMO</a:t>
            </a:r>
            <a:r>
              <a:rPr sz="2000" spc="-185" dirty="0">
                <a:solidFill>
                  <a:srgbClr val="006DAC"/>
                </a:solidFill>
                <a:latin typeface="Verdana"/>
                <a:cs typeface="Verdana"/>
              </a:rPr>
              <a:t> </a:t>
            </a:r>
            <a:r>
              <a:rPr sz="2000" spc="-140" dirty="0">
                <a:solidFill>
                  <a:srgbClr val="231F20"/>
                </a:solidFill>
                <a:latin typeface="Trebuchet MS"/>
                <a:cs typeface="Trebuchet MS"/>
              </a:rPr>
              <a:t>Board</a:t>
            </a:r>
            <a:r>
              <a:rPr sz="2000" spc="-130" dirty="0">
                <a:solidFill>
                  <a:srgbClr val="231F20"/>
                </a:solidFill>
                <a:latin typeface="Trebuchet MS"/>
                <a:cs typeface="Trebuchet MS"/>
              </a:rPr>
              <a:t> </a:t>
            </a:r>
            <a:r>
              <a:rPr sz="2000" spc="-20" dirty="0">
                <a:solidFill>
                  <a:srgbClr val="231F20"/>
                </a:solidFill>
                <a:latin typeface="Trebuchet MS"/>
                <a:cs typeface="Trebuchet MS"/>
              </a:rPr>
              <a:t>with </a:t>
            </a:r>
            <a:r>
              <a:rPr sz="2000" spc="-185" dirty="0">
                <a:solidFill>
                  <a:srgbClr val="231F20"/>
                </a:solidFill>
                <a:latin typeface="Trebuchet MS"/>
                <a:cs typeface="Trebuchet MS"/>
              </a:rPr>
              <a:t>the</a:t>
            </a:r>
            <a:r>
              <a:rPr sz="2000" spc="-75" dirty="0">
                <a:solidFill>
                  <a:srgbClr val="231F20"/>
                </a:solidFill>
                <a:latin typeface="Trebuchet MS"/>
                <a:cs typeface="Trebuchet MS"/>
              </a:rPr>
              <a:t> </a:t>
            </a:r>
            <a:r>
              <a:rPr sz="2000" spc="-290" dirty="0">
                <a:solidFill>
                  <a:srgbClr val="006DAC"/>
                </a:solidFill>
                <a:latin typeface="Verdana"/>
                <a:cs typeface="Verdana"/>
              </a:rPr>
              <a:t>UEMS</a:t>
            </a:r>
            <a:r>
              <a:rPr sz="2000" spc="-175" dirty="0">
                <a:solidFill>
                  <a:srgbClr val="006DAC"/>
                </a:solidFill>
                <a:latin typeface="Verdana"/>
                <a:cs typeface="Verdana"/>
              </a:rPr>
              <a:t> </a:t>
            </a:r>
            <a:r>
              <a:rPr sz="2000" spc="-110" dirty="0">
                <a:solidFill>
                  <a:srgbClr val="231F20"/>
                </a:solidFill>
                <a:latin typeface="Trebuchet MS"/>
                <a:cs typeface="Trebuchet MS"/>
              </a:rPr>
              <a:t>legal</a:t>
            </a:r>
            <a:r>
              <a:rPr sz="2000" spc="-70" dirty="0">
                <a:solidFill>
                  <a:srgbClr val="231F20"/>
                </a:solidFill>
                <a:latin typeface="Trebuchet MS"/>
                <a:cs typeface="Trebuchet MS"/>
              </a:rPr>
              <a:t> </a:t>
            </a:r>
            <a:r>
              <a:rPr sz="2000" spc="-229" dirty="0">
                <a:solidFill>
                  <a:srgbClr val="231F20"/>
                </a:solidFill>
                <a:latin typeface="Trebuchet MS"/>
                <a:cs typeface="Trebuchet MS"/>
              </a:rPr>
              <a:t>expert,</a:t>
            </a:r>
            <a:r>
              <a:rPr sz="2000" spc="-75" dirty="0">
                <a:solidFill>
                  <a:srgbClr val="231F20"/>
                </a:solidFill>
                <a:latin typeface="Trebuchet MS"/>
                <a:cs typeface="Trebuchet MS"/>
              </a:rPr>
              <a:t> </a:t>
            </a:r>
            <a:r>
              <a:rPr sz="2000" spc="-90" dirty="0">
                <a:solidFill>
                  <a:srgbClr val="231F20"/>
                </a:solidFill>
                <a:latin typeface="Trebuchet MS"/>
                <a:cs typeface="Trebuchet MS"/>
              </a:rPr>
              <a:t>a</a:t>
            </a:r>
            <a:r>
              <a:rPr sz="2000" spc="-75" dirty="0">
                <a:solidFill>
                  <a:srgbClr val="231F20"/>
                </a:solidFill>
                <a:latin typeface="Trebuchet MS"/>
                <a:cs typeface="Trebuchet MS"/>
              </a:rPr>
              <a:t> </a:t>
            </a:r>
            <a:r>
              <a:rPr sz="2000" spc="-60" dirty="0">
                <a:solidFill>
                  <a:srgbClr val="231F20"/>
                </a:solidFill>
                <a:latin typeface="Trebuchet MS"/>
                <a:cs typeface="Trebuchet MS"/>
              </a:rPr>
              <a:t>summary</a:t>
            </a:r>
            <a:r>
              <a:rPr sz="2000" spc="-125" dirty="0">
                <a:solidFill>
                  <a:srgbClr val="231F20"/>
                </a:solidFill>
                <a:latin typeface="Trebuchet MS"/>
                <a:cs typeface="Trebuchet MS"/>
              </a:rPr>
              <a:t> </a:t>
            </a:r>
            <a:r>
              <a:rPr sz="2000" spc="-180" dirty="0">
                <a:solidFill>
                  <a:srgbClr val="231F20"/>
                </a:solidFill>
                <a:latin typeface="Trebuchet MS"/>
                <a:cs typeface="Trebuchet MS"/>
              </a:rPr>
              <a:t>of</a:t>
            </a:r>
            <a:r>
              <a:rPr sz="2000" spc="-160" dirty="0">
                <a:solidFill>
                  <a:srgbClr val="231F20"/>
                </a:solidFill>
                <a:latin typeface="Trebuchet MS"/>
                <a:cs typeface="Trebuchet MS"/>
              </a:rPr>
              <a:t> </a:t>
            </a:r>
            <a:r>
              <a:rPr sz="2000" spc="-185" dirty="0">
                <a:solidFill>
                  <a:srgbClr val="231F20"/>
                </a:solidFill>
                <a:latin typeface="Trebuchet MS"/>
                <a:cs typeface="Trebuchet MS"/>
              </a:rPr>
              <a:t>the</a:t>
            </a:r>
            <a:r>
              <a:rPr sz="2000" spc="-70" dirty="0">
                <a:solidFill>
                  <a:srgbClr val="231F20"/>
                </a:solidFill>
                <a:latin typeface="Trebuchet MS"/>
                <a:cs typeface="Trebuchet MS"/>
              </a:rPr>
              <a:t> </a:t>
            </a:r>
            <a:r>
              <a:rPr sz="2000" spc="-10" dirty="0">
                <a:solidFill>
                  <a:srgbClr val="231F20"/>
                </a:solidFill>
                <a:latin typeface="Trebuchet MS"/>
                <a:cs typeface="Trebuchet MS"/>
              </a:rPr>
              <a:t>draft </a:t>
            </a:r>
            <a:r>
              <a:rPr sz="2000" spc="-185" dirty="0">
                <a:solidFill>
                  <a:srgbClr val="231F20"/>
                </a:solidFill>
                <a:latin typeface="Trebuchet MS"/>
                <a:cs typeface="Trebuchet MS"/>
              </a:rPr>
              <a:t>Law</a:t>
            </a:r>
            <a:r>
              <a:rPr sz="2000" spc="-114" dirty="0">
                <a:solidFill>
                  <a:srgbClr val="231F20"/>
                </a:solidFill>
                <a:latin typeface="Trebuchet MS"/>
                <a:cs typeface="Trebuchet MS"/>
              </a:rPr>
              <a:t> </a:t>
            </a:r>
            <a:r>
              <a:rPr sz="2000" spc="-105" dirty="0">
                <a:solidFill>
                  <a:srgbClr val="231F20"/>
                </a:solidFill>
                <a:latin typeface="Trebuchet MS"/>
                <a:cs typeface="Trebuchet MS"/>
              </a:rPr>
              <a:t>on</a:t>
            </a:r>
            <a:r>
              <a:rPr sz="2000" spc="-60" dirty="0">
                <a:solidFill>
                  <a:srgbClr val="231F20"/>
                </a:solidFill>
                <a:latin typeface="Trebuchet MS"/>
                <a:cs typeface="Trebuchet MS"/>
              </a:rPr>
              <a:t> </a:t>
            </a:r>
            <a:r>
              <a:rPr sz="2000" spc="-145" dirty="0">
                <a:solidFill>
                  <a:srgbClr val="231F20"/>
                </a:solidFill>
                <a:latin typeface="Trebuchet MS"/>
                <a:cs typeface="Trebuchet MS"/>
              </a:rPr>
              <a:t>Medical</a:t>
            </a:r>
            <a:r>
              <a:rPr sz="2000" spc="-60" dirty="0">
                <a:solidFill>
                  <a:srgbClr val="231F20"/>
                </a:solidFill>
                <a:latin typeface="Trebuchet MS"/>
                <a:cs typeface="Trebuchet MS"/>
              </a:rPr>
              <a:t> </a:t>
            </a:r>
            <a:r>
              <a:rPr sz="2000" spc="-90" dirty="0">
                <a:solidFill>
                  <a:srgbClr val="231F20"/>
                </a:solidFill>
                <a:latin typeface="Trebuchet MS"/>
                <a:cs typeface="Trebuchet MS"/>
              </a:rPr>
              <a:t>Self-</a:t>
            </a:r>
            <a:r>
              <a:rPr sz="2000" spc="-135" dirty="0">
                <a:solidFill>
                  <a:srgbClr val="231F20"/>
                </a:solidFill>
                <a:latin typeface="Trebuchet MS"/>
                <a:cs typeface="Trebuchet MS"/>
              </a:rPr>
              <a:t>Government</a:t>
            </a:r>
            <a:r>
              <a:rPr sz="2000" spc="-114" dirty="0">
                <a:solidFill>
                  <a:srgbClr val="231F20"/>
                </a:solidFill>
                <a:latin typeface="Trebuchet MS"/>
                <a:cs typeface="Trebuchet MS"/>
              </a:rPr>
              <a:t> </a:t>
            </a:r>
            <a:r>
              <a:rPr sz="2000" spc="-110" dirty="0">
                <a:solidFill>
                  <a:srgbClr val="231F20"/>
                </a:solidFill>
                <a:latin typeface="Trebuchet MS"/>
                <a:cs typeface="Trebuchet MS"/>
              </a:rPr>
              <a:t>was</a:t>
            </a:r>
            <a:r>
              <a:rPr sz="2000" spc="-60" dirty="0">
                <a:solidFill>
                  <a:srgbClr val="231F20"/>
                </a:solidFill>
                <a:latin typeface="Trebuchet MS"/>
                <a:cs typeface="Trebuchet MS"/>
              </a:rPr>
              <a:t> </a:t>
            </a:r>
            <a:r>
              <a:rPr sz="2000" spc="-190" dirty="0">
                <a:solidFill>
                  <a:srgbClr val="231F20"/>
                </a:solidFill>
                <a:latin typeface="Trebuchet MS"/>
                <a:cs typeface="Trebuchet MS"/>
              </a:rPr>
              <a:t>created.</a:t>
            </a:r>
            <a:r>
              <a:rPr sz="2000" spc="-125" dirty="0">
                <a:solidFill>
                  <a:srgbClr val="231F20"/>
                </a:solidFill>
                <a:latin typeface="Trebuchet MS"/>
                <a:cs typeface="Trebuchet MS"/>
              </a:rPr>
              <a:t> This</a:t>
            </a:r>
            <a:endParaRPr sz="2000">
              <a:latin typeface="Trebuchet MS"/>
              <a:cs typeface="Trebuchet MS"/>
            </a:endParaRPr>
          </a:p>
          <a:p>
            <a:pPr marL="257810" marR="439420">
              <a:lnSpc>
                <a:spcPct val="112500"/>
              </a:lnSpc>
            </a:pPr>
            <a:r>
              <a:rPr sz="2000" spc="-60" dirty="0">
                <a:solidFill>
                  <a:srgbClr val="231F20"/>
                </a:solidFill>
                <a:latin typeface="Trebuchet MS"/>
                <a:cs typeface="Trebuchet MS"/>
              </a:rPr>
              <a:t>summary</a:t>
            </a:r>
            <a:r>
              <a:rPr sz="2000" spc="-120" dirty="0">
                <a:solidFill>
                  <a:srgbClr val="231F20"/>
                </a:solidFill>
                <a:latin typeface="Trebuchet MS"/>
                <a:cs typeface="Trebuchet MS"/>
              </a:rPr>
              <a:t> </a:t>
            </a:r>
            <a:r>
              <a:rPr sz="2000" spc="-105" dirty="0">
                <a:solidFill>
                  <a:srgbClr val="231F20"/>
                </a:solidFill>
                <a:latin typeface="Trebuchet MS"/>
                <a:cs typeface="Trebuchet MS"/>
              </a:rPr>
              <a:t>aimed </a:t>
            </a:r>
            <a:r>
              <a:rPr sz="2000" spc="-204" dirty="0">
                <a:solidFill>
                  <a:srgbClr val="231F20"/>
                </a:solidFill>
                <a:latin typeface="Trebuchet MS"/>
                <a:cs typeface="Trebuchet MS"/>
              </a:rPr>
              <a:t>to</a:t>
            </a:r>
            <a:r>
              <a:rPr sz="2000" spc="-65" dirty="0">
                <a:solidFill>
                  <a:srgbClr val="231F20"/>
                </a:solidFill>
                <a:latin typeface="Trebuchet MS"/>
                <a:cs typeface="Trebuchet MS"/>
              </a:rPr>
              <a:t> </a:t>
            </a:r>
            <a:r>
              <a:rPr sz="2000" spc="-160" dirty="0">
                <a:solidFill>
                  <a:srgbClr val="231F20"/>
                </a:solidFill>
                <a:latin typeface="Trebuchet MS"/>
                <a:cs typeface="Trebuchet MS"/>
              </a:rPr>
              <a:t>integrate</a:t>
            </a:r>
            <a:r>
              <a:rPr sz="2000" spc="-100" dirty="0">
                <a:solidFill>
                  <a:srgbClr val="231F20"/>
                </a:solidFill>
                <a:latin typeface="Trebuchet MS"/>
                <a:cs typeface="Trebuchet MS"/>
              </a:rPr>
              <a:t> </a:t>
            </a:r>
            <a:r>
              <a:rPr sz="2000" spc="-185" dirty="0">
                <a:solidFill>
                  <a:srgbClr val="231F20"/>
                </a:solidFill>
                <a:latin typeface="Trebuchet MS"/>
                <a:cs typeface="Trebuchet MS"/>
              </a:rPr>
              <a:t>the</a:t>
            </a:r>
            <a:r>
              <a:rPr sz="2000" spc="-65" dirty="0">
                <a:solidFill>
                  <a:srgbClr val="231F20"/>
                </a:solidFill>
                <a:latin typeface="Trebuchet MS"/>
                <a:cs typeface="Trebuchet MS"/>
              </a:rPr>
              <a:t> </a:t>
            </a:r>
            <a:r>
              <a:rPr sz="2000" spc="-135" dirty="0">
                <a:solidFill>
                  <a:srgbClr val="231F20"/>
                </a:solidFill>
                <a:latin typeface="Trebuchet MS"/>
                <a:cs typeface="Trebuchet MS"/>
              </a:rPr>
              <a:t>Ukrainian</a:t>
            </a:r>
            <a:r>
              <a:rPr sz="2000" spc="-65" dirty="0">
                <a:solidFill>
                  <a:srgbClr val="231F20"/>
                </a:solidFill>
                <a:latin typeface="Trebuchet MS"/>
                <a:cs typeface="Trebuchet MS"/>
              </a:rPr>
              <a:t> </a:t>
            </a:r>
            <a:r>
              <a:rPr sz="2000" spc="-85" dirty="0">
                <a:solidFill>
                  <a:srgbClr val="231F20"/>
                </a:solidFill>
                <a:latin typeface="Trebuchet MS"/>
                <a:cs typeface="Trebuchet MS"/>
              </a:rPr>
              <a:t>medical </a:t>
            </a:r>
            <a:r>
              <a:rPr sz="2000" spc="-70" dirty="0">
                <a:solidFill>
                  <a:srgbClr val="231F20"/>
                </a:solidFill>
                <a:latin typeface="Trebuchet MS"/>
                <a:cs typeface="Trebuchet MS"/>
              </a:rPr>
              <a:t>self-</a:t>
            </a:r>
            <a:r>
              <a:rPr sz="2000" spc="-135" dirty="0">
                <a:solidFill>
                  <a:srgbClr val="231F20"/>
                </a:solidFill>
                <a:latin typeface="Trebuchet MS"/>
                <a:cs typeface="Trebuchet MS"/>
              </a:rPr>
              <a:t>government</a:t>
            </a:r>
            <a:r>
              <a:rPr sz="2000" spc="-80" dirty="0">
                <a:solidFill>
                  <a:srgbClr val="231F20"/>
                </a:solidFill>
                <a:latin typeface="Trebuchet MS"/>
                <a:cs typeface="Trebuchet MS"/>
              </a:rPr>
              <a:t> </a:t>
            </a:r>
            <a:r>
              <a:rPr sz="2000" spc="-50" dirty="0">
                <a:solidFill>
                  <a:srgbClr val="231F20"/>
                </a:solidFill>
                <a:latin typeface="Trebuchet MS"/>
                <a:cs typeface="Trebuchet MS"/>
              </a:rPr>
              <a:t>systems</a:t>
            </a:r>
            <a:r>
              <a:rPr sz="2000" spc="-80" dirty="0">
                <a:solidFill>
                  <a:srgbClr val="231F20"/>
                </a:solidFill>
                <a:latin typeface="Trebuchet MS"/>
                <a:cs typeface="Trebuchet MS"/>
              </a:rPr>
              <a:t> </a:t>
            </a:r>
            <a:r>
              <a:rPr sz="2000" spc="-170" dirty="0">
                <a:solidFill>
                  <a:srgbClr val="231F20"/>
                </a:solidFill>
                <a:latin typeface="Trebuchet MS"/>
                <a:cs typeface="Trebuchet MS"/>
              </a:rPr>
              <a:t>into</a:t>
            </a:r>
            <a:r>
              <a:rPr sz="2000" spc="-114" dirty="0">
                <a:solidFill>
                  <a:srgbClr val="231F20"/>
                </a:solidFill>
                <a:latin typeface="Trebuchet MS"/>
                <a:cs typeface="Trebuchet MS"/>
              </a:rPr>
              <a:t> </a:t>
            </a:r>
            <a:r>
              <a:rPr sz="2000" spc="-185" dirty="0">
                <a:solidFill>
                  <a:srgbClr val="231F20"/>
                </a:solidFill>
                <a:latin typeface="Trebuchet MS"/>
                <a:cs typeface="Trebuchet MS"/>
              </a:rPr>
              <a:t>the</a:t>
            </a:r>
            <a:r>
              <a:rPr sz="2000" spc="-80" dirty="0">
                <a:solidFill>
                  <a:srgbClr val="231F20"/>
                </a:solidFill>
                <a:latin typeface="Trebuchet MS"/>
                <a:cs typeface="Trebuchet MS"/>
              </a:rPr>
              <a:t> </a:t>
            </a:r>
            <a:r>
              <a:rPr sz="2000" spc="-120" dirty="0">
                <a:solidFill>
                  <a:srgbClr val="231F20"/>
                </a:solidFill>
                <a:latin typeface="Trebuchet MS"/>
                <a:cs typeface="Trebuchet MS"/>
              </a:rPr>
              <a:t>European</a:t>
            </a:r>
            <a:r>
              <a:rPr sz="2000" spc="-80" dirty="0">
                <a:solidFill>
                  <a:srgbClr val="231F20"/>
                </a:solidFill>
                <a:latin typeface="Trebuchet MS"/>
                <a:cs typeface="Trebuchet MS"/>
              </a:rPr>
              <a:t> </a:t>
            </a:r>
            <a:r>
              <a:rPr sz="2000" spc="-310" dirty="0">
                <a:solidFill>
                  <a:srgbClr val="006DAC"/>
                </a:solidFill>
                <a:latin typeface="Verdana"/>
                <a:cs typeface="Verdana"/>
              </a:rPr>
              <a:t>UEMS </a:t>
            </a:r>
            <a:r>
              <a:rPr sz="2000" spc="-120" dirty="0">
                <a:solidFill>
                  <a:srgbClr val="231F20"/>
                </a:solidFill>
                <a:latin typeface="Trebuchet MS"/>
                <a:cs typeface="Trebuchet MS"/>
              </a:rPr>
              <a:t>system.</a:t>
            </a:r>
            <a:r>
              <a:rPr sz="2000" spc="-80" dirty="0">
                <a:solidFill>
                  <a:srgbClr val="231F20"/>
                </a:solidFill>
                <a:latin typeface="Trebuchet MS"/>
                <a:cs typeface="Trebuchet MS"/>
              </a:rPr>
              <a:t> </a:t>
            </a:r>
            <a:r>
              <a:rPr sz="2000" spc="-165" dirty="0">
                <a:solidFill>
                  <a:srgbClr val="231F20"/>
                </a:solidFill>
                <a:latin typeface="Trebuchet MS"/>
                <a:cs typeface="Trebuchet MS"/>
              </a:rPr>
              <a:t>Relevant</a:t>
            </a:r>
            <a:r>
              <a:rPr sz="2000" spc="-80" dirty="0">
                <a:solidFill>
                  <a:srgbClr val="231F20"/>
                </a:solidFill>
                <a:latin typeface="Trebuchet MS"/>
                <a:cs typeface="Trebuchet MS"/>
              </a:rPr>
              <a:t> </a:t>
            </a:r>
            <a:r>
              <a:rPr sz="2000" spc="-85" dirty="0">
                <a:solidFill>
                  <a:srgbClr val="231F20"/>
                </a:solidFill>
                <a:latin typeface="Trebuchet MS"/>
                <a:cs typeface="Trebuchet MS"/>
              </a:rPr>
              <a:t>proposals</a:t>
            </a:r>
            <a:r>
              <a:rPr sz="2000" spc="-80" dirty="0">
                <a:solidFill>
                  <a:srgbClr val="231F20"/>
                </a:solidFill>
                <a:latin typeface="Trebuchet MS"/>
                <a:cs typeface="Trebuchet MS"/>
              </a:rPr>
              <a:t> </a:t>
            </a:r>
            <a:r>
              <a:rPr sz="2000" spc="-120" dirty="0">
                <a:solidFill>
                  <a:srgbClr val="231F20"/>
                </a:solidFill>
                <a:latin typeface="Trebuchet MS"/>
                <a:cs typeface="Trebuchet MS"/>
              </a:rPr>
              <a:t>resulting</a:t>
            </a:r>
            <a:r>
              <a:rPr sz="2000" spc="-114" dirty="0">
                <a:solidFill>
                  <a:srgbClr val="231F20"/>
                </a:solidFill>
                <a:latin typeface="Trebuchet MS"/>
                <a:cs typeface="Trebuchet MS"/>
              </a:rPr>
              <a:t> </a:t>
            </a:r>
            <a:r>
              <a:rPr sz="2000" spc="-135" dirty="0">
                <a:solidFill>
                  <a:srgbClr val="231F20"/>
                </a:solidFill>
                <a:latin typeface="Trebuchet MS"/>
                <a:cs typeface="Trebuchet MS"/>
              </a:rPr>
              <a:t>from</a:t>
            </a:r>
            <a:r>
              <a:rPr sz="2000" spc="-114" dirty="0">
                <a:solidFill>
                  <a:srgbClr val="231F20"/>
                </a:solidFill>
                <a:latin typeface="Trebuchet MS"/>
                <a:cs typeface="Trebuchet MS"/>
              </a:rPr>
              <a:t> </a:t>
            </a:r>
            <a:r>
              <a:rPr sz="2000" spc="-25" dirty="0">
                <a:solidFill>
                  <a:srgbClr val="231F20"/>
                </a:solidFill>
                <a:latin typeface="Trebuchet MS"/>
                <a:cs typeface="Trebuchet MS"/>
              </a:rPr>
              <a:t>the </a:t>
            </a:r>
            <a:r>
              <a:rPr sz="2000" spc="-120" dirty="0">
                <a:solidFill>
                  <a:srgbClr val="231F20"/>
                </a:solidFill>
                <a:latin typeface="Trebuchet MS"/>
                <a:cs typeface="Trebuchet MS"/>
              </a:rPr>
              <a:t>meeting</a:t>
            </a:r>
            <a:r>
              <a:rPr sz="2000" spc="-125" dirty="0">
                <a:solidFill>
                  <a:srgbClr val="231F20"/>
                </a:solidFill>
                <a:latin typeface="Trebuchet MS"/>
                <a:cs typeface="Trebuchet MS"/>
              </a:rPr>
              <a:t> </a:t>
            </a:r>
            <a:r>
              <a:rPr sz="2000" spc="-195" dirty="0">
                <a:solidFill>
                  <a:srgbClr val="231F20"/>
                </a:solidFill>
                <a:latin typeface="Trebuchet MS"/>
                <a:cs typeface="Trebuchet MS"/>
              </a:rPr>
              <a:t>were</a:t>
            </a:r>
            <a:r>
              <a:rPr sz="2000" spc="-70" dirty="0">
                <a:solidFill>
                  <a:srgbClr val="231F20"/>
                </a:solidFill>
                <a:latin typeface="Trebuchet MS"/>
                <a:cs typeface="Trebuchet MS"/>
              </a:rPr>
              <a:t> </a:t>
            </a:r>
            <a:r>
              <a:rPr sz="2000" spc="-105" dirty="0">
                <a:solidFill>
                  <a:srgbClr val="231F20"/>
                </a:solidFill>
                <a:latin typeface="Trebuchet MS"/>
                <a:cs typeface="Trebuchet MS"/>
              </a:rPr>
              <a:t>sent</a:t>
            </a:r>
            <a:r>
              <a:rPr sz="2000" spc="-110" dirty="0">
                <a:solidFill>
                  <a:srgbClr val="231F20"/>
                </a:solidFill>
                <a:latin typeface="Trebuchet MS"/>
                <a:cs typeface="Trebuchet MS"/>
              </a:rPr>
              <a:t> </a:t>
            </a:r>
            <a:r>
              <a:rPr sz="2000" spc="-200" dirty="0">
                <a:solidFill>
                  <a:srgbClr val="231F20"/>
                </a:solidFill>
                <a:latin typeface="Trebuchet MS"/>
                <a:cs typeface="Trebuchet MS"/>
              </a:rPr>
              <a:t>to</a:t>
            </a:r>
            <a:r>
              <a:rPr sz="2000" spc="-110" dirty="0">
                <a:solidFill>
                  <a:srgbClr val="231F20"/>
                </a:solidFill>
                <a:latin typeface="Trebuchet MS"/>
                <a:cs typeface="Trebuchet MS"/>
              </a:rPr>
              <a:t> </a:t>
            </a:r>
            <a:r>
              <a:rPr sz="2000" spc="-185" dirty="0">
                <a:solidFill>
                  <a:srgbClr val="231F20"/>
                </a:solidFill>
                <a:latin typeface="Trebuchet MS"/>
                <a:cs typeface="Trebuchet MS"/>
              </a:rPr>
              <a:t>the</a:t>
            </a:r>
            <a:r>
              <a:rPr sz="2000" spc="-75" dirty="0">
                <a:solidFill>
                  <a:srgbClr val="231F20"/>
                </a:solidFill>
                <a:latin typeface="Trebuchet MS"/>
                <a:cs typeface="Trebuchet MS"/>
              </a:rPr>
              <a:t> </a:t>
            </a:r>
            <a:r>
              <a:rPr sz="2000" spc="-155" dirty="0">
                <a:solidFill>
                  <a:srgbClr val="231F20"/>
                </a:solidFill>
                <a:latin typeface="Trebuchet MS"/>
                <a:cs typeface="Trebuchet MS"/>
              </a:rPr>
              <a:t>Ministry</a:t>
            </a:r>
            <a:r>
              <a:rPr sz="2000" spc="-125" dirty="0">
                <a:solidFill>
                  <a:srgbClr val="231F20"/>
                </a:solidFill>
                <a:latin typeface="Trebuchet MS"/>
                <a:cs typeface="Trebuchet MS"/>
              </a:rPr>
              <a:t> </a:t>
            </a:r>
            <a:r>
              <a:rPr sz="2000" spc="-175" dirty="0">
                <a:solidFill>
                  <a:srgbClr val="231F20"/>
                </a:solidFill>
                <a:latin typeface="Trebuchet MS"/>
                <a:cs typeface="Trebuchet MS"/>
              </a:rPr>
              <a:t>of</a:t>
            </a:r>
            <a:r>
              <a:rPr sz="2000" spc="-114" dirty="0">
                <a:solidFill>
                  <a:srgbClr val="231F20"/>
                </a:solidFill>
                <a:latin typeface="Trebuchet MS"/>
                <a:cs typeface="Trebuchet MS"/>
              </a:rPr>
              <a:t> </a:t>
            </a:r>
            <a:r>
              <a:rPr sz="2000" spc="-220" dirty="0">
                <a:solidFill>
                  <a:srgbClr val="231F20"/>
                </a:solidFill>
                <a:latin typeface="Trebuchet MS"/>
                <a:cs typeface="Trebuchet MS"/>
              </a:rPr>
              <a:t>Health.</a:t>
            </a:r>
            <a:r>
              <a:rPr sz="2000" spc="-135" dirty="0">
                <a:solidFill>
                  <a:srgbClr val="231F20"/>
                </a:solidFill>
                <a:latin typeface="Trebuchet MS"/>
                <a:cs typeface="Trebuchet MS"/>
              </a:rPr>
              <a:t> </a:t>
            </a:r>
            <a:r>
              <a:rPr sz="2000" spc="-10" dirty="0">
                <a:solidFill>
                  <a:srgbClr val="231F20"/>
                </a:solidFill>
                <a:latin typeface="Trebuchet MS"/>
                <a:cs typeface="Trebuchet MS"/>
              </a:rPr>
              <a:t>These </a:t>
            </a:r>
            <a:r>
              <a:rPr sz="2000" spc="-90" dirty="0">
                <a:solidFill>
                  <a:srgbClr val="231F20"/>
                </a:solidFill>
                <a:latin typeface="Trebuchet MS"/>
                <a:cs typeface="Trebuchet MS"/>
              </a:rPr>
              <a:t>proposals</a:t>
            </a:r>
            <a:r>
              <a:rPr sz="2000" spc="-110" dirty="0">
                <a:solidFill>
                  <a:srgbClr val="231F20"/>
                </a:solidFill>
                <a:latin typeface="Trebuchet MS"/>
                <a:cs typeface="Trebuchet MS"/>
              </a:rPr>
              <a:t> </a:t>
            </a:r>
            <a:r>
              <a:rPr sz="2000" spc="-195" dirty="0">
                <a:solidFill>
                  <a:srgbClr val="231F20"/>
                </a:solidFill>
                <a:latin typeface="Trebuchet MS"/>
                <a:cs typeface="Trebuchet MS"/>
              </a:rPr>
              <a:t>were</a:t>
            </a:r>
            <a:r>
              <a:rPr sz="2000" spc="-100" dirty="0">
                <a:solidFill>
                  <a:srgbClr val="231F20"/>
                </a:solidFill>
                <a:latin typeface="Trebuchet MS"/>
                <a:cs typeface="Trebuchet MS"/>
              </a:rPr>
              <a:t> </a:t>
            </a:r>
            <a:r>
              <a:rPr sz="2000" spc="-150" dirty="0">
                <a:solidFill>
                  <a:srgbClr val="231F20"/>
                </a:solidFill>
                <a:latin typeface="Trebuchet MS"/>
                <a:cs typeface="Trebuchet MS"/>
              </a:rPr>
              <a:t>taken</a:t>
            </a:r>
            <a:r>
              <a:rPr sz="2000" spc="-60" dirty="0">
                <a:solidFill>
                  <a:srgbClr val="231F20"/>
                </a:solidFill>
                <a:latin typeface="Trebuchet MS"/>
                <a:cs typeface="Trebuchet MS"/>
              </a:rPr>
              <a:t> </a:t>
            </a:r>
            <a:r>
              <a:rPr sz="2000" spc="-170" dirty="0">
                <a:solidFill>
                  <a:srgbClr val="231F20"/>
                </a:solidFill>
                <a:latin typeface="Trebuchet MS"/>
                <a:cs typeface="Trebuchet MS"/>
              </a:rPr>
              <a:t>into</a:t>
            </a:r>
            <a:r>
              <a:rPr sz="2000" spc="-60" dirty="0">
                <a:solidFill>
                  <a:srgbClr val="231F20"/>
                </a:solidFill>
                <a:latin typeface="Trebuchet MS"/>
                <a:cs typeface="Trebuchet MS"/>
              </a:rPr>
              <a:t> </a:t>
            </a:r>
            <a:r>
              <a:rPr sz="2000" spc="-120" dirty="0">
                <a:solidFill>
                  <a:srgbClr val="231F20"/>
                </a:solidFill>
                <a:latin typeface="Trebuchet MS"/>
                <a:cs typeface="Trebuchet MS"/>
              </a:rPr>
              <a:t>account</a:t>
            </a:r>
            <a:r>
              <a:rPr sz="2000" spc="-60" dirty="0">
                <a:solidFill>
                  <a:srgbClr val="231F20"/>
                </a:solidFill>
                <a:latin typeface="Trebuchet MS"/>
                <a:cs typeface="Trebuchet MS"/>
              </a:rPr>
              <a:t> </a:t>
            </a:r>
            <a:r>
              <a:rPr sz="2000" spc="-120" dirty="0">
                <a:solidFill>
                  <a:srgbClr val="231F20"/>
                </a:solidFill>
                <a:latin typeface="Trebuchet MS"/>
                <a:cs typeface="Trebuchet MS"/>
              </a:rPr>
              <a:t>during</a:t>
            </a:r>
            <a:r>
              <a:rPr sz="2000" spc="-95" dirty="0">
                <a:solidFill>
                  <a:srgbClr val="231F20"/>
                </a:solidFill>
                <a:latin typeface="Trebuchet MS"/>
                <a:cs typeface="Trebuchet MS"/>
              </a:rPr>
              <a:t> </a:t>
            </a:r>
            <a:r>
              <a:rPr sz="2000" spc="-25" dirty="0">
                <a:solidFill>
                  <a:srgbClr val="231F20"/>
                </a:solidFill>
                <a:latin typeface="Trebuchet MS"/>
                <a:cs typeface="Trebuchet MS"/>
              </a:rPr>
              <a:t>the </a:t>
            </a:r>
            <a:r>
              <a:rPr sz="2000" spc="-140" dirty="0">
                <a:solidFill>
                  <a:srgbClr val="231F20"/>
                </a:solidFill>
                <a:latin typeface="Trebuchet MS"/>
                <a:cs typeface="Trebuchet MS"/>
              </a:rPr>
              <a:t>adoption</a:t>
            </a:r>
            <a:r>
              <a:rPr sz="2000" spc="-90" dirty="0">
                <a:solidFill>
                  <a:srgbClr val="231F20"/>
                </a:solidFill>
                <a:latin typeface="Trebuchet MS"/>
                <a:cs typeface="Trebuchet MS"/>
              </a:rPr>
              <a:t> </a:t>
            </a:r>
            <a:r>
              <a:rPr sz="2000" spc="-180" dirty="0">
                <a:solidFill>
                  <a:srgbClr val="231F20"/>
                </a:solidFill>
                <a:latin typeface="Trebuchet MS"/>
                <a:cs typeface="Trebuchet MS"/>
              </a:rPr>
              <a:t>of</a:t>
            </a:r>
            <a:r>
              <a:rPr sz="2000" spc="-170" dirty="0">
                <a:solidFill>
                  <a:srgbClr val="231F20"/>
                </a:solidFill>
                <a:latin typeface="Trebuchet MS"/>
                <a:cs typeface="Trebuchet MS"/>
              </a:rPr>
              <a:t> </a:t>
            </a:r>
            <a:r>
              <a:rPr sz="2000" spc="-185" dirty="0">
                <a:solidFill>
                  <a:srgbClr val="231F20"/>
                </a:solidFill>
                <a:latin typeface="Trebuchet MS"/>
                <a:cs typeface="Trebuchet MS"/>
              </a:rPr>
              <a:t>the</a:t>
            </a:r>
            <a:r>
              <a:rPr sz="2000" spc="-85" dirty="0">
                <a:solidFill>
                  <a:srgbClr val="231F20"/>
                </a:solidFill>
                <a:latin typeface="Trebuchet MS"/>
                <a:cs typeface="Trebuchet MS"/>
              </a:rPr>
              <a:t> </a:t>
            </a:r>
            <a:r>
              <a:rPr sz="2000" spc="-170" dirty="0">
                <a:solidFill>
                  <a:srgbClr val="231F20"/>
                </a:solidFill>
                <a:latin typeface="Trebuchet MS"/>
                <a:cs typeface="Trebuchet MS"/>
              </a:rPr>
              <a:t>draft</a:t>
            </a:r>
            <a:r>
              <a:rPr sz="2000" spc="-85" dirty="0">
                <a:solidFill>
                  <a:srgbClr val="231F20"/>
                </a:solidFill>
                <a:latin typeface="Trebuchet MS"/>
                <a:cs typeface="Trebuchet MS"/>
              </a:rPr>
              <a:t> </a:t>
            </a:r>
            <a:r>
              <a:rPr sz="2000" spc="-175" dirty="0">
                <a:solidFill>
                  <a:srgbClr val="231F20"/>
                </a:solidFill>
                <a:latin typeface="Trebuchet MS"/>
                <a:cs typeface="Trebuchet MS"/>
              </a:rPr>
              <a:t>law</a:t>
            </a:r>
            <a:r>
              <a:rPr sz="2000" spc="-135" dirty="0">
                <a:solidFill>
                  <a:srgbClr val="231F20"/>
                </a:solidFill>
                <a:latin typeface="Trebuchet MS"/>
                <a:cs typeface="Trebuchet MS"/>
              </a:rPr>
              <a:t> </a:t>
            </a:r>
            <a:r>
              <a:rPr sz="2000" spc="-120" dirty="0">
                <a:solidFill>
                  <a:srgbClr val="231F20"/>
                </a:solidFill>
                <a:latin typeface="Trebuchet MS"/>
                <a:cs typeface="Trebuchet MS"/>
              </a:rPr>
              <a:t>in</a:t>
            </a:r>
            <a:r>
              <a:rPr sz="2000" spc="-125" dirty="0">
                <a:solidFill>
                  <a:srgbClr val="231F20"/>
                </a:solidFill>
                <a:latin typeface="Trebuchet MS"/>
                <a:cs typeface="Trebuchet MS"/>
              </a:rPr>
              <a:t> </a:t>
            </a:r>
            <a:r>
              <a:rPr sz="2000" spc="-180" dirty="0">
                <a:solidFill>
                  <a:srgbClr val="231F20"/>
                </a:solidFill>
                <a:latin typeface="Trebuchet MS"/>
                <a:cs typeface="Trebuchet MS"/>
              </a:rPr>
              <a:t>the</a:t>
            </a:r>
            <a:r>
              <a:rPr sz="2000" spc="-120" dirty="0">
                <a:solidFill>
                  <a:srgbClr val="231F20"/>
                </a:solidFill>
                <a:latin typeface="Trebuchet MS"/>
                <a:cs typeface="Trebuchet MS"/>
              </a:rPr>
              <a:t> </a:t>
            </a:r>
            <a:r>
              <a:rPr sz="2000" spc="-155" dirty="0">
                <a:solidFill>
                  <a:srgbClr val="231F20"/>
                </a:solidFill>
                <a:latin typeface="Trebuchet MS"/>
                <a:cs typeface="Trebuchet MS"/>
              </a:rPr>
              <a:t>first</a:t>
            </a:r>
            <a:r>
              <a:rPr sz="2000" spc="-90" dirty="0">
                <a:solidFill>
                  <a:srgbClr val="231F20"/>
                </a:solidFill>
                <a:latin typeface="Trebuchet MS"/>
                <a:cs typeface="Trebuchet MS"/>
              </a:rPr>
              <a:t> </a:t>
            </a:r>
            <a:r>
              <a:rPr sz="2000" spc="-25" dirty="0">
                <a:solidFill>
                  <a:srgbClr val="231F20"/>
                </a:solidFill>
                <a:latin typeface="Trebuchet MS"/>
                <a:cs typeface="Trebuchet MS"/>
              </a:rPr>
              <a:t>reading.</a:t>
            </a:r>
            <a:endParaRPr sz="2000">
              <a:latin typeface="Trebuchet MS"/>
              <a:cs typeface="Trebuchet MS"/>
            </a:endParaRPr>
          </a:p>
        </p:txBody>
      </p:sp>
      <p:sp>
        <p:nvSpPr>
          <p:cNvPr id="17" name="object 17"/>
          <p:cNvSpPr txBox="1"/>
          <p:nvPr/>
        </p:nvSpPr>
        <p:spPr>
          <a:xfrm>
            <a:off x="476580" y="1446352"/>
            <a:ext cx="5807710" cy="1553845"/>
          </a:xfrm>
          <a:prstGeom prst="rect">
            <a:avLst/>
          </a:prstGeom>
          <a:ln w="12700">
            <a:solidFill>
              <a:srgbClr val="FEBF48"/>
            </a:solidFill>
          </a:ln>
        </p:spPr>
        <p:txBody>
          <a:bodyPr vert="horz" wrap="square" lIns="0" tIns="156845" rIns="0" bIns="0" rtlCol="0">
            <a:spAutoFit/>
          </a:bodyPr>
          <a:lstStyle/>
          <a:p>
            <a:pPr marL="257810" marR="379730">
              <a:lnSpc>
                <a:spcPct val="112500"/>
              </a:lnSpc>
              <a:spcBef>
                <a:spcPts val="1235"/>
              </a:spcBef>
            </a:pPr>
            <a:r>
              <a:rPr sz="2000" spc="-290" dirty="0">
                <a:solidFill>
                  <a:srgbClr val="006DAC"/>
                </a:solidFill>
                <a:latin typeface="Verdana"/>
                <a:cs typeface="Verdana"/>
              </a:rPr>
              <a:t>UEMS</a:t>
            </a:r>
            <a:r>
              <a:rPr sz="2000" spc="-190" dirty="0">
                <a:solidFill>
                  <a:srgbClr val="006DAC"/>
                </a:solidFill>
                <a:latin typeface="Verdana"/>
                <a:cs typeface="Verdana"/>
              </a:rPr>
              <a:t> </a:t>
            </a:r>
            <a:r>
              <a:rPr sz="2000" spc="-95" dirty="0">
                <a:solidFill>
                  <a:srgbClr val="231F20"/>
                </a:solidFill>
                <a:latin typeface="Trebuchet MS"/>
                <a:cs typeface="Trebuchet MS"/>
              </a:rPr>
              <a:t>and</a:t>
            </a:r>
            <a:r>
              <a:rPr sz="2000" spc="-90" dirty="0">
                <a:solidFill>
                  <a:srgbClr val="231F20"/>
                </a:solidFill>
                <a:latin typeface="Trebuchet MS"/>
                <a:cs typeface="Trebuchet MS"/>
              </a:rPr>
              <a:t> </a:t>
            </a:r>
            <a:r>
              <a:rPr sz="2000" spc="-254" dirty="0">
                <a:solidFill>
                  <a:srgbClr val="006DAC"/>
                </a:solidFill>
                <a:latin typeface="Verdana"/>
                <a:cs typeface="Verdana"/>
              </a:rPr>
              <a:t>UFPMO</a:t>
            </a:r>
            <a:r>
              <a:rPr sz="2000" spc="-190" dirty="0">
                <a:solidFill>
                  <a:srgbClr val="006DAC"/>
                </a:solidFill>
                <a:latin typeface="Verdana"/>
                <a:cs typeface="Verdana"/>
              </a:rPr>
              <a:t> </a:t>
            </a:r>
            <a:r>
              <a:rPr sz="2000" spc="-145" dirty="0">
                <a:solidFill>
                  <a:srgbClr val="231F20"/>
                </a:solidFill>
                <a:latin typeface="Trebuchet MS"/>
                <a:cs typeface="Trebuchet MS"/>
              </a:rPr>
              <a:t>experts</a:t>
            </a:r>
            <a:r>
              <a:rPr sz="2000" spc="-90" dirty="0">
                <a:solidFill>
                  <a:srgbClr val="231F20"/>
                </a:solidFill>
                <a:latin typeface="Trebuchet MS"/>
                <a:cs typeface="Trebuchet MS"/>
              </a:rPr>
              <a:t> </a:t>
            </a:r>
            <a:r>
              <a:rPr sz="2000" spc="-60" dirty="0">
                <a:solidFill>
                  <a:srgbClr val="231F20"/>
                </a:solidFill>
                <a:latin typeface="Trebuchet MS"/>
                <a:cs typeface="Trebuchet MS"/>
              </a:rPr>
              <a:t>discussed</a:t>
            </a:r>
            <a:r>
              <a:rPr sz="2000" spc="-125" dirty="0">
                <a:solidFill>
                  <a:srgbClr val="231F20"/>
                </a:solidFill>
                <a:latin typeface="Trebuchet MS"/>
                <a:cs typeface="Trebuchet MS"/>
              </a:rPr>
              <a:t> </a:t>
            </a:r>
            <a:r>
              <a:rPr sz="2000" spc="-185" dirty="0">
                <a:solidFill>
                  <a:srgbClr val="231F20"/>
                </a:solidFill>
                <a:latin typeface="Trebuchet MS"/>
                <a:cs typeface="Trebuchet MS"/>
              </a:rPr>
              <a:t>the</a:t>
            </a:r>
            <a:r>
              <a:rPr sz="2000" spc="-85" dirty="0">
                <a:solidFill>
                  <a:srgbClr val="231F20"/>
                </a:solidFill>
                <a:latin typeface="Trebuchet MS"/>
                <a:cs typeface="Trebuchet MS"/>
              </a:rPr>
              <a:t> </a:t>
            </a:r>
            <a:r>
              <a:rPr sz="2000" spc="-10" dirty="0">
                <a:solidFill>
                  <a:srgbClr val="231F20"/>
                </a:solidFill>
                <a:latin typeface="Trebuchet MS"/>
                <a:cs typeface="Trebuchet MS"/>
              </a:rPr>
              <a:t>existing </a:t>
            </a:r>
            <a:r>
              <a:rPr sz="2000" spc="-120" dirty="0">
                <a:solidFill>
                  <a:srgbClr val="231F20"/>
                </a:solidFill>
                <a:latin typeface="Trebuchet MS"/>
                <a:cs typeface="Trebuchet MS"/>
              </a:rPr>
              <a:t>practices</a:t>
            </a:r>
            <a:r>
              <a:rPr sz="2000" spc="-70" dirty="0">
                <a:solidFill>
                  <a:srgbClr val="231F20"/>
                </a:solidFill>
                <a:latin typeface="Trebuchet MS"/>
                <a:cs typeface="Trebuchet MS"/>
              </a:rPr>
              <a:t> </a:t>
            </a:r>
            <a:r>
              <a:rPr sz="2000" spc="-175" dirty="0">
                <a:solidFill>
                  <a:srgbClr val="231F20"/>
                </a:solidFill>
                <a:latin typeface="Trebuchet MS"/>
                <a:cs typeface="Trebuchet MS"/>
              </a:rPr>
              <a:t>of</a:t>
            </a:r>
            <a:r>
              <a:rPr sz="2000" spc="-114" dirty="0">
                <a:solidFill>
                  <a:srgbClr val="231F20"/>
                </a:solidFill>
                <a:latin typeface="Trebuchet MS"/>
                <a:cs typeface="Trebuchet MS"/>
              </a:rPr>
              <a:t> </a:t>
            </a:r>
            <a:r>
              <a:rPr sz="2000" spc="-110" dirty="0">
                <a:solidFill>
                  <a:srgbClr val="231F20"/>
                </a:solidFill>
                <a:latin typeface="Trebuchet MS"/>
                <a:cs typeface="Trebuchet MS"/>
              </a:rPr>
              <a:t>professional</a:t>
            </a:r>
            <a:r>
              <a:rPr sz="2000" spc="-70" dirty="0">
                <a:solidFill>
                  <a:srgbClr val="231F20"/>
                </a:solidFill>
                <a:latin typeface="Trebuchet MS"/>
                <a:cs typeface="Trebuchet MS"/>
              </a:rPr>
              <a:t> self-</a:t>
            </a:r>
            <a:r>
              <a:rPr sz="2000" spc="-135" dirty="0">
                <a:solidFill>
                  <a:srgbClr val="231F20"/>
                </a:solidFill>
                <a:latin typeface="Trebuchet MS"/>
                <a:cs typeface="Trebuchet MS"/>
              </a:rPr>
              <a:t>government</a:t>
            </a:r>
            <a:r>
              <a:rPr sz="2000" spc="-70" dirty="0">
                <a:solidFill>
                  <a:srgbClr val="231F20"/>
                </a:solidFill>
                <a:latin typeface="Trebuchet MS"/>
                <a:cs typeface="Trebuchet MS"/>
              </a:rPr>
              <a:t> </a:t>
            </a:r>
            <a:r>
              <a:rPr sz="2000" spc="-125" dirty="0">
                <a:solidFill>
                  <a:srgbClr val="231F20"/>
                </a:solidFill>
                <a:latin typeface="Trebuchet MS"/>
                <a:cs typeface="Trebuchet MS"/>
              </a:rPr>
              <a:t>in</a:t>
            </a:r>
            <a:r>
              <a:rPr sz="2000" spc="-70" dirty="0">
                <a:solidFill>
                  <a:srgbClr val="231F20"/>
                </a:solidFill>
                <a:latin typeface="Trebuchet MS"/>
                <a:cs typeface="Trebuchet MS"/>
              </a:rPr>
              <a:t> </a:t>
            </a:r>
            <a:r>
              <a:rPr sz="2000" spc="-95" dirty="0">
                <a:solidFill>
                  <a:srgbClr val="231F20"/>
                </a:solidFill>
                <a:latin typeface="Trebuchet MS"/>
                <a:cs typeface="Trebuchet MS"/>
              </a:rPr>
              <a:t>Europe </a:t>
            </a:r>
            <a:r>
              <a:rPr sz="2000" spc="-90" dirty="0">
                <a:solidFill>
                  <a:srgbClr val="231F20"/>
                </a:solidFill>
                <a:latin typeface="Trebuchet MS"/>
                <a:cs typeface="Trebuchet MS"/>
              </a:rPr>
              <a:t>and</a:t>
            </a:r>
            <a:r>
              <a:rPr sz="2000" spc="-114" dirty="0">
                <a:solidFill>
                  <a:srgbClr val="231F20"/>
                </a:solidFill>
                <a:latin typeface="Trebuchet MS"/>
                <a:cs typeface="Trebuchet MS"/>
              </a:rPr>
              <a:t> </a:t>
            </a:r>
            <a:r>
              <a:rPr sz="2000" spc="-190" dirty="0">
                <a:solidFill>
                  <a:srgbClr val="231F20"/>
                </a:solidFill>
                <a:latin typeface="Trebuchet MS"/>
                <a:cs typeface="Trebuchet MS"/>
              </a:rPr>
              <a:t>their</a:t>
            </a:r>
            <a:r>
              <a:rPr sz="2000" spc="-120" dirty="0">
                <a:solidFill>
                  <a:srgbClr val="231F20"/>
                </a:solidFill>
                <a:latin typeface="Trebuchet MS"/>
                <a:cs typeface="Trebuchet MS"/>
              </a:rPr>
              <a:t> </a:t>
            </a:r>
            <a:r>
              <a:rPr sz="2000" spc="-155" dirty="0">
                <a:solidFill>
                  <a:srgbClr val="231F20"/>
                </a:solidFill>
                <a:latin typeface="Trebuchet MS"/>
                <a:cs typeface="Trebuchet MS"/>
              </a:rPr>
              <a:t>potential</a:t>
            </a:r>
            <a:r>
              <a:rPr sz="2000" spc="-75" dirty="0">
                <a:solidFill>
                  <a:srgbClr val="231F20"/>
                </a:solidFill>
                <a:latin typeface="Trebuchet MS"/>
                <a:cs typeface="Trebuchet MS"/>
              </a:rPr>
              <a:t> </a:t>
            </a:r>
            <a:r>
              <a:rPr sz="2000" spc="-125" dirty="0">
                <a:solidFill>
                  <a:srgbClr val="231F20"/>
                </a:solidFill>
                <a:latin typeface="Trebuchet MS"/>
                <a:cs typeface="Trebuchet MS"/>
              </a:rPr>
              <a:t>implementation</a:t>
            </a:r>
            <a:r>
              <a:rPr sz="2000" spc="-75" dirty="0">
                <a:solidFill>
                  <a:srgbClr val="231F20"/>
                </a:solidFill>
                <a:latin typeface="Trebuchet MS"/>
                <a:cs typeface="Trebuchet MS"/>
              </a:rPr>
              <a:t> </a:t>
            </a:r>
            <a:r>
              <a:rPr sz="2000" spc="-125" dirty="0">
                <a:solidFill>
                  <a:srgbClr val="231F20"/>
                </a:solidFill>
                <a:latin typeface="Trebuchet MS"/>
                <a:cs typeface="Trebuchet MS"/>
              </a:rPr>
              <a:t>in</a:t>
            </a:r>
            <a:r>
              <a:rPr sz="2000" spc="-70" dirty="0">
                <a:solidFill>
                  <a:srgbClr val="231F20"/>
                </a:solidFill>
                <a:latin typeface="Trebuchet MS"/>
                <a:cs typeface="Trebuchet MS"/>
              </a:rPr>
              <a:t> </a:t>
            </a:r>
            <a:r>
              <a:rPr sz="2000" spc="-50" dirty="0">
                <a:solidFill>
                  <a:srgbClr val="231F20"/>
                </a:solidFill>
                <a:latin typeface="Trebuchet MS"/>
                <a:cs typeface="Trebuchet MS"/>
              </a:rPr>
              <a:t>Ukraine.</a:t>
            </a:r>
            <a:endParaRPr sz="2000">
              <a:latin typeface="Trebuchet MS"/>
              <a:cs typeface="Trebuchet MS"/>
            </a:endParaRPr>
          </a:p>
        </p:txBody>
      </p:sp>
      <p:sp>
        <p:nvSpPr>
          <p:cNvPr id="18" name="object 18"/>
          <p:cNvSpPr/>
          <p:nvPr/>
        </p:nvSpPr>
        <p:spPr>
          <a:xfrm>
            <a:off x="1482191" y="3558133"/>
            <a:ext cx="525145" cy="145415"/>
          </a:xfrm>
          <a:custGeom>
            <a:avLst/>
            <a:gdLst/>
            <a:ahLst/>
            <a:cxnLst/>
            <a:rect l="l" t="t" r="r" b="b"/>
            <a:pathLst>
              <a:path w="525144" h="145414">
                <a:moveTo>
                  <a:pt x="524586" y="0"/>
                </a:moveTo>
                <a:lnTo>
                  <a:pt x="0" y="0"/>
                </a:lnTo>
                <a:lnTo>
                  <a:pt x="258038" y="145376"/>
                </a:lnTo>
                <a:lnTo>
                  <a:pt x="524586" y="0"/>
                </a:lnTo>
                <a:close/>
              </a:path>
            </a:pathLst>
          </a:custGeom>
          <a:solidFill>
            <a:srgbClr val="F9BF3D"/>
          </a:solidFill>
        </p:spPr>
        <p:txBody>
          <a:bodyPr wrap="square" lIns="0" tIns="0" rIns="0" bIns="0" rtlCol="0"/>
          <a:lstStyle/>
          <a:p>
            <a:endParaRPr/>
          </a:p>
        </p:txBody>
      </p:sp>
      <p:sp>
        <p:nvSpPr>
          <p:cNvPr id="19" name="object 19"/>
          <p:cNvSpPr/>
          <p:nvPr/>
        </p:nvSpPr>
        <p:spPr>
          <a:xfrm>
            <a:off x="8265426" y="1443177"/>
            <a:ext cx="525145" cy="145415"/>
          </a:xfrm>
          <a:custGeom>
            <a:avLst/>
            <a:gdLst/>
            <a:ahLst/>
            <a:cxnLst/>
            <a:rect l="l" t="t" r="r" b="b"/>
            <a:pathLst>
              <a:path w="525145" h="145415">
                <a:moveTo>
                  <a:pt x="524586" y="0"/>
                </a:moveTo>
                <a:lnTo>
                  <a:pt x="0" y="0"/>
                </a:lnTo>
                <a:lnTo>
                  <a:pt x="258038" y="145376"/>
                </a:lnTo>
                <a:lnTo>
                  <a:pt x="524586" y="0"/>
                </a:lnTo>
                <a:close/>
              </a:path>
            </a:pathLst>
          </a:custGeom>
          <a:solidFill>
            <a:srgbClr val="F9BF3D"/>
          </a:solidFill>
        </p:spPr>
        <p:txBody>
          <a:bodyPr wrap="square" lIns="0" tIns="0" rIns="0" bIns="0" rtlCol="0"/>
          <a:lstStyle/>
          <a:p>
            <a:endParaRPr/>
          </a:p>
        </p:txBody>
      </p:sp>
      <p:sp>
        <p:nvSpPr>
          <p:cNvPr id="20" name="object 20"/>
          <p:cNvSpPr/>
          <p:nvPr/>
        </p:nvSpPr>
        <p:spPr>
          <a:xfrm>
            <a:off x="1482191" y="1443177"/>
            <a:ext cx="525145" cy="145415"/>
          </a:xfrm>
          <a:custGeom>
            <a:avLst/>
            <a:gdLst/>
            <a:ahLst/>
            <a:cxnLst/>
            <a:rect l="l" t="t" r="r" b="b"/>
            <a:pathLst>
              <a:path w="525144" h="145415">
                <a:moveTo>
                  <a:pt x="524586" y="0"/>
                </a:moveTo>
                <a:lnTo>
                  <a:pt x="0" y="0"/>
                </a:lnTo>
                <a:lnTo>
                  <a:pt x="258038" y="145376"/>
                </a:lnTo>
                <a:lnTo>
                  <a:pt x="524586" y="0"/>
                </a:lnTo>
                <a:close/>
              </a:path>
            </a:pathLst>
          </a:custGeom>
          <a:solidFill>
            <a:srgbClr val="F9BF3D"/>
          </a:solidFill>
        </p:spPr>
        <p:txBody>
          <a:bodyPr wrap="square" lIns="0" tIns="0" rIns="0" bIns="0" rtlCol="0"/>
          <a:lstStyle/>
          <a:p>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811321" y="718717"/>
            <a:ext cx="189865" cy="320040"/>
          </a:xfrm>
          <a:prstGeom prst="rect">
            <a:avLst/>
          </a:prstGeom>
        </p:spPr>
        <p:txBody>
          <a:bodyPr vert="horz" wrap="square" lIns="0" tIns="16510" rIns="0" bIns="0" rtlCol="0">
            <a:spAutoFit/>
          </a:bodyPr>
          <a:lstStyle/>
          <a:p>
            <a:pPr marL="12700">
              <a:lnSpc>
                <a:spcPct val="100000"/>
              </a:lnSpc>
              <a:spcBef>
                <a:spcPts val="130"/>
              </a:spcBef>
            </a:pPr>
            <a:r>
              <a:rPr sz="1900" b="1" spc="170" dirty="0">
                <a:solidFill>
                  <a:srgbClr val="FFFFFF"/>
                </a:solidFill>
                <a:latin typeface="Arial"/>
                <a:cs typeface="Arial"/>
              </a:rPr>
              <a:t>5</a:t>
            </a:r>
            <a:endParaRPr sz="1900">
              <a:latin typeface="Arial"/>
              <a:cs typeface="Arial"/>
            </a:endParaRPr>
          </a:p>
        </p:txBody>
      </p:sp>
      <p:grpSp>
        <p:nvGrpSpPr>
          <p:cNvPr id="3" name="object 3"/>
          <p:cNvGrpSpPr/>
          <p:nvPr/>
        </p:nvGrpSpPr>
        <p:grpSpPr>
          <a:xfrm>
            <a:off x="470230" y="542048"/>
            <a:ext cx="569595" cy="572135"/>
            <a:chOff x="470230" y="542048"/>
            <a:chExt cx="569595" cy="572135"/>
          </a:xfrm>
        </p:grpSpPr>
        <p:sp>
          <p:nvSpPr>
            <p:cNvPr id="4" name="object 4"/>
            <p:cNvSpPr/>
            <p:nvPr/>
          </p:nvSpPr>
          <p:spPr>
            <a:xfrm>
              <a:off x="621969" y="542048"/>
              <a:ext cx="266065" cy="572135"/>
            </a:xfrm>
            <a:custGeom>
              <a:avLst/>
              <a:gdLst/>
              <a:ahLst/>
              <a:cxnLst/>
              <a:rect l="l" t="t" r="r" b="b"/>
              <a:pathLst>
                <a:path w="266065" h="572135">
                  <a:moveTo>
                    <a:pt x="264668" y="118198"/>
                  </a:moveTo>
                  <a:lnTo>
                    <a:pt x="250444" y="71716"/>
                  </a:lnTo>
                  <a:lnTo>
                    <a:pt x="221411" y="34201"/>
                  </a:lnTo>
                  <a:lnTo>
                    <a:pt x="181038" y="9131"/>
                  </a:lnTo>
                  <a:lnTo>
                    <a:pt x="132765" y="0"/>
                  </a:lnTo>
                  <a:lnTo>
                    <a:pt x="84505" y="9131"/>
                  </a:lnTo>
                  <a:lnTo>
                    <a:pt x="44145" y="34201"/>
                  </a:lnTo>
                  <a:lnTo>
                    <a:pt x="15113" y="71716"/>
                  </a:lnTo>
                  <a:lnTo>
                    <a:pt x="889" y="118198"/>
                  </a:lnTo>
                  <a:lnTo>
                    <a:pt x="0" y="128282"/>
                  </a:lnTo>
                  <a:lnTo>
                    <a:pt x="0" y="346964"/>
                  </a:lnTo>
                  <a:lnTo>
                    <a:pt x="37934" y="346964"/>
                  </a:lnTo>
                  <a:lnTo>
                    <a:pt x="37934" y="224955"/>
                  </a:lnTo>
                  <a:lnTo>
                    <a:pt x="37934" y="128257"/>
                  </a:lnTo>
                  <a:lnTo>
                    <a:pt x="50241" y="86563"/>
                  </a:lnTo>
                  <a:lnTo>
                    <a:pt x="99288" y="44272"/>
                  </a:lnTo>
                  <a:lnTo>
                    <a:pt x="132765" y="38125"/>
                  </a:lnTo>
                  <a:lnTo>
                    <a:pt x="166268" y="44272"/>
                  </a:lnTo>
                  <a:lnTo>
                    <a:pt x="194525" y="61163"/>
                  </a:lnTo>
                  <a:lnTo>
                    <a:pt x="215315" y="86563"/>
                  </a:lnTo>
                  <a:lnTo>
                    <a:pt x="226390" y="118198"/>
                  </a:lnTo>
                  <a:lnTo>
                    <a:pt x="264668" y="118198"/>
                  </a:lnTo>
                  <a:close/>
                </a:path>
                <a:path w="266065" h="572135">
                  <a:moveTo>
                    <a:pt x="265557" y="224955"/>
                  </a:moveTo>
                  <a:lnTo>
                    <a:pt x="227622" y="224955"/>
                  </a:lnTo>
                  <a:lnTo>
                    <a:pt x="227622" y="346964"/>
                  </a:lnTo>
                  <a:lnTo>
                    <a:pt x="227622" y="443661"/>
                  </a:lnTo>
                  <a:lnTo>
                    <a:pt x="215315" y="485368"/>
                  </a:lnTo>
                  <a:lnTo>
                    <a:pt x="166268" y="527659"/>
                  </a:lnTo>
                  <a:lnTo>
                    <a:pt x="132778" y="533793"/>
                  </a:lnTo>
                  <a:lnTo>
                    <a:pt x="99288" y="527659"/>
                  </a:lnTo>
                  <a:lnTo>
                    <a:pt x="71031" y="510768"/>
                  </a:lnTo>
                  <a:lnTo>
                    <a:pt x="50241" y="485368"/>
                  </a:lnTo>
                  <a:lnTo>
                    <a:pt x="39166" y="453720"/>
                  </a:lnTo>
                  <a:lnTo>
                    <a:pt x="889" y="453720"/>
                  </a:lnTo>
                  <a:lnTo>
                    <a:pt x="15113" y="500214"/>
                  </a:lnTo>
                  <a:lnTo>
                    <a:pt x="44132" y="537730"/>
                  </a:lnTo>
                  <a:lnTo>
                    <a:pt x="84505" y="562800"/>
                  </a:lnTo>
                  <a:lnTo>
                    <a:pt x="132778" y="571919"/>
                  </a:lnTo>
                  <a:lnTo>
                    <a:pt x="181038" y="562800"/>
                  </a:lnTo>
                  <a:lnTo>
                    <a:pt x="221411" y="537730"/>
                  </a:lnTo>
                  <a:lnTo>
                    <a:pt x="250444" y="500214"/>
                  </a:lnTo>
                  <a:lnTo>
                    <a:pt x="264680" y="453720"/>
                  </a:lnTo>
                  <a:lnTo>
                    <a:pt x="265557" y="443636"/>
                  </a:lnTo>
                  <a:lnTo>
                    <a:pt x="265557" y="224955"/>
                  </a:lnTo>
                  <a:close/>
                </a:path>
              </a:pathLst>
            </a:custGeom>
            <a:solidFill>
              <a:srgbClr val="006DAC"/>
            </a:solidFill>
          </p:spPr>
          <p:txBody>
            <a:bodyPr wrap="square" lIns="0" tIns="0" rIns="0" bIns="0" rtlCol="0"/>
            <a:lstStyle/>
            <a:p>
              <a:endParaRPr/>
            </a:p>
          </p:txBody>
        </p:sp>
        <p:sp>
          <p:nvSpPr>
            <p:cNvPr id="5" name="object 5"/>
            <p:cNvSpPr/>
            <p:nvPr/>
          </p:nvSpPr>
          <p:spPr>
            <a:xfrm>
              <a:off x="470230" y="694562"/>
              <a:ext cx="569595" cy="267335"/>
            </a:xfrm>
            <a:custGeom>
              <a:avLst/>
              <a:gdLst/>
              <a:ahLst/>
              <a:cxnLst/>
              <a:rect l="l" t="t" r="r" b="b"/>
              <a:pathLst>
                <a:path w="569594" h="267334">
                  <a:moveTo>
                    <a:pt x="345224" y="228777"/>
                  </a:moveTo>
                  <a:lnTo>
                    <a:pt x="127609" y="228777"/>
                  </a:lnTo>
                  <a:lnTo>
                    <a:pt x="122555" y="228346"/>
                  </a:lnTo>
                  <a:lnTo>
                    <a:pt x="86118" y="216420"/>
                  </a:lnTo>
                  <a:lnTo>
                    <a:pt x="44030" y="167119"/>
                  </a:lnTo>
                  <a:lnTo>
                    <a:pt x="37934" y="133451"/>
                  </a:lnTo>
                  <a:lnTo>
                    <a:pt x="44030" y="99809"/>
                  </a:lnTo>
                  <a:lnTo>
                    <a:pt x="60845" y="71399"/>
                  </a:lnTo>
                  <a:lnTo>
                    <a:pt x="86118" y="50507"/>
                  </a:lnTo>
                  <a:lnTo>
                    <a:pt x="117602" y="39370"/>
                  </a:lnTo>
                  <a:lnTo>
                    <a:pt x="117602" y="914"/>
                  </a:lnTo>
                  <a:lnTo>
                    <a:pt x="71335" y="15201"/>
                  </a:lnTo>
                  <a:lnTo>
                    <a:pt x="34010" y="44373"/>
                  </a:lnTo>
                  <a:lnTo>
                    <a:pt x="9080" y="84950"/>
                  </a:lnTo>
                  <a:lnTo>
                    <a:pt x="0" y="133451"/>
                  </a:lnTo>
                  <a:lnTo>
                    <a:pt x="9080" y="181965"/>
                  </a:lnTo>
                  <a:lnTo>
                    <a:pt x="34010" y="222542"/>
                  </a:lnTo>
                  <a:lnTo>
                    <a:pt x="71335" y="251714"/>
                  </a:lnTo>
                  <a:lnTo>
                    <a:pt x="117602" y="266001"/>
                  </a:lnTo>
                  <a:lnTo>
                    <a:pt x="127635" y="266903"/>
                  </a:lnTo>
                  <a:lnTo>
                    <a:pt x="223824" y="266903"/>
                  </a:lnTo>
                  <a:lnTo>
                    <a:pt x="345224" y="266903"/>
                  </a:lnTo>
                  <a:lnTo>
                    <a:pt x="345224" y="228777"/>
                  </a:lnTo>
                  <a:close/>
                </a:path>
                <a:path w="569594" h="267334">
                  <a:moveTo>
                    <a:pt x="569061" y="133451"/>
                  </a:moveTo>
                  <a:lnTo>
                    <a:pt x="559968" y="84950"/>
                  </a:lnTo>
                  <a:lnTo>
                    <a:pt x="535038" y="44373"/>
                  </a:lnTo>
                  <a:lnTo>
                    <a:pt x="497700" y="15201"/>
                  </a:lnTo>
                  <a:lnTo>
                    <a:pt x="451446" y="901"/>
                  </a:lnTo>
                  <a:lnTo>
                    <a:pt x="441401" y="0"/>
                  </a:lnTo>
                  <a:lnTo>
                    <a:pt x="223824" y="0"/>
                  </a:lnTo>
                  <a:lnTo>
                    <a:pt x="223824" y="38138"/>
                  </a:lnTo>
                  <a:lnTo>
                    <a:pt x="441439" y="38138"/>
                  </a:lnTo>
                  <a:lnTo>
                    <a:pt x="446506" y="38569"/>
                  </a:lnTo>
                  <a:lnTo>
                    <a:pt x="482917" y="50495"/>
                  </a:lnTo>
                  <a:lnTo>
                    <a:pt x="525005" y="99796"/>
                  </a:lnTo>
                  <a:lnTo>
                    <a:pt x="531114" y="133451"/>
                  </a:lnTo>
                  <a:lnTo>
                    <a:pt x="525005" y="167106"/>
                  </a:lnTo>
                  <a:lnTo>
                    <a:pt x="508190" y="195516"/>
                  </a:lnTo>
                  <a:lnTo>
                    <a:pt x="482917" y="216408"/>
                  </a:lnTo>
                  <a:lnTo>
                    <a:pt x="451446" y="227533"/>
                  </a:lnTo>
                  <a:lnTo>
                    <a:pt x="451446" y="265988"/>
                  </a:lnTo>
                  <a:lnTo>
                    <a:pt x="497700" y="251714"/>
                  </a:lnTo>
                  <a:lnTo>
                    <a:pt x="535038" y="222542"/>
                  </a:lnTo>
                  <a:lnTo>
                    <a:pt x="559968" y="181965"/>
                  </a:lnTo>
                  <a:lnTo>
                    <a:pt x="569061" y="133451"/>
                  </a:lnTo>
                  <a:close/>
                </a:path>
              </a:pathLst>
            </a:custGeom>
            <a:solidFill>
              <a:srgbClr val="FEBF48"/>
            </a:solidFill>
          </p:spPr>
          <p:txBody>
            <a:bodyPr wrap="square" lIns="0" tIns="0" rIns="0" bIns="0" rtlCol="0"/>
            <a:lstStyle/>
            <a:p>
              <a:endParaRPr/>
            </a:p>
          </p:txBody>
        </p:sp>
        <p:pic>
          <p:nvPicPr>
            <p:cNvPr id="6" name="object 6"/>
            <p:cNvPicPr/>
            <p:nvPr/>
          </p:nvPicPr>
          <p:blipFill>
            <a:blip r:embed="rId2" cstate="print"/>
            <a:stretch>
              <a:fillRect/>
            </a:stretch>
          </p:blipFill>
          <p:spPr>
            <a:xfrm>
              <a:off x="501115" y="577418"/>
              <a:ext cx="87248" cy="87706"/>
            </a:xfrm>
            <a:prstGeom prst="rect">
              <a:avLst/>
            </a:prstGeom>
          </p:spPr>
        </p:pic>
        <p:pic>
          <p:nvPicPr>
            <p:cNvPr id="7" name="object 7"/>
            <p:cNvPicPr/>
            <p:nvPr/>
          </p:nvPicPr>
          <p:blipFill>
            <a:blip r:embed="rId3" cstate="print"/>
            <a:stretch>
              <a:fillRect/>
            </a:stretch>
          </p:blipFill>
          <p:spPr>
            <a:xfrm>
              <a:off x="921144" y="577418"/>
              <a:ext cx="87249" cy="87706"/>
            </a:xfrm>
            <a:prstGeom prst="rect">
              <a:avLst/>
            </a:prstGeom>
          </p:spPr>
        </p:pic>
        <p:pic>
          <p:nvPicPr>
            <p:cNvPr id="8" name="object 8"/>
            <p:cNvPicPr/>
            <p:nvPr/>
          </p:nvPicPr>
          <p:blipFill>
            <a:blip r:embed="rId3" cstate="print"/>
            <a:stretch>
              <a:fillRect/>
            </a:stretch>
          </p:blipFill>
          <p:spPr>
            <a:xfrm>
              <a:off x="501115" y="990904"/>
              <a:ext cx="87248" cy="87706"/>
            </a:xfrm>
            <a:prstGeom prst="rect">
              <a:avLst/>
            </a:prstGeom>
          </p:spPr>
        </p:pic>
        <p:pic>
          <p:nvPicPr>
            <p:cNvPr id="9" name="object 9"/>
            <p:cNvPicPr/>
            <p:nvPr/>
          </p:nvPicPr>
          <p:blipFill>
            <a:blip r:embed="rId2" cstate="print"/>
            <a:stretch>
              <a:fillRect/>
            </a:stretch>
          </p:blipFill>
          <p:spPr>
            <a:xfrm>
              <a:off x="921144" y="990904"/>
              <a:ext cx="87249" cy="87706"/>
            </a:xfrm>
            <a:prstGeom prst="rect">
              <a:avLst/>
            </a:prstGeom>
          </p:spPr>
        </p:pic>
      </p:grpSp>
      <p:pic>
        <p:nvPicPr>
          <p:cNvPr id="10" name="object 10"/>
          <p:cNvPicPr/>
          <p:nvPr/>
        </p:nvPicPr>
        <p:blipFill>
          <a:blip r:embed="rId4" cstate="print"/>
          <a:stretch>
            <a:fillRect/>
          </a:stretch>
        </p:blipFill>
        <p:spPr>
          <a:xfrm>
            <a:off x="1153092" y="577418"/>
            <a:ext cx="577790" cy="501192"/>
          </a:xfrm>
          <a:prstGeom prst="rect">
            <a:avLst/>
          </a:prstGeom>
        </p:spPr>
      </p:pic>
      <p:grpSp>
        <p:nvGrpSpPr>
          <p:cNvPr id="11" name="object 11"/>
          <p:cNvGrpSpPr/>
          <p:nvPr/>
        </p:nvGrpSpPr>
        <p:grpSpPr>
          <a:xfrm>
            <a:off x="-6349" y="1467434"/>
            <a:ext cx="10704830" cy="5365115"/>
            <a:chOff x="-6349" y="1467434"/>
            <a:chExt cx="10704830" cy="5365115"/>
          </a:xfrm>
        </p:grpSpPr>
        <p:sp>
          <p:nvSpPr>
            <p:cNvPr id="12" name="object 12"/>
            <p:cNvSpPr/>
            <p:nvPr/>
          </p:nvSpPr>
          <p:spPr>
            <a:xfrm>
              <a:off x="0" y="2652356"/>
              <a:ext cx="10692130" cy="2453640"/>
            </a:xfrm>
            <a:custGeom>
              <a:avLst/>
              <a:gdLst/>
              <a:ahLst/>
              <a:cxnLst/>
              <a:rect l="l" t="t" r="r" b="b"/>
              <a:pathLst>
                <a:path w="10692130" h="2453640">
                  <a:moveTo>
                    <a:pt x="10644012" y="0"/>
                  </a:moveTo>
                  <a:lnTo>
                    <a:pt x="0" y="0"/>
                  </a:lnTo>
                  <a:lnTo>
                    <a:pt x="0" y="2453297"/>
                  </a:lnTo>
                  <a:lnTo>
                    <a:pt x="10644012" y="2453297"/>
                  </a:lnTo>
                  <a:lnTo>
                    <a:pt x="10689962" y="2450205"/>
                  </a:lnTo>
                  <a:lnTo>
                    <a:pt x="10692003" y="2449788"/>
                  </a:lnTo>
                  <a:lnTo>
                    <a:pt x="10692003" y="3508"/>
                  </a:lnTo>
                  <a:lnTo>
                    <a:pt x="10689962" y="3091"/>
                  </a:lnTo>
                  <a:lnTo>
                    <a:pt x="10644012" y="0"/>
                  </a:lnTo>
                  <a:close/>
                </a:path>
              </a:pathLst>
            </a:custGeom>
            <a:solidFill>
              <a:srgbClr val="FEBF48"/>
            </a:solidFill>
          </p:spPr>
          <p:txBody>
            <a:bodyPr wrap="square" lIns="0" tIns="0" rIns="0" bIns="0" rtlCol="0"/>
            <a:lstStyle/>
            <a:p>
              <a:endParaRPr/>
            </a:p>
          </p:txBody>
        </p:sp>
        <p:sp>
          <p:nvSpPr>
            <p:cNvPr id="13" name="object 13"/>
            <p:cNvSpPr/>
            <p:nvPr/>
          </p:nvSpPr>
          <p:spPr>
            <a:xfrm>
              <a:off x="0" y="2652356"/>
              <a:ext cx="10692130" cy="2453640"/>
            </a:xfrm>
            <a:custGeom>
              <a:avLst/>
              <a:gdLst/>
              <a:ahLst/>
              <a:cxnLst/>
              <a:rect l="l" t="t" r="r" b="b"/>
              <a:pathLst>
                <a:path w="10692130" h="2453640">
                  <a:moveTo>
                    <a:pt x="0" y="2453297"/>
                  </a:moveTo>
                  <a:lnTo>
                    <a:pt x="10644012" y="2453297"/>
                  </a:lnTo>
                  <a:lnTo>
                    <a:pt x="10689962" y="2450205"/>
                  </a:lnTo>
                  <a:lnTo>
                    <a:pt x="10692003" y="2449788"/>
                  </a:lnTo>
                </a:path>
                <a:path w="10692130" h="2453640">
                  <a:moveTo>
                    <a:pt x="10692003" y="3508"/>
                  </a:moveTo>
                  <a:lnTo>
                    <a:pt x="10689962" y="3091"/>
                  </a:lnTo>
                  <a:lnTo>
                    <a:pt x="10644012" y="0"/>
                  </a:lnTo>
                  <a:lnTo>
                    <a:pt x="0" y="0"/>
                  </a:lnTo>
                </a:path>
              </a:pathLst>
            </a:custGeom>
            <a:ln w="12700">
              <a:solidFill>
                <a:srgbClr val="FFFFFF"/>
              </a:solidFill>
            </a:ln>
          </p:spPr>
          <p:txBody>
            <a:bodyPr wrap="square" lIns="0" tIns="0" rIns="0" bIns="0" rtlCol="0"/>
            <a:lstStyle/>
            <a:p>
              <a:endParaRPr/>
            </a:p>
          </p:txBody>
        </p:sp>
        <p:pic>
          <p:nvPicPr>
            <p:cNvPr id="14" name="object 14"/>
            <p:cNvPicPr/>
            <p:nvPr/>
          </p:nvPicPr>
          <p:blipFill>
            <a:blip r:embed="rId5" cstate="print"/>
            <a:stretch>
              <a:fillRect/>
            </a:stretch>
          </p:blipFill>
          <p:spPr>
            <a:xfrm>
              <a:off x="3611359" y="1473784"/>
              <a:ext cx="6623443" cy="3976547"/>
            </a:xfrm>
            <a:prstGeom prst="rect">
              <a:avLst/>
            </a:prstGeom>
          </p:spPr>
        </p:pic>
        <p:sp>
          <p:nvSpPr>
            <p:cNvPr id="15" name="object 15"/>
            <p:cNvSpPr/>
            <p:nvPr/>
          </p:nvSpPr>
          <p:spPr>
            <a:xfrm>
              <a:off x="3611346" y="1473784"/>
              <a:ext cx="6623684" cy="3977004"/>
            </a:xfrm>
            <a:custGeom>
              <a:avLst/>
              <a:gdLst/>
              <a:ahLst/>
              <a:cxnLst/>
              <a:rect l="l" t="t" r="r" b="b"/>
              <a:pathLst>
                <a:path w="6623684" h="3977004">
                  <a:moveTo>
                    <a:pt x="324002" y="0"/>
                  </a:moveTo>
                  <a:lnTo>
                    <a:pt x="276123" y="3512"/>
                  </a:lnTo>
                  <a:lnTo>
                    <a:pt x="230425" y="13717"/>
                  </a:lnTo>
                  <a:lnTo>
                    <a:pt x="187410" y="30113"/>
                  </a:lnTo>
                  <a:lnTo>
                    <a:pt x="147579" y="52198"/>
                  </a:lnTo>
                  <a:lnTo>
                    <a:pt x="111432" y="79471"/>
                  </a:lnTo>
                  <a:lnTo>
                    <a:pt x="79471" y="111432"/>
                  </a:lnTo>
                  <a:lnTo>
                    <a:pt x="52198" y="147579"/>
                  </a:lnTo>
                  <a:lnTo>
                    <a:pt x="30113" y="187410"/>
                  </a:lnTo>
                  <a:lnTo>
                    <a:pt x="13717" y="230425"/>
                  </a:lnTo>
                  <a:lnTo>
                    <a:pt x="3512" y="276123"/>
                  </a:lnTo>
                  <a:lnTo>
                    <a:pt x="0" y="324002"/>
                  </a:lnTo>
                  <a:lnTo>
                    <a:pt x="0" y="3613289"/>
                  </a:lnTo>
                  <a:lnTo>
                    <a:pt x="3316" y="3662581"/>
                  </a:lnTo>
                  <a:lnTo>
                    <a:pt x="12975" y="3709858"/>
                  </a:lnTo>
                  <a:lnTo>
                    <a:pt x="28546" y="3754686"/>
                  </a:lnTo>
                  <a:lnTo>
                    <a:pt x="49595" y="3796633"/>
                  </a:lnTo>
                  <a:lnTo>
                    <a:pt x="75689" y="3835265"/>
                  </a:lnTo>
                  <a:lnTo>
                    <a:pt x="106395" y="3870151"/>
                  </a:lnTo>
                  <a:lnTo>
                    <a:pt x="141281" y="3900858"/>
                  </a:lnTo>
                  <a:lnTo>
                    <a:pt x="179914" y="3926952"/>
                  </a:lnTo>
                  <a:lnTo>
                    <a:pt x="221861" y="3948001"/>
                  </a:lnTo>
                  <a:lnTo>
                    <a:pt x="266689" y="3963571"/>
                  </a:lnTo>
                  <a:lnTo>
                    <a:pt x="313966" y="3973231"/>
                  </a:lnTo>
                  <a:lnTo>
                    <a:pt x="363258" y="3976547"/>
                  </a:lnTo>
                  <a:lnTo>
                    <a:pt x="6260198" y="3976547"/>
                  </a:lnTo>
                  <a:lnTo>
                    <a:pt x="6309490" y="3973231"/>
                  </a:lnTo>
                  <a:lnTo>
                    <a:pt x="6356765" y="3963571"/>
                  </a:lnTo>
                  <a:lnTo>
                    <a:pt x="6401592" y="3948001"/>
                  </a:lnTo>
                  <a:lnTo>
                    <a:pt x="6443538" y="3926952"/>
                  </a:lnTo>
                  <a:lnTo>
                    <a:pt x="6482169" y="3900858"/>
                  </a:lnTo>
                  <a:lnTo>
                    <a:pt x="6517054" y="3870151"/>
                  </a:lnTo>
                  <a:lnTo>
                    <a:pt x="6547759" y="3835265"/>
                  </a:lnTo>
                  <a:lnTo>
                    <a:pt x="6573851" y="3796633"/>
                  </a:lnTo>
                  <a:lnTo>
                    <a:pt x="6594899" y="3754686"/>
                  </a:lnTo>
                  <a:lnTo>
                    <a:pt x="6610468" y="3709858"/>
                  </a:lnTo>
                  <a:lnTo>
                    <a:pt x="6620127" y="3662581"/>
                  </a:lnTo>
                  <a:lnTo>
                    <a:pt x="6623443" y="3613289"/>
                  </a:lnTo>
                  <a:lnTo>
                    <a:pt x="6623443" y="363258"/>
                  </a:lnTo>
                  <a:lnTo>
                    <a:pt x="6620127" y="313966"/>
                  </a:lnTo>
                  <a:lnTo>
                    <a:pt x="6610468" y="266689"/>
                  </a:lnTo>
                  <a:lnTo>
                    <a:pt x="6594899" y="221861"/>
                  </a:lnTo>
                  <a:lnTo>
                    <a:pt x="6573851" y="179914"/>
                  </a:lnTo>
                  <a:lnTo>
                    <a:pt x="6547759" y="141281"/>
                  </a:lnTo>
                  <a:lnTo>
                    <a:pt x="6517054" y="106395"/>
                  </a:lnTo>
                  <a:lnTo>
                    <a:pt x="6482169" y="75689"/>
                  </a:lnTo>
                  <a:lnTo>
                    <a:pt x="6443538" y="49595"/>
                  </a:lnTo>
                  <a:lnTo>
                    <a:pt x="6401592" y="28546"/>
                  </a:lnTo>
                  <a:lnTo>
                    <a:pt x="6356765" y="12975"/>
                  </a:lnTo>
                  <a:lnTo>
                    <a:pt x="6309490" y="3316"/>
                  </a:lnTo>
                  <a:lnTo>
                    <a:pt x="6260198" y="0"/>
                  </a:lnTo>
                  <a:lnTo>
                    <a:pt x="324002" y="0"/>
                  </a:lnTo>
                  <a:close/>
                </a:path>
              </a:pathLst>
            </a:custGeom>
            <a:ln w="12700">
              <a:solidFill>
                <a:srgbClr val="FFFFFF"/>
              </a:solidFill>
            </a:ln>
          </p:spPr>
          <p:txBody>
            <a:bodyPr wrap="square" lIns="0" tIns="0" rIns="0" bIns="0" rtlCol="0"/>
            <a:lstStyle/>
            <a:p>
              <a:endParaRPr/>
            </a:p>
          </p:txBody>
        </p:sp>
        <p:pic>
          <p:nvPicPr>
            <p:cNvPr id="16" name="object 16"/>
            <p:cNvPicPr/>
            <p:nvPr/>
          </p:nvPicPr>
          <p:blipFill>
            <a:blip r:embed="rId6" cstate="print"/>
            <a:stretch>
              <a:fillRect/>
            </a:stretch>
          </p:blipFill>
          <p:spPr>
            <a:xfrm>
              <a:off x="476567" y="2361971"/>
              <a:ext cx="2623511" cy="2023681"/>
            </a:xfrm>
            <a:prstGeom prst="rect">
              <a:avLst/>
            </a:prstGeom>
          </p:spPr>
        </p:pic>
        <p:sp>
          <p:nvSpPr>
            <p:cNvPr id="17" name="object 17"/>
            <p:cNvSpPr/>
            <p:nvPr/>
          </p:nvSpPr>
          <p:spPr>
            <a:xfrm>
              <a:off x="476572" y="2361971"/>
              <a:ext cx="2623820" cy="2023745"/>
            </a:xfrm>
            <a:custGeom>
              <a:avLst/>
              <a:gdLst/>
              <a:ahLst/>
              <a:cxnLst/>
              <a:rect l="l" t="t" r="r" b="b"/>
              <a:pathLst>
                <a:path w="2623820" h="2023745">
                  <a:moveTo>
                    <a:pt x="324002" y="0"/>
                  </a:moveTo>
                  <a:lnTo>
                    <a:pt x="276123" y="3512"/>
                  </a:lnTo>
                  <a:lnTo>
                    <a:pt x="230425" y="13717"/>
                  </a:lnTo>
                  <a:lnTo>
                    <a:pt x="187410" y="30113"/>
                  </a:lnTo>
                  <a:lnTo>
                    <a:pt x="147579" y="52198"/>
                  </a:lnTo>
                  <a:lnTo>
                    <a:pt x="111432" y="79471"/>
                  </a:lnTo>
                  <a:lnTo>
                    <a:pt x="79471" y="111432"/>
                  </a:lnTo>
                  <a:lnTo>
                    <a:pt x="52198" y="147579"/>
                  </a:lnTo>
                  <a:lnTo>
                    <a:pt x="30113" y="187410"/>
                  </a:lnTo>
                  <a:lnTo>
                    <a:pt x="13717" y="230425"/>
                  </a:lnTo>
                  <a:lnTo>
                    <a:pt x="3512" y="276123"/>
                  </a:lnTo>
                  <a:lnTo>
                    <a:pt x="0" y="324002"/>
                  </a:lnTo>
                  <a:lnTo>
                    <a:pt x="0" y="1838820"/>
                  </a:lnTo>
                  <a:lnTo>
                    <a:pt x="6603" y="1887963"/>
                  </a:lnTo>
                  <a:lnTo>
                    <a:pt x="25239" y="1932122"/>
                  </a:lnTo>
                  <a:lnTo>
                    <a:pt x="54144" y="1969536"/>
                  </a:lnTo>
                  <a:lnTo>
                    <a:pt x="91558" y="1998442"/>
                  </a:lnTo>
                  <a:lnTo>
                    <a:pt x="135718" y="2017078"/>
                  </a:lnTo>
                  <a:lnTo>
                    <a:pt x="184861" y="2023681"/>
                  </a:lnTo>
                  <a:lnTo>
                    <a:pt x="2438641" y="2023681"/>
                  </a:lnTo>
                  <a:lnTo>
                    <a:pt x="2487784" y="2017078"/>
                  </a:lnTo>
                  <a:lnTo>
                    <a:pt x="2531943" y="1998442"/>
                  </a:lnTo>
                  <a:lnTo>
                    <a:pt x="2569357" y="1969536"/>
                  </a:lnTo>
                  <a:lnTo>
                    <a:pt x="2598263" y="1932122"/>
                  </a:lnTo>
                  <a:lnTo>
                    <a:pt x="2616899" y="1887963"/>
                  </a:lnTo>
                  <a:lnTo>
                    <a:pt x="2623502" y="1838820"/>
                  </a:lnTo>
                  <a:lnTo>
                    <a:pt x="2623502" y="184861"/>
                  </a:lnTo>
                  <a:lnTo>
                    <a:pt x="2616899" y="135718"/>
                  </a:lnTo>
                  <a:lnTo>
                    <a:pt x="2598263" y="91558"/>
                  </a:lnTo>
                  <a:lnTo>
                    <a:pt x="2569357" y="54144"/>
                  </a:lnTo>
                  <a:lnTo>
                    <a:pt x="2531943" y="25239"/>
                  </a:lnTo>
                  <a:lnTo>
                    <a:pt x="2487784" y="6603"/>
                  </a:lnTo>
                  <a:lnTo>
                    <a:pt x="2438641" y="0"/>
                  </a:lnTo>
                  <a:lnTo>
                    <a:pt x="324002" y="0"/>
                  </a:lnTo>
                  <a:close/>
                </a:path>
              </a:pathLst>
            </a:custGeom>
            <a:ln w="12699">
              <a:solidFill>
                <a:srgbClr val="FFFFFF"/>
              </a:solidFill>
            </a:ln>
          </p:spPr>
          <p:txBody>
            <a:bodyPr wrap="square" lIns="0" tIns="0" rIns="0" bIns="0" rtlCol="0"/>
            <a:lstStyle/>
            <a:p>
              <a:endParaRPr/>
            </a:p>
          </p:txBody>
        </p:sp>
        <p:pic>
          <p:nvPicPr>
            <p:cNvPr id="18" name="object 18"/>
            <p:cNvPicPr/>
            <p:nvPr/>
          </p:nvPicPr>
          <p:blipFill>
            <a:blip r:embed="rId7" cstate="print"/>
            <a:stretch>
              <a:fillRect/>
            </a:stretch>
          </p:blipFill>
          <p:spPr>
            <a:xfrm>
              <a:off x="1782000" y="4722355"/>
              <a:ext cx="3389604" cy="2103361"/>
            </a:xfrm>
            <a:prstGeom prst="rect">
              <a:avLst/>
            </a:prstGeom>
          </p:spPr>
        </p:pic>
        <p:sp>
          <p:nvSpPr>
            <p:cNvPr id="19" name="object 19"/>
            <p:cNvSpPr/>
            <p:nvPr/>
          </p:nvSpPr>
          <p:spPr>
            <a:xfrm>
              <a:off x="1782000" y="4722355"/>
              <a:ext cx="3389629" cy="2103755"/>
            </a:xfrm>
            <a:custGeom>
              <a:avLst/>
              <a:gdLst/>
              <a:ahLst/>
              <a:cxnLst/>
              <a:rect l="l" t="t" r="r" b="b"/>
              <a:pathLst>
                <a:path w="3389629" h="2103754">
                  <a:moveTo>
                    <a:pt x="324002" y="0"/>
                  </a:moveTo>
                  <a:lnTo>
                    <a:pt x="276123" y="3512"/>
                  </a:lnTo>
                  <a:lnTo>
                    <a:pt x="230425" y="13717"/>
                  </a:lnTo>
                  <a:lnTo>
                    <a:pt x="187410" y="30113"/>
                  </a:lnTo>
                  <a:lnTo>
                    <a:pt x="147579" y="52198"/>
                  </a:lnTo>
                  <a:lnTo>
                    <a:pt x="111432" y="79471"/>
                  </a:lnTo>
                  <a:lnTo>
                    <a:pt x="79471" y="111432"/>
                  </a:lnTo>
                  <a:lnTo>
                    <a:pt x="52198" y="147579"/>
                  </a:lnTo>
                  <a:lnTo>
                    <a:pt x="30113" y="187410"/>
                  </a:lnTo>
                  <a:lnTo>
                    <a:pt x="13717" y="230425"/>
                  </a:lnTo>
                  <a:lnTo>
                    <a:pt x="3512" y="276123"/>
                  </a:lnTo>
                  <a:lnTo>
                    <a:pt x="0" y="324002"/>
                  </a:lnTo>
                  <a:lnTo>
                    <a:pt x="0" y="1764741"/>
                  </a:lnTo>
                  <a:lnTo>
                    <a:pt x="3091" y="1810691"/>
                  </a:lnTo>
                  <a:lnTo>
                    <a:pt x="12096" y="1854761"/>
                  </a:lnTo>
                  <a:lnTo>
                    <a:pt x="26611" y="1896549"/>
                  </a:lnTo>
                  <a:lnTo>
                    <a:pt x="46233" y="1935651"/>
                  </a:lnTo>
                  <a:lnTo>
                    <a:pt x="70558" y="1971664"/>
                  </a:lnTo>
                  <a:lnTo>
                    <a:pt x="99183" y="2004183"/>
                  </a:lnTo>
                  <a:lnTo>
                    <a:pt x="131705" y="2032807"/>
                  </a:lnTo>
                  <a:lnTo>
                    <a:pt x="167719" y="2057130"/>
                  </a:lnTo>
                  <a:lnTo>
                    <a:pt x="206822" y="2076751"/>
                  </a:lnTo>
                  <a:lnTo>
                    <a:pt x="248611" y="2091265"/>
                  </a:lnTo>
                  <a:lnTo>
                    <a:pt x="292682" y="2100270"/>
                  </a:lnTo>
                  <a:lnTo>
                    <a:pt x="338632" y="2103361"/>
                  </a:lnTo>
                  <a:lnTo>
                    <a:pt x="3050971" y="2103361"/>
                  </a:lnTo>
                  <a:lnTo>
                    <a:pt x="3096921" y="2100270"/>
                  </a:lnTo>
                  <a:lnTo>
                    <a:pt x="3140993" y="2091265"/>
                  </a:lnTo>
                  <a:lnTo>
                    <a:pt x="3182782" y="2076751"/>
                  </a:lnTo>
                  <a:lnTo>
                    <a:pt x="3221885" y="2057130"/>
                  </a:lnTo>
                  <a:lnTo>
                    <a:pt x="3257899" y="2032807"/>
                  </a:lnTo>
                  <a:lnTo>
                    <a:pt x="3290420" y="2004183"/>
                  </a:lnTo>
                  <a:lnTo>
                    <a:pt x="3319045" y="1971664"/>
                  </a:lnTo>
                  <a:lnTo>
                    <a:pt x="3343370" y="1935651"/>
                  </a:lnTo>
                  <a:lnTo>
                    <a:pt x="3362992" y="1896549"/>
                  </a:lnTo>
                  <a:lnTo>
                    <a:pt x="3377508" y="1854761"/>
                  </a:lnTo>
                  <a:lnTo>
                    <a:pt x="3386513" y="1810691"/>
                  </a:lnTo>
                  <a:lnTo>
                    <a:pt x="3389604" y="1764741"/>
                  </a:lnTo>
                  <a:lnTo>
                    <a:pt x="3389604" y="338632"/>
                  </a:lnTo>
                  <a:lnTo>
                    <a:pt x="3386513" y="292682"/>
                  </a:lnTo>
                  <a:lnTo>
                    <a:pt x="3377508" y="248611"/>
                  </a:lnTo>
                  <a:lnTo>
                    <a:pt x="3362992" y="206822"/>
                  </a:lnTo>
                  <a:lnTo>
                    <a:pt x="3343370" y="167719"/>
                  </a:lnTo>
                  <a:lnTo>
                    <a:pt x="3319045" y="131705"/>
                  </a:lnTo>
                  <a:lnTo>
                    <a:pt x="3290420" y="99183"/>
                  </a:lnTo>
                  <a:lnTo>
                    <a:pt x="3257899" y="70558"/>
                  </a:lnTo>
                  <a:lnTo>
                    <a:pt x="3221885" y="46233"/>
                  </a:lnTo>
                  <a:lnTo>
                    <a:pt x="3182782" y="26611"/>
                  </a:lnTo>
                  <a:lnTo>
                    <a:pt x="3140993" y="12096"/>
                  </a:lnTo>
                  <a:lnTo>
                    <a:pt x="3096921" y="3091"/>
                  </a:lnTo>
                  <a:lnTo>
                    <a:pt x="3050971" y="0"/>
                  </a:lnTo>
                  <a:lnTo>
                    <a:pt x="324002" y="0"/>
                  </a:lnTo>
                  <a:close/>
                </a:path>
              </a:pathLst>
            </a:custGeom>
            <a:ln w="12700">
              <a:solidFill>
                <a:srgbClr val="FFFFFF"/>
              </a:solidFill>
            </a:ln>
          </p:spPr>
          <p:txBody>
            <a:bodyPr wrap="square" lIns="0" tIns="0" rIns="0" bIns="0" rtlCol="0"/>
            <a:lstStyle/>
            <a:p>
              <a:endParaRPr/>
            </a:p>
          </p:txBody>
        </p:sp>
      </p:grpSp>
      <p:sp>
        <p:nvSpPr>
          <p:cNvPr id="20" name="object 20"/>
          <p:cNvSpPr txBox="1"/>
          <p:nvPr/>
        </p:nvSpPr>
        <p:spPr>
          <a:xfrm>
            <a:off x="5609297" y="5769305"/>
            <a:ext cx="4090670" cy="1397000"/>
          </a:xfrm>
          <a:prstGeom prst="rect">
            <a:avLst/>
          </a:prstGeom>
        </p:spPr>
        <p:txBody>
          <a:bodyPr vert="horz" wrap="square" lIns="0" tIns="12700" rIns="0" bIns="0" rtlCol="0">
            <a:spAutoFit/>
          </a:bodyPr>
          <a:lstStyle/>
          <a:p>
            <a:pPr marL="12700" marR="5080">
              <a:lnSpc>
                <a:spcPct val="112500"/>
              </a:lnSpc>
              <a:spcBef>
                <a:spcPts val="100"/>
              </a:spcBef>
            </a:pPr>
            <a:r>
              <a:rPr sz="2000" spc="-290" dirty="0">
                <a:solidFill>
                  <a:srgbClr val="006DAC"/>
                </a:solidFill>
                <a:latin typeface="Verdana"/>
                <a:cs typeface="Verdana"/>
              </a:rPr>
              <a:t>UEMS</a:t>
            </a:r>
            <a:r>
              <a:rPr sz="2000" spc="-190" dirty="0">
                <a:solidFill>
                  <a:srgbClr val="006DAC"/>
                </a:solidFill>
                <a:latin typeface="Verdana"/>
                <a:cs typeface="Verdana"/>
              </a:rPr>
              <a:t> </a:t>
            </a:r>
            <a:r>
              <a:rPr sz="2000" spc="-95" dirty="0">
                <a:solidFill>
                  <a:srgbClr val="231F20"/>
                </a:solidFill>
                <a:latin typeface="Trebuchet MS"/>
                <a:cs typeface="Trebuchet MS"/>
              </a:rPr>
              <a:t>and</a:t>
            </a:r>
            <a:r>
              <a:rPr sz="2000" spc="-90" dirty="0">
                <a:solidFill>
                  <a:srgbClr val="231F20"/>
                </a:solidFill>
                <a:latin typeface="Trebuchet MS"/>
                <a:cs typeface="Trebuchet MS"/>
              </a:rPr>
              <a:t> </a:t>
            </a:r>
            <a:r>
              <a:rPr sz="2000" spc="-254" dirty="0">
                <a:solidFill>
                  <a:srgbClr val="006DAC"/>
                </a:solidFill>
                <a:latin typeface="Verdana"/>
                <a:cs typeface="Verdana"/>
              </a:rPr>
              <a:t>UFPMO</a:t>
            </a:r>
            <a:r>
              <a:rPr sz="2000" spc="-190" dirty="0">
                <a:solidFill>
                  <a:srgbClr val="006DAC"/>
                </a:solidFill>
                <a:latin typeface="Verdana"/>
                <a:cs typeface="Verdana"/>
              </a:rPr>
              <a:t> </a:t>
            </a:r>
            <a:r>
              <a:rPr sz="2000" spc="-145" dirty="0">
                <a:solidFill>
                  <a:srgbClr val="231F20"/>
                </a:solidFill>
                <a:latin typeface="Trebuchet MS"/>
                <a:cs typeface="Trebuchet MS"/>
              </a:rPr>
              <a:t>experts</a:t>
            </a:r>
            <a:r>
              <a:rPr sz="2000" spc="-90" dirty="0">
                <a:solidFill>
                  <a:srgbClr val="231F20"/>
                </a:solidFill>
                <a:latin typeface="Trebuchet MS"/>
                <a:cs typeface="Trebuchet MS"/>
              </a:rPr>
              <a:t> </a:t>
            </a:r>
            <a:r>
              <a:rPr sz="2000" spc="-60" dirty="0">
                <a:solidFill>
                  <a:srgbClr val="231F20"/>
                </a:solidFill>
                <a:latin typeface="Trebuchet MS"/>
                <a:cs typeface="Trebuchet MS"/>
              </a:rPr>
              <a:t>discussed</a:t>
            </a:r>
            <a:r>
              <a:rPr sz="2000" spc="-130" dirty="0">
                <a:solidFill>
                  <a:srgbClr val="231F20"/>
                </a:solidFill>
                <a:latin typeface="Trebuchet MS"/>
                <a:cs typeface="Trebuchet MS"/>
              </a:rPr>
              <a:t> </a:t>
            </a:r>
            <a:r>
              <a:rPr sz="2000" spc="-140" dirty="0">
                <a:solidFill>
                  <a:srgbClr val="231F20"/>
                </a:solidFill>
                <a:latin typeface="Trebuchet MS"/>
                <a:cs typeface="Trebuchet MS"/>
              </a:rPr>
              <a:t>the </a:t>
            </a:r>
            <a:r>
              <a:rPr sz="2000" spc="-125" dirty="0">
                <a:solidFill>
                  <a:srgbClr val="231F20"/>
                </a:solidFill>
                <a:latin typeface="Trebuchet MS"/>
                <a:cs typeface="Trebuchet MS"/>
              </a:rPr>
              <a:t>existing</a:t>
            </a:r>
            <a:r>
              <a:rPr sz="2000" spc="-85" dirty="0">
                <a:solidFill>
                  <a:srgbClr val="231F20"/>
                </a:solidFill>
                <a:latin typeface="Trebuchet MS"/>
                <a:cs typeface="Trebuchet MS"/>
              </a:rPr>
              <a:t> </a:t>
            </a:r>
            <a:r>
              <a:rPr sz="2000" spc="-120" dirty="0">
                <a:solidFill>
                  <a:srgbClr val="231F20"/>
                </a:solidFill>
                <a:latin typeface="Trebuchet MS"/>
                <a:cs typeface="Trebuchet MS"/>
              </a:rPr>
              <a:t>practices</a:t>
            </a:r>
            <a:r>
              <a:rPr sz="2000" spc="-80" dirty="0">
                <a:solidFill>
                  <a:srgbClr val="231F20"/>
                </a:solidFill>
                <a:latin typeface="Trebuchet MS"/>
                <a:cs typeface="Trebuchet MS"/>
              </a:rPr>
              <a:t> </a:t>
            </a:r>
            <a:r>
              <a:rPr sz="2000" spc="-175" dirty="0">
                <a:solidFill>
                  <a:srgbClr val="231F20"/>
                </a:solidFill>
                <a:latin typeface="Trebuchet MS"/>
                <a:cs typeface="Trebuchet MS"/>
              </a:rPr>
              <a:t>of</a:t>
            </a:r>
            <a:r>
              <a:rPr sz="2000" spc="-120" dirty="0">
                <a:solidFill>
                  <a:srgbClr val="231F20"/>
                </a:solidFill>
                <a:latin typeface="Trebuchet MS"/>
                <a:cs typeface="Trebuchet MS"/>
              </a:rPr>
              <a:t> </a:t>
            </a:r>
            <a:r>
              <a:rPr sz="2000" spc="-110" dirty="0">
                <a:solidFill>
                  <a:srgbClr val="231F20"/>
                </a:solidFill>
                <a:latin typeface="Trebuchet MS"/>
                <a:cs typeface="Trebuchet MS"/>
              </a:rPr>
              <a:t>professional</a:t>
            </a:r>
            <a:r>
              <a:rPr sz="2000" spc="-80" dirty="0">
                <a:solidFill>
                  <a:srgbClr val="231F20"/>
                </a:solidFill>
                <a:latin typeface="Trebuchet MS"/>
                <a:cs typeface="Trebuchet MS"/>
              </a:rPr>
              <a:t> </a:t>
            </a:r>
            <a:r>
              <a:rPr sz="2000" spc="-10" dirty="0">
                <a:solidFill>
                  <a:srgbClr val="231F20"/>
                </a:solidFill>
                <a:latin typeface="Trebuchet MS"/>
                <a:cs typeface="Trebuchet MS"/>
              </a:rPr>
              <a:t>self- </a:t>
            </a:r>
            <a:r>
              <a:rPr sz="2000" spc="-130" dirty="0">
                <a:solidFill>
                  <a:srgbClr val="231F20"/>
                </a:solidFill>
                <a:latin typeface="Trebuchet MS"/>
                <a:cs typeface="Trebuchet MS"/>
              </a:rPr>
              <a:t>government</a:t>
            </a:r>
            <a:r>
              <a:rPr sz="2000" spc="-80" dirty="0">
                <a:solidFill>
                  <a:srgbClr val="231F20"/>
                </a:solidFill>
                <a:latin typeface="Trebuchet MS"/>
                <a:cs typeface="Trebuchet MS"/>
              </a:rPr>
              <a:t> </a:t>
            </a:r>
            <a:r>
              <a:rPr sz="2000" spc="-125" dirty="0">
                <a:solidFill>
                  <a:srgbClr val="231F20"/>
                </a:solidFill>
                <a:latin typeface="Trebuchet MS"/>
                <a:cs typeface="Trebuchet MS"/>
              </a:rPr>
              <a:t>in</a:t>
            </a:r>
            <a:r>
              <a:rPr sz="2000" spc="-80" dirty="0">
                <a:solidFill>
                  <a:srgbClr val="231F20"/>
                </a:solidFill>
                <a:latin typeface="Trebuchet MS"/>
                <a:cs typeface="Trebuchet MS"/>
              </a:rPr>
              <a:t> </a:t>
            </a:r>
            <a:r>
              <a:rPr sz="2000" spc="-145" dirty="0">
                <a:solidFill>
                  <a:srgbClr val="231F20"/>
                </a:solidFill>
                <a:latin typeface="Trebuchet MS"/>
                <a:cs typeface="Trebuchet MS"/>
              </a:rPr>
              <a:t>Europe</a:t>
            </a:r>
            <a:r>
              <a:rPr sz="2000" spc="-80" dirty="0">
                <a:solidFill>
                  <a:srgbClr val="231F20"/>
                </a:solidFill>
                <a:latin typeface="Trebuchet MS"/>
                <a:cs typeface="Trebuchet MS"/>
              </a:rPr>
              <a:t> </a:t>
            </a:r>
            <a:r>
              <a:rPr sz="2000" spc="-90" dirty="0">
                <a:solidFill>
                  <a:srgbClr val="231F20"/>
                </a:solidFill>
                <a:latin typeface="Trebuchet MS"/>
                <a:cs typeface="Trebuchet MS"/>
              </a:rPr>
              <a:t>and</a:t>
            </a:r>
            <a:r>
              <a:rPr sz="2000" spc="-114" dirty="0">
                <a:solidFill>
                  <a:srgbClr val="231F20"/>
                </a:solidFill>
                <a:latin typeface="Trebuchet MS"/>
                <a:cs typeface="Trebuchet MS"/>
              </a:rPr>
              <a:t> </a:t>
            </a:r>
            <a:r>
              <a:rPr sz="2000" spc="-190" dirty="0">
                <a:solidFill>
                  <a:srgbClr val="231F20"/>
                </a:solidFill>
                <a:latin typeface="Trebuchet MS"/>
                <a:cs typeface="Trebuchet MS"/>
              </a:rPr>
              <a:t>their</a:t>
            </a:r>
            <a:r>
              <a:rPr sz="2000" spc="-125" dirty="0">
                <a:solidFill>
                  <a:srgbClr val="231F20"/>
                </a:solidFill>
                <a:latin typeface="Trebuchet MS"/>
                <a:cs typeface="Trebuchet MS"/>
              </a:rPr>
              <a:t> </a:t>
            </a:r>
            <a:r>
              <a:rPr sz="2000" spc="-135" dirty="0">
                <a:solidFill>
                  <a:srgbClr val="231F20"/>
                </a:solidFill>
                <a:latin typeface="Trebuchet MS"/>
                <a:cs typeface="Trebuchet MS"/>
              </a:rPr>
              <a:t>potential </a:t>
            </a:r>
            <a:r>
              <a:rPr sz="2000" spc="-125" dirty="0">
                <a:solidFill>
                  <a:srgbClr val="231F20"/>
                </a:solidFill>
                <a:latin typeface="Trebuchet MS"/>
                <a:cs typeface="Trebuchet MS"/>
              </a:rPr>
              <a:t>implementation</a:t>
            </a:r>
            <a:r>
              <a:rPr sz="2000" spc="-75" dirty="0">
                <a:solidFill>
                  <a:srgbClr val="231F20"/>
                </a:solidFill>
                <a:latin typeface="Trebuchet MS"/>
                <a:cs typeface="Trebuchet MS"/>
              </a:rPr>
              <a:t> </a:t>
            </a:r>
            <a:r>
              <a:rPr sz="2000" spc="-125" dirty="0">
                <a:solidFill>
                  <a:srgbClr val="231F20"/>
                </a:solidFill>
                <a:latin typeface="Trebuchet MS"/>
                <a:cs typeface="Trebuchet MS"/>
              </a:rPr>
              <a:t>in</a:t>
            </a:r>
            <a:r>
              <a:rPr sz="2000" spc="-75" dirty="0">
                <a:solidFill>
                  <a:srgbClr val="231F20"/>
                </a:solidFill>
                <a:latin typeface="Trebuchet MS"/>
                <a:cs typeface="Trebuchet MS"/>
              </a:rPr>
              <a:t> </a:t>
            </a:r>
            <a:r>
              <a:rPr sz="2000" spc="-55" dirty="0">
                <a:solidFill>
                  <a:srgbClr val="231F20"/>
                </a:solidFill>
                <a:latin typeface="Trebuchet MS"/>
                <a:cs typeface="Trebuchet MS"/>
              </a:rPr>
              <a:t>Ukraine.</a:t>
            </a:r>
            <a:endParaRPr sz="2000">
              <a:latin typeface="Trebuchet MS"/>
              <a:cs typeface="Trebuchet M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811321" y="718717"/>
            <a:ext cx="189865" cy="320040"/>
          </a:xfrm>
          <a:prstGeom prst="rect">
            <a:avLst/>
          </a:prstGeom>
        </p:spPr>
        <p:txBody>
          <a:bodyPr vert="horz" wrap="square" lIns="0" tIns="16510" rIns="0" bIns="0" rtlCol="0">
            <a:spAutoFit/>
          </a:bodyPr>
          <a:lstStyle/>
          <a:p>
            <a:pPr marL="12700">
              <a:lnSpc>
                <a:spcPct val="100000"/>
              </a:lnSpc>
              <a:spcBef>
                <a:spcPts val="130"/>
              </a:spcBef>
            </a:pPr>
            <a:r>
              <a:rPr sz="1900" b="1" spc="170" dirty="0">
                <a:solidFill>
                  <a:srgbClr val="FFFFFF"/>
                </a:solidFill>
                <a:latin typeface="Arial"/>
                <a:cs typeface="Arial"/>
              </a:rPr>
              <a:t>6</a:t>
            </a:r>
            <a:endParaRPr sz="1900">
              <a:latin typeface="Arial"/>
              <a:cs typeface="Arial"/>
            </a:endParaRPr>
          </a:p>
        </p:txBody>
      </p:sp>
      <p:grpSp>
        <p:nvGrpSpPr>
          <p:cNvPr id="3" name="object 3"/>
          <p:cNvGrpSpPr/>
          <p:nvPr/>
        </p:nvGrpSpPr>
        <p:grpSpPr>
          <a:xfrm>
            <a:off x="470230" y="542048"/>
            <a:ext cx="569595" cy="572135"/>
            <a:chOff x="470230" y="542048"/>
            <a:chExt cx="569595" cy="572135"/>
          </a:xfrm>
        </p:grpSpPr>
        <p:sp>
          <p:nvSpPr>
            <p:cNvPr id="4" name="object 4"/>
            <p:cNvSpPr/>
            <p:nvPr/>
          </p:nvSpPr>
          <p:spPr>
            <a:xfrm>
              <a:off x="621969" y="542048"/>
              <a:ext cx="266065" cy="572135"/>
            </a:xfrm>
            <a:custGeom>
              <a:avLst/>
              <a:gdLst/>
              <a:ahLst/>
              <a:cxnLst/>
              <a:rect l="l" t="t" r="r" b="b"/>
              <a:pathLst>
                <a:path w="266065" h="572135">
                  <a:moveTo>
                    <a:pt x="264668" y="118198"/>
                  </a:moveTo>
                  <a:lnTo>
                    <a:pt x="250444" y="71716"/>
                  </a:lnTo>
                  <a:lnTo>
                    <a:pt x="221411" y="34201"/>
                  </a:lnTo>
                  <a:lnTo>
                    <a:pt x="181038" y="9131"/>
                  </a:lnTo>
                  <a:lnTo>
                    <a:pt x="132765" y="0"/>
                  </a:lnTo>
                  <a:lnTo>
                    <a:pt x="84505" y="9131"/>
                  </a:lnTo>
                  <a:lnTo>
                    <a:pt x="44145" y="34201"/>
                  </a:lnTo>
                  <a:lnTo>
                    <a:pt x="15113" y="71716"/>
                  </a:lnTo>
                  <a:lnTo>
                    <a:pt x="889" y="118198"/>
                  </a:lnTo>
                  <a:lnTo>
                    <a:pt x="0" y="128282"/>
                  </a:lnTo>
                  <a:lnTo>
                    <a:pt x="0" y="346964"/>
                  </a:lnTo>
                  <a:lnTo>
                    <a:pt x="37934" y="346964"/>
                  </a:lnTo>
                  <a:lnTo>
                    <a:pt x="37934" y="224955"/>
                  </a:lnTo>
                  <a:lnTo>
                    <a:pt x="37934" y="128257"/>
                  </a:lnTo>
                  <a:lnTo>
                    <a:pt x="50241" y="86563"/>
                  </a:lnTo>
                  <a:lnTo>
                    <a:pt x="99288" y="44272"/>
                  </a:lnTo>
                  <a:lnTo>
                    <a:pt x="132765" y="38125"/>
                  </a:lnTo>
                  <a:lnTo>
                    <a:pt x="166268" y="44272"/>
                  </a:lnTo>
                  <a:lnTo>
                    <a:pt x="194525" y="61163"/>
                  </a:lnTo>
                  <a:lnTo>
                    <a:pt x="215315" y="86563"/>
                  </a:lnTo>
                  <a:lnTo>
                    <a:pt x="226390" y="118198"/>
                  </a:lnTo>
                  <a:lnTo>
                    <a:pt x="264668" y="118198"/>
                  </a:lnTo>
                  <a:close/>
                </a:path>
                <a:path w="266065" h="572135">
                  <a:moveTo>
                    <a:pt x="265557" y="224955"/>
                  </a:moveTo>
                  <a:lnTo>
                    <a:pt x="227622" y="224955"/>
                  </a:lnTo>
                  <a:lnTo>
                    <a:pt x="227622" y="346964"/>
                  </a:lnTo>
                  <a:lnTo>
                    <a:pt x="227622" y="443661"/>
                  </a:lnTo>
                  <a:lnTo>
                    <a:pt x="215315" y="485368"/>
                  </a:lnTo>
                  <a:lnTo>
                    <a:pt x="166268" y="527659"/>
                  </a:lnTo>
                  <a:lnTo>
                    <a:pt x="132778" y="533793"/>
                  </a:lnTo>
                  <a:lnTo>
                    <a:pt x="99288" y="527659"/>
                  </a:lnTo>
                  <a:lnTo>
                    <a:pt x="71031" y="510768"/>
                  </a:lnTo>
                  <a:lnTo>
                    <a:pt x="50241" y="485368"/>
                  </a:lnTo>
                  <a:lnTo>
                    <a:pt x="39166" y="453720"/>
                  </a:lnTo>
                  <a:lnTo>
                    <a:pt x="889" y="453720"/>
                  </a:lnTo>
                  <a:lnTo>
                    <a:pt x="15113" y="500214"/>
                  </a:lnTo>
                  <a:lnTo>
                    <a:pt x="44132" y="537730"/>
                  </a:lnTo>
                  <a:lnTo>
                    <a:pt x="84505" y="562800"/>
                  </a:lnTo>
                  <a:lnTo>
                    <a:pt x="132778" y="571919"/>
                  </a:lnTo>
                  <a:lnTo>
                    <a:pt x="181038" y="562800"/>
                  </a:lnTo>
                  <a:lnTo>
                    <a:pt x="221411" y="537730"/>
                  </a:lnTo>
                  <a:lnTo>
                    <a:pt x="250444" y="500214"/>
                  </a:lnTo>
                  <a:lnTo>
                    <a:pt x="264680" y="453720"/>
                  </a:lnTo>
                  <a:lnTo>
                    <a:pt x="265557" y="443636"/>
                  </a:lnTo>
                  <a:lnTo>
                    <a:pt x="265557" y="224955"/>
                  </a:lnTo>
                  <a:close/>
                </a:path>
              </a:pathLst>
            </a:custGeom>
            <a:solidFill>
              <a:srgbClr val="006DAC"/>
            </a:solidFill>
          </p:spPr>
          <p:txBody>
            <a:bodyPr wrap="square" lIns="0" tIns="0" rIns="0" bIns="0" rtlCol="0"/>
            <a:lstStyle/>
            <a:p>
              <a:endParaRPr/>
            </a:p>
          </p:txBody>
        </p:sp>
        <p:sp>
          <p:nvSpPr>
            <p:cNvPr id="5" name="object 5"/>
            <p:cNvSpPr/>
            <p:nvPr/>
          </p:nvSpPr>
          <p:spPr>
            <a:xfrm>
              <a:off x="470230" y="694562"/>
              <a:ext cx="569595" cy="267335"/>
            </a:xfrm>
            <a:custGeom>
              <a:avLst/>
              <a:gdLst/>
              <a:ahLst/>
              <a:cxnLst/>
              <a:rect l="l" t="t" r="r" b="b"/>
              <a:pathLst>
                <a:path w="569594" h="267334">
                  <a:moveTo>
                    <a:pt x="345224" y="228777"/>
                  </a:moveTo>
                  <a:lnTo>
                    <a:pt x="127609" y="228777"/>
                  </a:lnTo>
                  <a:lnTo>
                    <a:pt x="122555" y="228346"/>
                  </a:lnTo>
                  <a:lnTo>
                    <a:pt x="86118" y="216420"/>
                  </a:lnTo>
                  <a:lnTo>
                    <a:pt x="44030" y="167119"/>
                  </a:lnTo>
                  <a:lnTo>
                    <a:pt x="37934" y="133451"/>
                  </a:lnTo>
                  <a:lnTo>
                    <a:pt x="44030" y="99809"/>
                  </a:lnTo>
                  <a:lnTo>
                    <a:pt x="60845" y="71399"/>
                  </a:lnTo>
                  <a:lnTo>
                    <a:pt x="86118" y="50507"/>
                  </a:lnTo>
                  <a:lnTo>
                    <a:pt x="117602" y="39370"/>
                  </a:lnTo>
                  <a:lnTo>
                    <a:pt x="117602" y="914"/>
                  </a:lnTo>
                  <a:lnTo>
                    <a:pt x="71335" y="15201"/>
                  </a:lnTo>
                  <a:lnTo>
                    <a:pt x="34010" y="44373"/>
                  </a:lnTo>
                  <a:lnTo>
                    <a:pt x="9080" y="84950"/>
                  </a:lnTo>
                  <a:lnTo>
                    <a:pt x="0" y="133451"/>
                  </a:lnTo>
                  <a:lnTo>
                    <a:pt x="9080" y="181965"/>
                  </a:lnTo>
                  <a:lnTo>
                    <a:pt x="34010" y="222542"/>
                  </a:lnTo>
                  <a:lnTo>
                    <a:pt x="71335" y="251714"/>
                  </a:lnTo>
                  <a:lnTo>
                    <a:pt x="117602" y="266001"/>
                  </a:lnTo>
                  <a:lnTo>
                    <a:pt x="127635" y="266903"/>
                  </a:lnTo>
                  <a:lnTo>
                    <a:pt x="223824" y="266903"/>
                  </a:lnTo>
                  <a:lnTo>
                    <a:pt x="345224" y="266903"/>
                  </a:lnTo>
                  <a:lnTo>
                    <a:pt x="345224" y="228777"/>
                  </a:lnTo>
                  <a:close/>
                </a:path>
                <a:path w="569594" h="267334">
                  <a:moveTo>
                    <a:pt x="569061" y="133451"/>
                  </a:moveTo>
                  <a:lnTo>
                    <a:pt x="559968" y="84950"/>
                  </a:lnTo>
                  <a:lnTo>
                    <a:pt x="535038" y="44373"/>
                  </a:lnTo>
                  <a:lnTo>
                    <a:pt x="497700" y="15201"/>
                  </a:lnTo>
                  <a:lnTo>
                    <a:pt x="451446" y="901"/>
                  </a:lnTo>
                  <a:lnTo>
                    <a:pt x="441401" y="0"/>
                  </a:lnTo>
                  <a:lnTo>
                    <a:pt x="223824" y="0"/>
                  </a:lnTo>
                  <a:lnTo>
                    <a:pt x="223824" y="38138"/>
                  </a:lnTo>
                  <a:lnTo>
                    <a:pt x="441439" y="38138"/>
                  </a:lnTo>
                  <a:lnTo>
                    <a:pt x="446506" y="38569"/>
                  </a:lnTo>
                  <a:lnTo>
                    <a:pt x="482917" y="50495"/>
                  </a:lnTo>
                  <a:lnTo>
                    <a:pt x="525005" y="99796"/>
                  </a:lnTo>
                  <a:lnTo>
                    <a:pt x="531114" y="133451"/>
                  </a:lnTo>
                  <a:lnTo>
                    <a:pt x="525005" y="167106"/>
                  </a:lnTo>
                  <a:lnTo>
                    <a:pt x="508190" y="195516"/>
                  </a:lnTo>
                  <a:lnTo>
                    <a:pt x="482917" y="216408"/>
                  </a:lnTo>
                  <a:lnTo>
                    <a:pt x="451446" y="227533"/>
                  </a:lnTo>
                  <a:lnTo>
                    <a:pt x="451446" y="265988"/>
                  </a:lnTo>
                  <a:lnTo>
                    <a:pt x="497700" y="251714"/>
                  </a:lnTo>
                  <a:lnTo>
                    <a:pt x="535038" y="222542"/>
                  </a:lnTo>
                  <a:lnTo>
                    <a:pt x="559968" y="181965"/>
                  </a:lnTo>
                  <a:lnTo>
                    <a:pt x="569061" y="133451"/>
                  </a:lnTo>
                  <a:close/>
                </a:path>
              </a:pathLst>
            </a:custGeom>
            <a:solidFill>
              <a:srgbClr val="FEBF48"/>
            </a:solidFill>
          </p:spPr>
          <p:txBody>
            <a:bodyPr wrap="square" lIns="0" tIns="0" rIns="0" bIns="0" rtlCol="0"/>
            <a:lstStyle/>
            <a:p>
              <a:endParaRPr/>
            </a:p>
          </p:txBody>
        </p:sp>
        <p:pic>
          <p:nvPicPr>
            <p:cNvPr id="6" name="object 6"/>
            <p:cNvPicPr/>
            <p:nvPr/>
          </p:nvPicPr>
          <p:blipFill>
            <a:blip r:embed="rId2" cstate="print"/>
            <a:stretch>
              <a:fillRect/>
            </a:stretch>
          </p:blipFill>
          <p:spPr>
            <a:xfrm>
              <a:off x="501115" y="577418"/>
              <a:ext cx="87248" cy="87706"/>
            </a:xfrm>
            <a:prstGeom prst="rect">
              <a:avLst/>
            </a:prstGeom>
          </p:spPr>
        </p:pic>
        <p:pic>
          <p:nvPicPr>
            <p:cNvPr id="7" name="object 7"/>
            <p:cNvPicPr/>
            <p:nvPr/>
          </p:nvPicPr>
          <p:blipFill>
            <a:blip r:embed="rId3" cstate="print"/>
            <a:stretch>
              <a:fillRect/>
            </a:stretch>
          </p:blipFill>
          <p:spPr>
            <a:xfrm>
              <a:off x="921144" y="577418"/>
              <a:ext cx="87249" cy="87706"/>
            </a:xfrm>
            <a:prstGeom prst="rect">
              <a:avLst/>
            </a:prstGeom>
          </p:spPr>
        </p:pic>
        <p:pic>
          <p:nvPicPr>
            <p:cNvPr id="8" name="object 8"/>
            <p:cNvPicPr/>
            <p:nvPr/>
          </p:nvPicPr>
          <p:blipFill>
            <a:blip r:embed="rId3" cstate="print"/>
            <a:stretch>
              <a:fillRect/>
            </a:stretch>
          </p:blipFill>
          <p:spPr>
            <a:xfrm>
              <a:off x="501115" y="990904"/>
              <a:ext cx="87248" cy="87706"/>
            </a:xfrm>
            <a:prstGeom prst="rect">
              <a:avLst/>
            </a:prstGeom>
          </p:spPr>
        </p:pic>
        <p:pic>
          <p:nvPicPr>
            <p:cNvPr id="9" name="object 9"/>
            <p:cNvPicPr/>
            <p:nvPr/>
          </p:nvPicPr>
          <p:blipFill>
            <a:blip r:embed="rId2" cstate="print"/>
            <a:stretch>
              <a:fillRect/>
            </a:stretch>
          </p:blipFill>
          <p:spPr>
            <a:xfrm>
              <a:off x="921144" y="990904"/>
              <a:ext cx="87249" cy="87706"/>
            </a:xfrm>
            <a:prstGeom prst="rect">
              <a:avLst/>
            </a:prstGeom>
          </p:spPr>
        </p:pic>
      </p:grpSp>
      <p:pic>
        <p:nvPicPr>
          <p:cNvPr id="10" name="object 10"/>
          <p:cNvPicPr/>
          <p:nvPr/>
        </p:nvPicPr>
        <p:blipFill>
          <a:blip r:embed="rId4" cstate="print"/>
          <a:stretch>
            <a:fillRect/>
          </a:stretch>
        </p:blipFill>
        <p:spPr>
          <a:xfrm>
            <a:off x="1153092" y="577418"/>
            <a:ext cx="577790" cy="501192"/>
          </a:xfrm>
          <a:prstGeom prst="rect">
            <a:avLst/>
          </a:prstGeom>
        </p:spPr>
      </p:pic>
      <p:sp>
        <p:nvSpPr>
          <p:cNvPr id="11" name="object 11"/>
          <p:cNvSpPr txBox="1">
            <a:spLocks noGrp="1"/>
          </p:cNvSpPr>
          <p:nvPr>
            <p:ph type="title"/>
          </p:nvPr>
        </p:nvSpPr>
        <p:spPr>
          <a:xfrm>
            <a:off x="2047773" y="262801"/>
            <a:ext cx="4935220" cy="734060"/>
          </a:xfrm>
          <a:prstGeom prst="rect">
            <a:avLst/>
          </a:prstGeom>
        </p:spPr>
        <p:txBody>
          <a:bodyPr vert="horz" wrap="square" lIns="0" tIns="43180" rIns="0" bIns="0" rtlCol="0">
            <a:spAutoFit/>
          </a:bodyPr>
          <a:lstStyle/>
          <a:p>
            <a:pPr marL="12700" marR="5080">
              <a:lnSpc>
                <a:spcPts val="2700"/>
              </a:lnSpc>
              <a:spcBef>
                <a:spcPts val="340"/>
              </a:spcBef>
            </a:pPr>
            <a:r>
              <a:rPr sz="2400" u="none" spc="-335" dirty="0"/>
              <a:t>INVOLVEMENT</a:t>
            </a:r>
            <a:r>
              <a:rPr sz="2400" u="none" spc="-145" dirty="0"/>
              <a:t> </a:t>
            </a:r>
            <a:r>
              <a:rPr sz="2400" u="none" spc="-240" dirty="0"/>
              <a:t>OF</a:t>
            </a:r>
            <a:r>
              <a:rPr sz="2400" u="none" spc="-114" dirty="0"/>
              <a:t> </a:t>
            </a:r>
            <a:r>
              <a:rPr sz="2400" u="none" spc="-280" dirty="0"/>
              <a:t>UEMS</a:t>
            </a:r>
            <a:r>
              <a:rPr sz="2400" u="none" spc="-65" dirty="0"/>
              <a:t> </a:t>
            </a:r>
            <a:r>
              <a:rPr sz="2400" u="none" spc="-204" dirty="0"/>
              <a:t>SPECIALISTS </a:t>
            </a:r>
            <a:r>
              <a:rPr sz="2400" u="none" spc="-405" dirty="0"/>
              <a:t>IN</a:t>
            </a:r>
            <a:r>
              <a:rPr sz="2400" u="none" spc="-155" dirty="0"/>
              <a:t> </a:t>
            </a:r>
            <a:r>
              <a:rPr sz="2400" u="none" spc="-310" dirty="0"/>
              <a:t>THE</a:t>
            </a:r>
            <a:r>
              <a:rPr sz="2400" u="none" spc="-155" dirty="0"/>
              <a:t> </a:t>
            </a:r>
            <a:r>
              <a:rPr sz="2400" u="none" spc="-310" dirty="0"/>
              <a:t>ACTIVITIES</a:t>
            </a:r>
            <a:r>
              <a:rPr sz="2400" u="none" spc="-80" dirty="0"/>
              <a:t> </a:t>
            </a:r>
            <a:r>
              <a:rPr sz="2400" u="none" spc="-235" dirty="0"/>
              <a:t>OF</a:t>
            </a:r>
            <a:r>
              <a:rPr sz="2400" u="none" spc="-195" dirty="0"/>
              <a:t> </a:t>
            </a:r>
            <a:r>
              <a:rPr sz="2400" u="none" spc="-310" dirty="0"/>
              <a:t>THE</a:t>
            </a:r>
            <a:r>
              <a:rPr sz="2400" u="none" spc="-80" dirty="0"/>
              <a:t> </a:t>
            </a:r>
            <a:r>
              <a:rPr sz="2400" u="none" spc="-10" dirty="0"/>
              <a:t>UFPMO</a:t>
            </a:r>
            <a:endParaRPr sz="2400"/>
          </a:p>
        </p:txBody>
      </p:sp>
      <p:sp>
        <p:nvSpPr>
          <p:cNvPr id="12" name="object 12"/>
          <p:cNvSpPr txBox="1"/>
          <p:nvPr/>
        </p:nvSpPr>
        <p:spPr>
          <a:xfrm>
            <a:off x="918146" y="2858719"/>
            <a:ext cx="1980564" cy="3688079"/>
          </a:xfrm>
          <a:prstGeom prst="rect">
            <a:avLst/>
          </a:prstGeom>
          <a:ln w="11429">
            <a:solidFill>
              <a:srgbClr val="FEBF48"/>
            </a:solidFill>
          </a:ln>
        </p:spPr>
        <p:txBody>
          <a:bodyPr vert="horz" wrap="square" lIns="0" tIns="130810" rIns="0" bIns="0" rtlCol="0">
            <a:spAutoFit/>
          </a:bodyPr>
          <a:lstStyle/>
          <a:p>
            <a:pPr marL="232410" marR="427990">
              <a:lnSpc>
                <a:spcPct val="112500"/>
              </a:lnSpc>
              <a:spcBef>
                <a:spcPts val="1030"/>
              </a:spcBef>
            </a:pPr>
            <a:r>
              <a:rPr sz="2000" spc="-204" dirty="0">
                <a:solidFill>
                  <a:srgbClr val="231F20"/>
                </a:solidFill>
                <a:latin typeface="Trebuchet MS"/>
                <a:cs typeface="Trebuchet MS"/>
              </a:rPr>
              <a:t>Work</a:t>
            </a:r>
            <a:r>
              <a:rPr sz="2000" spc="-100" dirty="0">
                <a:solidFill>
                  <a:srgbClr val="231F20"/>
                </a:solidFill>
                <a:latin typeface="Trebuchet MS"/>
                <a:cs typeface="Trebuchet MS"/>
              </a:rPr>
              <a:t> </a:t>
            </a:r>
            <a:r>
              <a:rPr sz="2000" spc="-180" dirty="0">
                <a:solidFill>
                  <a:srgbClr val="231F20"/>
                </a:solidFill>
                <a:latin typeface="Trebuchet MS"/>
                <a:cs typeface="Trebuchet MS"/>
              </a:rPr>
              <a:t>of</a:t>
            </a:r>
            <a:r>
              <a:rPr sz="2000" spc="-160" dirty="0">
                <a:solidFill>
                  <a:srgbClr val="231F20"/>
                </a:solidFill>
                <a:latin typeface="Trebuchet MS"/>
                <a:cs typeface="Trebuchet MS"/>
              </a:rPr>
              <a:t> </a:t>
            </a:r>
            <a:r>
              <a:rPr sz="2000" spc="-25" dirty="0">
                <a:solidFill>
                  <a:srgbClr val="231F20"/>
                </a:solidFill>
                <a:latin typeface="Trebuchet MS"/>
                <a:cs typeface="Trebuchet MS"/>
              </a:rPr>
              <a:t>the </a:t>
            </a:r>
            <a:r>
              <a:rPr sz="2000" spc="-135" dirty="0">
                <a:solidFill>
                  <a:srgbClr val="231F20"/>
                </a:solidFill>
                <a:latin typeface="Trebuchet MS"/>
                <a:cs typeface="Trebuchet MS"/>
              </a:rPr>
              <a:t>Chamber</a:t>
            </a:r>
            <a:r>
              <a:rPr sz="2000" spc="-85" dirty="0">
                <a:solidFill>
                  <a:srgbClr val="231F20"/>
                </a:solidFill>
                <a:latin typeface="Trebuchet MS"/>
                <a:cs typeface="Trebuchet MS"/>
              </a:rPr>
              <a:t> </a:t>
            </a:r>
            <a:r>
              <a:rPr sz="2000" spc="-25" dirty="0">
                <a:solidFill>
                  <a:srgbClr val="231F20"/>
                </a:solidFill>
                <a:latin typeface="Trebuchet MS"/>
                <a:cs typeface="Trebuchet MS"/>
              </a:rPr>
              <a:t>of </a:t>
            </a:r>
            <a:r>
              <a:rPr sz="2000" spc="-145" dirty="0">
                <a:solidFill>
                  <a:srgbClr val="231F20"/>
                </a:solidFill>
                <a:latin typeface="Trebuchet MS"/>
                <a:cs typeface="Trebuchet MS"/>
              </a:rPr>
              <a:t>Medical</a:t>
            </a:r>
            <a:r>
              <a:rPr sz="2000" spc="-90" dirty="0">
                <a:solidFill>
                  <a:srgbClr val="231F20"/>
                </a:solidFill>
                <a:latin typeface="Trebuchet MS"/>
                <a:cs typeface="Trebuchet MS"/>
              </a:rPr>
              <a:t> </a:t>
            </a:r>
            <a:r>
              <a:rPr sz="2000" spc="-20" dirty="0">
                <a:solidFill>
                  <a:srgbClr val="231F20"/>
                </a:solidFill>
                <a:latin typeface="Trebuchet MS"/>
                <a:cs typeface="Trebuchet MS"/>
              </a:rPr>
              <a:t>Spe- </a:t>
            </a:r>
            <a:r>
              <a:rPr sz="2000" spc="-95" dirty="0">
                <a:solidFill>
                  <a:srgbClr val="231F20"/>
                </a:solidFill>
                <a:latin typeface="Trebuchet MS"/>
                <a:cs typeface="Trebuchet MS"/>
              </a:rPr>
              <a:t>cialists</a:t>
            </a:r>
            <a:r>
              <a:rPr sz="2000" spc="-90" dirty="0">
                <a:solidFill>
                  <a:srgbClr val="231F20"/>
                </a:solidFill>
                <a:latin typeface="Trebuchet MS"/>
                <a:cs typeface="Trebuchet MS"/>
              </a:rPr>
              <a:t> </a:t>
            </a:r>
            <a:r>
              <a:rPr sz="2000" spc="-180" dirty="0">
                <a:solidFill>
                  <a:srgbClr val="231F20"/>
                </a:solidFill>
                <a:latin typeface="Trebuchet MS"/>
                <a:cs typeface="Trebuchet MS"/>
              </a:rPr>
              <a:t>of</a:t>
            </a:r>
            <a:r>
              <a:rPr sz="2000" spc="-170" dirty="0">
                <a:solidFill>
                  <a:srgbClr val="231F20"/>
                </a:solidFill>
                <a:latin typeface="Trebuchet MS"/>
                <a:cs typeface="Trebuchet MS"/>
              </a:rPr>
              <a:t> the </a:t>
            </a:r>
            <a:r>
              <a:rPr sz="2000" spc="-20" dirty="0">
                <a:solidFill>
                  <a:srgbClr val="231F20"/>
                </a:solidFill>
                <a:latin typeface="Trebuchet MS"/>
                <a:cs typeface="Trebuchet MS"/>
              </a:rPr>
              <a:t>UEMS</a:t>
            </a:r>
            <a:endParaRPr sz="2000">
              <a:latin typeface="Trebuchet MS"/>
              <a:cs typeface="Trebuchet MS"/>
            </a:endParaRPr>
          </a:p>
        </p:txBody>
      </p:sp>
      <p:sp>
        <p:nvSpPr>
          <p:cNvPr id="13" name="object 13"/>
          <p:cNvSpPr txBox="1"/>
          <p:nvPr/>
        </p:nvSpPr>
        <p:spPr>
          <a:xfrm>
            <a:off x="3209975" y="2858719"/>
            <a:ext cx="1980564" cy="3742054"/>
          </a:xfrm>
          <a:prstGeom prst="rect">
            <a:avLst/>
          </a:prstGeom>
          <a:ln w="11429">
            <a:solidFill>
              <a:srgbClr val="FEBF48"/>
            </a:solidFill>
          </a:ln>
        </p:spPr>
        <p:txBody>
          <a:bodyPr vert="horz" wrap="square" lIns="0" tIns="130810" rIns="0" bIns="0" rtlCol="0">
            <a:spAutoFit/>
          </a:bodyPr>
          <a:lstStyle/>
          <a:p>
            <a:pPr marL="232410" marR="328295">
              <a:lnSpc>
                <a:spcPct val="112500"/>
              </a:lnSpc>
              <a:spcBef>
                <a:spcPts val="1030"/>
              </a:spcBef>
            </a:pPr>
            <a:r>
              <a:rPr sz="2000" spc="-114" dirty="0">
                <a:solidFill>
                  <a:srgbClr val="231F20"/>
                </a:solidFill>
                <a:latin typeface="Trebuchet MS"/>
                <a:cs typeface="Trebuchet MS"/>
              </a:rPr>
              <a:t>All-</a:t>
            </a:r>
            <a:r>
              <a:rPr sz="2000" spc="-25" dirty="0">
                <a:solidFill>
                  <a:srgbClr val="231F20"/>
                </a:solidFill>
                <a:latin typeface="Trebuchet MS"/>
                <a:cs typeface="Trebuchet MS"/>
              </a:rPr>
              <a:t>Ukrainian </a:t>
            </a:r>
            <a:r>
              <a:rPr sz="2000" spc="-105" dirty="0">
                <a:solidFill>
                  <a:srgbClr val="231F20"/>
                </a:solidFill>
                <a:latin typeface="Trebuchet MS"/>
                <a:cs typeface="Trebuchet MS"/>
              </a:rPr>
              <a:t>Forum </a:t>
            </a:r>
            <a:r>
              <a:rPr sz="2000" spc="-10" dirty="0">
                <a:solidFill>
                  <a:srgbClr val="231F20"/>
                </a:solidFill>
                <a:latin typeface="Trebuchet MS"/>
                <a:cs typeface="Trebuchet MS"/>
              </a:rPr>
              <a:t>‘Per- </a:t>
            </a:r>
            <a:r>
              <a:rPr sz="2000" spc="-75" dirty="0">
                <a:solidFill>
                  <a:srgbClr val="231F20"/>
                </a:solidFill>
                <a:latin typeface="Trebuchet MS"/>
                <a:cs typeface="Trebuchet MS"/>
              </a:rPr>
              <a:t>sonnel</a:t>
            </a:r>
            <a:r>
              <a:rPr sz="2000" spc="-60" dirty="0">
                <a:solidFill>
                  <a:srgbClr val="231F20"/>
                </a:solidFill>
                <a:latin typeface="Trebuchet MS"/>
                <a:cs typeface="Trebuchet MS"/>
              </a:rPr>
              <a:t> </a:t>
            </a:r>
            <a:r>
              <a:rPr sz="2000" spc="-145" dirty="0">
                <a:solidFill>
                  <a:srgbClr val="231F20"/>
                </a:solidFill>
                <a:latin typeface="Trebuchet MS"/>
                <a:cs typeface="Trebuchet MS"/>
              </a:rPr>
              <a:t>Decide </a:t>
            </a:r>
            <a:r>
              <a:rPr sz="2000" spc="-95" dirty="0">
                <a:solidFill>
                  <a:srgbClr val="231F20"/>
                </a:solidFill>
                <a:latin typeface="Trebuchet MS"/>
                <a:cs typeface="Trebuchet MS"/>
              </a:rPr>
              <a:t>Everything’</a:t>
            </a:r>
            <a:endParaRPr sz="2000">
              <a:latin typeface="Trebuchet MS"/>
              <a:cs typeface="Trebuchet MS"/>
            </a:endParaRPr>
          </a:p>
          <a:p>
            <a:pPr marL="232410" marR="422275">
              <a:lnSpc>
                <a:spcPct val="112500"/>
              </a:lnSpc>
            </a:pPr>
            <a:r>
              <a:rPr sz="2000" spc="-185" dirty="0">
                <a:solidFill>
                  <a:srgbClr val="231F20"/>
                </a:solidFill>
                <a:latin typeface="Trebuchet MS"/>
                <a:cs typeface="Trebuchet MS"/>
              </a:rPr>
              <a:t>(2</a:t>
            </a:r>
            <a:r>
              <a:rPr sz="2000" spc="-95" dirty="0">
                <a:solidFill>
                  <a:srgbClr val="231F20"/>
                </a:solidFill>
                <a:latin typeface="Trebuchet MS"/>
                <a:cs typeface="Trebuchet MS"/>
              </a:rPr>
              <a:t> </a:t>
            </a:r>
            <a:r>
              <a:rPr sz="2000" spc="-10" dirty="0">
                <a:solidFill>
                  <a:srgbClr val="231F20"/>
                </a:solidFill>
                <a:latin typeface="Trebuchet MS"/>
                <a:cs typeface="Trebuchet MS"/>
              </a:rPr>
              <a:t>Forums, </a:t>
            </a:r>
            <a:r>
              <a:rPr sz="2000" spc="-120" dirty="0">
                <a:solidFill>
                  <a:srgbClr val="231F20"/>
                </a:solidFill>
                <a:latin typeface="Trebuchet MS"/>
                <a:cs typeface="Trebuchet MS"/>
              </a:rPr>
              <a:t>more </a:t>
            </a:r>
            <a:r>
              <a:rPr sz="2000" spc="-20" dirty="0">
                <a:solidFill>
                  <a:srgbClr val="231F20"/>
                </a:solidFill>
                <a:latin typeface="Trebuchet MS"/>
                <a:cs typeface="Trebuchet MS"/>
              </a:rPr>
              <a:t>than </a:t>
            </a:r>
            <a:r>
              <a:rPr sz="2000" spc="-165" dirty="0">
                <a:solidFill>
                  <a:srgbClr val="231F20"/>
                </a:solidFill>
                <a:latin typeface="Trebuchet MS"/>
                <a:cs typeface="Trebuchet MS"/>
              </a:rPr>
              <a:t>1000</a:t>
            </a:r>
            <a:r>
              <a:rPr sz="2000" spc="-75" dirty="0">
                <a:solidFill>
                  <a:srgbClr val="231F20"/>
                </a:solidFill>
                <a:latin typeface="Trebuchet MS"/>
                <a:cs typeface="Trebuchet MS"/>
              </a:rPr>
              <a:t> </a:t>
            </a:r>
            <a:r>
              <a:rPr sz="2000" spc="-145" dirty="0">
                <a:solidFill>
                  <a:srgbClr val="231F20"/>
                </a:solidFill>
                <a:latin typeface="Trebuchet MS"/>
                <a:cs typeface="Trebuchet MS"/>
              </a:rPr>
              <a:t>doctors)</a:t>
            </a:r>
            <a:endParaRPr sz="2000">
              <a:latin typeface="Trebuchet MS"/>
              <a:cs typeface="Trebuchet MS"/>
            </a:endParaRPr>
          </a:p>
        </p:txBody>
      </p:sp>
      <p:sp>
        <p:nvSpPr>
          <p:cNvPr id="14" name="object 14"/>
          <p:cNvSpPr txBox="1"/>
          <p:nvPr/>
        </p:nvSpPr>
        <p:spPr>
          <a:xfrm>
            <a:off x="5501805" y="2858719"/>
            <a:ext cx="1980564" cy="3742054"/>
          </a:xfrm>
          <a:prstGeom prst="rect">
            <a:avLst/>
          </a:prstGeom>
          <a:ln w="11430">
            <a:solidFill>
              <a:srgbClr val="FEBF48"/>
            </a:solidFill>
          </a:ln>
        </p:spPr>
        <p:txBody>
          <a:bodyPr vert="horz" wrap="square" lIns="0" tIns="130810" rIns="0" bIns="0" rtlCol="0">
            <a:spAutoFit/>
          </a:bodyPr>
          <a:lstStyle/>
          <a:p>
            <a:pPr marL="232410" marR="224790">
              <a:lnSpc>
                <a:spcPct val="112500"/>
              </a:lnSpc>
              <a:spcBef>
                <a:spcPts val="1030"/>
              </a:spcBef>
            </a:pPr>
            <a:r>
              <a:rPr sz="2000" spc="-35" dirty="0">
                <a:solidFill>
                  <a:srgbClr val="231F20"/>
                </a:solidFill>
                <a:latin typeface="Trebuchet MS"/>
                <a:cs typeface="Trebuchet MS"/>
              </a:rPr>
              <a:t>Conferences </a:t>
            </a:r>
            <a:r>
              <a:rPr sz="2000" spc="-145" dirty="0">
                <a:solidFill>
                  <a:srgbClr val="231F20"/>
                </a:solidFill>
                <a:latin typeface="Trebuchet MS"/>
                <a:cs typeface="Trebuchet MS"/>
              </a:rPr>
              <a:t>dedicated</a:t>
            </a:r>
            <a:r>
              <a:rPr sz="2000" spc="-85" dirty="0">
                <a:solidFill>
                  <a:srgbClr val="231F20"/>
                </a:solidFill>
                <a:latin typeface="Trebuchet MS"/>
                <a:cs typeface="Trebuchet MS"/>
              </a:rPr>
              <a:t> </a:t>
            </a:r>
            <a:r>
              <a:rPr sz="2000" spc="-25" dirty="0">
                <a:solidFill>
                  <a:srgbClr val="231F20"/>
                </a:solidFill>
                <a:latin typeface="Trebuchet MS"/>
                <a:cs typeface="Trebuchet MS"/>
              </a:rPr>
              <a:t>to </a:t>
            </a:r>
            <a:r>
              <a:rPr sz="2000" spc="-185" dirty="0">
                <a:solidFill>
                  <a:srgbClr val="231F20"/>
                </a:solidFill>
                <a:latin typeface="Trebuchet MS"/>
                <a:cs typeface="Trebuchet MS"/>
              </a:rPr>
              <a:t>the</a:t>
            </a:r>
            <a:r>
              <a:rPr sz="2000" spc="-95" dirty="0">
                <a:solidFill>
                  <a:srgbClr val="231F20"/>
                </a:solidFill>
                <a:latin typeface="Trebuchet MS"/>
                <a:cs typeface="Trebuchet MS"/>
              </a:rPr>
              <a:t> </a:t>
            </a:r>
            <a:r>
              <a:rPr sz="2000" spc="-75" dirty="0">
                <a:solidFill>
                  <a:srgbClr val="231F20"/>
                </a:solidFill>
                <a:latin typeface="Trebuchet MS"/>
                <a:cs typeface="Trebuchet MS"/>
              </a:rPr>
              <a:t>implemen- </a:t>
            </a:r>
            <a:r>
              <a:rPr sz="2000" spc="-170" dirty="0">
                <a:solidFill>
                  <a:srgbClr val="231F20"/>
                </a:solidFill>
                <a:latin typeface="Trebuchet MS"/>
                <a:cs typeface="Trebuchet MS"/>
              </a:rPr>
              <a:t>tation</a:t>
            </a:r>
            <a:r>
              <a:rPr sz="2000" spc="-75" dirty="0">
                <a:solidFill>
                  <a:srgbClr val="231F20"/>
                </a:solidFill>
                <a:latin typeface="Trebuchet MS"/>
                <a:cs typeface="Trebuchet MS"/>
              </a:rPr>
              <a:t> </a:t>
            </a:r>
            <a:r>
              <a:rPr sz="2000" spc="-175" dirty="0">
                <a:solidFill>
                  <a:srgbClr val="231F20"/>
                </a:solidFill>
                <a:latin typeface="Trebuchet MS"/>
                <a:cs typeface="Trebuchet MS"/>
              </a:rPr>
              <a:t>of</a:t>
            </a:r>
            <a:r>
              <a:rPr sz="2000" spc="-114" dirty="0">
                <a:solidFill>
                  <a:srgbClr val="231F20"/>
                </a:solidFill>
                <a:latin typeface="Trebuchet MS"/>
                <a:cs typeface="Trebuchet MS"/>
              </a:rPr>
              <a:t> </a:t>
            </a:r>
            <a:r>
              <a:rPr sz="2000" spc="-20" dirty="0">
                <a:solidFill>
                  <a:srgbClr val="231F20"/>
                </a:solidFill>
                <a:latin typeface="Trebuchet MS"/>
                <a:cs typeface="Trebuchet MS"/>
              </a:rPr>
              <a:t>Euro- </a:t>
            </a:r>
            <a:r>
              <a:rPr sz="2000" spc="-105" dirty="0">
                <a:solidFill>
                  <a:srgbClr val="231F20"/>
                </a:solidFill>
                <a:latin typeface="Trebuchet MS"/>
                <a:cs typeface="Trebuchet MS"/>
              </a:rPr>
              <a:t>pean</a:t>
            </a:r>
            <a:r>
              <a:rPr sz="2000" spc="-140" dirty="0">
                <a:solidFill>
                  <a:srgbClr val="231F20"/>
                </a:solidFill>
                <a:latin typeface="Trebuchet MS"/>
                <a:cs typeface="Trebuchet MS"/>
              </a:rPr>
              <a:t> </a:t>
            </a:r>
            <a:r>
              <a:rPr sz="2000" spc="-60" dirty="0">
                <a:solidFill>
                  <a:srgbClr val="231F20"/>
                </a:solidFill>
                <a:latin typeface="Trebuchet MS"/>
                <a:cs typeface="Trebuchet MS"/>
              </a:rPr>
              <a:t>Training </a:t>
            </a:r>
            <a:r>
              <a:rPr sz="2000" spc="-50" dirty="0">
                <a:solidFill>
                  <a:srgbClr val="231F20"/>
                </a:solidFill>
                <a:latin typeface="Trebuchet MS"/>
                <a:cs typeface="Trebuchet MS"/>
              </a:rPr>
              <a:t>Requirements </a:t>
            </a:r>
            <a:r>
              <a:rPr sz="2000" spc="-275" dirty="0">
                <a:solidFill>
                  <a:srgbClr val="231F20"/>
                </a:solidFill>
                <a:latin typeface="Trebuchet MS"/>
                <a:cs typeface="Trebuchet MS"/>
              </a:rPr>
              <a:t>(ETR)</a:t>
            </a:r>
            <a:r>
              <a:rPr sz="2000" spc="-140" dirty="0">
                <a:solidFill>
                  <a:srgbClr val="231F20"/>
                </a:solidFill>
                <a:latin typeface="Trebuchet MS"/>
                <a:cs typeface="Trebuchet MS"/>
              </a:rPr>
              <a:t> </a:t>
            </a:r>
            <a:r>
              <a:rPr sz="2000" spc="-25" dirty="0">
                <a:solidFill>
                  <a:srgbClr val="231F20"/>
                </a:solidFill>
                <a:latin typeface="Trebuchet MS"/>
                <a:cs typeface="Trebuchet MS"/>
              </a:rPr>
              <a:t>for </a:t>
            </a:r>
            <a:r>
              <a:rPr sz="2000" spc="-45" dirty="0">
                <a:solidFill>
                  <a:srgbClr val="231F20"/>
                </a:solidFill>
                <a:latin typeface="Trebuchet MS"/>
                <a:cs typeface="Trebuchet MS"/>
              </a:rPr>
              <a:t>healthcare </a:t>
            </a:r>
            <a:r>
              <a:rPr sz="2000" spc="-20" dirty="0">
                <a:solidFill>
                  <a:srgbClr val="231F20"/>
                </a:solidFill>
                <a:latin typeface="Trebuchet MS"/>
                <a:cs typeface="Trebuchet MS"/>
              </a:rPr>
              <a:t>professionals </a:t>
            </a:r>
            <a:r>
              <a:rPr sz="2000" spc="-125" dirty="0">
                <a:solidFill>
                  <a:srgbClr val="231F20"/>
                </a:solidFill>
                <a:latin typeface="Trebuchet MS"/>
                <a:cs typeface="Trebuchet MS"/>
              </a:rPr>
              <a:t>in</a:t>
            </a:r>
            <a:r>
              <a:rPr sz="2000" spc="-90" dirty="0">
                <a:solidFill>
                  <a:srgbClr val="231F20"/>
                </a:solidFill>
                <a:latin typeface="Trebuchet MS"/>
                <a:cs typeface="Trebuchet MS"/>
              </a:rPr>
              <a:t> </a:t>
            </a:r>
            <a:r>
              <a:rPr sz="2000" spc="-10" dirty="0">
                <a:solidFill>
                  <a:srgbClr val="231F20"/>
                </a:solidFill>
                <a:latin typeface="Trebuchet MS"/>
                <a:cs typeface="Trebuchet MS"/>
              </a:rPr>
              <a:t>Ukraine</a:t>
            </a:r>
            <a:endParaRPr sz="2000">
              <a:latin typeface="Trebuchet MS"/>
              <a:cs typeface="Trebuchet MS"/>
            </a:endParaRPr>
          </a:p>
        </p:txBody>
      </p:sp>
      <p:sp>
        <p:nvSpPr>
          <p:cNvPr id="15" name="object 15"/>
          <p:cNvSpPr/>
          <p:nvPr/>
        </p:nvSpPr>
        <p:spPr>
          <a:xfrm>
            <a:off x="7793621" y="2858719"/>
            <a:ext cx="1980564" cy="3730625"/>
          </a:xfrm>
          <a:custGeom>
            <a:avLst/>
            <a:gdLst/>
            <a:ahLst/>
            <a:cxnLst/>
            <a:rect l="l" t="t" r="r" b="b"/>
            <a:pathLst>
              <a:path w="1980565" h="3730625">
                <a:moveTo>
                  <a:pt x="1980222" y="0"/>
                </a:moveTo>
                <a:lnTo>
                  <a:pt x="0" y="0"/>
                </a:lnTo>
                <a:lnTo>
                  <a:pt x="0" y="3730104"/>
                </a:lnTo>
                <a:lnTo>
                  <a:pt x="1980222" y="3730104"/>
                </a:lnTo>
                <a:lnTo>
                  <a:pt x="1980222" y="0"/>
                </a:lnTo>
                <a:close/>
              </a:path>
            </a:pathLst>
          </a:custGeom>
          <a:solidFill>
            <a:srgbClr val="FEBF48"/>
          </a:solidFill>
        </p:spPr>
        <p:txBody>
          <a:bodyPr wrap="square" lIns="0" tIns="0" rIns="0" bIns="0" rtlCol="0"/>
          <a:lstStyle/>
          <a:p>
            <a:endParaRPr/>
          </a:p>
        </p:txBody>
      </p:sp>
      <p:sp>
        <p:nvSpPr>
          <p:cNvPr id="16" name="object 16"/>
          <p:cNvSpPr txBox="1"/>
          <p:nvPr/>
        </p:nvSpPr>
        <p:spPr>
          <a:xfrm>
            <a:off x="7793621" y="2858719"/>
            <a:ext cx="1980564" cy="3730625"/>
          </a:xfrm>
          <a:prstGeom prst="rect">
            <a:avLst/>
          </a:prstGeom>
        </p:spPr>
        <p:txBody>
          <a:bodyPr vert="horz" wrap="square" lIns="0" tIns="125095" rIns="0" bIns="0" rtlCol="0">
            <a:spAutoFit/>
          </a:bodyPr>
          <a:lstStyle/>
          <a:p>
            <a:pPr marL="226695" marR="348615">
              <a:lnSpc>
                <a:spcPct val="112500"/>
              </a:lnSpc>
              <a:spcBef>
                <a:spcPts val="985"/>
              </a:spcBef>
            </a:pPr>
            <a:r>
              <a:rPr sz="2000" spc="-170" dirty="0">
                <a:solidFill>
                  <a:srgbClr val="FFFFFF"/>
                </a:solidFill>
                <a:latin typeface="Verdana"/>
                <a:cs typeface="Verdana"/>
              </a:rPr>
              <a:t>Sharing</a:t>
            </a:r>
            <a:r>
              <a:rPr sz="2000" spc="-185" dirty="0">
                <a:solidFill>
                  <a:srgbClr val="FFFFFF"/>
                </a:solidFill>
                <a:latin typeface="Verdana"/>
                <a:cs typeface="Verdana"/>
              </a:rPr>
              <a:t> </a:t>
            </a:r>
            <a:r>
              <a:rPr sz="2000" spc="-25" dirty="0">
                <a:solidFill>
                  <a:srgbClr val="FFFFFF"/>
                </a:solidFill>
                <a:latin typeface="Verdana"/>
                <a:cs typeface="Verdana"/>
              </a:rPr>
              <a:t>the </a:t>
            </a:r>
            <a:r>
              <a:rPr sz="2000" spc="-130" dirty="0">
                <a:solidFill>
                  <a:srgbClr val="FFFFFF"/>
                </a:solidFill>
                <a:latin typeface="Verdana"/>
                <a:cs typeface="Verdana"/>
              </a:rPr>
              <a:t>results</a:t>
            </a:r>
            <a:r>
              <a:rPr sz="2000" spc="-140" dirty="0">
                <a:solidFill>
                  <a:srgbClr val="FFFFFF"/>
                </a:solidFill>
                <a:latin typeface="Verdana"/>
                <a:cs typeface="Verdana"/>
              </a:rPr>
              <a:t> </a:t>
            </a:r>
            <a:r>
              <a:rPr sz="2000" spc="-25" dirty="0">
                <a:solidFill>
                  <a:srgbClr val="FFFFFF"/>
                </a:solidFill>
                <a:latin typeface="Verdana"/>
                <a:cs typeface="Verdana"/>
              </a:rPr>
              <a:t>of </a:t>
            </a:r>
            <a:r>
              <a:rPr sz="2000" spc="-180" dirty="0">
                <a:solidFill>
                  <a:srgbClr val="FFFFFF"/>
                </a:solidFill>
                <a:latin typeface="Verdana"/>
                <a:cs typeface="Verdana"/>
              </a:rPr>
              <a:t>the</a:t>
            </a:r>
            <a:r>
              <a:rPr sz="2000" spc="-225" dirty="0">
                <a:solidFill>
                  <a:srgbClr val="FFFFFF"/>
                </a:solidFill>
                <a:latin typeface="Verdana"/>
                <a:cs typeface="Verdana"/>
              </a:rPr>
              <a:t> </a:t>
            </a:r>
            <a:r>
              <a:rPr sz="2000" spc="-180" dirty="0">
                <a:solidFill>
                  <a:srgbClr val="FFFFFF"/>
                </a:solidFill>
                <a:latin typeface="Verdana"/>
                <a:cs typeface="Verdana"/>
              </a:rPr>
              <a:t>work</a:t>
            </a:r>
            <a:r>
              <a:rPr sz="2000" spc="-190" dirty="0">
                <a:solidFill>
                  <a:srgbClr val="FFFFFF"/>
                </a:solidFill>
                <a:latin typeface="Verdana"/>
                <a:cs typeface="Verdana"/>
              </a:rPr>
              <a:t> </a:t>
            </a:r>
            <a:r>
              <a:rPr sz="2000" spc="-25" dirty="0">
                <a:solidFill>
                  <a:srgbClr val="FFFFFF"/>
                </a:solidFill>
                <a:latin typeface="Verdana"/>
                <a:cs typeface="Verdana"/>
              </a:rPr>
              <a:t>of </a:t>
            </a:r>
            <a:r>
              <a:rPr sz="2000" spc="-180" dirty="0">
                <a:solidFill>
                  <a:srgbClr val="FFFFFF"/>
                </a:solidFill>
                <a:latin typeface="Verdana"/>
                <a:cs typeface="Verdana"/>
              </a:rPr>
              <a:t>the</a:t>
            </a:r>
            <a:r>
              <a:rPr sz="2000" spc="-185" dirty="0">
                <a:solidFill>
                  <a:srgbClr val="FFFFFF"/>
                </a:solidFill>
                <a:latin typeface="Verdana"/>
                <a:cs typeface="Verdana"/>
              </a:rPr>
              <a:t> </a:t>
            </a:r>
            <a:r>
              <a:rPr sz="2000" spc="-60" dirty="0">
                <a:solidFill>
                  <a:srgbClr val="FFFFFF"/>
                </a:solidFill>
                <a:latin typeface="Verdana"/>
                <a:cs typeface="Verdana"/>
              </a:rPr>
              <a:t>Sectoral </a:t>
            </a:r>
            <a:r>
              <a:rPr sz="2000" spc="-110" dirty="0">
                <a:solidFill>
                  <a:srgbClr val="FFFFFF"/>
                </a:solidFill>
                <a:latin typeface="Verdana"/>
                <a:cs typeface="Verdana"/>
              </a:rPr>
              <a:t>Council</a:t>
            </a:r>
            <a:r>
              <a:rPr sz="2000" spc="-190" dirty="0">
                <a:solidFill>
                  <a:srgbClr val="FFFFFF"/>
                </a:solidFill>
                <a:latin typeface="Verdana"/>
                <a:cs typeface="Verdana"/>
              </a:rPr>
              <a:t> </a:t>
            </a:r>
            <a:r>
              <a:rPr sz="2000" spc="-25" dirty="0">
                <a:solidFill>
                  <a:srgbClr val="FFFFFF"/>
                </a:solidFill>
                <a:latin typeface="Verdana"/>
                <a:cs typeface="Verdana"/>
              </a:rPr>
              <a:t>for </a:t>
            </a:r>
            <a:r>
              <a:rPr sz="2000" spc="-180" dirty="0">
                <a:solidFill>
                  <a:srgbClr val="FFFFFF"/>
                </a:solidFill>
                <a:latin typeface="Verdana"/>
                <a:cs typeface="Verdana"/>
              </a:rPr>
              <a:t>the</a:t>
            </a:r>
            <a:r>
              <a:rPr sz="2000" spc="-185" dirty="0">
                <a:solidFill>
                  <a:srgbClr val="FFFFFF"/>
                </a:solidFill>
                <a:latin typeface="Verdana"/>
                <a:cs typeface="Verdana"/>
              </a:rPr>
              <a:t> </a:t>
            </a:r>
            <a:r>
              <a:rPr sz="2000" spc="-10" dirty="0">
                <a:solidFill>
                  <a:srgbClr val="FFFFFF"/>
                </a:solidFill>
                <a:latin typeface="Verdana"/>
                <a:cs typeface="Verdana"/>
              </a:rPr>
              <a:t>Devel- </a:t>
            </a:r>
            <a:r>
              <a:rPr sz="2000" spc="-150" dirty="0">
                <a:solidFill>
                  <a:srgbClr val="FFFFFF"/>
                </a:solidFill>
                <a:latin typeface="Verdana"/>
                <a:cs typeface="Verdana"/>
              </a:rPr>
              <a:t>opment</a:t>
            </a:r>
            <a:r>
              <a:rPr sz="2000" spc="-160" dirty="0">
                <a:solidFill>
                  <a:srgbClr val="FFFFFF"/>
                </a:solidFill>
                <a:latin typeface="Verdana"/>
                <a:cs typeface="Verdana"/>
              </a:rPr>
              <a:t> </a:t>
            </a:r>
            <a:r>
              <a:rPr sz="2000" spc="-25" dirty="0">
                <a:solidFill>
                  <a:srgbClr val="FFFFFF"/>
                </a:solidFill>
                <a:latin typeface="Verdana"/>
                <a:cs typeface="Verdana"/>
              </a:rPr>
              <a:t>of </a:t>
            </a:r>
            <a:r>
              <a:rPr sz="2000" spc="-95" dirty="0">
                <a:solidFill>
                  <a:srgbClr val="FFFFFF"/>
                </a:solidFill>
                <a:latin typeface="Verdana"/>
                <a:cs typeface="Verdana"/>
              </a:rPr>
              <a:t>Professional </a:t>
            </a:r>
            <a:r>
              <a:rPr sz="2000" spc="-165" dirty="0">
                <a:solidFill>
                  <a:srgbClr val="FFFFFF"/>
                </a:solidFill>
                <a:latin typeface="Verdana"/>
                <a:cs typeface="Verdana"/>
              </a:rPr>
              <a:t>Standards</a:t>
            </a:r>
            <a:r>
              <a:rPr sz="2000" spc="-125" dirty="0">
                <a:solidFill>
                  <a:srgbClr val="FFFFFF"/>
                </a:solidFill>
                <a:latin typeface="Verdana"/>
                <a:cs typeface="Verdana"/>
              </a:rPr>
              <a:t> </a:t>
            </a:r>
            <a:r>
              <a:rPr sz="2000" spc="-80" dirty="0">
                <a:solidFill>
                  <a:srgbClr val="FFFFFF"/>
                </a:solidFill>
                <a:latin typeface="Verdana"/>
                <a:cs typeface="Verdana"/>
              </a:rPr>
              <a:t>in </a:t>
            </a:r>
            <a:r>
              <a:rPr sz="2000" spc="-60" dirty="0">
                <a:solidFill>
                  <a:srgbClr val="FFFFFF"/>
                </a:solidFill>
                <a:latin typeface="Verdana"/>
                <a:cs typeface="Verdana"/>
              </a:rPr>
              <a:t>Healthcare</a:t>
            </a:r>
            <a:endParaRPr sz="2000">
              <a:latin typeface="Verdana"/>
              <a:cs typeface="Verdana"/>
            </a:endParaRPr>
          </a:p>
        </p:txBody>
      </p:sp>
      <p:sp>
        <p:nvSpPr>
          <p:cNvPr id="17" name="object 17"/>
          <p:cNvSpPr/>
          <p:nvPr/>
        </p:nvSpPr>
        <p:spPr>
          <a:xfrm>
            <a:off x="1672234" y="2855861"/>
            <a:ext cx="472440" cy="130810"/>
          </a:xfrm>
          <a:custGeom>
            <a:avLst/>
            <a:gdLst/>
            <a:ahLst/>
            <a:cxnLst/>
            <a:rect l="l" t="t" r="r" b="b"/>
            <a:pathLst>
              <a:path w="472439" h="130810">
                <a:moveTo>
                  <a:pt x="472033" y="0"/>
                </a:moveTo>
                <a:lnTo>
                  <a:pt x="0" y="0"/>
                </a:lnTo>
                <a:lnTo>
                  <a:pt x="232194" y="130810"/>
                </a:lnTo>
                <a:lnTo>
                  <a:pt x="472033" y="0"/>
                </a:lnTo>
                <a:close/>
              </a:path>
            </a:pathLst>
          </a:custGeom>
          <a:solidFill>
            <a:srgbClr val="F9BF3D"/>
          </a:solidFill>
        </p:spPr>
        <p:txBody>
          <a:bodyPr wrap="square" lIns="0" tIns="0" rIns="0" bIns="0" rtlCol="0"/>
          <a:lstStyle/>
          <a:p>
            <a:endParaRPr/>
          </a:p>
        </p:txBody>
      </p:sp>
      <p:sp>
        <p:nvSpPr>
          <p:cNvPr id="18" name="object 18"/>
          <p:cNvSpPr/>
          <p:nvPr/>
        </p:nvSpPr>
        <p:spPr>
          <a:xfrm>
            <a:off x="3964063" y="2855861"/>
            <a:ext cx="472440" cy="130810"/>
          </a:xfrm>
          <a:custGeom>
            <a:avLst/>
            <a:gdLst/>
            <a:ahLst/>
            <a:cxnLst/>
            <a:rect l="l" t="t" r="r" b="b"/>
            <a:pathLst>
              <a:path w="472439" h="130810">
                <a:moveTo>
                  <a:pt x="472033" y="0"/>
                </a:moveTo>
                <a:lnTo>
                  <a:pt x="0" y="0"/>
                </a:lnTo>
                <a:lnTo>
                  <a:pt x="232194" y="130810"/>
                </a:lnTo>
                <a:lnTo>
                  <a:pt x="472033" y="0"/>
                </a:lnTo>
                <a:close/>
              </a:path>
            </a:pathLst>
          </a:custGeom>
          <a:solidFill>
            <a:srgbClr val="F9BF3D"/>
          </a:solidFill>
        </p:spPr>
        <p:txBody>
          <a:bodyPr wrap="square" lIns="0" tIns="0" rIns="0" bIns="0" rtlCol="0"/>
          <a:lstStyle/>
          <a:p>
            <a:endParaRPr/>
          </a:p>
        </p:txBody>
      </p:sp>
      <p:sp>
        <p:nvSpPr>
          <p:cNvPr id="19" name="object 19"/>
          <p:cNvSpPr/>
          <p:nvPr/>
        </p:nvSpPr>
        <p:spPr>
          <a:xfrm>
            <a:off x="6255892" y="2855861"/>
            <a:ext cx="472440" cy="130810"/>
          </a:xfrm>
          <a:custGeom>
            <a:avLst/>
            <a:gdLst/>
            <a:ahLst/>
            <a:cxnLst/>
            <a:rect l="l" t="t" r="r" b="b"/>
            <a:pathLst>
              <a:path w="472440" h="130810">
                <a:moveTo>
                  <a:pt x="472033" y="0"/>
                </a:moveTo>
                <a:lnTo>
                  <a:pt x="0" y="0"/>
                </a:lnTo>
                <a:lnTo>
                  <a:pt x="232194" y="130810"/>
                </a:lnTo>
                <a:lnTo>
                  <a:pt x="472033" y="0"/>
                </a:lnTo>
                <a:close/>
              </a:path>
            </a:pathLst>
          </a:custGeom>
          <a:solidFill>
            <a:srgbClr val="F9BF3D"/>
          </a:solidFill>
        </p:spPr>
        <p:txBody>
          <a:bodyPr wrap="square" lIns="0" tIns="0" rIns="0" bIns="0" rtlCol="0"/>
          <a:lstStyle/>
          <a:p>
            <a:endParaRPr/>
          </a:p>
        </p:txBody>
      </p:sp>
      <p:sp>
        <p:nvSpPr>
          <p:cNvPr id="20" name="object 20"/>
          <p:cNvSpPr/>
          <p:nvPr/>
        </p:nvSpPr>
        <p:spPr>
          <a:xfrm>
            <a:off x="8547709" y="2855861"/>
            <a:ext cx="472440" cy="130810"/>
          </a:xfrm>
          <a:custGeom>
            <a:avLst/>
            <a:gdLst/>
            <a:ahLst/>
            <a:cxnLst/>
            <a:rect l="l" t="t" r="r" b="b"/>
            <a:pathLst>
              <a:path w="472440" h="130810">
                <a:moveTo>
                  <a:pt x="472033" y="0"/>
                </a:moveTo>
                <a:lnTo>
                  <a:pt x="0" y="0"/>
                </a:lnTo>
                <a:lnTo>
                  <a:pt x="232194" y="130810"/>
                </a:lnTo>
                <a:lnTo>
                  <a:pt x="472033" y="0"/>
                </a:lnTo>
                <a:close/>
              </a:path>
            </a:pathLst>
          </a:custGeom>
          <a:solidFill>
            <a:srgbClr val="FFFFFF"/>
          </a:solidFill>
        </p:spPr>
        <p:txBody>
          <a:bodyPr wrap="square" lIns="0" tIns="0" rIns="0" bIns="0" rtlCol="0"/>
          <a:lstStyle/>
          <a:p>
            <a:endParaRPr/>
          </a:p>
        </p:txBody>
      </p:sp>
      <p:sp>
        <p:nvSpPr>
          <p:cNvPr id="21" name="object 21"/>
          <p:cNvSpPr txBox="1"/>
          <p:nvPr/>
        </p:nvSpPr>
        <p:spPr>
          <a:xfrm>
            <a:off x="2045652" y="1593850"/>
            <a:ext cx="6808470" cy="892175"/>
          </a:xfrm>
          <a:prstGeom prst="rect">
            <a:avLst/>
          </a:prstGeom>
        </p:spPr>
        <p:txBody>
          <a:bodyPr vert="horz" wrap="square" lIns="0" tIns="12065" rIns="0" bIns="0" rtlCol="0">
            <a:spAutoFit/>
          </a:bodyPr>
          <a:lstStyle/>
          <a:p>
            <a:pPr marL="12700" marR="5080">
              <a:lnSpc>
                <a:spcPct val="111500"/>
              </a:lnSpc>
              <a:spcBef>
                <a:spcPts val="95"/>
              </a:spcBef>
            </a:pPr>
            <a:r>
              <a:rPr sz="2550" spc="-370" dirty="0">
                <a:solidFill>
                  <a:srgbClr val="006DAC"/>
                </a:solidFill>
                <a:latin typeface="Verdana"/>
                <a:cs typeface="Verdana"/>
              </a:rPr>
              <a:t>UEMS</a:t>
            </a:r>
            <a:r>
              <a:rPr sz="2550" spc="-229" dirty="0">
                <a:solidFill>
                  <a:srgbClr val="006DAC"/>
                </a:solidFill>
                <a:latin typeface="Verdana"/>
                <a:cs typeface="Verdana"/>
              </a:rPr>
              <a:t> </a:t>
            </a:r>
            <a:r>
              <a:rPr sz="2550" spc="-120" dirty="0">
                <a:solidFill>
                  <a:srgbClr val="231F20"/>
                </a:solidFill>
                <a:latin typeface="Trebuchet MS"/>
                <a:cs typeface="Trebuchet MS"/>
              </a:rPr>
              <a:t>speakers</a:t>
            </a:r>
            <a:r>
              <a:rPr sz="2550" spc="-90" dirty="0">
                <a:solidFill>
                  <a:srgbClr val="231F20"/>
                </a:solidFill>
                <a:latin typeface="Trebuchet MS"/>
                <a:cs typeface="Trebuchet MS"/>
              </a:rPr>
              <a:t> </a:t>
            </a:r>
            <a:r>
              <a:rPr sz="2550" spc="-120" dirty="0">
                <a:solidFill>
                  <a:srgbClr val="231F20"/>
                </a:solidFill>
                <a:latin typeface="Trebuchet MS"/>
                <a:cs typeface="Trebuchet MS"/>
              </a:rPr>
              <a:t>and</a:t>
            </a:r>
            <a:r>
              <a:rPr sz="2550" spc="-90" dirty="0">
                <a:solidFill>
                  <a:srgbClr val="231F20"/>
                </a:solidFill>
                <a:latin typeface="Trebuchet MS"/>
                <a:cs typeface="Trebuchet MS"/>
              </a:rPr>
              <a:t> </a:t>
            </a:r>
            <a:r>
              <a:rPr sz="2550" spc="-180" dirty="0">
                <a:solidFill>
                  <a:srgbClr val="231F20"/>
                </a:solidFill>
                <a:latin typeface="Trebuchet MS"/>
                <a:cs typeface="Trebuchet MS"/>
              </a:rPr>
              <a:t>representatives</a:t>
            </a:r>
            <a:r>
              <a:rPr sz="2550" spc="-140" dirty="0">
                <a:solidFill>
                  <a:srgbClr val="231F20"/>
                </a:solidFill>
                <a:latin typeface="Trebuchet MS"/>
                <a:cs typeface="Trebuchet MS"/>
              </a:rPr>
              <a:t> </a:t>
            </a:r>
            <a:r>
              <a:rPr sz="2550" spc="-210" dirty="0">
                <a:solidFill>
                  <a:srgbClr val="231F20"/>
                </a:solidFill>
                <a:latin typeface="Trebuchet MS"/>
                <a:cs typeface="Trebuchet MS"/>
              </a:rPr>
              <a:t>take</a:t>
            </a:r>
            <a:r>
              <a:rPr sz="2550" spc="-90" dirty="0">
                <a:solidFill>
                  <a:srgbClr val="231F20"/>
                </a:solidFill>
                <a:latin typeface="Trebuchet MS"/>
                <a:cs typeface="Trebuchet MS"/>
              </a:rPr>
              <a:t> </a:t>
            </a:r>
            <a:r>
              <a:rPr sz="2550" spc="-210" dirty="0">
                <a:solidFill>
                  <a:srgbClr val="231F20"/>
                </a:solidFill>
                <a:latin typeface="Trebuchet MS"/>
                <a:cs typeface="Trebuchet MS"/>
              </a:rPr>
              <a:t>part</a:t>
            </a:r>
            <a:r>
              <a:rPr sz="2550" spc="-95" dirty="0">
                <a:solidFill>
                  <a:srgbClr val="231F20"/>
                </a:solidFill>
                <a:latin typeface="Trebuchet MS"/>
                <a:cs typeface="Trebuchet MS"/>
              </a:rPr>
              <a:t> </a:t>
            </a:r>
            <a:r>
              <a:rPr sz="2550" spc="-145" dirty="0">
                <a:solidFill>
                  <a:srgbClr val="231F20"/>
                </a:solidFill>
                <a:latin typeface="Trebuchet MS"/>
                <a:cs typeface="Trebuchet MS"/>
              </a:rPr>
              <a:t>in</a:t>
            </a:r>
            <a:r>
              <a:rPr sz="2550" spc="-90" dirty="0">
                <a:solidFill>
                  <a:srgbClr val="231F20"/>
                </a:solidFill>
                <a:latin typeface="Trebuchet MS"/>
                <a:cs typeface="Trebuchet MS"/>
              </a:rPr>
              <a:t> </a:t>
            </a:r>
            <a:r>
              <a:rPr sz="2550" spc="-20" dirty="0">
                <a:solidFill>
                  <a:srgbClr val="231F20"/>
                </a:solidFill>
                <a:latin typeface="Trebuchet MS"/>
                <a:cs typeface="Trebuchet MS"/>
              </a:rPr>
              <a:t>such </a:t>
            </a:r>
            <a:r>
              <a:rPr sz="2550" spc="-175" dirty="0">
                <a:solidFill>
                  <a:srgbClr val="231F20"/>
                </a:solidFill>
                <a:latin typeface="Trebuchet MS"/>
                <a:cs typeface="Trebuchet MS"/>
              </a:rPr>
              <a:t>events</a:t>
            </a:r>
            <a:r>
              <a:rPr sz="2550" spc="-110" dirty="0">
                <a:solidFill>
                  <a:srgbClr val="231F20"/>
                </a:solidFill>
                <a:latin typeface="Trebuchet MS"/>
                <a:cs typeface="Trebuchet MS"/>
              </a:rPr>
              <a:t> </a:t>
            </a:r>
            <a:r>
              <a:rPr sz="2550" spc="-215" dirty="0">
                <a:solidFill>
                  <a:srgbClr val="231F20"/>
                </a:solidFill>
                <a:latin typeface="Trebuchet MS"/>
                <a:cs typeface="Trebuchet MS"/>
              </a:rPr>
              <a:t>of</a:t>
            </a:r>
            <a:r>
              <a:rPr sz="2550" spc="-225" dirty="0">
                <a:solidFill>
                  <a:srgbClr val="231F20"/>
                </a:solidFill>
                <a:latin typeface="Trebuchet MS"/>
                <a:cs typeface="Trebuchet MS"/>
              </a:rPr>
              <a:t> </a:t>
            </a:r>
            <a:r>
              <a:rPr sz="2550" spc="-235" dirty="0">
                <a:solidFill>
                  <a:srgbClr val="231F20"/>
                </a:solidFill>
                <a:latin typeface="Trebuchet MS"/>
                <a:cs typeface="Trebuchet MS"/>
              </a:rPr>
              <a:t>the</a:t>
            </a:r>
            <a:r>
              <a:rPr sz="2550" spc="-105" dirty="0">
                <a:solidFill>
                  <a:srgbClr val="231F20"/>
                </a:solidFill>
                <a:latin typeface="Trebuchet MS"/>
                <a:cs typeface="Trebuchet MS"/>
              </a:rPr>
              <a:t> </a:t>
            </a:r>
            <a:r>
              <a:rPr sz="2550" spc="-325" dirty="0">
                <a:solidFill>
                  <a:srgbClr val="006DAC"/>
                </a:solidFill>
                <a:latin typeface="Verdana"/>
                <a:cs typeface="Verdana"/>
              </a:rPr>
              <a:t>UFPMO</a:t>
            </a:r>
            <a:r>
              <a:rPr sz="2550" spc="-240" dirty="0">
                <a:solidFill>
                  <a:srgbClr val="006DAC"/>
                </a:solidFill>
                <a:latin typeface="Verdana"/>
                <a:cs typeface="Verdana"/>
              </a:rPr>
              <a:t> </a:t>
            </a:r>
            <a:r>
              <a:rPr sz="2550" spc="-25" dirty="0">
                <a:solidFill>
                  <a:srgbClr val="231F20"/>
                </a:solidFill>
                <a:latin typeface="Trebuchet MS"/>
                <a:cs typeface="Trebuchet MS"/>
              </a:rPr>
              <a:t>as:</a:t>
            </a:r>
            <a:endParaRPr sz="2550">
              <a:latin typeface="Trebuchet MS"/>
              <a:cs typeface="Trebuchet M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811321" y="718717"/>
            <a:ext cx="189865" cy="320040"/>
          </a:xfrm>
          <a:prstGeom prst="rect">
            <a:avLst/>
          </a:prstGeom>
        </p:spPr>
        <p:txBody>
          <a:bodyPr vert="horz" wrap="square" lIns="0" tIns="16510" rIns="0" bIns="0" rtlCol="0">
            <a:spAutoFit/>
          </a:bodyPr>
          <a:lstStyle/>
          <a:p>
            <a:pPr marL="12700">
              <a:lnSpc>
                <a:spcPct val="100000"/>
              </a:lnSpc>
              <a:spcBef>
                <a:spcPts val="130"/>
              </a:spcBef>
            </a:pPr>
            <a:r>
              <a:rPr sz="1900" b="1" spc="170" dirty="0">
                <a:solidFill>
                  <a:srgbClr val="FFFFFF"/>
                </a:solidFill>
                <a:latin typeface="Arial"/>
                <a:cs typeface="Arial"/>
              </a:rPr>
              <a:t>7</a:t>
            </a:r>
            <a:endParaRPr sz="1900">
              <a:latin typeface="Arial"/>
              <a:cs typeface="Arial"/>
            </a:endParaRPr>
          </a:p>
        </p:txBody>
      </p:sp>
      <p:grpSp>
        <p:nvGrpSpPr>
          <p:cNvPr id="3" name="object 3"/>
          <p:cNvGrpSpPr/>
          <p:nvPr/>
        </p:nvGrpSpPr>
        <p:grpSpPr>
          <a:xfrm>
            <a:off x="470230" y="542048"/>
            <a:ext cx="569595" cy="572135"/>
            <a:chOff x="470230" y="542048"/>
            <a:chExt cx="569595" cy="572135"/>
          </a:xfrm>
        </p:grpSpPr>
        <p:sp>
          <p:nvSpPr>
            <p:cNvPr id="4" name="object 4"/>
            <p:cNvSpPr/>
            <p:nvPr/>
          </p:nvSpPr>
          <p:spPr>
            <a:xfrm>
              <a:off x="621969" y="542048"/>
              <a:ext cx="266065" cy="572135"/>
            </a:xfrm>
            <a:custGeom>
              <a:avLst/>
              <a:gdLst/>
              <a:ahLst/>
              <a:cxnLst/>
              <a:rect l="l" t="t" r="r" b="b"/>
              <a:pathLst>
                <a:path w="266065" h="572135">
                  <a:moveTo>
                    <a:pt x="264668" y="118198"/>
                  </a:moveTo>
                  <a:lnTo>
                    <a:pt x="250444" y="71716"/>
                  </a:lnTo>
                  <a:lnTo>
                    <a:pt x="221411" y="34201"/>
                  </a:lnTo>
                  <a:lnTo>
                    <a:pt x="181038" y="9131"/>
                  </a:lnTo>
                  <a:lnTo>
                    <a:pt x="132765" y="0"/>
                  </a:lnTo>
                  <a:lnTo>
                    <a:pt x="84505" y="9131"/>
                  </a:lnTo>
                  <a:lnTo>
                    <a:pt x="44145" y="34201"/>
                  </a:lnTo>
                  <a:lnTo>
                    <a:pt x="15113" y="71716"/>
                  </a:lnTo>
                  <a:lnTo>
                    <a:pt x="889" y="118198"/>
                  </a:lnTo>
                  <a:lnTo>
                    <a:pt x="0" y="128282"/>
                  </a:lnTo>
                  <a:lnTo>
                    <a:pt x="0" y="346964"/>
                  </a:lnTo>
                  <a:lnTo>
                    <a:pt x="37934" y="346964"/>
                  </a:lnTo>
                  <a:lnTo>
                    <a:pt x="37934" y="224955"/>
                  </a:lnTo>
                  <a:lnTo>
                    <a:pt x="37934" y="128257"/>
                  </a:lnTo>
                  <a:lnTo>
                    <a:pt x="50241" y="86563"/>
                  </a:lnTo>
                  <a:lnTo>
                    <a:pt x="99288" y="44272"/>
                  </a:lnTo>
                  <a:lnTo>
                    <a:pt x="132765" y="38125"/>
                  </a:lnTo>
                  <a:lnTo>
                    <a:pt x="166268" y="44272"/>
                  </a:lnTo>
                  <a:lnTo>
                    <a:pt x="194525" y="61163"/>
                  </a:lnTo>
                  <a:lnTo>
                    <a:pt x="215315" y="86563"/>
                  </a:lnTo>
                  <a:lnTo>
                    <a:pt x="226390" y="118198"/>
                  </a:lnTo>
                  <a:lnTo>
                    <a:pt x="264668" y="118198"/>
                  </a:lnTo>
                  <a:close/>
                </a:path>
                <a:path w="266065" h="572135">
                  <a:moveTo>
                    <a:pt x="265557" y="224955"/>
                  </a:moveTo>
                  <a:lnTo>
                    <a:pt x="227622" y="224955"/>
                  </a:lnTo>
                  <a:lnTo>
                    <a:pt x="227622" y="346964"/>
                  </a:lnTo>
                  <a:lnTo>
                    <a:pt x="227622" y="443661"/>
                  </a:lnTo>
                  <a:lnTo>
                    <a:pt x="215315" y="485368"/>
                  </a:lnTo>
                  <a:lnTo>
                    <a:pt x="166268" y="527659"/>
                  </a:lnTo>
                  <a:lnTo>
                    <a:pt x="132778" y="533793"/>
                  </a:lnTo>
                  <a:lnTo>
                    <a:pt x="99288" y="527659"/>
                  </a:lnTo>
                  <a:lnTo>
                    <a:pt x="71031" y="510768"/>
                  </a:lnTo>
                  <a:lnTo>
                    <a:pt x="50241" y="485368"/>
                  </a:lnTo>
                  <a:lnTo>
                    <a:pt x="39166" y="453720"/>
                  </a:lnTo>
                  <a:lnTo>
                    <a:pt x="889" y="453720"/>
                  </a:lnTo>
                  <a:lnTo>
                    <a:pt x="15113" y="500214"/>
                  </a:lnTo>
                  <a:lnTo>
                    <a:pt x="44132" y="537730"/>
                  </a:lnTo>
                  <a:lnTo>
                    <a:pt x="84505" y="562800"/>
                  </a:lnTo>
                  <a:lnTo>
                    <a:pt x="132778" y="571919"/>
                  </a:lnTo>
                  <a:lnTo>
                    <a:pt x="181038" y="562800"/>
                  </a:lnTo>
                  <a:lnTo>
                    <a:pt x="221411" y="537730"/>
                  </a:lnTo>
                  <a:lnTo>
                    <a:pt x="250444" y="500214"/>
                  </a:lnTo>
                  <a:lnTo>
                    <a:pt x="264680" y="453720"/>
                  </a:lnTo>
                  <a:lnTo>
                    <a:pt x="265557" y="443636"/>
                  </a:lnTo>
                  <a:lnTo>
                    <a:pt x="265557" y="224955"/>
                  </a:lnTo>
                  <a:close/>
                </a:path>
              </a:pathLst>
            </a:custGeom>
            <a:solidFill>
              <a:srgbClr val="006DAC"/>
            </a:solidFill>
          </p:spPr>
          <p:txBody>
            <a:bodyPr wrap="square" lIns="0" tIns="0" rIns="0" bIns="0" rtlCol="0"/>
            <a:lstStyle/>
            <a:p>
              <a:endParaRPr/>
            </a:p>
          </p:txBody>
        </p:sp>
        <p:sp>
          <p:nvSpPr>
            <p:cNvPr id="5" name="object 5"/>
            <p:cNvSpPr/>
            <p:nvPr/>
          </p:nvSpPr>
          <p:spPr>
            <a:xfrm>
              <a:off x="470230" y="694562"/>
              <a:ext cx="569595" cy="267335"/>
            </a:xfrm>
            <a:custGeom>
              <a:avLst/>
              <a:gdLst/>
              <a:ahLst/>
              <a:cxnLst/>
              <a:rect l="l" t="t" r="r" b="b"/>
              <a:pathLst>
                <a:path w="569594" h="267334">
                  <a:moveTo>
                    <a:pt x="345224" y="228777"/>
                  </a:moveTo>
                  <a:lnTo>
                    <a:pt x="127609" y="228777"/>
                  </a:lnTo>
                  <a:lnTo>
                    <a:pt x="122555" y="228346"/>
                  </a:lnTo>
                  <a:lnTo>
                    <a:pt x="86118" y="216420"/>
                  </a:lnTo>
                  <a:lnTo>
                    <a:pt x="44030" y="167119"/>
                  </a:lnTo>
                  <a:lnTo>
                    <a:pt x="37934" y="133451"/>
                  </a:lnTo>
                  <a:lnTo>
                    <a:pt x="44030" y="99809"/>
                  </a:lnTo>
                  <a:lnTo>
                    <a:pt x="60845" y="71399"/>
                  </a:lnTo>
                  <a:lnTo>
                    <a:pt x="86118" y="50507"/>
                  </a:lnTo>
                  <a:lnTo>
                    <a:pt x="117602" y="39370"/>
                  </a:lnTo>
                  <a:lnTo>
                    <a:pt x="117602" y="914"/>
                  </a:lnTo>
                  <a:lnTo>
                    <a:pt x="71335" y="15201"/>
                  </a:lnTo>
                  <a:lnTo>
                    <a:pt x="34010" y="44373"/>
                  </a:lnTo>
                  <a:lnTo>
                    <a:pt x="9080" y="84950"/>
                  </a:lnTo>
                  <a:lnTo>
                    <a:pt x="0" y="133451"/>
                  </a:lnTo>
                  <a:lnTo>
                    <a:pt x="9080" y="181965"/>
                  </a:lnTo>
                  <a:lnTo>
                    <a:pt x="34010" y="222542"/>
                  </a:lnTo>
                  <a:lnTo>
                    <a:pt x="71335" y="251714"/>
                  </a:lnTo>
                  <a:lnTo>
                    <a:pt x="117602" y="266001"/>
                  </a:lnTo>
                  <a:lnTo>
                    <a:pt x="127635" y="266903"/>
                  </a:lnTo>
                  <a:lnTo>
                    <a:pt x="223824" y="266903"/>
                  </a:lnTo>
                  <a:lnTo>
                    <a:pt x="345224" y="266903"/>
                  </a:lnTo>
                  <a:lnTo>
                    <a:pt x="345224" y="228777"/>
                  </a:lnTo>
                  <a:close/>
                </a:path>
                <a:path w="569594" h="267334">
                  <a:moveTo>
                    <a:pt x="569061" y="133451"/>
                  </a:moveTo>
                  <a:lnTo>
                    <a:pt x="559968" y="84950"/>
                  </a:lnTo>
                  <a:lnTo>
                    <a:pt x="535038" y="44373"/>
                  </a:lnTo>
                  <a:lnTo>
                    <a:pt x="497700" y="15201"/>
                  </a:lnTo>
                  <a:lnTo>
                    <a:pt x="451446" y="901"/>
                  </a:lnTo>
                  <a:lnTo>
                    <a:pt x="441401" y="0"/>
                  </a:lnTo>
                  <a:lnTo>
                    <a:pt x="223824" y="0"/>
                  </a:lnTo>
                  <a:lnTo>
                    <a:pt x="223824" y="38138"/>
                  </a:lnTo>
                  <a:lnTo>
                    <a:pt x="441439" y="38138"/>
                  </a:lnTo>
                  <a:lnTo>
                    <a:pt x="446506" y="38569"/>
                  </a:lnTo>
                  <a:lnTo>
                    <a:pt x="482917" y="50495"/>
                  </a:lnTo>
                  <a:lnTo>
                    <a:pt x="525005" y="99796"/>
                  </a:lnTo>
                  <a:lnTo>
                    <a:pt x="531114" y="133451"/>
                  </a:lnTo>
                  <a:lnTo>
                    <a:pt x="525005" y="167106"/>
                  </a:lnTo>
                  <a:lnTo>
                    <a:pt x="508190" y="195516"/>
                  </a:lnTo>
                  <a:lnTo>
                    <a:pt x="482917" y="216408"/>
                  </a:lnTo>
                  <a:lnTo>
                    <a:pt x="451446" y="227533"/>
                  </a:lnTo>
                  <a:lnTo>
                    <a:pt x="451446" y="265988"/>
                  </a:lnTo>
                  <a:lnTo>
                    <a:pt x="497700" y="251714"/>
                  </a:lnTo>
                  <a:lnTo>
                    <a:pt x="535038" y="222542"/>
                  </a:lnTo>
                  <a:lnTo>
                    <a:pt x="559968" y="181965"/>
                  </a:lnTo>
                  <a:lnTo>
                    <a:pt x="569061" y="133451"/>
                  </a:lnTo>
                  <a:close/>
                </a:path>
              </a:pathLst>
            </a:custGeom>
            <a:solidFill>
              <a:srgbClr val="FEBF48"/>
            </a:solidFill>
          </p:spPr>
          <p:txBody>
            <a:bodyPr wrap="square" lIns="0" tIns="0" rIns="0" bIns="0" rtlCol="0"/>
            <a:lstStyle/>
            <a:p>
              <a:endParaRPr/>
            </a:p>
          </p:txBody>
        </p:sp>
        <p:pic>
          <p:nvPicPr>
            <p:cNvPr id="6" name="object 6"/>
            <p:cNvPicPr/>
            <p:nvPr/>
          </p:nvPicPr>
          <p:blipFill>
            <a:blip r:embed="rId2" cstate="print"/>
            <a:stretch>
              <a:fillRect/>
            </a:stretch>
          </p:blipFill>
          <p:spPr>
            <a:xfrm>
              <a:off x="501115" y="577418"/>
              <a:ext cx="87248" cy="87706"/>
            </a:xfrm>
            <a:prstGeom prst="rect">
              <a:avLst/>
            </a:prstGeom>
          </p:spPr>
        </p:pic>
        <p:pic>
          <p:nvPicPr>
            <p:cNvPr id="7" name="object 7"/>
            <p:cNvPicPr/>
            <p:nvPr/>
          </p:nvPicPr>
          <p:blipFill>
            <a:blip r:embed="rId3" cstate="print"/>
            <a:stretch>
              <a:fillRect/>
            </a:stretch>
          </p:blipFill>
          <p:spPr>
            <a:xfrm>
              <a:off x="921144" y="577418"/>
              <a:ext cx="87249" cy="87706"/>
            </a:xfrm>
            <a:prstGeom prst="rect">
              <a:avLst/>
            </a:prstGeom>
          </p:spPr>
        </p:pic>
        <p:pic>
          <p:nvPicPr>
            <p:cNvPr id="8" name="object 8"/>
            <p:cNvPicPr/>
            <p:nvPr/>
          </p:nvPicPr>
          <p:blipFill>
            <a:blip r:embed="rId3" cstate="print"/>
            <a:stretch>
              <a:fillRect/>
            </a:stretch>
          </p:blipFill>
          <p:spPr>
            <a:xfrm>
              <a:off x="501115" y="990904"/>
              <a:ext cx="87248" cy="87706"/>
            </a:xfrm>
            <a:prstGeom prst="rect">
              <a:avLst/>
            </a:prstGeom>
          </p:spPr>
        </p:pic>
        <p:pic>
          <p:nvPicPr>
            <p:cNvPr id="9" name="object 9"/>
            <p:cNvPicPr/>
            <p:nvPr/>
          </p:nvPicPr>
          <p:blipFill>
            <a:blip r:embed="rId2" cstate="print"/>
            <a:stretch>
              <a:fillRect/>
            </a:stretch>
          </p:blipFill>
          <p:spPr>
            <a:xfrm>
              <a:off x="921144" y="990904"/>
              <a:ext cx="87249" cy="87706"/>
            </a:xfrm>
            <a:prstGeom prst="rect">
              <a:avLst/>
            </a:prstGeom>
          </p:spPr>
        </p:pic>
      </p:grpSp>
      <p:pic>
        <p:nvPicPr>
          <p:cNvPr id="10" name="object 10"/>
          <p:cNvPicPr/>
          <p:nvPr/>
        </p:nvPicPr>
        <p:blipFill>
          <a:blip r:embed="rId4" cstate="print"/>
          <a:stretch>
            <a:fillRect/>
          </a:stretch>
        </p:blipFill>
        <p:spPr>
          <a:xfrm>
            <a:off x="1153092" y="577418"/>
            <a:ext cx="577790" cy="501192"/>
          </a:xfrm>
          <a:prstGeom prst="rect">
            <a:avLst/>
          </a:prstGeom>
        </p:spPr>
      </p:pic>
      <p:grpSp>
        <p:nvGrpSpPr>
          <p:cNvPr id="11" name="object 11"/>
          <p:cNvGrpSpPr/>
          <p:nvPr/>
        </p:nvGrpSpPr>
        <p:grpSpPr>
          <a:xfrm>
            <a:off x="-6349" y="1467738"/>
            <a:ext cx="10704830" cy="5127625"/>
            <a:chOff x="-6349" y="1467738"/>
            <a:chExt cx="10704830" cy="5127625"/>
          </a:xfrm>
        </p:grpSpPr>
        <p:sp>
          <p:nvSpPr>
            <p:cNvPr id="12" name="object 12"/>
            <p:cNvSpPr/>
            <p:nvPr/>
          </p:nvSpPr>
          <p:spPr>
            <a:xfrm>
              <a:off x="0" y="2652356"/>
              <a:ext cx="10692130" cy="2453640"/>
            </a:xfrm>
            <a:custGeom>
              <a:avLst/>
              <a:gdLst/>
              <a:ahLst/>
              <a:cxnLst/>
              <a:rect l="l" t="t" r="r" b="b"/>
              <a:pathLst>
                <a:path w="10692130" h="2453640">
                  <a:moveTo>
                    <a:pt x="10644012" y="0"/>
                  </a:moveTo>
                  <a:lnTo>
                    <a:pt x="0" y="0"/>
                  </a:lnTo>
                  <a:lnTo>
                    <a:pt x="0" y="2453297"/>
                  </a:lnTo>
                  <a:lnTo>
                    <a:pt x="10644012" y="2453297"/>
                  </a:lnTo>
                  <a:lnTo>
                    <a:pt x="10689962" y="2450205"/>
                  </a:lnTo>
                  <a:lnTo>
                    <a:pt x="10692003" y="2449788"/>
                  </a:lnTo>
                  <a:lnTo>
                    <a:pt x="10692003" y="3508"/>
                  </a:lnTo>
                  <a:lnTo>
                    <a:pt x="10689962" y="3091"/>
                  </a:lnTo>
                  <a:lnTo>
                    <a:pt x="10644012" y="0"/>
                  </a:lnTo>
                  <a:close/>
                </a:path>
              </a:pathLst>
            </a:custGeom>
            <a:solidFill>
              <a:srgbClr val="FEBF48"/>
            </a:solidFill>
          </p:spPr>
          <p:txBody>
            <a:bodyPr wrap="square" lIns="0" tIns="0" rIns="0" bIns="0" rtlCol="0"/>
            <a:lstStyle/>
            <a:p>
              <a:endParaRPr/>
            </a:p>
          </p:txBody>
        </p:sp>
        <p:sp>
          <p:nvSpPr>
            <p:cNvPr id="13" name="object 13"/>
            <p:cNvSpPr/>
            <p:nvPr/>
          </p:nvSpPr>
          <p:spPr>
            <a:xfrm>
              <a:off x="0" y="2652356"/>
              <a:ext cx="10692130" cy="2453640"/>
            </a:xfrm>
            <a:custGeom>
              <a:avLst/>
              <a:gdLst/>
              <a:ahLst/>
              <a:cxnLst/>
              <a:rect l="l" t="t" r="r" b="b"/>
              <a:pathLst>
                <a:path w="10692130" h="2453640">
                  <a:moveTo>
                    <a:pt x="0" y="2453297"/>
                  </a:moveTo>
                  <a:lnTo>
                    <a:pt x="10644012" y="2453297"/>
                  </a:lnTo>
                  <a:lnTo>
                    <a:pt x="10689962" y="2450205"/>
                  </a:lnTo>
                  <a:lnTo>
                    <a:pt x="10692003" y="2449788"/>
                  </a:lnTo>
                </a:path>
                <a:path w="10692130" h="2453640">
                  <a:moveTo>
                    <a:pt x="10692003" y="3508"/>
                  </a:moveTo>
                  <a:lnTo>
                    <a:pt x="10689962" y="3091"/>
                  </a:lnTo>
                  <a:lnTo>
                    <a:pt x="10644012" y="0"/>
                  </a:lnTo>
                  <a:lnTo>
                    <a:pt x="0" y="0"/>
                  </a:lnTo>
                </a:path>
              </a:pathLst>
            </a:custGeom>
            <a:ln w="12700">
              <a:solidFill>
                <a:srgbClr val="FFFFFF"/>
              </a:solidFill>
            </a:ln>
          </p:spPr>
          <p:txBody>
            <a:bodyPr wrap="square" lIns="0" tIns="0" rIns="0" bIns="0" rtlCol="0"/>
            <a:lstStyle/>
            <a:p>
              <a:endParaRPr/>
            </a:p>
          </p:txBody>
        </p:sp>
        <p:pic>
          <p:nvPicPr>
            <p:cNvPr id="14" name="object 14"/>
            <p:cNvPicPr/>
            <p:nvPr/>
          </p:nvPicPr>
          <p:blipFill>
            <a:blip r:embed="rId5" cstate="print"/>
            <a:stretch>
              <a:fillRect/>
            </a:stretch>
          </p:blipFill>
          <p:spPr>
            <a:xfrm>
              <a:off x="3057347" y="1474088"/>
              <a:ext cx="6411506" cy="3691204"/>
            </a:xfrm>
            <a:prstGeom prst="rect">
              <a:avLst/>
            </a:prstGeom>
          </p:spPr>
        </p:pic>
        <p:sp>
          <p:nvSpPr>
            <p:cNvPr id="15" name="object 15"/>
            <p:cNvSpPr/>
            <p:nvPr/>
          </p:nvSpPr>
          <p:spPr>
            <a:xfrm>
              <a:off x="3057347" y="1474088"/>
              <a:ext cx="6411595" cy="3691254"/>
            </a:xfrm>
            <a:custGeom>
              <a:avLst/>
              <a:gdLst/>
              <a:ahLst/>
              <a:cxnLst/>
              <a:rect l="l" t="t" r="r" b="b"/>
              <a:pathLst>
                <a:path w="6411595" h="3691254">
                  <a:moveTo>
                    <a:pt x="324002" y="0"/>
                  </a:moveTo>
                  <a:lnTo>
                    <a:pt x="276123" y="3512"/>
                  </a:lnTo>
                  <a:lnTo>
                    <a:pt x="230425" y="13717"/>
                  </a:lnTo>
                  <a:lnTo>
                    <a:pt x="187410" y="30113"/>
                  </a:lnTo>
                  <a:lnTo>
                    <a:pt x="147579" y="52198"/>
                  </a:lnTo>
                  <a:lnTo>
                    <a:pt x="111432" y="79471"/>
                  </a:lnTo>
                  <a:lnTo>
                    <a:pt x="79471" y="111432"/>
                  </a:lnTo>
                  <a:lnTo>
                    <a:pt x="52198" y="147579"/>
                  </a:lnTo>
                  <a:lnTo>
                    <a:pt x="30113" y="187410"/>
                  </a:lnTo>
                  <a:lnTo>
                    <a:pt x="13717" y="230425"/>
                  </a:lnTo>
                  <a:lnTo>
                    <a:pt x="3512" y="276123"/>
                  </a:lnTo>
                  <a:lnTo>
                    <a:pt x="0" y="324002"/>
                  </a:lnTo>
                  <a:lnTo>
                    <a:pt x="0" y="3367201"/>
                  </a:lnTo>
                  <a:lnTo>
                    <a:pt x="3512" y="3415080"/>
                  </a:lnTo>
                  <a:lnTo>
                    <a:pt x="13717" y="3460778"/>
                  </a:lnTo>
                  <a:lnTo>
                    <a:pt x="30113" y="3503793"/>
                  </a:lnTo>
                  <a:lnTo>
                    <a:pt x="52198" y="3543625"/>
                  </a:lnTo>
                  <a:lnTo>
                    <a:pt x="79471" y="3579771"/>
                  </a:lnTo>
                  <a:lnTo>
                    <a:pt x="111432" y="3611732"/>
                  </a:lnTo>
                  <a:lnTo>
                    <a:pt x="147579" y="3639005"/>
                  </a:lnTo>
                  <a:lnTo>
                    <a:pt x="187410" y="3661090"/>
                  </a:lnTo>
                  <a:lnTo>
                    <a:pt x="230425" y="3677486"/>
                  </a:lnTo>
                  <a:lnTo>
                    <a:pt x="276123" y="3687691"/>
                  </a:lnTo>
                  <a:lnTo>
                    <a:pt x="324002" y="3691204"/>
                  </a:lnTo>
                  <a:lnTo>
                    <a:pt x="6087503" y="3691204"/>
                  </a:lnTo>
                  <a:lnTo>
                    <a:pt x="6135382" y="3687691"/>
                  </a:lnTo>
                  <a:lnTo>
                    <a:pt x="6181080" y="3677486"/>
                  </a:lnTo>
                  <a:lnTo>
                    <a:pt x="6224095" y="3661090"/>
                  </a:lnTo>
                  <a:lnTo>
                    <a:pt x="6263927" y="3639005"/>
                  </a:lnTo>
                  <a:lnTo>
                    <a:pt x="6300073" y="3611732"/>
                  </a:lnTo>
                  <a:lnTo>
                    <a:pt x="6332034" y="3579771"/>
                  </a:lnTo>
                  <a:lnTo>
                    <a:pt x="6359307" y="3543625"/>
                  </a:lnTo>
                  <a:lnTo>
                    <a:pt x="6381392" y="3503793"/>
                  </a:lnTo>
                  <a:lnTo>
                    <a:pt x="6397788" y="3460778"/>
                  </a:lnTo>
                  <a:lnTo>
                    <a:pt x="6407993" y="3415080"/>
                  </a:lnTo>
                  <a:lnTo>
                    <a:pt x="6411506" y="3367201"/>
                  </a:lnTo>
                  <a:lnTo>
                    <a:pt x="6411506" y="324002"/>
                  </a:lnTo>
                  <a:lnTo>
                    <a:pt x="6407993" y="276123"/>
                  </a:lnTo>
                  <a:lnTo>
                    <a:pt x="6397788" y="230425"/>
                  </a:lnTo>
                  <a:lnTo>
                    <a:pt x="6381392" y="187410"/>
                  </a:lnTo>
                  <a:lnTo>
                    <a:pt x="6359307" y="147579"/>
                  </a:lnTo>
                  <a:lnTo>
                    <a:pt x="6332034" y="111432"/>
                  </a:lnTo>
                  <a:lnTo>
                    <a:pt x="6300073" y="79471"/>
                  </a:lnTo>
                  <a:lnTo>
                    <a:pt x="6263927" y="52198"/>
                  </a:lnTo>
                  <a:lnTo>
                    <a:pt x="6224095" y="30113"/>
                  </a:lnTo>
                  <a:lnTo>
                    <a:pt x="6181080" y="13717"/>
                  </a:lnTo>
                  <a:lnTo>
                    <a:pt x="6135382" y="3512"/>
                  </a:lnTo>
                  <a:lnTo>
                    <a:pt x="6087503" y="0"/>
                  </a:lnTo>
                  <a:lnTo>
                    <a:pt x="324002" y="0"/>
                  </a:lnTo>
                  <a:close/>
                </a:path>
              </a:pathLst>
            </a:custGeom>
            <a:ln w="12700">
              <a:solidFill>
                <a:srgbClr val="FFFFFF"/>
              </a:solidFill>
            </a:ln>
          </p:spPr>
          <p:txBody>
            <a:bodyPr wrap="square" lIns="0" tIns="0" rIns="0" bIns="0" rtlCol="0"/>
            <a:lstStyle/>
            <a:p>
              <a:endParaRPr/>
            </a:p>
          </p:txBody>
        </p:sp>
        <p:pic>
          <p:nvPicPr>
            <p:cNvPr id="16" name="object 16"/>
            <p:cNvPicPr/>
            <p:nvPr/>
          </p:nvPicPr>
          <p:blipFill>
            <a:blip r:embed="rId6" cstate="print"/>
            <a:stretch>
              <a:fillRect/>
            </a:stretch>
          </p:blipFill>
          <p:spPr>
            <a:xfrm>
              <a:off x="1023696" y="4485119"/>
              <a:ext cx="3389591" cy="2103374"/>
            </a:xfrm>
            <a:prstGeom prst="rect">
              <a:avLst/>
            </a:prstGeom>
          </p:spPr>
        </p:pic>
        <p:sp>
          <p:nvSpPr>
            <p:cNvPr id="17" name="object 17"/>
            <p:cNvSpPr/>
            <p:nvPr/>
          </p:nvSpPr>
          <p:spPr>
            <a:xfrm>
              <a:off x="1023683" y="4485119"/>
              <a:ext cx="3389629" cy="2103755"/>
            </a:xfrm>
            <a:custGeom>
              <a:avLst/>
              <a:gdLst/>
              <a:ahLst/>
              <a:cxnLst/>
              <a:rect l="l" t="t" r="r" b="b"/>
              <a:pathLst>
                <a:path w="3389629" h="2103754">
                  <a:moveTo>
                    <a:pt x="324002" y="0"/>
                  </a:moveTo>
                  <a:lnTo>
                    <a:pt x="276123" y="3512"/>
                  </a:lnTo>
                  <a:lnTo>
                    <a:pt x="230425" y="13717"/>
                  </a:lnTo>
                  <a:lnTo>
                    <a:pt x="187410" y="30113"/>
                  </a:lnTo>
                  <a:lnTo>
                    <a:pt x="147579" y="52198"/>
                  </a:lnTo>
                  <a:lnTo>
                    <a:pt x="111432" y="79471"/>
                  </a:lnTo>
                  <a:lnTo>
                    <a:pt x="79471" y="111432"/>
                  </a:lnTo>
                  <a:lnTo>
                    <a:pt x="52198" y="147579"/>
                  </a:lnTo>
                  <a:lnTo>
                    <a:pt x="30113" y="187410"/>
                  </a:lnTo>
                  <a:lnTo>
                    <a:pt x="13717" y="230425"/>
                  </a:lnTo>
                  <a:lnTo>
                    <a:pt x="3512" y="276123"/>
                  </a:lnTo>
                  <a:lnTo>
                    <a:pt x="0" y="324002"/>
                  </a:lnTo>
                  <a:lnTo>
                    <a:pt x="0" y="1779371"/>
                  </a:lnTo>
                  <a:lnTo>
                    <a:pt x="3512" y="1827250"/>
                  </a:lnTo>
                  <a:lnTo>
                    <a:pt x="13717" y="1872947"/>
                  </a:lnTo>
                  <a:lnTo>
                    <a:pt x="30113" y="1915961"/>
                  </a:lnTo>
                  <a:lnTo>
                    <a:pt x="52198" y="1955791"/>
                  </a:lnTo>
                  <a:lnTo>
                    <a:pt x="79471" y="1991936"/>
                  </a:lnTo>
                  <a:lnTo>
                    <a:pt x="111432" y="2023894"/>
                  </a:lnTo>
                  <a:lnTo>
                    <a:pt x="147579" y="2051166"/>
                  </a:lnTo>
                  <a:lnTo>
                    <a:pt x="187410" y="2073250"/>
                  </a:lnTo>
                  <a:lnTo>
                    <a:pt x="230425" y="2089644"/>
                  </a:lnTo>
                  <a:lnTo>
                    <a:pt x="276123" y="2099848"/>
                  </a:lnTo>
                  <a:lnTo>
                    <a:pt x="324002" y="2103361"/>
                  </a:lnTo>
                  <a:lnTo>
                    <a:pt x="3065614" y="2103361"/>
                  </a:lnTo>
                  <a:lnTo>
                    <a:pt x="3113490" y="2099848"/>
                  </a:lnTo>
                  <a:lnTo>
                    <a:pt x="3159185" y="2089644"/>
                  </a:lnTo>
                  <a:lnTo>
                    <a:pt x="3202198" y="2073250"/>
                  </a:lnTo>
                  <a:lnTo>
                    <a:pt x="3242028" y="2051166"/>
                  </a:lnTo>
                  <a:lnTo>
                    <a:pt x="3278174" y="2023894"/>
                  </a:lnTo>
                  <a:lnTo>
                    <a:pt x="3310133" y="1991936"/>
                  </a:lnTo>
                  <a:lnTo>
                    <a:pt x="3337406" y="1955791"/>
                  </a:lnTo>
                  <a:lnTo>
                    <a:pt x="3359491" y="1915961"/>
                  </a:lnTo>
                  <a:lnTo>
                    <a:pt x="3375886" y="1872947"/>
                  </a:lnTo>
                  <a:lnTo>
                    <a:pt x="3386091" y="1827250"/>
                  </a:lnTo>
                  <a:lnTo>
                    <a:pt x="3389604" y="1779371"/>
                  </a:lnTo>
                  <a:lnTo>
                    <a:pt x="3389604" y="324002"/>
                  </a:lnTo>
                  <a:lnTo>
                    <a:pt x="3386091" y="276123"/>
                  </a:lnTo>
                  <a:lnTo>
                    <a:pt x="3375886" y="230425"/>
                  </a:lnTo>
                  <a:lnTo>
                    <a:pt x="3359491" y="187410"/>
                  </a:lnTo>
                  <a:lnTo>
                    <a:pt x="3337406" y="147579"/>
                  </a:lnTo>
                  <a:lnTo>
                    <a:pt x="3310133" y="111432"/>
                  </a:lnTo>
                  <a:lnTo>
                    <a:pt x="3278174" y="79471"/>
                  </a:lnTo>
                  <a:lnTo>
                    <a:pt x="3242028" y="52198"/>
                  </a:lnTo>
                  <a:lnTo>
                    <a:pt x="3202198" y="30113"/>
                  </a:lnTo>
                  <a:lnTo>
                    <a:pt x="3159185" y="13717"/>
                  </a:lnTo>
                  <a:lnTo>
                    <a:pt x="3113490" y="3512"/>
                  </a:lnTo>
                  <a:lnTo>
                    <a:pt x="3065614" y="0"/>
                  </a:lnTo>
                  <a:lnTo>
                    <a:pt x="324002" y="0"/>
                  </a:lnTo>
                  <a:close/>
                </a:path>
              </a:pathLst>
            </a:custGeom>
            <a:ln w="12700">
              <a:solidFill>
                <a:srgbClr val="FFFFFF"/>
              </a:solidFill>
            </a:ln>
          </p:spPr>
          <p:txBody>
            <a:bodyPr wrap="square" lIns="0" tIns="0" rIns="0" bIns="0" rtlCol="0"/>
            <a:lstStyle/>
            <a:p>
              <a:endParaRPr/>
            </a:p>
          </p:txBody>
        </p:sp>
      </p:grpSp>
      <p:sp>
        <p:nvSpPr>
          <p:cNvPr id="18" name="object 18"/>
          <p:cNvSpPr txBox="1"/>
          <p:nvPr/>
        </p:nvSpPr>
        <p:spPr>
          <a:xfrm>
            <a:off x="5036642" y="5422506"/>
            <a:ext cx="5167630" cy="1739900"/>
          </a:xfrm>
          <a:prstGeom prst="rect">
            <a:avLst/>
          </a:prstGeom>
        </p:spPr>
        <p:txBody>
          <a:bodyPr vert="horz" wrap="square" lIns="0" tIns="12700" rIns="0" bIns="0" rtlCol="0">
            <a:spAutoFit/>
          </a:bodyPr>
          <a:lstStyle/>
          <a:p>
            <a:pPr marL="12700" marR="302895">
              <a:lnSpc>
                <a:spcPct val="112500"/>
              </a:lnSpc>
              <a:spcBef>
                <a:spcPts val="100"/>
              </a:spcBef>
            </a:pPr>
            <a:r>
              <a:rPr sz="2000" spc="-240" dirty="0">
                <a:solidFill>
                  <a:srgbClr val="006DAC"/>
                </a:solidFill>
                <a:latin typeface="Verdana"/>
                <a:cs typeface="Verdana"/>
              </a:rPr>
              <a:t>The</a:t>
            </a:r>
            <a:r>
              <a:rPr sz="2000" spc="-180" dirty="0">
                <a:solidFill>
                  <a:srgbClr val="006DAC"/>
                </a:solidFill>
                <a:latin typeface="Verdana"/>
                <a:cs typeface="Verdana"/>
              </a:rPr>
              <a:t> </a:t>
            </a:r>
            <a:r>
              <a:rPr sz="2000" spc="-130" dirty="0">
                <a:solidFill>
                  <a:srgbClr val="006DAC"/>
                </a:solidFill>
                <a:latin typeface="Verdana"/>
                <a:cs typeface="Verdana"/>
              </a:rPr>
              <a:t>creation</a:t>
            </a:r>
            <a:r>
              <a:rPr sz="2000" spc="-175" dirty="0">
                <a:solidFill>
                  <a:srgbClr val="006DAC"/>
                </a:solidFill>
                <a:latin typeface="Verdana"/>
                <a:cs typeface="Verdana"/>
              </a:rPr>
              <a:t> </a:t>
            </a:r>
            <a:r>
              <a:rPr sz="2000" spc="-120" dirty="0">
                <a:solidFill>
                  <a:srgbClr val="006DAC"/>
                </a:solidFill>
                <a:latin typeface="Verdana"/>
                <a:cs typeface="Verdana"/>
              </a:rPr>
              <a:t>of</a:t>
            </a:r>
            <a:r>
              <a:rPr sz="2000" spc="-225" dirty="0">
                <a:solidFill>
                  <a:srgbClr val="006DAC"/>
                </a:solidFill>
                <a:latin typeface="Verdana"/>
                <a:cs typeface="Verdana"/>
              </a:rPr>
              <a:t> </a:t>
            </a:r>
            <a:r>
              <a:rPr sz="2000" spc="-165" dirty="0">
                <a:solidFill>
                  <a:srgbClr val="006DAC"/>
                </a:solidFill>
                <a:latin typeface="Verdana"/>
                <a:cs typeface="Verdana"/>
              </a:rPr>
              <a:t>a</a:t>
            </a:r>
            <a:r>
              <a:rPr sz="2000" spc="-175" dirty="0">
                <a:solidFill>
                  <a:srgbClr val="006DAC"/>
                </a:solidFill>
                <a:latin typeface="Verdana"/>
                <a:cs typeface="Verdana"/>
              </a:rPr>
              <a:t> </a:t>
            </a:r>
            <a:r>
              <a:rPr sz="2000" spc="-135" dirty="0">
                <a:solidFill>
                  <a:srgbClr val="006DAC"/>
                </a:solidFill>
                <a:latin typeface="Verdana"/>
                <a:cs typeface="Verdana"/>
              </a:rPr>
              <a:t>modern</a:t>
            </a:r>
            <a:r>
              <a:rPr sz="2000" spc="-180" dirty="0">
                <a:solidFill>
                  <a:srgbClr val="006DAC"/>
                </a:solidFill>
                <a:latin typeface="Verdana"/>
                <a:cs typeface="Verdana"/>
              </a:rPr>
              <a:t> </a:t>
            </a:r>
            <a:r>
              <a:rPr sz="2000" spc="-140" dirty="0">
                <a:solidFill>
                  <a:srgbClr val="006DAC"/>
                </a:solidFill>
                <a:latin typeface="Verdana"/>
                <a:cs typeface="Verdana"/>
              </a:rPr>
              <a:t>system</a:t>
            </a:r>
            <a:r>
              <a:rPr sz="2000" spc="-175" dirty="0">
                <a:solidFill>
                  <a:srgbClr val="006DAC"/>
                </a:solidFill>
                <a:latin typeface="Verdana"/>
                <a:cs typeface="Verdana"/>
              </a:rPr>
              <a:t> </a:t>
            </a:r>
            <a:r>
              <a:rPr sz="2000" spc="-25" dirty="0">
                <a:solidFill>
                  <a:srgbClr val="006DAC"/>
                </a:solidFill>
                <a:latin typeface="Verdana"/>
                <a:cs typeface="Verdana"/>
              </a:rPr>
              <a:t>of </a:t>
            </a:r>
            <a:r>
              <a:rPr sz="2000" spc="-140" dirty="0">
                <a:solidFill>
                  <a:srgbClr val="006DAC"/>
                </a:solidFill>
                <a:latin typeface="Verdana"/>
                <a:cs typeface="Verdana"/>
              </a:rPr>
              <a:t>Continuous</a:t>
            </a:r>
            <a:r>
              <a:rPr sz="2000" spc="-125" dirty="0">
                <a:solidFill>
                  <a:srgbClr val="006DAC"/>
                </a:solidFill>
                <a:latin typeface="Verdana"/>
                <a:cs typeface="Verdana"/>
              </a:rPr>
              <a:t> Professional </a:t>
            </a:r>
            <a:r>
              <a:rPr sz="2000" spc="-170" dirty="0">
                <a:solidFill>
                  <a:srgbClr val="006DAC"/>
                </a:solidFill>
                <a:latin typeface="Verdana"/>
                <a:cs typeface="Verdana"/>
              </a:rPr>
              <a:t>Development</a:t>
            </a:r>
            <a:r>
              <a:rPr sz="2000" spc="-125" dirty="0">
                <a:solidFill>
                  <a:srgbClr val="006DAC"/>
                </a:solidFill>
                <a:latin typeface="Verdana"/>
                <a:cs typeface="Verdana"/>
              </a:rPr>
              <a:t> </a:t>
            </a:r>
            <a:r>
              <a:rPr sz="2000" spc="-335" dirty="0">
                <a:solidFill>
                  <a:srgbClr val="006DAC"/>
                </a:solidFill>
                <a:latin typeface="Verdana"/>
                <a:cs typeface="Verdana"/>
              </a:rPr>
              <a:t>(CPD) </a:t>
            </a:r>
            <a:r>
              <a:rPr sz="2000" spc="-175" dirty="0">
                <a:solidFill>
                  <a:srgbClr val="231F20"/>
                </a:solidFill>
                <a:latin typeface="Trebuchet MS"/>
                <a:cs typeface="Trebuchet MS"/>
              </a:rPr>
              <a:t>of</a:t>
            </a:r>
            <a:r>
              <a:rPr sz="2000" spc="-125" dirty="0">
                <a:solidFill>
                  <a:srgbClr val="231F20"/>
                </a:solidFill>
                <a:latin typeface="Trebuchet MS"/>
                <a:cs typeface="Trebuchet MS"/>
              </a:rPr>
              <a:t> doctors</a:t>
            </a:r>
            <a:r>
              <a:rPr sz="2000" spc="-75" dirty="0">
                <a:solidFill>
                  <a:srgbClr val="231F20"/>
                </a:solidFill>
                <a:latin typeface="Trebuchet MS"/>
                <a:cs typeface="Trebuchet MS"/>
              </a:rPr>
              <a:t> </a:t>
            </a:r>
            <a:r>
              <a:rPr sz="2000" spc="-95" dirty="0">
                <a:solidFill>
                  <a:srgbClr val="231F20"/>
                </a:solidFill>
                <a:latin typeface="Trebuchet MS"/>
                <a:cs typeface="Trebuchet MS"/>
              </a:rPr>
              <a:t>and</a:t>
            </a:r>
            <a:r>
              <a:rPr sz="2000" spc="-80" dirty="0">
                <a:solidFill>
                  <a:srgbClr val="231F20"/>
                </a:solidFill>
                <a:latin typeface="Trebuchet MS"/>
                <a:cs typeface="Trebuchet MS"/>
              </a:rPr>
              <a:t> </a:t>
            </a:r>
            <a:r>
              <a:rPr sz="2000" spc="-125" dirty="0">
                <a:solidFill>
                  <a:srgbClr val="231F20"/>
                </a:solidFill>
                <a:latin typeface="Trebuchet MS"/>
                <a:cs typeface="Trebuchet MS"/>
              </a:rPr>
              <a:t>its</a:t>
            </a:r>
            <a:r>
              <a:rPr sz="2000" spc="-75" dirty="0">
                <a:solidFill>
                  <a:srgbClr val="231F20"/>
                </a:solidFill>
                <a:latin typeface="Trebuchet MS"/>
                <a:cs typeface="Trebuchet MS"/>
              </a:rPr>
              <a:t> </a:t>
            </a:r>
            <a:r>
              <a:rPr sz="2000" spc="-145" dirty="0">
                <a:solidFill>
                  <a:srgbClr val="231F20"/>
                </a:solidFill>
                <a:latin typeface="Trebuchet MS"/>
                <a:cs typeface="Trebuchet MS"/>
              </a:rPr>
              <a:t>integration</a:t>
            </a:r>
            <a:r>
              <a:rPr sz="2000" spc="-80" dirty="0">
                <a:solidFill>
                  <a:srgbClr val="231F20"/>
                </a:solidFill>
                <a:latin typeface="Trebuchet MS"/>
                <a:cs typeface="Trebuchet MS"/>
              </a:rPr>
              <a:t> </a:t>
            </a:r>
            <a:r>
              <a:rPr sz="2000" spc="-125" dirty="0">
                <a:solidFill>
                  <a:srgbClr val="231F20"/>
                </a:solidFill>
                <a:latin typeface="Trebuchet MS"/>
                <a:cs typeface="Trebuchet MS"/>
              </a:rPr>
              <a:t>in</a:t>
            </a:r>
            <a:r>
              <a:rPr sz="2000" spc="-75" dirty="0">
                <a:solidFill>
                  <a:srgbClr val="231F20"/>
                </a:solidFill>
                <a:latin typeface="Trebuchet MS"/>
                <a:cs typeface="Trebuchet MS"/>
              </a:rPr>
              <a:t> </a:t>
            </a:r>
            <a:r>
              <a:rPr sz="2000" spc="-110" dirty="0">
                <a:solidFill>
                  <a:srgbClr val="231F20"/>
                </a:solidFill>
                <a:latin typeface="Trebuchet MS"/>
                <a:cs typeface="Trebuchet MS"/>
              </a:rPr>
              <a:t>accordance</a:t>
            </a:r>
            <a:r>
              <a:rPr sz="2000" spc="-130" dirty="0">
                <a:solidFill>
                  <a:srgbClr val="231F20"/>
                </a:solidFill>
                <a:latin typeface="Trebuchet MS"/>
                <a:cs typeface="Trebuchet MS"/>
              </a:rPr>
              <a:t> </a:t>
            </a:r>
            <a:r>
              <a:rPr sz="2000" spc="-45" dirty="0">
                <a:solidFill>
                  <a:srgbClr val="231F20"/>
                </a:solidFill>
                <a:latin typeface="Trebuchet MS"/>
                <a:cs typeface="Trebuchet MS"/>
              </a:rPr>
              <a:t>with</a:t>
            </a:r>
            <a:endParaRPr sz="2000">
              <a:latin typeface="Trebuchet MS"/>
              <a:cs typeface="Trebuchet MS"/>
            </a:endParaRPr>
          </a:p>
          <a:p>
            <a:pPr marL="12700" marR="5080">
              <a:lnSpc>
                <a:spcPct val="112500"/>
              </a:lnSpc>
            </a:pPr>
            <a:r>
              <a:rPr sz="2000" spc="-120" dirty="0">
                <a:solidFill>
                  <a:srgbClr val="231F20"/>
                </a:solidFill>
                <a:latin typeface="Trebuchet MS"/>
                <a:cs typeface="Trebuchet MS"/>
              </a:rPr>
              <a:t>European</a:t>
            </a:r>
            <a:r>
              <a:rPr sz="2000" spc="-85" dirty="0">
                <a:solidFill>
                  <a:srgbClr val="231F20"/>
                </a:solidFill>
                <a:latin typeface="Trebuchet MS"/>
                <a:cs typeface="Trebuchet MS"/>
              </a:rPr>
              <a:t> </a:t>
            </a:r>
            <a:r>
              <a:rPr sz="2000" spc="-125" dirty="0">
                <a:solidFill>
                  <a:srgbClr val="231F20"/>
                </a:solidFill>
                <a:latin typeface="Trebuchet MS"/>
                <a:cs typeface="Trebuchet MS"/>
              </a:rPr>
              <a:t>requirements</a:t>
            </a:r>
            <a:r>
              <a:rPr sz="2000" spc="-85" dirty="0">
                <a:solidFill>
                  <a:srgbClr val="231F20"/>
                </a:solidFill>
                <a:latin typeface="Trebuchet MS"/>
                <a:cs typeface="Trebuchet MS"/>
              </a:rPr>
              <a:t> </a:t>
            </a:r>
            <a:r>
              <a:rPr sz="2000" spc="-65" dirty="0">
                <a:solidFill>
                  <a:srgbClr val="231F20"/>
                </a:solidFill>
                <a:latin typeface="Trebuchet MS"/>
                <a:cs typeface="Trebuchet MS"/>
              </a:rPr>
              <a:t>is</a:t>
            </a:r>
            <a:r>
              <a:rPr sz="2000" spc="-85" dirty="0">
                <a:solidFill>
                  <a:srgbClr val="231F20"/>
                </a:solidFill>
                <a:latin typeface="Trebuchet MS"/>
                <a:cs typeface="Trebuchet MS"/>
              </a:rPr>
              <a:t> </a:t>
            </a:r>
            <a:r>
              <a:rPr sz="2000" spc="-70" dirty="0">
                <a:solidFill>
                  <a:srgbClr val="231F20"/>
                </a:solidFill>
                <a:latin typeface="Trebuchet MS"/>
                <a:cs typeface="Trebuchet MS"/>
              </a:rPr>
              <a:t>an</a:t>
            </a:r>
            <a:r>
              <a:rPr sz="2000" spc="-85" dirty="0">
                <a:solidFill>
                  <a:srgbClr val="231F20"/>
                </a:solidFill>
                <a:latin typeface="Trebuchet MS"/>
                <a:cs typeface="Trebuchet MS"/>
              </a:rPr>
              <a:t> </a:t>
            </a:r>
            <a:r>
              <a:rPr sz="2000" spc="-140" dirty="0">
                <a:solidFill>
                  <a:srgbClr val="231F20"/>
                </a:solidFill>
                <a:latin typeface="Trebuchet MS"/>
                <a:cs typeface="Trebuchet MS"/>
              </a:rPr>
              <a:t>important</a:t>
            </a:r>
            <a:r>
              <a:rPr sz="2000" spc="-85" dirty="0">
                <a:solidFill>
                  <a:srgbClr val="231F20"/>
                </a:solidFill>
                <a:latin typeface="Trebuchet MS"/>
                <a:cs typeface="Trebuchet MS"/>
              </a:rPr>
              <a:t> </a:t>
            </a:r>
            <a:r>
              <a:rPr sz="2000" spc="-100" dirty="0">
                <a:solidFill>
                  <a:srgbClr val="231F20"/>
                </a:solidFill>
                <a:latin typeface="Trebuchet MS"/>
                <a:cs typeface="Trebuchet MS"/>
              </a:rPr>
              <a:t>component </a:t>
            </a:r>
            <a:r>
              <a:rPr sz="2000" spc="-175" dirty="0">
                <a:solidFill>
                  <a:srgbClr val="231F20"/>
                </a:solidFill>
                <a:latin typeface="Trebuchet MS"/>
                <a:cs typeface="Trebuchet MS"/>
              </a:rPr>
              <a:t>of</a:t>
            </a:r>
            <a:r>
              <a:rPr sz="2000" spc="-130" dirty="0">
                <a:solidFill>
                  <a:srgbClr val="231F20"/>
                </a:solidFill>
                <a:latin typeface="Trebuchet MS"/>
                <a:cs typeface="Trebuchet MS"/>
              </a:rPr>
              <a:t> </a:t>
            </a:r>
            <a:r>
              <a:rPr sz="2000" spc="-120" dirty="0">
                <a:solidFill>
                  <a:srgbClr val="231F20"/>
                </a:solidFill>
                <a:latin typeface="Trebuchet MS"/>
                <a:cs typeface="Trebuchet MS"/>
              </a:rPr>
              <a:t>building</a:t>
            </a:r>
            <a:r>
              <a:rPr sz="2000" spc="-85" dirty="0">
                <a:solidFill>
                  <a:srgbClr val="231F20"/>
                </a:solidFill>
                <a:latin typeface="Trebuchet MS"/>
                <a:cs typeface="Trebuchet MS"/>
              </a:rPr>
              <a:t> </a:t>
            </a:r>
            <a:r>
              <a:rPr sz="2000" spc="-90" dirty="0">
                <a:solidFill>
                  <a:srgbClr val="231F20"/>
                </a:solidFill>
                <a:latin typeface="Trebuchet MS"/>
                <a:cs typeface="Trebuchet MS"/>
              </a:rPr>
              <a:t>a</a:t>
            </a:r>
            <a:r>
              <a:rPr sz="2000" spc="-85" dirty="0">
                <a:solidFill>
                  <a:srgbClr val="231F20"/>
                </a:solidFill>
                <a:latin typeface="Trebuchet MS"/>
                <a:cs typeface="Trebuchet MS"/>
              </a:rPr>
              <a:t> </a:t>
            </a:r>
            <a:r>
              <a:rPr sz="2000" spc="-135" dirty="0">
                <a:solidFill>
                  <a:srgbClr val="231F20"/>
                </a:solidFill>
                <a:latin typeface="Trebuchet MS"/>
                <a:cs typeface="Trebuchet MS"/>
              </a:rPr>
              <a:t>healthcare</a:t>
            </a:r>
            <a:r>
              <a:rPr sz="2000" spc="-85" dirty="0">
                <a:solidFill>
                  <a:srgbClr val="231F20"/>
                </a:solidFill>
                <a:latin typeface="Trebuchet MS"/>
                <a:cs typeface="Trebuchet MS"/>
              </a:rPr>
              <a:t> </a:t>
            </a:r>
            <a:r>
              <a:rPr sz="2000" spc="-70" dirty="0">
                <a:solidFill>
                  <a:srgbClr val="231F20"/>
                </a:solidFill>
                <a:latin typeface="Trebuchet MS"/>
                <a:cs typeface="Trebuchet MS"/>
              </a:rPr>
              <a:t>system</a:t>
            </a:r>
            <a:r>
              <a:rPr sz="2000" spc="-85" dirty="0">
                <a:solidFill>
                  <a:srgbClr val="231F20"/>
                </a:solidFill>
                <a:latin typeface="Trebuchet MS"/>
                <a:cs typeface="Trebuchet MS"/>
              </a:rPr>
              <a:t> </a:t>
            </a:r>
            <a:r>
              <a:rPr sz="2000" spc="-125" dirty="0">
                <a:solidFill>
                  <a:srgbClr val="231F20"/>
                </a:solidFill>
                <a:latin typeface="Trebuchet MS"/>
                <a:cs typeface="Trebuchet MS"/>
              </a:rPr>
              <a:t>in</a:t>
            </a:r>
            <a:r>
              <a:rPr sz="2000" spc="-85" dirty="0">
                <a:solidFill>
                  <a:srgbClr val="231F20"/>
                </a:solidFill>
                <a:latin typeface="Trebuchet MS"/>
                <a:cs typeface="Trebuchet MS"/>
              </a:rPr>
              <a:t> </a:t>
            </a:r>
            <a:r>
              <a:rPr sz="2000" spc="-10" dirty="0">
                <a:solidFill>
                  <a:srgbClr val="231F20"/>
                </a:solidFill>
                <a:latin typeface="Trebuchet MS"/>
                <a:cs typeface="Trebuchet MS"/>
              </a:rPr>
              <a:t>Ukraine</a:t>
            </a:r>
            <a:endParaRPr sz="2000">
              <a:latin typeface="Trebuchet MS"/>
              <a:cs typeface="Trebuchet M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811321" y="718717"/>
            <a:ext cx="189865" cy="320040"/>
          </a:xfrm>
          <a:prstGeom prst="rect">
            <a:avLst/>
          </a:prstGeom>
        </p:spPr>
        <p:txBody>
          <a:bodyPr vert="horz" wrap="square" lIns="0" tIns="16510" rIns="0" bIns="0" rtlCol="0">
            <a:spAutoFit/>
          </a:bodyPr>
          <a:lstStyle/>
          <a:p>
            <a:pPr marL="12700">
              <a:lnSpc>
                <a:spcPct val="100000"/>
              </a:lnSpc>
              <a:spcBef>
                <a:spcPts val="130"/>
              </a:spcBef>
            </a:pPr>
            <a:r>
              <a:rPr sz="1900" b="1" spc="170" dirty="0">
                <a:solidFill>
                  <a:srgbClr val="FFFFFF"/>
                </a:solidFill>
                <a:latin typeface="Arial"/>
                <a:cs typeface="Arial"/>
              </a:rPr>
              <a:t>8</a:t>
            </a:r>
            <a:endParaRPr sz="1900">
              <a:latin typeface="Arial"/>
              <a:cs typeface="Arial"/>
            </a:endParaRPr>
          </a:p>
        </p:txBody>
      </p:sp>
      <p:grpSp>
        <p:nvGrpSpPr>
          <p:cNvPr id="3" name="object 3"/>
          <p:cNvGrpSpPr/>
          <p:nvPr/>
        </p:nvGrpSpPr>
        <p:grpSpPr>
          <a:xfrm>
            <a:off x="470230" y="542048"/>
            <a:ext cx="569595" cy="572135"/>
            <a:chOff x="470230" y="542048"/>
            <a:chExt cx="569595" cy="572135"/>
          </a:xfrm>
        </p:grpSpPr>
        <p:sp>
          <p:nvSpPr>
            <p:cNvPr id="4" name="object 4"/>
            <p:cNvSpPr/>
            <p:nvPr/>
          </p:nvSpPr>
          <p:spPr>
            <a:xfrm>
              <a:off x="621969" y="542048"/>
              <a:ext cx="266065" cy="572135"/>
            </a:xfrm>
            <a:custGeom>
              <a:avLst/>
              <a:gdLst/>
              <a:ahLst/>
              <a:cxnLst/>
              <a:rect l="l" t="t" r="r" b="b"/>
              <a:pathLst>
                <a:path w="266065" h="572135">
                  <a:moveTo>
                    <a:pt x="264668" y="118198"/>
                  </a:moveTo>
                  <a:lnTo>
                    <a:pt x="250444" y="71716"/>
                  </a:lnTo>
                  <a:lnTo>
                    <a:pt x="221411" y="34201"/>
                  </a:lnTo>
                  <a:lnTo>
                    <a:pt x="181038" y="9131"/>
                  </a:lnTo>
                  <a:lnTo>
                    <a:pt x="132765" y="0"/>
                  </a:lnTo>
                  <a:lnTo>
                    <a:pt x="84505" y="9131"/>
                  </a:lnTo>
                  <a:lnTo>
                    <a:pt x="44145" y="34201"/>
                  </a:lnTo>
                  <a:lnTo>
                    <a:pt x="15113" y="71716"/>
                  </a:lnTo>
                  <a:lnTo>
                    <a:pt x="889" y="118198"/>
                  </a:lnTo>
                  <a:lnTo>
                    <a:pt x="0" y="128282"/>
                  </a:lnTo>
                  <a:lnTo>
                    <a:pt x="0" y="346964"/>
                  </a:lnTo>
                  <a:lnTo>
                    <a:pt x="37934" y="346964"/>
                  </a:lnTo>
                  <a:lnTo>
                    <a:pt x="37934" y="224955"/>
                  </a:lnTo>
                  <a:lnTo>
                    <a:pt x="37934" y="128257"/>
                  </a:lnTo>
                  <a:lnTo>
                    <a:pt x="50241" y="86563"/>
                  </a:lnTo>
                  <a:lnTo>
                    <a:pt x="99288" y="44272"/>
                  </a:lnTo>
                  <a:lnTo>
                    <a:pt x="132765" y="38125"/>
                  </a:lnTo>
                  <a:lnTo>
                    <a:pt x="166268" y="44272"/>
                  </a:lnTo>
                  <a:lnTo>
                    <a:pt x="194525" y="61163"/>
                  </a:lnTo>
                  <a:lnTo>
                    <a:pt x="215315" y="86563"/>
                  </a:lnTo>
                  <a:lnTo>
                    <a:pt x="226390" y="118198"/>
                  </a:lnTo>
                  <a:lnTo>
                    <a:pt x="264668" y="118198"/>
                  </a:lnTo>
                  <a:close/>
                </a:path>
                <a:path w="266065" h="572135">
                  <a:moveTo>
                    <a:pt x="265557" y="224955"/>
                  </a:moveTo>
                  <a:lnTo>
                    <a:pt x="227622" y="224955"/>
                  </a:lnTo>
                  <a:lnTo>
                    <a:pt x="227622" y="346964"/>
                  </a:lnTo>
                  <a:lnTo>
                    <a:pt x="227622" y="443661"/>
                  </a:lnTo>
                  <a:lnTo>
                    <a:pt x="215315" y="485368"/>
                  </a:lnTo>
                  <a:lnTo>
                    <a:pt x="166268" y="527659"/>
                  </a:lnTo>
                  <a:lnTo>
                    <a:pt x="132778" y="533793"/>
                  </a:lnTo>
                  <a:lnTo>
                    <a:pt x="99288" y="527659"/>
                  </a:lnTo>
                  <a:lnTo>
                    <a:pt x="71031" y="510768"/>
                  </a:lnTo>
                  <a:lnTo>
                    <a:pt x="50241" y="485368"/>
                  </a:lnTo>
                  <a:lnTo>
                    <a:pt x="39166" y="453720"/>
                  </a:lnTo>
                  <a:lnTo>
                    <a:pt x="889" y="453720"/>
                  </a:lnTo>
                  <a:lnTo>
                    <a:pt x="15113" y="500214"/>
                  </a:lnTo>
                  <a:lnTo>
                    <a:pt x="44132" y="537730"/>
                  </a:lnTo>
                  <a:lnTo>
                    <a:pt x="84505" y="562800"/>
                  </a:lnTo>
                  <a:lnTo>
                    <a:pt x="132778" y="571919"/>
                  </a:lnTo>
                  <a:lnTo>
                    <a:pt x="181038" y="562800"/>
                  </a:lnTo>
                  <a:lnTo>
                    <a:pt x="221411" y="537730"/>
                  </a:lnTo>
                  <a:lnTo>
                    <a:pt x="250444" y="500214"/>
                  </a:lnTo>
                  <a:lnTo>
                    <a:pt x="264680" y="453720"/>
                  </a:lnTo>
                  <a:lnTo>
                    <a:pt x="265557" y="443636"/>
                  </a:lnTo>
                  <a:lnTo>
                    <a:pt x="265557" y="224955"/>
                  </a:lnTo>
                  <a:close/>
                </a:path>
              </a:pathLst>
            </a:custGeom>
            <a:solidFill>
              <a:srgbClr val="006DAC"/>
            </a:solidFill>
          </p:spPr>
          <p:txBody>
            <a:bodyPr wrap="square" lIns="0" tIns="0" rIns="0" bIns="0" rtlCol="0"/>
            <a:lstStyle/>
            <a:p>
              <a:endParaRPr/>
            </a:p>
          </p:txBody>
        </p:sp>
        <p:sp>
          <p:nvSpPr>
            <p:cNvPr id="5" name="object 5"/>
            <p:cNvSpPr/>
            <p:nvPr/>
          </p:nvSpPr>
          <p:spPr>
            <a:xfrm>
              <a:off x="470230" y="694562"/>
              <a:ext cx="569595" cy="267335"/>
            </a:xfrm>
            <a:custGeom>
              <a:avLst/>
              <a:gdLst/>
              <a:ahLst/>
              <a:cxnLst/>
              <a:rect l="l" t="t" r="r" b="b"/>
              <a:pathLst>
                <a:path w="569594" h="267334">
                  <a:moveTo>
                    <a:pt x="345224" y="228777"/>
                  </a:moveTo>
                  <a:lnTo>
                    <a:pt x="127609" y="228777"/>
                  </a:lnTo>
                  <a:lnTo>
                    <a:pt x="122555" y="228346"/>
                  </a:lnTo>
                  <a:lnTo>
                    <a:pt x="86118" y="216420"/>
                  </a:lnTo>
                  <a:lnTo>
                    <a:pt x="44030" y="167119"/>
                  </a:lnTo>
                  <a:lnTo>
                    <a:pt x="37934" y="133451"/>
                  </a:lnTo>
                  <a:lnTo>
                    <a:pt x="44030" y="99809"/>
                  </a:lnTo>
                  <a:lnTo>
                    <a:pt x="60845" y="71399"/>
                  </a:lnTo>
                  <a:lnTo>
                    <a:pt x="86118" y="50507"/>
                  </a:lnTo>
                  <a:lnTo>
                    <a:pt x="117602" y="39370"/>
                  </a:lnTo>
                  <a:lnTo>
                    <a:pt x="117602" y="914"/>
                  </a:lnTo>
                  <a:lnTo>
                    <a:pt x="71335" y="15201"/>
                  </a:lnTo>
                  <a:lnTo>
                    <a:pt x="34010" y="44373"/>
                  </a:lnTo>
                  <a:lnTo>
                    <a:pt x="9080" y="84950"/>
                  </a:lnTo>
                  <a:lnTo>
                    <a:pt x="0" y="133451"/>
                  </a:lnTo>
                  <a:lnTo>
                    <a:pt x="9080" y="181965"/>
                  </a:lnTo>
                  <a:lnTo>
                    <a:pt x="34010" y="222542"/>
                  </a:lnTo>
                  <a:lnTo>
                    <a:pt x="71335" y="251714"/>
                  </a:lnTo>
                  <a:lnTo>
                    <a:pt x="117602" y="266001"/>
                  </a:lnTo>
                  <a:lnTo>
                    <a:pt x="127635" y="266903"/>
                  </a:lnTo>
                  <a:lnTo>
                    <a:pt x="223824" y="266903"/>
                  </a:lnTo>
                  <a:lnTo>
                    <a:pt x="345224" y="266903"/>
                  </a:lnTo>
                  <a:lnTo>
                    <a:pt x="345224" y="228777"/>
                  </a:lnTo>
                  <a:close/>
                </a:path>
                <a:path w="569594" h="267334">
                  <a:moveTo>
                    <a:pt x="569061" y="133451"/>
                  </a:moveTo>
                  <a:lnTo>
                    <a:pt x="559968" y="84950"/>
                  </a:lnTo>
                  <a:lnTo>
                    <a:pt x="535038" y="44373"/>
                  </a:lnTo>
                  <a:lnTo>
                    <a:pt x="497700" y="15201"/>
                  </a:lnTo>
                  <a:lnTo>
                    <a:pt x="451446" y="901"/>
                  </a:lnTo>
                  <a:lnTo>
                    <a:pt x="441401" y="0"/>
                  </a:lnTo>
                  <a:lnTo>
                    <a:pt x="223824" y="0"/>
                  </a:lnTo>
                  <a:lnTo>
                    <a:pt x="223824" y="38138"/>
                  </a:lnTo>
                  <a:lnTo>
                    <a:pt x="441439" y="38138"/>
                  </a:lnTo>
                  <a:lnTo>
                    <a:pt x="446506" y="38569"/>
                  </a:lnTo>
                  <a:lnTo>
                    <a:pt x="482917" y="50495"/>
                  </a:lnTo>
                  <a:lnTo>
                    <a:pt x="525005" y="99796"/>
                  </a:lnTo>
                  <a:lnTo>
                    <a:pt x="531114" y="133451"/>
                  </a:lnTo>
                  <a:lnTo>
                    <a:pt x="525005" y="167106"/>
                  </a:lnTo>
                  <a:lnTo>
                    <a:pt x="508190" y="195516"/>
                  </a:lnTo>
                  <a:lnTo>
                    <a:pt x="482917" y="216408"/>
                  </a:lnTo>
                  <a:lnTo>
                    <a:pt x="451446" y="227533"/>
                  </a:lnTo>
                  <a:lnTo>
                    <a:pt x="451446" y="265988"/>
                  </a:lnTo>
                  <a:lnTo>
                    <a:pt x="497700" y="251714"/>
                  </a:lnTo>
                  <a:lnTo>
                    <a:pt x="535038" y="222542"/>
                  </a:lnTo>
                  <a:lnTo>
                    <a:pt x="559968" y="181965"/>
                  </a:lnTo>
                  <a:lnTo>
                    <a:pt x="569061" y="133451"/>
                  </a:lnTo>
                  <a:close/>
                </a:path>
              </a:pathLst>
            </a:custGeom>
            <a:solidFill>
              <a:srgbClr val="FEBF48"/>
            </a:solidFill>
          </p:spPr>
          <p:txBody>
            <a:bodyPr wrap="square" lIns="0" tIns="0" rIns="0" bIns="0" rtlCol="0"/>
            <a:lstStyle/>
            <a:p>
              <a:endParaRPr/>
            </a:p>
          </p:txBody>
        </p:sp>
        <p:pic>
          <p:nvPicPr>
            <p:cNvPr id="6" name="object 6"/>
            <p:cNvPicPr/>
            <p:nvPr/>
          </p:nvPicPr>
          <p:blipFill>
            <a:blip r:embed="rId2" cstate="print"/>
            <a:stretch>
              <a:fillRect/>
            </a:stretch>
          </p:blipFill>
          <p:spPr>
            <a:xfrm>
              <a:off x="501115" y="577418"/>
              <a:ext cx="87248" cy="87706"/>
            </a:xfrm>
            <a:prstGeom prst="rect">
              <a:avLst/>
            </a:prstGeom>
          </p:spPr>
        </p:pic>
        <p:pic>
          <p:nvPicPr>
            <p:cNvPr id="7" name="object 7"/>
            <p:cNvPicPr/>
            <p:nvPr/>
          </p:nvPicPr>
          <p:blipFill>
            <a:blip r:embed="rId3" cstate="print"/>
            <a:stretch>
              <a:fillRect/>
            </a:stretch>
          </p:blipFill>
          <p:spPr>
            <a:xfrm>
              <a:off x="921144" y="577418"/>
              <a:ext cx="87249" cy="87706"/>
            </a:xfrm>
            <a:prstGeom prst="rect">
              <a:avLst/>
            </a:prstGeom>
          </p:spPr>
        </p:pic>
        <p:pic>
          <p:nvPicPr>
            <p:cNvPr id="8" name="object 8"/>
            <p:cNvPicPr/>
            <p:nvPr/>
          </p:nvPicPr>
          <p:blipFill>
            <a:blip r:embed="rId3" cstate="print"/>
            <a:stretch>
              <a:fillRect/>
            </a:stretch>
          </p:blipFill>
          <p:spPr>
            <a:xfrm>
              <a:off x="501115" y="990904"/>
              <a:ext cx="87248" cy="87706"/>
            </a:xfrm>
            <a:prstGeom prst="rect">
              <a:avLst/>
            </a:prstGeom>
          </p:spPr>
        </p:pic>
        <p:pic>
          <p:nvPicPr>
            <p:cNvPr id="9" name="object 9"/>
            <p:cNvPicPr/>
            <p:nvPr/>
          </p:nvPicPr>
          <p:blipFill>
            <a:blip r:embed="rId2" cstate="print"/>
            <a:stretch>
              <a:fillRect/>
            </a:stretch>
          </p:blipFill>
          <p:spPr>
            <a:xfrm>
              <a:off x="921144" y="990904"/>
              <a:ext cx="87249" cy="87706"/>
            </a:xfrm>
            <a:prstGeom prst="rect">
              <a:avLst/>
            </a:prstGeom>
          </p:spPr>
        </p:pic>
      </p:grpSp>
      <p:pic>
        <p:nvPicPr>
          <p:cNvPr id="10" name="object 10"/>
          <p:cNvPicPr/>
          <p:nvPr/>
        </p:nvPicPr>
        <p:blipFill>
          <a:blip r:embed="rId4" cstate="print"/>
          <a:stretch>
            <a:fillRect/>
          </a:stretch>
        </p:blipFill>
        <p:spPr>
          <a:xfrm>
            <a:off x="1153092" y="577418"/>
            <a:ext cx="577790" cy="501192"/>
          </a:xfrm>
          <a:prstGeom prst="rect">
            <a:avLst/>
          </a:prstGeom>
        </p:spPr>
      </p:pic>
      <p:grpSp>
        <p:nvGrpSpPr>
          <p:cNvPr id="11" name="object 11"/>
          <p:cNvGrpSpPr/>
          <p:nvPr/>
        </p:nvGrpSpPr>
        <p:grpSpPr>
          <a:xfrm>
            <a:off x="0" y="1698358"/>
            <a:ext cx="10692130" cy="3105607"/>
            <a:chOff x="0" y="1698358"/>
            <a:chExt cx="10692130" cy="3105607"/>
          </a:xfrm>
        </p:grpSpPr>
        <p:sp>
          <p:nvSpPr>
            <p:cNvPr id="12" name="object 12"/>
            <p:cNvSpPr/>
            <p:nvPr/>
          </p:nvSpPr>
          <p:spPr>
            <a:xfrm>
              <a:off x="0" y="2004352"/>
              <a:ext cx="10692130" cy="2453640"/>
            </a:xfrm>
            <a:custGeom>
              <a:avLst/>
              <a:gdLst/>
              <a:ahLst/>
              <a:cxnLst/>
              <a:rect l="l" t="t" r="r" b="b"/>
              <a:pathLst>
                <a:path w="10692130" h="2453640">
                  <a:moveTo>
                    <a:pt x="10644012" y="0"/>
                  </a:moveTo>
                  <a:lnTo>
                    <a:pt x="0" y="0"/>
                  </a:lnTo>
                  <a:lnTo>
                    <a:pt x="0" y="2453297"/>
                  </a:lnTo>
                  <a:lnTo>
                    <a:pt x="10644012" y="2453297"/>
                  </a:lnTo>
                  <a:lnTo>
                    <a:pt x="10689962" y="2450205"/>
                  </a:lnTo>
                  <a:lnTo>
                    <a:pt x="10692003" y="2449788"/>
                  </a:lnTo>
                  <a:lnTo>
                    <a:pt x="10692003" y="3508"/>
                  </a:lnTo>
                  <a:lnTo>
                    <a:pt x="10689962" y="3091"/>
                  </a:lnTo>
                  <a:lnTo>
                    <a:pt x="10644012" y="0"/>
                  </a:lnTo>
                  <a:close/>
                </a:path>
              </a:pathLst>
            </a:custGeom>
            <a:solidFill>
              <a:srgbClr val="FEBF48"/>
            </a:solidFill>
          </p:spPr>
          <p:txBody>
            <a:bodyPr wrap="square" lIns="0" tIns="0" rIns="0" bIns="0" rtlCol="0"/>
            <a:lstStyle/>
            <a:p>
              <a:endParaRPr/>
            </a:p>
          </p:txBody>
        </p:sp>
        <p:sp>
          <p:nvSpPr>
            <p:cNvPr id="13" name="object 13"/>
            <p:cNvSpPr/>
            <p:nvPr/>
          </p:nvSpPr>
          <p:spPr>
            <a:xfrm>
              <a:off x="0" y="2004352"/>
              <a:ext cx="10692130" cy="2453640"/>
            </a:xfrm>
            <a:custGeom>
              <a:avLst/>
              <a:gdLst/>
              <a:ahLst/>
              <a:cxnLst/>
              <a:rect l="l" t="t" r="r" b="b"/>
              <a:pathLst>
                <a:path w="10692130" h="2453640">
                  <a:moveTo>
                    <a:pt x="0" y="2453297"/>
                  </a:moveTo>
                  <a:lnTo>
                    <a:pt x="10644012" y="2453297"/>
                  </a:lnTo>
                  <a:lnTo>
                    <a:pt x="10689962" y="2450205"/>
                  </a:lnTo>
                  <a:lnTo>
                    <a:pt x="10692003" y="2449788"/>
                  </a:lnTo>
                </a:path>
                <a:path w="10692130" h="2453640">
                  <a:moveTo>
                    <a:pt x="10692003" y="3508"/>
                  </a:moveTo>
                  <a:lnTo>
                    <a:pt x="10689962" y="3091"/>
                  </a:lnTo>
                  <a:lnTo>
                    <a:pt x="10644012" y="0"/>
                  </a:lnTo>
                  <a:lnTo>
                    <a:pt x="0" y="0"/>
                  </a:lnTo>
                </a:path>
              </a:pathLst>
            </a:custGeom>
            <a:ln w="12700">
              <a:solidFill>
                <a:srgbClr val="FFFFFF"/>
              </a:solidFill>
            </a:ln>
          </p:spPr>
          <p:txBody>
            <a:bodyPr wrap="square" lIns="0" tIns="0" rIns="0" bIns="0" rtlCol="0"/>
            <a:lstStyle/>
            <a:p>
              <a:endParaRPr/>
            </a:p>
          </p:txBody>
        </p:sp>
        <p:sp>
          <p:nvSpPr>
            <p:cNvPr id="15" name="object 15"/>
            <p:cNvSpPr/>
            <p:nvPr/>
          </p:nvSpPr>
          <p:spPr>
            <a:xfrm>
              <a:off x="2658656" y="1698358"/>
              <a:ext cx="3234690" cy="3105150"/>
            </a:xfrm>
            <a:custGeom>
              <a:avLst/>
              <a:gdLst/>
              <a:ahLst/>
              <a:cxnLst/>
              <a:rect l="l" t="t" r="r" b="b"/>
              <a:pathLst>
                <a:path w="3234690" h="3105150">
                  <a:moveTo>
                    <a:pt x="324002" y="0"/>
                  </a:moveTo>
                  <a:lnTo>
                    <a:pt x="276123" y="3512"/>
                  </a:lnTo>
                  <a:lnTo>
                    <a:pt x="230425" y="13717"/>
                  </a:lnTo>
                  <a:lnTo>
                    <a:pt x="187410" y="30113"/>
                  </a:lnTo>
                  <a:lnTo>
                    <a:pt x="147579" y="52198"/>
                  </a:lnTo>
                  <a:lnTo>
                    <a:pt x="111432" y="79471"/>
                  </a:lnTo>
                  <a:lnTo>
                    <a:pt x="79471" y="111432"/>
                  </a:lnTo>
                  <a:lnTo>
                    <a:pt x="52198" y="147579"/>
                  </a:lnTo>
                  <a:lnTo>
                    <a:pt x="30113" y="187410"/>
                  </a:lnTo>
                  <a:lnTo>
                    <a:pt x="13717" y="230425"/>
                  </a:lnTo>
                  <a:lnTo>
                    <a:pt x="3512" y="276123"/>
                  </a:lnTo>
                  <a:lnTo>
                    <a:pt x="0" y="324002"/>
                  </a:lnTo>
                  <a:lnTo>
                    <a:pt x="0" y="2781147"/>
                  </a:lnTo>
                  <a:lnTo>
                    <a:pt x="3512" y="2829026"/>
                  </a:lnTo>
                  <a:lnTo>
                    <a:pt x="13717" y="2874724"/>
                  </a:lnTo>
                  <a:lnTo>
                    <a:pt x="30113" y="2917739"/>
                  </a:lnTo>
                  <a:lnTo>
                    <a:pt x="52198" y="2957570"/>
                  </a:lnTo>
                  <a:lnTo>
                    <a:pt x="79471" y="2993717"/>
                  </a:lnTo>
                  <a:lnTo>
                    <a:pt x="111432" y="3025678"/>
                  </a:lnTo>
                  <a:lnTo>
                    <a:pt x="147579" y="3052951"/>
                  </a:lnTo>
                  <a:lnTo>
                    <a:pt x="187410" y="3075036"/>
                  </a:lnTo>
                  <a:lnTo>
                    <a:pt x="230425" y="3091432"/>
                  </a:lnTo>
                  <a:lnTo>
                    <a:pt x="276123" y="3101637"/>
                  </a:lnTo>
                  <a:lnTo>
                    <a:pt x="324002" y="3105150"/>
                  </a:lnTo>
                  <a:lnTo>
                    <a:pt x="2910497" y="3105150"/>
                  </a:lnTo>
                  <a:lnTo>
                    <a:pt x="2958372" y="3101637"/>
                  </a:lnTo>
                  <a:lnTo>
                    <a:pt x="3004068" y="3091432"/>
                  </a:lnTo>
                  <a:lnTo>
                    <a:pt x="3047081" y="3075036"/>
                  </a:lnTo>
                  <a:lnTo>
                    <a:pt x="3086910" y="3052951"/>
                  </a:lnTo>
                  <a:lnTo>
                    <a:pt x="3123056" y="3025678"/>
                  </a:lnTo>
                  <a:lnTo>
                    <a:pt x="3155016" y="2993717"/>
                  </a:lnTo>
                  <a:lnTo>
                    <a:pt x="3182288" y="2957570"/>
                  </a:lnTo>
                  <a:lnTo>
                    <a:pt x="3204373" y="2917739"/>
                  </a:lnTo>
                  <a:lnTo>
                    <a:pt x="3220769" y="2874724"/>
                  </a:lnTo>
                  <a:lnTo>
                    <a:pt x="3230973" y="2829026"/>
                  </a:lnTo>
                  <a:lnTo>
                    <a:pt x="3234486" y="2781147"/>
                  </a:lnTo>
                  <a:lnTo>
                    <a:pt x="3234486" y="324002"/>
                  </a:lnTo>
                  <a:lnTo>
                    <a:pt x="3230973" y="276123"/>
                  </a:lnTo>
                  <a:lnTo>
                    <a:pt x="3220769" y="230425"/>
                  </a:lnTo>
                  <a:lnTo>
                    <a:pt x="3204373" y="187410"/>
                  </a:lnTo>
                  <a:lnTo>
                    <a:pt x="3182288" y="147579"/>
                  </a:lnTo>
                  <a:lnTo>
                    <a:pt x="3155016" y="111432"/>
                  </a:lnTo>
                  <a:lnTo>
                    <a:pt x="3123056" y="79471"/>
                  </a:lnTo>
                  <a:lnTo>
                    <a:pt x="3086910" y="52198"/>
                  </a:lnTo>
                  <a:lnTo>
                    <a:pt x="3047081" y="30113"/>
                  </a:lnTo>
                  <a:lnTo>
                    <a:pt x="3004068" y="13717"/>
                  </a:lnTo>
                  <a:lnTo>
                    <a:pt x="2958372" y="3512"/>
                  </a:lnTo>
                  <a:lnTo>
                    <a:pt x="2910497" y="0"/>
                  </a:lnTo>
                  <a:lnTo>
                    <a:pt x="324002" y="0"/>
                  </a:lnTo>
                  <a:close/>
                </a:path>
              </a:pathLst>
            </a:custGeom>
            <a:ln w="12700">
              <a:solidFill>
                <a:srgbClr val="FFFFFF"/>
              </a:solidFill>
            </a:ln>
          </p:spPr>
          <p:txBody>
            <a:bodyPr wrap="square" lIns="0" tIns="0" rIns="0" bIns="0" rtlCol="0"/>
            <a:lstStyle/>
            <a:p>
              <a:endParaRPr/>
            </a:p>
          </p:txBody>
        </p:sp>
        <p:pic>
          <p:nvPicPr>
            <p:cNvPr id="16" name="object 16"/>
            <p:cNvPicPr/>
            <p:nvPr/>
          </p:nvPicPr>
          <p:blipFill>
            <a:blip r:embed="rId5" cstate="print"/>
            <a:stretch>
              <a:fillRect/>
            </a:stretch>
          </p:blipFill>
          <p:spPr>
            <a:xfrm>
              <a:off x="8211654" y="1698358"/>
              <a:ext cx="2016798" cy="1507667"/>
            </a:xfrm>
            <a:prstGeom prst="rect">
              <a:avLst/>
            </a:prstGeom>
          </p:spPr>
        </p:pic>
        <p:sp>
          <p:nvSpPr>
            <p:cNvPr id="17" name="object 17"/>
            <p:cNvSpPr/>
            <p:nvPr/>
          </p:nvSpPr>
          <p:spPr>
            <a:xfrm>
              <a:off x="8211654" y="1698358"/>
              <a:ext cx="2017395" cy="1508125"/>
            </a:xfrm>
            <a:custGeom>
              <a:avLst/>
              <a:gdLst/>
              <a:ahLst/>
              <a:cxnLst/>
              <a:rect l="l" t="t" r="r" b="b"/>
              <a:pathLst>
                <a:path w="2017395" h="1508125">
                  <a:moveTo>
                    <a:pt x="324002" y="0"/>
                  </a:moveTo>
                  <a:lnTo>
                    <a:pt x="276123" y="3512"/>
                  </a:lnTo>
                  <a:lnTo>
                    <a:pt x="230425" y="13717"/>
                  </a:lnTo>
                  <a:lnTo>
                    <a:pt x="187410" y="30113"/>
                  </a:lnTo>
                  <a:lnTo>
                    <a:pt x="147579" y="52198"/>
                  </a:lnTo>
                  <a:lnTo>
                    <a:pt x="111432" y="79471"/>
                  </a:lnTo>
                  <a:lnTo>
                    <a:pt x="79471" y="111432"/>
                  </a:lnTo>
                  <a:lnTo>
                    <a:pt x="52198" y="147579"/>
                  </a:lnTo>
                  <a:lnTo>
                    <a:pt x="30113" y="187410"/>
                  </a:lnTo>
                  <a:lnTo>
                    <a:pt x="13717" y="230425"/>
                  </a:lnTo>
                  <a:lnTo>
                    <a:pt x="3512" y="276123"/>
                  </a:lnTo>
                  <a:lnTo>
                    <a:pt x="0" y="324002"/>
                  </a:lnTo>
                  <a:lnTo>
                    <a:pt x="0" y="1183665"/>
                  </a:lnTo>
                  <a:lnTo>
                    <a:pt x="3512" y="1231544"/>
                  </a:lnTo>
                  <a:lnTo>
                    <a:pt x="13717" y="1277242"/>
                  </a:lnTo>
                  <a:lnTo>
                    <a:pt x="30113" y="1320257"/>
                  </a:lnTo>
                  <a:lnTo>
                    <a:pt x="52198" y="1360088"/>
                  </a:lnTo>
                  <a:lnTo>
                    <a:pt x="79471" y="1396235"/>
                  </a:lnTo>
                  <a:lnTo>
                    <a:pt x="111432" y="1428195"/>
                  </a:lnTo>
                  <a:lnTo>
                    <a:pt x="147579" y="1455469"/>
                  </a:lnTo>
                  <a:lnTo>
                    <a:pt x="187410" y="1477554"/>
                  </a:lnTo>
                  <a:lnTo>
                    <a:pt x="230425" y="1493949"/>
                  </a:lnTo>
                  <a:lnTo>
                    <a:pt x="276123" y="1504154"/>
                  </a:lnTo>
                  <a:lnTo>
                    <a:pt x="324002" y="1507667"/>
                  </a:lnTo>
                  <a:lnTo>
                    <a:pt x="1692795" y="1507667"/>
                  </a:lnTo>
                  <a:lnTo>
                    <a:pt x="1740674" y="1504154"/>
                  </a:lnTo>
                  <a:lnTo>
                    <a:pt x="1786372" y="1493949"/>
                  </a:lnTo>
                  <a:lnTo>
                    <a:pt x="1829387" y="1477554"/>
                  </a:lnTo>
                  <a:lnTo>
                    <a:pt x="1869219" y="1455469"/>
                  </a:lnTo>
                  <a:lnTo>
                    <a:pt x="1905365" y="1428195"/>
                  </a:lnTo>
                  <a:lnTo>
                    <a:pt x="1937326" y="1396235"/>
                  </a:lnTo>
                  <a:lnTo>
                    <a:pt x="1964599" y="1360088"/>
                  </a:lnTo>
                  <a:lnTo>
                    <a:pt x="1986684" y="1320257"/>
                  </a:lnTo>
                  <a:lnTo>
                    <a:pt x="2003080" y="1277242"/>
                  </a:lnTo>
                  <a:lnTo>
                    <a:pt x="2013285" y="1231544"/>
                  </a:lnTo>
                  <a:lnTo>
                    <a:pt x="2016798" y="1183665"/>
                  </a:lnTo>
                  <a:lnTo>
                    <a:pt x="2016798" y="324002"/>
                  </a:lnTo>
                  <a:lnTo>
                    <a:pt x="2013285" y="276123"/>
                  </a:lnTo>
                  <a:lnTo>
                    <a:pt x="2003080" y="230425"/>
                  </a:lnTo>
                  <a:lnTo>
                    <a:pt x="1986684" y="187410"/>
                  </a:lnTo>
                  <a:lnTo>
                    <a:pt x="1964599" y="147579"/>
                  </a:lnTo>
                  <a:lnTo>
                    <a:pt x="1937326" y="111432"/>
                  </a:lnTo>
                  <a:lnTo>
                    <a:pt x="1905365" y="79471"/>
                  </a:lnTo>
                  <a:lnTo>
                    <a:pt x="1869219" y="52198"/>
                  </a:lnTo>
                  <a:lnTo>
                    <a:pt x="1829387" y="30113"/>
                  </a:lnTo>
                  <a:lnTo>
                    <a:pt x="1786372" y="13717"/>
                  </a:lnTo>
                  <a:lnTo>
                    <a:pt x="1740674" y="3512"/>
                  </a:lnTo>
                  <a:lnTo>
                    <a:pt x="1692795" y="0"/>
                  </a:lnTo>
                  <a:lnTo>
                    <a:pt x="324002" y="0"/>
                  </a:lnTo>
                  <a:close/>
                </a:path>
              </a:pathLst>
            </a:custGeom>
            <a:ln w="12700">
              <a:solidFill>
                <a:srgbClr val="FFFFFF"/>
              </a:solidFill>
            </a:ln>
          </p:spPr>
          <p:txBody>
            <a:bodyPr wrap="square" lIns="0" tIns="0" rIns="0" bIns="0" rtlCol="0"/>
            <a:lstStyle/>
            <a:p>
              <a:endParaRPr/>
            </a:p>
          </p:txBody>
        </p:sp>
        <p:pic>
          <p:nvPicPr>
            <p:cNvPr id="18" name="object 18"/>
            <p:cNvPicPr/>
            <p:nvPr/>
          </p:nvPicPr>
          <p:blipFill>
            <a:blip r:embed="rId6" cstate="print"/>
            <a:stretch>
              <a:fillRect/>
            </a:stretch>
          </p:blipFill>
          <p:spPr>
            <a:xfrm>
              <a:off x="6071463" y="1698358"/>
              <a:ext cx="2016798" cy="1507667"/>
            </a:xfrm>
            <a:prstGeom prst="rect">
              <a:avLst/>
            </a:prstGeom>
          </p:spPr>
        </p:pic>
        <p:sp>
          <p:nvSpPr>
            <p:cNvPr id="19" name="object 19"/>
            <p:cNvSpPr/>
            <p:nvPr/>
          </p:nvSpPr>
          <p:spPr>
            <a:xfrm>
              <a:off x="6071463" y="1698358"/>
              <a:ext cx="2017395" cy="1508125"/>
            </a:xfrm>
            <a:custGeom>
              <a:avLst/>
              <a:gdLst/>
              <a:ahLst/>
              <a:cxnLst/>
              <a:rect l="l" t="t" r="r" b="b"/>
              <a:pathLst>
                <a:path w="2017395" h="1508125">
                  <a:moveTo>
                    <a:pt x="324002" y="0"/>
                  </a:moveTo>
                  <a:lnTo>
                    <a:pt x="276123" y="3512"/>
                  </a:lnTo>
                  <a:lnTo>
                    <a:pt x="230425" y="13717"/>
                  </a:lnTo>
                  <a:lnTo>
                    <a:pt x="187410" y="30113"/>
                  </a:lnTo>
                  <a:lnTo>
                    <a:pt x="147579" y="52198"/>
                  </a:lnTo>
                  <a:lnTo>
                    <a:pt x="111432" y="79471"/>
                  </a:lnTo>
                  <a:lnTo>
                    <a:pt x="79471" y="111432"/>
                  </a:lnTo>
                  <a:lnTo>
                    <a:pt x="52198" y="147579"/>
                  </a:lnTo>
                  <a:lnTo>
                    <a:pt x="30113" y="187410"/>
                  </a:lnTo>
                  <a:lnTo>
                    <a:pt x="13717" y="230425"/>
                  </a:lnTo>
                  <a:lnTo>
                    <a:pt x="3512" y="276123"/>
                  </a:lnTo>
                  <a:lnTo>
                    <a:pt x="0" y="324002"/>
                  </a:lnTo>
                  <a:lnTo>
                    <a:pt x="0" y="1183665"/>
                  </a:lnTo>
                  <a:lnTo>
                    <a:pt x="3512" y="1231544"/>
                  </a:lnTo>
                  <a:lnTo>
                    <a:pt x="13717" y="1277242"/>
                  </a:lnTo>
                  <a:lnTo>
                    <a:pt x="30113" y="1320257"/>
                  </a:lnTo>
                  <a:lnTo>
                    <a:pt x="52198" y="1360088"/>
                  </a:lnTo>
                  <a:lnTo>
                    <a:pt x="79471" y="1396235"/>
                  </a:lnTo>
                  <a:lnTo>
                    <a:pt x="111432" y="1428195"/>
                  </a:lnTo>
                  <a:lnTo>
                    <a:pt x="147579" y="1455469"/>
                  </a:lnTo>
                  <a:lnTo>
                    <a:pt x="187410" y="1477554"/>
                  </a:lnTo>
                  <a:lnTo>
                    <a:pt x="230425" y="1493949"/>
                  </a:lnTo>
                  <a:lnTo>
                    <a:pt x="276123" y="1504154"/>
                  </a:lnTo>
                  <a:lnTo>
                    <a:pt x="324002" y="1507667"/>
                  </a:lnTo>
                  <a:lnTo>
                    <a:pt x="1692795" y="1507667"/>
                  </a:lnTo>
                  <a:lnTo>
                    <a:pt x="1740674" y="1504154"/>
                  </a:lnTo>
                  <a:lnTo>
                    <a:pt x="1786372" y="1493949"/>
                  </a:lnTo>
                  <a:lnTo>
                    <a:pt x="1829387" y="1477554"/>
                  </a:lnTo>
                  <a:lnTo>
                    <a:pt x="1869219" y="1455469"/>
                  </a:lnTo>
                  <a:lnTo>
                    <a:pt x="1905365" y="1428195"/>
                  </a:lnTo>
                  <a:lnTo>
                    <a:pt x="1937326" y="1396235"/>
                  </a:lnTo>
                  <a:lnTo>
                    <a:pt x="1964599" y="1360088"/>
                  </a:lnTo>
                  <a:lnTo>
                    <a:pt x="1986684" y="1320257"/>
                  </a:lnTo>
                  <a:lnTo>
                    <a:pt x="2003080" y="1277242"/>
                  </a:lnTo>
                  <a:lnTo>
                    <a:pt x="2013285" y="1231544"/>
                  </a:lnTo>
                  <a:lnTo>
                    <a:pt x="2016798" y="1183665"/>
                  </a:lnTo>
                  <a:lnTo>
                    <a:pt x="2016798" y="324002"/>
                  </a:lnTo>
                  <a:lnTo>
                    <a:pt x="2013285" y="276123"/>
                  </a:lnTo>
                  <a:lnTo>
                    <a:pt x="2003080" y="230425"/>
                  </a:lnTo>
                  <a:lnTo>
                    <a:pt x="1986684" y="187410"/>
                  </a:lnTo>
                  <a:lnTo>
                    <a:pt x="1964599" y="147579"/>
                  </a:lnTo>
                  <a:lnTo>
                    <a:pt x="1937326" y="111432"/>
                  </a:lnTo>
                  <a:lnTo>
                    <a:pt x="1905365" y="79471"/>
                  </a:lnTo>
                  <a:lnTo>
                    <a:pt x="1869219" y="52198"/>
                  </a:lnTo>
                  <a:lnTo>
                    <a:pt x="1829387" y="30113"/>
                  </a:lnTo>
                  <a:lnTo>
                    <a:pt x="1786372" y="13717"/>
                  </a:lnTo>
                  <a:lnTo>
                    <a:pt x="1740674" y="3512"/>
                  </a:lnTo>
                  <a:lnTo>
                    <a:pt x="1692795" y="0"/>
                  </a:lnTo>
                  <a:lnTo>
                    <a:pt x="324002" y="0"/>
                  </a:lnTo>
                  <a:close/>
                </a:path>
              </a:pathLst>
            </a:custGeom>
            <a:ln w="12700">
              <a:solidFill>
                <a:srgbClr val="FFFFFF"/>
              </a:solidFill>
            </a:ln>
          </p:spPr>
          <p:txBody>
            <a:bodyPr wrap="square" lIns="0" tIns="0" rIns="0" bIns="0" rtlCol="0"/>
            <a:lstStyle/>
            <a:p>
              <a:endParaRPr/>
            </a:p>
          </p:txBody>
        </p:sp>
        <p:pic>
          <p:nvPicPr>
            <p:cNvPr id="20" name="object 20"/>
            <p:cNvPicPr/>
            <p:nvPr/>
          </p:nvPicPr>
          <p:blipFill>
            <a:blip r:embed="rId7" cstate="print"/>
            <a:stretch>
              <a:fillRect/>
            </a:stretch>
          </p:blipFill>
          <p:spPr>
            <a:xfrm>
              <a:off x="463550" y="3295840"/>
              <a:ext cx="2016798" cy="1507655"/>
            </a:xfrm>
            <a:prstGeom prst="rect">
              <a:avLst/>
            </a:prstGeom>
          </p:spPr>
        </p:pic>
        <p:sp>
          <p:nvSpPr>
            <p:cNvPr id="21" name="object 21"/>
            <p:cNvSpPr/>
            <p:nvPr/>
          </p:nvSpPr>
          <p:spPr>
            <a:xfrm>
              <a:off x="463547" y="3295840"/>
              <a:ext cx="2017395" cy="1508125"/>
            </a:xfrm>
            <a:custGeom>
              <a:avLst/>
              <a:gdLst/>
              <a:ahLst/>
              <a:cxnLst/>
              <a:rect l="l" t="t" r="r" b="b"/>
              <a:pathLst>
                <a:path w="2017395" h="1508125">
                  <a:moveTo>
                    <a:pt x="324002" y="0"/>
                  </a:moveTo>
                  <a:lnTo>
                    <a:pt x="276123" y="3512"/>
                  </a:lnTo>
                  <a:lnTo>
                    <a:pt x="230425" y="13717"/>
                  </a:lnTo>
                  <a:lnTo>
                    <a:pt x="187410" y="30113"/>
                  </a:lnTo>
                  <a:lnTo>
                    <a:pt x="147579" y="52198"/>
                  </a:lnTo>
                  <a:lnTo>
                    <a:pt x="111432" y="79471"/>
                  </a:lnTo>
                  <a:lnTo>
                    <a:pt x="79471" y="111432"/>
                  </a:lnTo>
                  <a:lnTo>
                    <a:pt x="52198" y="147579"/>
                  </a:lnTo>
                  <a:lnTo>
                    <a:pt x="30113" y="187410"/>
                  </a:lnTo>
                  <a:lnTo>
                    <a:pt x="13717" y="230425"/>
                  </a:lnTo>
                  <a:lnTo>
                    <a:pt x="3512" y="276123"/>
                  </a:lnTo>
                  <a:lnTo>
                    <a:pt x="0" y="324002"/>
                  </a:lnTo>
                  <a:lnTo>
                    <a:pt x="0" y="1183665"/>
                  </a:lnTo>
                  <a:lnTo>
                    <a:pt x="3512" y="1231544"/>
                  </a:lnTo>
                  <a:lnTo>
                    <a:pt x="13717" y="1277242"/>
                  </a:lnTo>
                  <a:lnTo>
                    <a:pt x="30113" y="1320257"/>
                  </a:lnTo>
                  <a:lnTo>
                    <a:pt x="52198" y="1360088"/>
                  </a:lnTo>
                  <a:lnTo>
                    <a:pt x="79471" y="1396235"/>
                  </a:lnTo>
                  <a:lnTo>
                    <a:pt x="111432" y="1428195"/>
                  </a:lnTo>
                  <a:lnTo>
                    <a:pt x="147579" y="1455469"/>
                  </a:lnTo>
                  <a:lnTo>
                    <a:pt x="187410" y="1477554"/>
                  </a:lnTo>
                  <a:lnTo>
                    <a:pt x="230425" y="1493949"/>
                  </a:lnTo>
                  <a:lnTo>
                    <a:pt x="276123" y="1504154"/>
                  </a:lnTo>
                  <a:lnTo>
                    <a:pt x="324002" y="1507667"/>
                  </a:lnTo>
                  <a:lnTo>
                    <a:pt x="1692795" y="1507667"/>
                  </a:lnTo>
                  <a:lnTo>
                    <a:pt x="1740674" y="1504154"/>
                  </a:lnTo>
                  <a:lnTo>
                    <a:pt x="1786372" y="1493949"/>
                  </a:lnTo>
                  <a:lnTo>
                    <a:pt x="1829387" y="1477554"/>
                  </a:lnTo>
                  <a:lnTo>
                    <a:pt x="1869219" y="1455469"/>
                  </a:lnTo>
                  <a:lnTo>
                    <a:pt x="1905365" y="1428195"/>
                  </a:lnTo>
                  <a:lnTo>
                    <a:pt x="1937326" y="1396235"/>
                  </a:lnTo>
                  <a:lnTo>
                    <a:pt x="1964599" y="1360088"/>
                  </a:lnTo>
                  <a:lnTo>
                    <a:pt x="1986684" y="1320257"/>
                  </a:lnTo>
                  <a:lnTo>
                    <a:pt x="2003080" y="1277242"/>
                  </a:lnTo>
                  <a:lnTo>
                    <a:pt x="2013285" y="1231544"/>
                  </a:lnTo>
                  <a:lnTo>
                    <a:pt x="2016798" y="1183665"/>
                  </a:lnTo>
                  <a:lnTo>
                    <a:pt x="2016798" y="324002"/>
                  </a:lnTo>
                  <a:lnTo>
                    <a:pt x="2013285" y="276123"/>
                  </a:lnTo>
                  <a:lnTo>
                    <a:pt x="2003080" y="230425"/>
                  </a:lnTo>
                  <a:lnTo>
                    <a:pt x="1986684" y="187410"/>
                  </a:lnTo>
                  <a:lnTo>
                    <a:pt x="1964599" y="147579"/>
                  </a:lnTo>
                  <a:lnTo>
                    <a:pt x="1937326" y="111432"/>
                  </a:lnTo>
                  <a:lnTo>
                    <a:pt x="1905365" y="79471"/>
                  </a:lnTo>
                  <a:lnTo>
                    <a:pt x="1869219" y="52198"/>
                  </a:lnTo>
                  <a:lnTo>
                    <a:pt x="1829387" y="30113"/>
                  </a:lnTo>
                  <a:lnTo>
                    <a:pt x="1786372" y="13717"/>
                  </a:lnTo>
                  <a:lnTo>
                    <a:pt x="1740674" y="3512"/>
                  </a:lnTo>
                  <a:lnTo>
                    <a:pt x="1692795" y="0"/>
                  </a:lnTo>
                  <a:lnTo>
                    <a:pt x="324002" y="0"/>
                  </a:lnTo>
                  <a:close/>
                </a:path>
              </a:pathLst>
            </a:custGeom>
            <a:ln w="12700">
              <a:solidFill>
                <a:srgbClr val="FFFFFF"/>
              </a:solidFill>
            </a:ln>
          </p:spPr>
          <p:txBody>
            <a:bodyPr wrap="square" lIns="0" tIns="0" rIns="0" bIns="0" rtlCol="0"/>
            <a:lstStyle/>
            <a:p>
              <a:endParaRPr/>
            </a:p>
          </p:txBody>
        </p:sp>
        <p:pic>
          <p:nvPicPr>
            <p:cNvPr id="22" name="object 22"/>
            <p:cNvPicPr/>
            <p:nvPr/>
          </p:nvPicPr>
          <p:blipFill>
            <a:blip r:embed="rId8" cstate="print"/>
            <a:stretch>
              <a:fillRect/>
            </a:stretch>
          </p:blipFill>
          <p:spPr>
            <a:xfrm>
              <a:off x="490956" y="1736915"/>
              <a:ext cx="1989391" cy="1507667"/>
            </a:xfrm>
            <a:prstGeom prst="rect">
              <a:avLst/>
            </a:prstGeom>
          </p:spPr>
        </p:pic>
        <p:sp>
          <p:nvSpPr>
            <p:cNvPr id="23" name="object 23"/>
            <p:cNvSpPr/>
            <p:nvPr/>
          </p:nvSpPr>
          <p:spPr>
            <a:xfrm>
              <a:off x="463547" y="1736915"/>
              <a:ext cx="2017395" cy="1508125"/>
            </a:xfrm>
            <a:custGeom>
              <a:avLst/>
              <a:gdLst/>
              <a:ahLst/>
              <a:cxnLst/>
              <a:rect l="l" t="t" r="r" b="b"/>
              <a:pathLst>
                <a:path w="2017395" h="1508125">
                  <a:moveTo>
                    <a:pt x="324002" y="0"/>
                  </a:moveTo>
                  <a:lnTo>
                    <a:pt x="276123" y="3512"/>
                  </a:lnTo>
                  <a:lnTo>
                    <a:pt x="230425" y="13717"/>
                  </a:lnTo>
                  <a:lnTo>
                    <a:pt x="187410" y="30113"/>
                  </a:lnTo>
                  <a:lnTo>
                    <a:pt x="147579" y="52198"/>
                  </a:lnTo>
                  <a:lnTo>
                    <a:pt x="111432" y="79471"/>
                  </a:lnTo>
                  <a:lnTo>
                    <a:pt x="79471" y="111432"/>
                  </a:lnTo>
                  <a:lnTo>
                    <a:pt x="52198" y="147579"/>
                  </a:lnTo>
                  <a:lnTo>
                    <a:pt x="30113" y="187410"/>
                  </a:lnTo>
                  <a:lnTo>
                    <a:pt x="13717" y="230425"/>
                  </a:lnTo>
                  <a:lnTo>
                    <a:pt x="3512" y="276123"/>
                  </a:lnTo>
                  <a:lnTo>
                    <a:pt x="0" y="324002"/>
                  </a:lnTo>
                  <a:lnTo>
                    <a:pt x="0" y="1183665"/>
                  </a:lnTo>
                  <a:lnTo>
                    <a:pt x="3512" y="1231544"/>
                  </a:lnTo>
                  <a:lnTo>
                    <a:pt x="13717" y="1277242"/>
                  </a:lnTo>
                  <a:lnTo>
                    <a:pt x="30113" y="1320257"/>
                  </a:lnTo>
                  <a:lnTo>
                    <a:pt x="52198" y="1360088"/>
                  </a:lnTo>
                  <a:lnTo>
                    <a:pt x="79471" y="1396235"/>
                  </a:lnTo>
                  <a:lnTo>
                    <a:pt x="111432" y="1428195"/>
                  </a:lnTo>
                  <a:lnTo>
                    <a:pt x="147579" y="1455469"/>
                  </a:lnTo>
                  <a:lnTo>
                    <a:pt x="187410" y="1477554"/>
                  </a:lnTo>
                  <a:lnTo>
                    <a:pt x="230425" y="1493949"/>
                  </a:lnTo>
                  <a:lnTo>
                    <a:pt x="276123" y="1504154"/>
                  </a:lnTo>
                  <a:lnTo>
                    <a:pt x="324002" y="1507667"/>
                  </a:lnTo>
                  <a:lnTo>
                    <a:pt x="1692795" y="1507667"/>
                  </a:lnTo>
                  <a:lnTo>
                    <a:pt x="1740674" y="1504154"/>
                  </a:lnTo>
                  <a:lnTo>
                    <a:pt x="1786372" y="1493949"/>
                  </a:lnTo>
                  <a:lnTo>
                    <a:pt x="1829387" y="1477554"/>
                  </a:lnTo>
                  <a:lnTo>
                    <a:pt x="1869219" y="1455469"/>
                  </a:lnTo>
                  <a:lnTo>
                    <a:pt x="1905365" y="1428195"/>
                  </a:lnTo>
                  <a:lnTo>
                    <a:pt x="1937326" y="1396235"/>
                  </a:lnTo>
                  <a:lnTo>
                    <a:pt x="1964599" y="1360088"/>
                  </a:lnTo>
                  <a:lnTo>
                    <a:pt x="1986684" y="1320257"/>
                  </a:lnTo>
                  <a:lnTo>
                    <a:pt x="2003080" y="1277242"/>
                  </a:lnTo>
                  <a:lnTo>
                    <a:pt x="2013285" y="1231544"/>
                  </a:lnTo>
                  <a:lnTo>
                    <a:pt x="2016798" y="1183665"/>
                  </a:lnTo>
                  <a:lnTo>
                    <a:pt x="2016798" y="324002"/>
                  </a:lnTo>
                  <a:lnTo>
                    <a:pt x="2013285" y="276123"/>
                  </a:lnTo>
                  <a:lnTo>
                    <a:pt x="2003080" y="230425"/>
                  </a:lnTo>
                  <a:lnTo>
                    <a:pt x="1986684" y="187410"/>
                  </a:lnTo>
                  <a:lnTo>
                    <a:pt x="1964599" y="147579"/>
                  </a:lnTo>
                  <a:lnTo>
                    <a:pt x="1937326" y="111432"/>
                  </a:lnTo>
                  <a:lnTo>
                    <a:pt x="1905365" y="79471"/>
                  </a:lnTo>
                  <a:lnTo>
                    <a:pt x="1869219" y="52198"/>
                  </a:lnTo>
                  <a:lnTo>
                    <a:pt x="1829387" y="30113"/>
                  </a:lnTo>
                  <a:lnTo>
                    <a:pt x="1786372" y="13717"/>
                  </a:lnTo>
                  <a:lnTo>
                    <a:pt x="1740674" y="3512"/>
                  </a:lnTo>
                  <a:lnTo>
                    <a:pt x="1692795" y="0"/>
                  </a:lnTo>
                  <a:lnTo>
                    <a:pt x="324002" y="0"/>
                  </a:lnTo>
                  <a:close/>
                </a:path>
              </a:pathLst>
            </a:custGeom>
            <a:ln w="12700">
              <a:solidFill>
                <a:srgbClr val="FFFFFF"/>
              </a:solidFill>
            </a:ln>
          </p:spPr>
          <p:txBody>
            <a:bodyPr wrap="square" lIns="0" tIns="0" rIns="0" bIns="0" rtlCol="0"/>
            <a:lstStyle/>
            <a:p>
              <a:endParaRPr/>
            </a:p>
          </p:txBody>
        </p:sp>
        <p:pic>
          <p:nvPicPr>
            <p:cNvPr id="24" name="object 24"/>
            <p:cNvPicPr/>
            <p:nvPr/>
          </p:nvPicPr>
          <p:blipFill>
            <a:blip r:embed="rId9" cstate="print"/>
            <a:stretch>
              <a:fillRect/>
            </a:stretch>
          </p:blipFill>
          <p:spPr>
            <a:xfrm>
              <a:off x="8211654" y="3295840"/>
              <a:ext cx="2016798" cy="1507655"/>
            </a:xfrm>
            <a:prstGeom prst="rect">
              <a:avLst/>
            </a:prstGeom>
          </p:spPr>
        </p:pic>
        <p:sp>
          <p:nvSpPr>
            <p:cNvPr id="25" name="object 25"/>
            <p:cNvSpPr/>
            <p:nvPr/>
          </p:nvSpPr>
          <p:spPr>
            <a:xfrm>
              <a:off x="8211654" y="3295840"/>
              <a:ext cx="2017395" cy="1508125"/>
            </a:xfrm>
            <a:custGeom>
              <a:avLst/>
              <a:gdLst/>
              <a:ahLst/>
              <a:cxnLst/>
              <a:rect l="l" t="t" r="r" b="b"/>
              <a:pathLst>
                <a:path w="2017395" h="1508125">
                  <a:moveTo>
                    <a:pt x="324002" y="0"/>
                  </a:moveTo>
                  <a:lnTo>
                    <a:pt x="276123" y="3512"/>
                  </a:lnTo>
                  <a:lnTo>
                    <a:pt x="230425" y="13717"/>
                  </a:lnTo>
                  <a:lnTo>
                    <a:pt x="187410" y="30113"/>
                  </a:lnTo>
                  <a:lnTo>
                    <a:pt x="147579" y="52198"/>
                  </a:lnTo>
                  <a:lnTo>
                    <a:pt x="111432" y="79471"/>
                  </a:lnTo>
                  <a:lnTo>
                    <a:pt x="79471" y="111432"/>
                  </a:lnTo>
                  <a:lnTo>
                    <a:pt x="52198" y="147579"/>
                  </a:lnTo>
                  <a:lnTo>
                    <a:pt x="30113" y="187410"/>
                  </a:lnTo>
                  <a:lnTo>
                    <a:pt x="13717" y="230425"/>
                  </a:lnTo>
                  <a:lnTo>
                    <a:pt x="3512" y="276123"/>
                  </a:lnTo>
                  <a:lnTo>
                    <a:pt x="0" y="324002"/>
                  </a:lnTo>
                  <a:lnTo>
                    <a:pt x="0" y="1183665"/>
                  </a:lnTo>
                  <a:lnTo>
                    <a:pt x="3512" y="1231544"/>
                  </a:lnTo>
                  <a:lnTo>
                    <a:pt x="13717" y="1277242"/>
                  </a:lnTo>
                  <a:lnTo>
                    <a:pt x="30113" y="1320257"/>
                  </a:lnTo>
                  <a:lnTo>
                    <a:pt x="52198" y="1360088"/>
                  </a:lnTo>
                  <a:lnTo>
                    <a:pt x="79471" y="1396235"/>
                  </a:lnTo>
                  <a:lnTo>
                    <a:pt x="111432" y="1428195"/>
                  </a:lnTo>
                  <a:lnTo>
                    <a:pt x="147579" y="1455469"/>
                  </a:lnTo>
                  <a:lnTo>
                    <a:pt x="187410" y="1477554"/>
                  </a:lnTo>
                  <a:lnTo>
                    <a:pt x="230425" y="1493949"/>
                  </a:lnTo>
                  <a:lnTo>
                    <a:pt x="276123" y="1504154"/>
                  </a:lnTo>
                  <a:lnTo>
                    <a:pt x="324002" y="1507667"/>
                  </a:lnTo>
                  <a:lnTo>
                    <a:pt x="1692795" y="1507667"/>
                  </a:lnTo>
                  <a:lnTo>
                    <a:pt x="1740674" y="1504154"/>
                  </a:lnTo>
                  <a:lnTo>
                    <a:pt x="1786372" y="1493949"/>
                  </a:lnTo>
                  <a:lnTo>
                    <a:pt x="1829387" y="1477554"/>
                  </a:lnTo>
                  <a:lnTo>
                    <a:pt x="1869219" y="1455469"/>
                  </a:lnTo>
                  <a:lnTo>
                    <a:pt x="1905365" y="1428195"/>
                  </a:lnTo>
                  <a:lnTo>
                    <a:pt x="1937326" y="1396235"/>
                  </a:lnTo>
                  <a:lnTo>
                    <a:pt x="1964599" y="1360088"/>
                  </a:lnTo>
                  <a:lnTo>
                    <a:pt x="1986684" y="1320257"/>
                  </a:lnTo>
                  <a:lnTo>
                    <a:pt x="2003080" y="1277242"/>
                  </a:lnTo>
                  <a:lnTo>
                    <a:pt x="2013285" y="1231544"/>
                  </a:lnTo>
                  <a:lnTo>
                    <a:pt x="2016798" y="1183665"/>
                  </a:lnTo>
                  <a:lnTo>
                    <a:pt x="2016798" y="324002"/>
                  </a:lnTo>
                  <a:lnTo>
                    <a:pt x="2013285" y="276123"/>
                  </a:lnTo>
                  <a:lnTo>
                    <a:pt x="2003080" y="230425"/>
                  </a:lnTo>
                  <a:lnTo>
                    <a:pt x="1986684" y="187410"/>
                  </a:lnTo>
                  <a:lnTo>
                    <a:pt x="1964599" y="147579"/>
                  </a:lnTo>
                  <a:lnTo>
                    <a:pt x="1937326" y="111432"/>
                  </a:lnTo>
                  <a:lnTo>
                    <a:pt x="1905365" y="79471"/>
                  </a:lnTo>
                  <a:lnTo>
                    <a:pt x="1869219" y="52198"/>
                  </a:lnTo>
                  <a:lnTo>
                    <a:pt x="1829387" y="30113"/>
                  </a:lnTo>
                  <a:lnTo>
                    <a:pt x="1786372" y="13717"/>
                  </a:lnTo>
                  <a:lnTo>
                    <a:pt x="1740674" y="3512"/>
                  </a:lnTo>
                  <a:lnTo>
                    <a:pt x="1692795" y="0"/>
                  </a:lnTo>
                  <a:lnTo>
                    <a:pt x="324002" y="0"/>
                  </a:lnTo>
                  <a:close/>
                </a:path>
              </a:pathLst>
            </a:custGeom>
            <a:ln w="12700">
              <a:solidFill>
                <a:srgbClr val="FFFFFF"/>
              </a:solidFill>
            </a:ln>
          </p:spPr>
          <p:txBody>
            <a:bodyPr wrap="square" lIns="0" tIns="0" rIns="0" bIns="0" rtlCol="0"/>
            <a:lstStyle/>
            <a:p>
              <a:endParaRPr/>
            </a:p>
          </p:txBody>
        </p:sp>
        <p:pic>
          <p:nvPicPr>
            <p:cNvPr id="26" name="object 26"/>
            <p:cNvPicPr/>
            <p:nvPr/>
          </p:nvPicPr>
          <p:blipFill>
            <a:blip r:embed="rId10" cstate="print"/>
            <a:stretch>
              <a:fillRect/>
            </a:stretch>
          </p:blipFill>
          <p:spPr>
            <a:xfrm>
              <a:off x="6071463" y="3295840"/>
              <a:ext cx="2016798" cy="1507655"/>
            </a:xfrm>
            <a:prstGeom prst="rect">
              <a:avLst/>
            </a:prstGeom>
          </p:spPr>
        </p:pic>
        <p:sp>
          <p:nvSpPr>
            <p:cNvPr id="27" name="object 27"/>
            <p:cNvSpPr/>
            <p:nvPr/>
          </p:nvSpPr>
          <p:spPr>
            <a:xfrm>
              <a:off x="6071463" y="3295840"/>
              <a:ext cx="2017395" cy="1508125"/>
            </a:xfrm>
            <a:custGeom>
              <a:avLst/>
              <a:gdLst/>
              <a:ahLst/>
              <a:cxnLst/>
              <a:rect l="l" t="t" r="r" b="b"/>
              <a:pathLst>
                <a:path w="2017395" h="1508125">
                  <a:moveTo>
                    <a:pt x="324002" y="0"/>
                  </a:moveTo>
                  <a:lnTo>
                    <a:pt x="276123" y="3512"/>
                  </a:lnTo>
                  <a:lnTo>
                    <a:pt x="230425" y="13717"/>
                  </a:lnTo>
                  <a:lnTo>
                    <a:pt x="187410" y="30113"/>
                  </a:lnTo>
                  <a:lnTo>
                    <a:pt x="147579" y="52198"/>
                  </a:lnTo>
                  <a:lnTo>
                    <a:pt x="111432" y="79471"/>
                  </a:lnTo>
                  <a:lnTo>
                    <a:pt x="79471" y="111432"/>
                  </a:lnTo>
                  <a:lnTo>
                    <a:pt x="52198" y="147579"/>
                  </a:lnTo>
                  <a:lnTo>
                    <a:pt x="30113" y="187410"/>
                  </a:lnTo>
                  <a:lnTo>
                    <a:pt x="13717" y="230425"/>
                  </a:lnTo>
                  <a:lnTo>
                    <a:pt x="3512" y="276123"/>
                  </a:lnTo>
                  <a:lnTo>
                    <a:pt x="0" y="324002"/>
                  </a:lnTo>
                  <a:lnTo>
                    <a:pt x="0" y="1183665"/>
                  </a:lnTo>
                  <a:lnTo>
                    <a:pt x="3512" y="1231544"/>
                  </a:lnTo>
                  <a:lnTo>
                    <a:pt x="13717" y="1277242"/>
                  </a:lnTo>
                  <a:lnTo>
                    <a:pt x="30113" y="1320257"/>
                  </a:lnTo>
                  <a:lnTo>
                    <a:pt x="52198" y="1360088"/>
                  </a:lnTo>
                  <a:lnTo>
                    <a:pt x="79471" y="1396235"/>
                  </a:lnTo>
                  <a:lnTo>
                    <a:pt x="111432" y="1428195"/>
                  </a:lnTo>
                  <a:lnTo>
                    <a:pt x="147579" y="1455469"/>
                  </a:lnTo>
                  <a:lnTo>
                    <a:pt x="187410" y="1477554"/>
                  </a:lnTo>
                  <a:lnTo>
                    <a:pt x="230425" y="1493949"/>
                  </a:lnTo>
                  <a:lnTo>
                    <a:pt x="276123" y="1504154"/>
                  </a:lnTo>
                  <a:lnTo>
                    <a:pt x="324002" y="1507667"/>
                  </a:lnTo>
                  <a:lnTo>
                    <a:pt x="1692795" y="1507667"/>
                  </a:lnTo>
                  <a:lnTo>
                    <a:pt x="1740674" y="1504154"/>
                  </a:lnTo>
                  <a:lnTo>
                    <a:pt x="1786372" y="1493949"/>
                  </a:lnTo>
                  <a:lnTo>
                    <a:pt x="1829387" y="1477554"/>
                  </a:lnTo>
                  <a:lnTo>
                    <a:pt x="1869219" y="1455469"/>
                  </a:lnTo>
                  <a:lnTo>
                    <a:pt x="1905365" y="1428195"/>
                  </a:lnTo>
                  <a:lnTo>
                    <a:pt x="1937326" y="1396235"/>
                  </a:lnTo>
                  <a:lnTo>
                    <a:pt x="1964599" y="1360088"/>
                  </a:lnTo>
                  <a:lnTo>
                    <a:pt x="1986684" y="1320257"/>
                  </a:lnTo>
                  <a:lnTo>
                    <a:pt x="2003080" y="1277242"/>
                  </a:lnTo>
                  <a:lnTo>
                    <a:pt x="2013285" y="1231544"/>
                  </a:lnTo>
                  <a:lnTo>
                    <a:pt x="2016798" y="1183665"/>
                  </a:lnTo>
                  <a:lnTo>
                    <a:pt x="2016798" y="324002"/>
                  </a:lnTo>
                  <a:lnTo>
                    <a:pt x="2013285" y="276123"/>
                  </a:lnTo>
                  <a:lnTo>
                    <a:pt x="2003080" y="230425"/>
                  </a:lnTo>
                  <a:lnTo>
                    <a:pt x="1986684" y="187410"/>
                  </a:lnTo>
                  <a:lnTo>
                    <a:pt x="1964599" y="147579"/>
                  </a:lnTo>
                  <a:lnTo>
                    <a:pt x="1937326" y="111432"/>
                  </a:lnTo>
                  <a:lnTo>
                    <a:pt x="1905365" y="79471"/>
                  </a:lnTo>
                  <a:lnTo>
                    <a:pt x="1869219" y="52198"/>
                  </a:lnTo>
                  <a:lnTo>
                    <a:pt x="1829387" y="30113"/>
                  </a:lnTo>
                  <a:lnTo>
                    <a:pt x="1786372" y="13717"/>
                  </a:lnTo>
                  <a:lnTo>
                    <a:pt x="1740674" y="3512"/>
                  </a:lnTo>
                  <a:lnTo>
                    <a:pt x="1692795" y="0"/>
                  </a:lnTo>
                  <a:lnTo>
                    <a:pt x="324002" y="0"/>
                  </a:lnTo>
                  <a:close/>
                </a:path>
              </a:pathLst>
            </a:custGeom>
            <a:ln w="12700">
              <a:solidFill>
                <a:srgbClr val="FFFFFF"/>
              </a:solidFill>
            </a:ln>
          </p:spPr>
          <p:txBody>
            <a:bodyPr wrap="square" lIns="0" tIns="0" rIns="0" bIns="0" rtlCol="0"/>
            <a:lstStyle/>
            <a:p>
              <a:endParaRPr/>
            </a:p>
          </p:txBody>
        </p:sp>
      </p:grpSp>
      <p:sp>
        <p:nvSpPr>
          <p:cNvPr id="28" name="object 28"/>
          <p:cNvSpPr txBox="1">
            <a:spLocks noGrp="1"/>
          </p:cNvSpPr>
          <p:nvPr>
            <p:ph type="title"/>
          </p:nvPr>
        </p:nvSpPr>
        <p:spPr>
          <a:xfrm>
            <a:off x="2047773" y="262801"/>
            <a:ext cx="6758305" cy="734060"/>
          </a:xfrm>
          <a:prstGeom prst="rect">
            <a:avLst/>
          </a:prstGeom>
        </p:spPr>
        <p:txBody>
          <a:bodyPr vert="horz" wrap="square" lIns="0" tIns="43180" rIns="0" bIns="0" rtlCol="0">
            <a:spAutoFit/>
          </a:bodyPr>
          <a:lstStyle/>
          <a:p>
            <a:pPr marL="12700" marR="5080">
              <a:lnSpc>
                <a:spcPts val="2700"/>
              </a:lnSpc>
              <a:spcBef>
                <a:spcPts val="340"/>
              </a:spcBef>
            </a:pPr>
            <a:r>
              <a:rPr sz="2400" u="none" spc="-305" dirty="0"/>
              <a:t>WE</a:t>
            </a:r>
            <a:r>
              <a:rPr sz="2400" u="none" spc="-75" dirty="0"/>
              <a:t> </a:t>
            </a:r>
            <a:r>
              <a:rPr sz="2400" u="none" spc="-370" dirty="0"/>
              <a:t>DO</a:t>
            </a:r>
            <a:r>
              <a:rPr sz="2400" u="none" spc="-75" dirty="0"/>
              <a:t> </a:t>
            </a:r>
            <a:r>
              <a:rPr sz="2400" u="none" spc="-395" dirty="0"/>
              <a:t>NOT</a:t>
            </a:r>
            <a:r>
              <a:rPr sz="2400" u="none" spc="-145" dirty="0"/>
              <a:t> </a:t>
            </a:r>
            <a:r>
              <a:rPr sz="2400" u="none" spc="-345" dirty="0"/>
              <a:t>ONLY</a:t>
            </a:r>
            <a:r>
              <a:rPr sz="2400" u="none" spc="-170" dirty="0"/>
              <a:t> </a:t>
            </a:r>
            <a:r>
              <a:rPr sz="2400" u="none" spc="-270" dirty="0"/>
              <a:t>CARE</a:t>
            </a:r>
            <a:r>
              <a:rPr sz="2400" u="none" spc="-150" dirty="0"/>
              <a:t> </a:t>
            </a:r>
            <a:r>
              <a:rPr sz="2400" u="none" spc="-300" dirty="0"/>
              <a:t>ABOUT</a:t>
            </a:r>
            <a:r>
              <a:rPr sz="2400" u="none" spc="-145" dirty="0"/>
              <a:t> </a:t>
            </a:r>
            <a:r>
              <a:rPr sz="2400" u="none" spc="-80" dirty="0"/>
              <a:t>SELF-</a:t>
            </a:r>
            <a:r>
              <a:rPr sz="2400" u="none" spc="-335" dirty="0"/>
              <a:t>GOVERNMENT </a:t>
            </a:r>
            <a:r>
              <a:rPr sz="2400" u="none" spc="-305" dirty="0"/>
              <a:t>WE</a:t>
            </a:r>
            <a:r>
              <a:rPr sz="2400" u="none" spc="-155" dirty="0"/>
              <a:t> </a:t>
            </a:r>
            <a:r>
              <a:rPr sz="2400" u="none" spc="-250" dirty="0"/>
              <a:t>ALSO</a:t>
            </a:r>
            <a:r>
              <a:rPr sz="2400" u="none" spc="-135" dirty="0"/>
              <a:t> </a:t>
            </a:r>
            <a:r>
              <a:rPr sz="2400" u="none" spc="-275" dirty="0"/>
              <a:t>JOINTLY</a:t>
            </a:r>
            <a:r>
              <a:rPr sz="2400" u="none" spc="-170" dirty="0"/>
              <a:t> </a:t>
            </a:r>
            <a:r>
              <a:rPr sz="2400" u="none" spc="-254" dirty="0"/>
              <a:t>DEFEND</a:t>
            </a:r>
            <a:r>
              <a:rPr sz="2400" u="none" spc="-75" dirty="0"/>
              <a:t> </a:t>
            </a:r>
            <a:r>
              <a:rPr sz="2400" u="none" spc="-290" dirty="0"/>
              <a:t>UKRAINE</a:t>
            </a:r>
            <a:r>
              <a:rPr sz="2400" u="none" spc="-155" dirty="0"/>
              <a:t> </a:t>
            </a:r>
            <a:endParaRPr sz="2400" dirty="0"/>
          </a:p>
        </p:txBody>
      </p:sp>
      <p:sp>
        <p:nvSpPr>
          <p:cNvPr id="29" name="object 29"/>
          <p:cNvSpPr txBox="1"/>
          <p:nvPr/>
        </p:nvSpPr>
        <p:spPr>
          <a:xfrm>
            <a:off x="1991321" y="5284978"/>
            <a:ext cx="8247380" cy="1397000"/>
          </a:xfrm>
          <a:prstGeom prst="rect">
            <a:avLst/>
          </a:prstGeom>
        </p:spPr>
        <p:txBody>
          <a:bodyPr vert="horz" wrap="square" lIns="0" tIns="12700" rIns="0" bIns="0" rtlCol="0">
            <a:spAutoFit/>
          </a:bodyPr>
          <a:lstStyle/>
          <a:p>
            <a:pPr marL="12700" marR="5080">
              <a:lnSpc>
                <a:spcPct val="111100"/>
              </a:lnSpc>
              <a:spcBef>
                <a:spcPts val="100"/>
              </a:spcBef>
            </a:pPr>
            <a:r>
              <a:rPr sz="2700" spc="-265" dirty="0">
                <a:solidFill>
                  <a:srgbClr val="231F20"/>
                </a:solidFill>
                <a:latin typeface="Trebuchet MS"/>
                <a:cs typeface="Trebuchet MS"/>
              </a:rPr>
              <a:t>DURING</a:t>
            </a:r>
            <a:r>
              <a:rPr sz="2700" spc="-175" dirty="0">
                <a:solidFill>
                  <a:srgbClr val="231F20"/>
                </a:solidFill>
                <a:latin typeface="Trebuchet MS"/>
                <a:cs typeface="Trebuchet MS"/>
              </a:rPr>
              <a:t> </a:t>
            </a:r>
            <a:r>
              <a:rPr sz="2700" spc="-345" dirty="0">
                <a:solidFill>
                  <a:srgbClr val="231F20"/>
                </a:solidFill>
                <a:latin typeface="Trebuchet MS"/>
                <a:cs typeface="Trebuchet MS"/>
              </a:rPr>
              <a:t>THE</a:t>
            </a:r>
            <a:r>
              <a:rPr sz="2700" spc="-175" dirty="0">
                <a:solidFill>
                  <a:srgbClr val="231F20"/>
                </a:solidFill>
                <a:latin typeface="Trebuchet MS"/>
                <a:cs typeface="Trebuchet MS"/>
              </a:rPr>
              <a:t> </a:t>
            </a:r>
            <a:r>
              <a:rPr sz="2700" spc="-350" dirty="0">
                <a:solidFill>
                  <a:srgbClr val="231F20"/>
                </a:solidFill>
                <a:latin typeface="Trebuchet MS"/>
                <a:cs typeface="Trebuchet MS"/>
              </a:rPr>
              <a:t>WAR,</a:t>
            </a:r>
            <a:r>
              <a:rPr sz="2700" spc="-110" dirty="0">
                <a:solidFill>
                  <a:srgbClr val="231F20"/>
                </a:solidFill>
                <a:latin typeface="Trebuchet MS"/>
                <a:cs typeface="Trebuchet MS"/>
              </a:rPr>
              <a:t> </a:t>
            </a:r>
            <a:r>
              <a:rPr sz="2700" spc="-395" dirty="0">
                <a:solidFill>
                  <a:srgbClr val="CC072D"/>
                </a:solidFill>
                <a:latin typeface="Verdana"/>
                <a:cs typeface="Verdana"/>
              </a:rPr>
              <a:t>OUR</a:t>
            </a:r>
            <a:r>
              <a:rPr sz="2700" spc="-229" dirty="0">
                <a:solidFill>
                  <a:srgbClr val="CC072D"/>
                </a:solidFill>
                <a:latin typeface="Verdana"/>
                <a:cs typeface="Verdana"/>
              </a:rPr>
              <a:t> </a:t>
            </a:r>
            <a:r>
              <a:rPr sz="2700" spc="-375" dirty="0">
                <a:solidFill>
                  <a:srgbClr val="CC072D"/>
                </a:solidFill>
                <a:latin typeface="Verdana"/>
                <a:cs typeface="Verdana"/>
              </a:rPr>
              <a:t>MEDICAL</a:t>
            </a:r>
            <a:r>
              <a:rPr sz="2700" spc="-305" dirty="0">
                <a:solidFill>
                  <a:srgbClr val="CC072D"/>
                </a:solidFill>
                <a:latin typeface="Verdana"/>
                <a:cs typeface="Verdana"/>
              </a:rPr>
              <a:t> </a:t>
            </a:r>
            <a:r>
              <a:rPr sz="2700" spc="-390" dirty="0">
                <a:solidFill>
                  <a:srgbClr val="CC072D"/>
                </a:solidFill>
                <a:latin typeface="Verdana"/>
                <a:cs typeface="Verdana"/>
              </a:rPr>
              <a:t>SCIENTISTS</a:t>
            </a:r>
            <a:r>
              <a:rPr sz="2700" spc="-310" dirty="0">
                <a:solidFill>
                  <a:srgbClr val="CC072D"/>
                </a:solidFill>
                <a:latin typeface="Verdana"/>
                <a:cs typeface="Verdana"/>
              </a:rPr>
              <a:t> </a:t>
            </a:r>
            <a:r>
              <a:rPr sz="2700" spc="-455" dirty="0">
                <a:solidFill>
                  <a:srgbClr val="CC072D"/>
                </a:solidFill>
                <a:latin typeface="Verdana"/>
                <a:cs typeface="Verdana"/>
              </a:rPr>
              <a:t>AND</a:t>
            </a:r>
            <a:r>
              <a:rPr sz="2700" spc="-229" dirty="0">
                <a:solidFill>
                  <a:srgbClr val="CC072D"/>
                </a:solidFill>
                <a:latin typeface="Verdana"/>
                <a:cs typeface="Verdana"/>
              </a:rPr>
              <a:t> </a:t>
            </a:r>
            <a:r>
              <a:rPr sz="2700" spc="-405" dirty="0">
                <a:solidFill>
                  <a:srgbClr val="CC072D"/>
                </a:solidFill>
                <a:latin typeface="Verdana"/>
                <a:cs typeface="Verdana"/>
              </a:rPr>
              <a:t>DOCTORS </a:t>
            </a:r>
            <a:r>
              <a:rPr sz="2700" spc="-190" dirty="0">
                <a:solidFill>
                  <a:srgbClr val="231F20"/>
                </a:solidFill>
                <a:latin typeface="Trebuchet MS"/>
                <a:cs typeface="Trebuchet MS"/>
              </a:rPr>
              <a:t>SAVED</a:t>
            </a:r>
            <a:r>
              <a:rPr sz="2700" spc="-165" dirty="0">
                <a:solidFill>
                  <a:srgbClr val="231F20"/>
                </a:solidFill>
                <a:latin typeface="Trebuchet MS"/>
                <a:cs typeface="Trebuchet MS"/>
              </a:rPr>
              <a:t> </a:t>
            </a:r>
            <a:r>
              <a:rPr sz="2700" spc="-345" dirty="0">
                <a:solidFill>
                  <a:srgbClr val="231F20"/>
                </a:solidFill>
                <a:latin typeface="Trebuchet MS"/>
                <a:cs typeface="Trebuchet MS"/>
              </a:rPr>
              <a:t>THE</a:t>
            </a:r>
            <a:r>
              <a:rPr sz="2700" spc="-85" dirty="0">
                <a:solidFill>
                  <a:srgbClr val="231F20"/>
                </a:solidFill>
                <a:latin typeface="Trebuchet MS"/>
                <a:cs typeface="Trebuchet MS"/>
              </a:rPr>
              <a:t> </a:t>
            </a:r>
            <a:r>
              <a:rPr sz="2700" spc="-150" dirty="0">
                <a:solidFill>
                  <a:srgbClr val="231F20"/>
                </a:solidFill>
                <a:latin typeface="Trebuchet MS"/>
                <a:cs typeface="Trebuchet MS"/>
              </a:rPr>
              <a:t>LIVES</a:t>
            </a:r>
            <a:r>
              <a:rPr sz="2700" spc="-80" dirty="0">
                <a:solidFill>
                  <a:srgbClr val="231F20"/>
                </a:solidFill>
                <a:latin typeface="Trebuchet MS"/>
                <a:cs typeface="Trebuchet MS"/>
              </a:rPr>
              <a:t> </a:t>
            </a:r>
            <a:r>
              <a:rPr sz="2700" spc="-215" dirty="0">
                <a:solidFill>
                  <a:srgbClr val="231F20"/>
                </a:solidFill>
                <a:latin typeface="Trebuchet MS"/>
                <a:cs typeface="Trebuchet MS"/>
              </a:rPr>
              <a:t>OF</a:t>
            </a:r>
            <a:r>
              <a:rPr sz="2700" spc="-135" dirty="0">
                <a:solidFill>
                  <a:srgbClr val="231F20"/>
                </a:solidFill>
                <a:latin typeface="Trebuchet MS"/>
                <a:cs typeface="Trebuchet MS"/>
              </a:rPr>
              <a:t> </a:t>
            </a:r>
            <a:r>
              <a:rPr sz="2700" spc="-195" dirty="0">
                <a:solidFill>
                  <a:srgbClr val="231F20"/>
                </a:solidFill>
                <a:latin typeface="Trebuchet MS"/>
                <a:cs typeface="Trebuchet MS"/>
              </a:rPr>
              <a:t>SERVICEMEN</a:t>
            </a:r>
            <a:r>
              <a:rPr sz="2700" spc="-170" dirty="0">
                <a:solidFill>
                  <a:srgbClr val="231F20"/>
                </a:solidFill>
                <a:latin typeface="Trebuchet MS"/>
                <a:cs typeface="Trebuchet MS"/>
              </a:rPr>
              <a:t> </a:t>
            </a:r>
            <a:r>
              <a:rPr sz="2700" spc="-275" dirty="0">
                <a:solidFill>
                  <a:srgbClr val="231F20"/>
                </a:solidFill>
                <a:latin typeface="Trebuchet MS"/>
                <a:cs typeface="Trebuchet MS"/>
              </a:rPr>
              <a:t>AND</a:t>
            </a:r>
            <a:r>
              <a:rPr sz="2700" spc="-80" dirty="0">
                <a:solidFill>
                  <a:srgbClr val="231F20"/>
                </a:solidFill>
                <a:latin typeface="Trebuchet MS"/>
                <a:cs typeface="Trebuchet MS"/>
              </a:rPr>
              <a:t> </a:t>
            </a:r>
            <a:r>
              <a:rPr sz="2700" spc="-225" dirty="0">
                <a:solidFill>
                  <a:srgbClr val="231F20"/>
                </a:solidFill>
                <a:latin typeface="Trebuchet MS"/>
                <a:cs typeface="Trebuchet MS"/>
              </a:rPr>
              <a:t>CIVILIANS,</a:t>
            </a:r>
            <a:r>
              <a:rPr sz="2700" spc="-105" dirty="0">
                <a:solidFill>
                  <a:srgbClr val="231F20"/>
                </a:solidFill>
                <a:latin typeface="Trebuchet MS"/>
                <a:cs typeface="Trebuchet MS"/>
              </a:rPr>
              <a:t> </a:t>
            </a:r>
            <a:r>
              <a:rPr sz="2700" spc="-285" dirty="0">
                <a:solidFill>
                  <a:srgbClr val="231F20"/>
                </a:solidFill>
                <a:latin typeface="Trebuchet MS"/>
                <a:cs typeface="Trebuchet MS"/>
              </a:rPr>
              <a:t>OPERATING </a:t>
            </a:r>
            <a:r>
              <a:rPr sz="2700" spc="-305" dirty="0">
                <a:solidFill>
                  <a:srgbClr val="231F20"/>
                </a:solidFill>
                <a:latin typeface="Trebuchet MS"/>
                <a:cs typeface="Trebuchet MS"/>
              </a:rPr>
              <a:t>ON</a:t>
            </a:r>
            <a:r>
              <a:rPr sz="2700" spc="-175" dirty="0">
                <a:solidFill>
                  <a:srgbClr val="231F20"/>
                </a:solidFill>
                <a:latin typeface="Trebuchet MS"/>
                <a:cs typeface="Trebuchet MS"/>
              </a:rPr>
              <a:t> </a:t>
            </a:r>
            <a:r>
              <a:rPr sz="2700" spc="-275" dirty="0">
                <a:solidFill>
                  <a:srgbClr val="231F20"/>
                </a:solidFill>
                <a:latin typeface="Trebuchet MS"/>
                <a:cs typeface="Trebuchet MS"/>
              </a:rPr>
              <a:t>AND</a:t>
            </a:r>
            <a:r>
              <a:rPr sz="2700" spc="-165" dirty="0">
                <a:solidFill>
                  <a:srgbClr val="231F20"/>
                </a:solidFill>
                <a:latin typeface="Trebuchet MS"/>
                <a:cs typeface="Trebuchet MS"/>
              </a:rPr>
              <a:t> </a:t>
            </a:r>
            <a:r>
              <a:rPr sz="2700" spc="-320" dirty="0">
                <a:solidFill>
                  <a:srgbClr val="231F20"/>
                </a:solidFill>
                <a:latin typeface="Trebuchet MS"/>
                <a:cs typeface="Trebuchet MS"/>
              </a:rPr>
              <a:t>TREATING</a:t>
            </a:r>
            <a:r>
              <a:rPr sz="2700" spc="-165" dirty="0">
                <a:solidFill>
                  <a:srgbClr val="231F20"/>
                </a:solidFill>
                <a:latin typeface="Trebuchet MS"/>
                <a:cs typeface="Trebuchet MS"/>
              </a:rPr>
              <a:t> </a:t>
            </a:r>
            <a:r>
              <a:rPr sz="2700" spc="-345" dirty="0">
                <a:solidFill>
                  <a:srgbClr val="231F20"/>
                </a:solidFill>
                <a:latin typeface="Trebuchet MS"/>
                <a:cs typeface="Trebuchet MS"/>
              </a:rPr>
              <a:t>THE</a:t>
            </a:r>
            <a:r>
              <a:rPr sz="2700" spc="-165" dirty="0">
                <a:solidFill>
                  <a:srgbClr val="231F20"/>
                </a:solidFill>
                <a:latin typeface="Trebuchet MS"/>
                <a:cs typeface="Trebuchet MS"/>
              </a:rPr>
              <a:t> </a:t>
            </a:r>
            <a:r>
              <a:rPr sz="2700" spc="-240" dirty="0">
                <a:solidFill>
                  <a:srgbClr val="231F20"/>
                </a:solidFill>
                <a:latin typeface="Trebuchet MS"/>
                <a:cs typeface="Trebuchet MS"/>
              </a:rPr>
              <a:t>WOUNDED</a:t>
            </a:r>
            <a:r>
              <a:rPr sz="2700" spc="-170" dirty="0">
                <a:solidFill>
                  <a:srgbClr val="231F20"/>
                </a:solidFill>
                <a:latin typeface="Trebuchet MS"/>
                <a:cs typeface="Trebuchet MS"/>
              </a:rPr>
              <a:t> </a:t>
            </a:r>
            <a:r>
              <a:rPr sz="2700" spc="-275" dirty="0">
                <a:solidFill>
                  <a:srgbClr val="231F20"/>
                </a:solidFill>
                <a:latin typeface="Trebuchet MS"/>
                <a:cs typeface="Trebuchet MS"/>
              </a:rPr>
              <a:t>AND</a:t>
            </a:r>
            <a:r>
              <a:rPr sz="2700" spc="-80" dirty="0">
                <a:solidFill>
                  <a:srgbClr val="231F20"/>
                </a:solidFill>
                <a:latin typeface="Trebuchet MS"/>
                <a:cs typeface="Trebuchet MS"/>
              </a:rPr>
              <a:t> </a:t>
            </a:r>
            <a:r>
              <a:rPr sz="2700" spc="-20" dirty="0">
                <a:solidFill>
                  <a:srgbClr val="231F20"/>
                </a:solidFill>
                <a:latin typeface="Trebuchet MS"/>
                <a:cs typeface="Trebuchet MS"/>
              </a:rPr>
              <a:t>SICK</a:t>
            </a:r>
            <a:endParaRPr sz="2700">
              <a:latin typeface="Trebuchet MS"/>
              <a:cs typeface="Trebuchet MS"/>
            </a:endParaRPr>
          </a:p>
        </p:txBody>
      </p:sp>
      <p:pic>
        <p:nvPicPr>
          <p:cNvPr id="30" name="image8.png">
            <a:extLst>
              <a:ext uri="{FF2B5EF4-FFF2-40B4-BE49-F238E27FC236}">
                <a16:creationId xmlns:a16="http://schemas.microsoft.com/office/drawing/2014/main" id="{B6F32EE3-5C56-82F9-6BDA-77FC2EDA1188}"/>
              </a:ext>
            </a:extLst>
          </p:cNvPr>
          <p:cNvPicPr/>
          <p:nvPr/>
        </p:nvPicPr>
        <p:blipFill>
          <a:blip r:embed="rId11" cstate="print"/>
          <a:stretch>
            <a:fillRect/>
          </a:stretch>
        </p:blipFill>
        <p:spPr>
          <a:xfrm>
            <a:off x="2658464" y="1823847"/>
            <a:ext cx="3234882" cy="2979648"/>
          </a:xfrm>
          <a:prstGeom prst="rect">
            <a:avLst/>
          </a:prstGeom>
          <a:ln w="12700">
            <a:miter lim="400000"/>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811321" y="718717"/>
            <a:ext cx="189865" cy="320040"/>
          </a:xfrm>
          <a:prstGeom prst="rect">
            <a:avLst/>
          </a:prstGeom>
        </p:spPr>
        <p:txBody>
          <a:bodyPr vert="horz" wrap="square" lIns="0" tIns="16510" rIns="0" bIns="0" rtlCol="0">
            <a:spAutoFit/>
          </a:bodyPr>
          <a:lstStyle/>
          <a:p>
            <a:pPr marL="12700">
              <a:lnSpc>
                <a:spcPct val="100000"/>
              </a:lnSpc>
              <a:spcBef>
                <a:spcPts val="130"/>
              </a:spcBef>
            </a:pPr>
            <a:r>
              <a:rPr sz="1900" b="1" spc="170" dirty="0">
                <a:solidFill>
                  <a:srgbClr val="FFFFFF"/>
                </a:solidFill>
                <a:latin typeface="Arial"/>
                <a:cs typeface="Arial"/>
              </a:rPr>
              <a:t>9</a:t>
            </a:r>
            <a:endParaRPr sz="1900">
              <a:latin typeface="Arial"/>
              <a:cs typeface="Arial"/>
            </a:endParaRPr>
          </a:p>
        </p:txBody>
      </p:sp>
      <p:grpSp>
        <p:nvGrpSpPr>
          <p:cNvPr id="3" name="object 3"/>
          <p:cNvGrpSpPr/>
          <p:nvPr/>
        </p:nvGrpSpPr>
        <p:grpSpPr>
          <a:xfrm>
            <a:off x="470230" y="542048"/>
            <a:ext cx="569595" cy="572135"/>
            <a:chOff x="470230" y="542048"/>
            <a:chExt cx="569595" cy="572135"/>
          </a:xfrm>
        </p:grpSpPr>
        <p:sp>
          <p:nvSpPr>
            <p:cNvPr id="4" name="object 4"/>
            <p:cNvSpPr/>
            <p:nvPr/>
          </p:nvSpPr>
          <p:spPr>
            <a:xfrm>
              <a:off x="621969" y="542048"/>
              <a:ext cx="266065" cy="572135"/>
            </a:xfrm>
            <a:custGeom>
              <a:avLst/>
              <a:gdLst/>
              <a:ahLst/>
              <a:cxnLst/>
              <a:rect l="l" t="t" r="r" b="b"/>
              <a:pathLst>
                <a:path w="266065" h="572135">
                  <a:moveTo>
                    <a:pt x="264668" y="118198"/>
                  </a:moveTo>
                  <a:lnTo>
                    <a:pt x="250444" y="71716"/>
                  </a:lnTo>
                  <a:lnTo>
                    <a:pt x="221411" y="34201"/>
                  </a:lnTo>
                  <a:lnTo>
                    <a:pt x="181038" y="9131"/>
                  </a:lnTo>
                  <a:lnTo>
                    <a:pt x="132765" y="0"/>
                  </a:lnTo>
                  <a:lnTo>
                    <a:pt x="84505" y="9131"/>
                  </a:lnTo>
                  <a:lnTo>
                    <a:pt x="44145" y="34201"/>
                  </a:lnTo>
                  <a:lnTo>
                    <a:pt x="15113" y="71716"/>
                  </a:lnTo>
                  <a:lnTo>
                    <a:pt x="889" y="118198"/>
                  </a:lnTo>
                  <a:lnTo>
                    <a:pt x="0" y="128282"/>
                  </a:lnTo>
                  <a:lnTo>
                    <a:pt x="0" y="346964"/>
                  </a:lnTo>
                  <a:lnTo>
                    <a:pt x="37934" y="346964"/>
                  </a:lnTo>
                  <a:lnTo>
                    <a:pt x="37934" y="224955"/>
                  </a:lnTo>
                  <a:lnTo>
                    <a:pt x="37934" y="128257"/>
                  </a:lnTo>
                  <a:lnTo>
                    <a:pt x="50241" y="86563"/>
                  </a:lnTo>
                  <a:lnTo>
                    <a:pt x="99288" y="44272"/>
                  </a:lnTo>
                  <a:lnTo>
                    <a:pt x="132765" y="38125"/>
                  </a:lnTo>
                  <a:lnTo>
                    <a:pt x="166268" y="44272"/>
                  </a:lnTo>
                  <a:lnTo>
                    <a:pt x="194525" y="61163"/>
                  </a:lnTo>
                  <a:lnTo>
                    <a:pt x="215315" y="86563"/>
                  </a:lnTo>
                  <a:lnTo>
                    <a:pt x="226390" y="118198"/>
                  </a:lnTo>
                  <a:lnTo>
                    <a:pt x="264668" y="118198"/>
                  </a:lnTo>
                  <a:close/>
                </a:path>
                <a:path w="266065" h="572135">
                  <a:moveTo>
                    <a:pt x="265557" y="224955"/>
                  </a:moveTo>
                  <a:lnTo>
                    <a:pt x="227622" y="224955"/>
                  </a:lnTo>
                  <a:lnTo>
                    <a:pt x="227622" y="346964"/>
                  </a:lnTo>
                  <a:lnTo>
                    <a:pt x="227622" y="443661"/>
                  </a:lnTo>
                  <a:lnTo>
                    <a:pt x="215315" y="485368"/>
                  </a:lnTo>
                  <a:lnTo>
                    <a:pt x="166268" y="527659"/>
                  </a:lnTo>
                  <a:lnTo>
                    <a:pt x="132778" y="533793"/>
                  </a:lnTo>
                  <a:lnTo>
                    <a:pt x="99288" y="527659"/>
                  </a:lnTo>
                  <a:lnTo>
                    <a:pt x="71031" y="510768"/>
                  </a:lnTo>
                  <a:lnTo>
                    <a:pt x="50241" y="485368"/>
                  </a:lnTo>
                  <a:lnTo>
                    <a:pt x="39166" y="453720"/>
                  </a:lnTo>
                  <a:lnTo>
                    <a:pt x="889" y="453720"/>
                  </a:lnTo>
                  <a:lnTo>
                    <a:pt x="15113" y="500214"/>
                  </a:lnTo>
                  <a:lnTo>
                    <a:pt x="44132" y="537730"/>
                  </a:lnTo>
                  <a:lnTo>
                    <a:pt x="84505" y="562800"/>
                  </a:lnTo>
                  <a:lnTo>
                    <a:pt x="132778" y="571919"/>
                  </a:lnTo>
                  <a:lnTo>
                    <a:pt x="181038" y="562800"/>
                  </a:lnTo>
                  <a:lnTo>
                    <a:pt x="221411" y="537730"/>
                  </a:lnTo>
                  <a:lnTo>
                    <a:pt x="250444" y="500214"/>
                  </a:lnTo>
                  <a:lnTo>
                    <a:pt x="264680" y="453720"/>
                  </a:lnTo>
                  <a:lnTo>
                    <a:pt x="265557" y="443636"/>
                  </a:lnTo>
                  <a:lnTo>
                    <a:pt x="265557" y="224955"/>
                  </a:lnTo>
                  <a:close/>
                </a:path>
              </a:pathLst>
            </a:custGeom>
            <a:solidFill>
              <a:srgbClr val="006DAC"/>
            </a:solidFill>
          </p:spPr>
          <p:txBody>
            <a:bodyPr wrap="square" lIns="0" tIns="0" rIns="0" bIns="0" rtlCol="0"/>
            <a:lstStyle/>
            <a:p>
              <a:endParaRPr/>
            </a:p>
          </p:txBody>
        </p:sp>
        <p:sp>
          <p:nvSpPr>
            <p:cNvPr id="5" name="object 5"/>
            <p:cNvSpPr/>
            <p:nvPr/>
          </p:nvSpPr>
          <p:spPr>
            <a:xfrm>
              <a:off x="470230" y="694562"/>
              <a:ext cx="569595" cy="267335"/>
            </a:xfrm>
            <a:custGeom>
              <a:avLst/>
              <a:gdLst/>
              <a:ahLst/>
              <a:cxnLst/>
              <a:rect l="l" t="t" r="r" b="b"/>
              <a:pathLst>
                <a:path w="569594" h="267334">
                  <a:moveTo>
                    <a:pt x="345224" y="228777"/>
                  </a:moveTo>
                  <a:lnTo>
                    <a:pt x="127609" y="228777"/>
                  </a:lnTo>
                  <a:lnTo>
                    <a:pt x="122555" y="228346"/>
                  </a:lnTo>
                  <a:lnTo>
                    <a:pt x="86118" y="216420"/>
                  </a:lnTo>
                  <a:lnTo>
                    <a:pt x="44030" y="167119"/>
                  </a:lnTo>
                  <a:lnTo>
                    <a:pt x="37934" y="133451"/>
                  </a:lnTo>
                  <a:lnTo>
                    <a:pt x="44030" y="99809"/>
                  </a:lnTo>
                  <a:lnTo>
                    <a:pt x="60845" y="71399"/>
                  </a:lnTo>
                  <a:lnTo>
                    <a:pt x="86118" y="50507"/>
                  </a:lnTo>
                  <a:lnTo>
                    <a:pt x="117602" y="39370"/>
                  </a:lnTo>
                  <a:lnTo>
                    <a:pt x="117602" y="914"/>
                  </a:lnTo>
                  <a:lnTo>
                    <a:pt x="71335" y="15201"/>
                  </a:lnTo>
                  <a:lnTo>
                    <a:pt x="34010" y="44373"/>
                  </a:lnTo>
                  <a:lnTo>
                    <a:pt x="9080" y="84950"/>
                  </a:lnTo>
                  <a:lnTo>
                    <a:pt x="0" y="133451"/>
                  </a:lnTo>
                  <a:lnTo>
                    <a:pt x="9080" y="181965"/>
                  </a:lnTo>
                  <a:lnTo>
                    <a:pt x="34010" y="222542"/>
                  </a:lnTo>
                  <a:lnTo>
                    <a:pt x="71335" y="251714"/>
                  </a:lnTo>
                  <a:lnTo>
                    <a:pt x="117602" y="266001"/>
                  </a:lnTo>
                  <a:lnTo>
                    <a:pt x="127635" y="266903"/>
                  </a:lnTo>
                  <a:lnTo>
                    <a:pt x="223824" y="266903"/>
                  </a:lnTo>
                  <a:lnTo>
                    <a:pt x="345224" y="266903"/>
                  </a:lnTo>
                  <a:lnTo>
                    <a:pt x="345224" y="228777"/>
                  </a:lnTo>
                  <a:close/>
                </a:path>
                <a:path w="569594" h="267334">
                  <a:moveTo>
                    <a:pt x="569061" y="133451"/>
                  </a:moveTo>
                  <a:lnTo>
                    <a:pt x="559968" y="84950"/>
                  </a:lnTo>
                  <a:lnTo>
                    <a:pt x="535038" y="44373"/>
                  </a:lnTo>
                  <a:lnTo>
                    <a:pt x="497700" y="15201"/>
                  </a:lnTo>
                  <a:lnTo>
                    <a:pt x="451446" y="901"/>
                  </a:lnTo>
                  <a:lnTo>
                    <a:pt x="441401" y="0"/>
                  </a:lnTo>
                  <a:lnTo>
                    <a:pt x="223824" y="0"/>
                  </a:lnTo>
                  <a:lnTo>
                    <a:pt x="223824" y="38138"/>
                  </a:lnTo>
                  <a:lnTo>
                    <a:pt x="441439" y="38138"/>
                  </a:lnTo>
                  <a:lnTo>
                    <a:pt x="446506" y="38569"/>
                  </a:lnTo>
                  <a:lnTo>
                    <a:pt x="482917" y="50495"/>
                  </a:lnTo>
                  <a:lnTo>
                    <a:pt x="525005" y="99796"/>
                  </a:lnTo>
                  <a:lnTo>
                    <a:pt x="531114" y="133451"/>
                  </a:lnTo>
                  <a:lnTo>
                    <a:pt x="525005" y="167106"/>
                  </a:lnTo>
                  <a:lnTo>
                    <a:pt x="508190" y="195516"/>
                  </a:lnTo>
                  <a:lnTo>
                    <a:pt x="482917" y="216408"/>
                  </a:lnTo>
                  <a:lnTo>
                    <a:pt x="451446" y="227533"/>
                  </a:lnTo>
                  <a:lnTo>
                    <a:pt x="451446" y="265988"/>
                  </a:lnTo>
                  <a:lnTo>
                    <a:pt x="497700" y="251714"/>
                  </a:lnTo>
                  <a:lnTo>
                    <a:pt x="535038" y="222542"/>
                  </a:lnTo>
                  <a:lnTo>
                    <a:pt x="559968" y="181965"/>
                  </a:lnTo>
                  <a:lnTo>
                    <a:pt x="569061" y="133451"/>
                  </a:lnTo>
                  <a:close/>
                </a:path>
              </a:pathLst>
            </a:custGeom>
            <a:solidFill>
              <a:srgbClr val="FEBF48"/>
            </a:solidFill>
          </p:spPr>
          <p:txBody>
            <a:bodyPr wrap="square" lIns="0" tIns="0" rIns="0" bIns="0" rtlCol="0"/>
            <a:lstStyle/>
            <a:p>
              <a:endParaRPr/>
            </a:p>
          </p:txBody>
        </p:sp>
        <p:pic>
          <p:nvPicPr>
            <p:cNvPr id="6" name="object 6"/>
            <p:cNvPicPr/>
            <p:nvPr/>
          </p:nvPicPr>
          <p:blipFill>
            <a:blip r:embed="rId2" cstate="print"/>
            <a:stretch>
              <a:fillRect/>
            </a:stretch>
          </p:blipFill>
          <p:spPr>
            <a:xfrm>
              <a:off x="501115" y="577418"/>
              <a:ext cx="87248" cy="87706"/>
            </a:xfrm>
            <a:prstGeom prst="rect">
              <a:avLst/>
            </a:prstGeom>
          </p:spPr>
        </p:pic>
        <p:pic>
          <p:nvPicPr>
            <p:cNvPr id="7" name="object 7"/>
            <p:cNvPicPr/>
            <p:nvPr/>
          </p:nvPicPr>
          <p:blipFill>
            <a:blip r:embed="rId3" cstate="print"/>
            <a:stretch>
              <a:fillRect/>
            </a:stretch>
          </p:blipFill>
          <p:spPr>
            <a:xfrm>
              <a:off x="921144" y="577418"/>
              <a:ext cx="87249" cy="87706"/>
            </a:xfrm>
            <a:prstGeom prst="rect">
              <a:avLst/>
            </a:prstGeom>
          </p:spPr>
        </p:pic>
        <p:pic>
          <p:nvPicPr>
            <p:cNvPr id="8" name="object 8"/>
            <p:cNvPicPr/>
            <p:nvPr/>
          </p:nvPicPr>
          <p:blipFill>
            <a:blip r:embed="rId3" cstate="print"/>
            <a:stretch>
              <a:fillRect/>
            </a:stretch>
          </p:blipFill>
          <p:spPr>
            <a:xfrm>
              <a:off x="501115" y="990904"/>
              <a:ext cx="87248" cy="87706"/>
            </a:xfrm>
            <a:prstGeom prst="rect">
              <a:avLst/>
            </a:prstGeom>
          </p:spPr>
        </p:pic>
        <p:pic>
          <p:nvPicPr>
            <p:cNvPr id="9" name="object 9"/>
            <p:cNvPicPr/>
            <p:nvPr/>
          </p:nvPicPr>
          <p:blipFill>
            <a:blip r:embed="rId2" cstate="print"/>
            <a:stretch>
              <a:fillRect/>
            </a:stretch>
          </p:blipFill>
          <p:spPr>
            <a:xfrm>
              <a:off x="921144" y="990904"/>
              <a:ext cx="87249" cy="87706"/>
            </a:xfrm>
            <a:prstGeom prst="rect">
              <a:avLst/>
            </a:prstGeom>
          </p:spPr>
        </p:pic>
      </p:grpSp>
      <p:pic>
        <p:nvPicPr>
          <p:cNvPr id="10" name="object 10"/>
          <p:cNvPicPr/>
          <p:nvPr/>
        </p:nvPicPr>
        <p:blipFill>
          <a:blip r:embed="rId4" cstate="print"/>
          <a:stretch>
            <a:fillRect/>
          </a:stretch>
        </p:blipFill>
        <p:spPr>
          <a:xfrm>
            <a:off x="1153092" y="577418"/>
            <a:ext cx="577790" cy="501192"/>
          </a:xfrm>
          <a:prstGeom prst="rect">
            <a:avLst/>
          </a:prstGeom>
        </p:spPr>
      </p:pic>
      <p:sp>
        <p:nvSpPr>
          <p:cNvPr id="11" name="object 11"/>
          <p:cNvSpPr txBox="1"/>
          <p:nvPr/>
        </p:nvSpPr>
        <p:spPr>
          <a:xfrm>
            <a:off x="2726601" y="425258"/>
            <a:ext cx="6363970" cy="269304"/>
          </a:xfrm>
          <a:prstGeom prst="rect">
            <a:avLst/>
          </a:prstGeom>
        </p:spPr>
        <p:txBody>
          <a:bodyPr vert="horz" wrap="square" lIns="0" tIns="12700" rIns="0" bIns="0" rtlCol="0">
            <a:spAutoFit/>
          </a:bodyPr>
          <a:lstStyle/>
          <a:p>
            <a:pPr marL="12700">
              <a:lnSpc>
                <a:spcPts val="1980"/>
              </a:lnSpc>
              <a:spcBef>
                <a:spcPts val="100"/>
              </a:spcBef>
            </a:pPr>
            <a:r>
              <a:rPr sz="2400" b="1" spc="-250" dirty="0">
                <a:solidFill>
                  <a:srgbClr val="D2232A"/>
                </a:solidFill>
                <a:latin typeface="Verdana"/>
                <a:cs typeface="Verdana"/>
              </a:rPr>
              <a:t>UKRAINE’S</a:t>
            </a:r>
            <a:r>
              <a:rPr sz="2400" b="1" spc="-15" dirty="0">
                <a:solidFill>
                  <a:srgbClr val="D2232A"/>
                </a:solidFill>
                <a:latin typeface="Verdana"/>
                <a:cs typeface="Verdana"/>
              </a:rPr>
              <a:t> </a:t>
            </a:r>
            <a:r>
              <a:rPr sz="2400" b="1" spc="-350" dirty="0">
                <a:solidFill>
                  <a:srgbClr val="D2232A"/>
                </a:solidFill>
                <a:latin typeface="Verdana"/>
                <a:cs typeface="Verdana"/>
              </a:rPr>
              <a:t>MILITARY</a:t>
            </a:r>
            <a:r>
              <a:rPr sz="2400" b="1" spc="-90" dirty="0">
                <a:solidFill>
                  <a:srgbClr val="D2232A"/>
                </a:solidFill>
                <a:latin typeface="Verdana"/>
                <a:cs typeface="Verdana"/>
              </a:rPr>
              <a:t> </a:t>
            </a:r>
            <a:r>
              <a:rPr sz="2400" b="1" spc="-265" dirty="0">
                <a:solidFill>
                  <a:srgbClr val="D2232A"/>
                </a:solidFill>
                <a:latin typeface="Verdana"/>
                <a:cs typeface="Verdana"/>
              </a:rPr>
              <a:t>MEDICAL</a:t>
            </a:r>
            <a:r>
              <a:rPr sz="2400" b="1" spc="-70" dirty="0">
                <a:solidFill>
                  <a:srgbClr val="D2232A"/>
                </a:solidFill>
                <a:latin typeface="Verdana"/>
                <a:cs typeface="Verdana"/>
              </a:rPr>
              <a:t> </a:t>
            </a:r>
            <a:r>
              <a:rPr sz="2400" b="1" spc="-290" dirty="0">
                <a:solidFill>
                  <a:srgbClr val="D2232A"/>
                </a:solidFill>
                <a:latin typeface="Verdana"/>
                <a:cs typeface="Verdana"/>
              </a:rPr>
              <a:t>DOCTRINE</a:t>
            </a:r>
            <a:endParaRPr sz="2400" dirty="0">
              <a:latin typeface="Verdana"/>
              <a:cs typeface="Verdana"/>
            </a:endParaRPr>
          </a:p>
        </p:txBody>
      </p:sp>
      <p:sp>
        <p:nvSpPr>
          <p:cNvPr id="12" name="object 12"/>
          <p:cNvSpPr txBox="1"/>
          <p:nvPr/>
        </p:nvSpPr>
        <p:spPr>
          <a:xfrm>
            <a:off x="1123858" y="974406"/>
            <a:ext cx="6836409" cy="2845651"/>
          </a:xfrm>
          <a:prstGeom prst="rect">
            <a:avLst/>
          </a:prstGeom>
        </p:spPr>
        <p:txBody>
          <a:bodyPr vert="horz" wrap="square" lIns="0" tIns="173990" rIns="0" bIns="0" rtlCol="0">
            <a:spAutoFit/>
          </a:bodyPr>
          <a:lstStyle/>
          <a:p>
            <a:pPr marL="12700">
              <a:lnSpc>
                <a:spcPct val="100000"/>
              </a:lnSpc>
              <a:spcBef>
                <a:spcPts val="1770"/>
              </a:spcBef>
            </a:pPr>
            <a:r>
              <a:rPr sz="2500" spc="-295" dirty="0">
                <a:solidFill>
                  <a:srgbClr val="231F20"/>
                </a:solidFill>
                <a:latin typeface="Verdana"/>
                <a:cs typeface="Verdana"/>
              </a:rPr>
              <a:t>The</a:t>
            </a:r>
            <a:r>
              <a:rPr sz="2500" spc="-204" dirty="0">
                <a:solidFill>
                  <a:srgbClr val="231F20"/>
                </a:solidFill>
                <a:latin typeface="Verdana"/>
                <a:cs typeface="Verdana"/>
              </a:rPr>
              <a:t> </a:t>
            </a:r>
            <a:r>
              <a:rPr sz="2500" spc="-220" dirty="0">
                <a:solidFill>
                  <a:srgbClr val="231F20"/>
                </a:solidFill>
                <a:latin typeface="Verdana"/>
                <a:cs typeface="Verdana"/>
              </a:rPr>
              <a:t>Military</a:t>
            </a:r>
            <a:r>
              <a:rPr sz="2500" spc="-275" dirty="0">
                <a:solidFill>
                  <a:srgbClr val="231F20"/>
                </a:solidFill>
                <a:latin typeface="Verdana"/>
                <a:cs typeface="Verdana"/>
              </a:rPr>
              <a:t> </a:t>
            </a:r>
            <a:r>
              <a:rPr sz="2500" spc="-185" dirty="0">
                <a:solidFill>
                  <a:srgbClr val="231F20"/>
                </a:solidFill>
                <a:latin typeface="Verdana"/>
                <a:cs typeface="Verdana"/>
              </a:rPr>
              <a:t>Medical</a:t>
            </a:r>
            <a:r>
              <a:rPr sz="2500" spc="-200" dirty="0">
                <a:solidFill>
                  <a:srgbClr val="231F20"/>
                </a:solidFill>
                <a:latin typeface="Verdana"/>
                <a:cs typeface="Verdana"/>
              </a:rPr>
              <a:t> </a:t>
            </a:r>
            <a:r>
              <a:rPr sz="2500" spc="-45" dirty="0">
                <a:solidFill>
                  <a:srgbClr val="231F20"/>
                </a:solidFill>
                <a:latin typeface="Verdana"/>
                <a:cs typeface="Verdana"/>
              </a:rPr>
              <a:t>Doctrine</a:t>
            </a:r>
            <a:endParaRPr sz="2500" dirty="0">
              <a:latin typeface="Verdana"/>
              <a:cs typeface="Verdana"/>
            </a:endParaRPr>
          </a:p>
          <a:p>
            <a:pPr marL="12700" marR="316865">
              <a:lnSpc>
                <a:spcPct val="115700"/>
              </a:lnSpc>
              <a:spcBef>
                <a:spcPts val="925"/>
              </a:spcBef>
            </a:pPr>
            <a:r>
              <a:rPr sz="2000" spc="-105" dirty="0">
                <a:solidFill>
                  <a:srgbClr val="231F20"/>
                </a:solidFill>
                <a:latin typeface="Trebuchet MS"/>
                <a:cs typeface="Trebuchet MS"/>
              </a:rPr>
              <a:t>defines</a:t>
            </a:r>
            <a:r>
              <a:rPr sz="2000" spc="-95" dirty="0">
                <a:solidFill>
                  <a:srgbClr val="231F20"/>
                </a:solidFill>
                <a:latin typeface="Trebuchet MS"/>
                <a:cs typeface="Trebuchet MS"/>
              </a:rPr>
              <a:t> </a:t>
            </a:r>
            <a:r>
              <a:rPr sz="2000" spc="-180" dirty="0">
                <a:solidFill>
                  <a:srgbClr val="231F20"/>
                </a:solidFill>
                <a:latin typeface="Trebuchet MS"/>
                <a:cs typeface="Trebuchet MS"/>
              </a:rPr>
              <a:t>the</a:t>
            </a:r>
            <a:r>
              <a:rPr sz="2000" spc="-60" dirty="0">
                <a:solidFill>
                  <a:srgbClr val="231F20"/>
                </a:solidFill>
                <a:latin typeface="Trebuchet MS"/>
                <a:cs typeface="Trebuchet MS"/>
              </a:rPr>
              <a:t> </a:t>
            </a:r>
            <a:r>
              <a:rPr sz="2000" spc="-95" dirty="0">
                <a:solidFill>
                  <a:srgbClr val="231F20"/>
                </a:solidFill>
                <a:latin typeface="Trebuchet MS"/>
                <a:cs typeface="Trebuchet MS"/>
              </a:rPr>
              <a:t>rules</a:t>
            </a:r>
            <a:r>
              <a:rPr sz="2000" spc="-65" dirty="0">
                <a:solidFill>
                  <a:srgbClr val="231F20"/>
                </a:solidFill>
                <a:latin typeface="Trebuchet MS"/>
                <a:cs typeface="Trebuchet MS"/>
              </a:rPr>
              <a:t> </a:t>
            </a:r>
            <a:r>
              <a:rPr sz="2000" spc="-85" dirty="0">
                <a:solidFill>
                  <a:srgbClr val="231F20"/>
                </a:solidFill>
                <a:latin typeface="Trebuchet MS"/>
                <a:cs typeface="Trebuchet MS"/>
              </a:rPr>
              <a:t>and</a:t>
            </a:r>
            <a:r>
              <a:rPr sz="2000" spc="-60" dirty="0">
                <a:solidFill>
                  <a:srgbClr val="231F20"/>
                </a:solidFill>
                <a:latin typeface="Trebuchet MS"/>
                <a:cs typeface="Trebuchet MS"/>
              </a:rPr>
              <a:t> </a:t>
            </a:r>
            <a:r>
              <a:rPr sz="2000" spc="-110" dirty="0">
                <a:solidFill>
                  <a:srgbClr val="231F20"/>
                </a:solidFill>
                <a:latin typeface="Trebuchet MS"/>
                <a:cs typeface="Trebuchet MS"/>
              </a:rPr>
              <a:t>principles</a:t>
            </a:r>
            <a:r>
              <a:rPr sz="2000" spc="-95" dirty="0">
                <a:solidFill>
                  <a:srgbClr val="231F20"/>
                </a:solidFill>
                <a:latin typeface="Trebuchet MS"/>
                <a:cs typeface="Trebuchet MS"/>
              </a:rPr>
              <a:t> </a:t>
            </a:r>
            <a:r>
              <a:rPr sz="2000" spc="-175" dirty="0">
                <a:solidFill>
                  <a:srgbClr val="231F20"/>
                </a:solidFill>
                <a:latin typeface="Trebuchet MS"/>
                <a:cs typeface="Trebuchet MS"/>
              </a:rPr>
              <a:t>for</a:t>
            </a:r>
            <a:r>
              <a:rPr sz="2000" spc="-100" dirty="0">
                <a:solidFill>
                  <a:srgbClr val="231F20"/>
                </a:solidFill>
                <a:latin typeface="Trebuchet MS"/>
                <a:cs typeface="Trebuchet MS"/>
              </a:rPr>
              <a:t> </a:t>
            </a:r>
            <a:r>
              <a:rPr sz="2000" spc="-90" dirty="0">
                <a:solidFill>
                  <a:srgbClr val="231F20"/>
                </a:solidFill>
                <a:latin typeface="Trebuchet MS"/>
                <a:cs typeface="Trebuchet MS"/>
              </a:rPr>
              <a:t>organising</a:t>
            </a:r>
            <a:r>
              <a:rPr sz="2000" spc="-95" dirty="0">
                <a:solidFill>
                  <a:srgbClr val="231F20"/>
                </a:solidFill>
                <a:latin typeface="Trebuchet MS"/>
                <a:cs typeface="Trebuchet MS"/>
              </a:rPr>
              <a:t> </a:t>
            </a:r>
            <a:r>
              <a:rPr sz="2000" spc="-180" dirty="0">
                <a:solidFill>
                  <a:srgbClr val="231F20"/>
                </a:solidFill>
                <a:latin typeface="Trebuchet MS"/>
                <a:cs typeface="Trebuchet MS"/>
              </a:rPr>
              <a:t>the</a:t>
            </a:r>
            <a:r>
              <a:rPr sz="2000" spc="-60" dirty="0">
                <a:solidFill>
                  <a:srgbClr val="231F20"/>
                </a:solidFill>
                <a:latin typeface="Trebuchet MS"/>
                <a:cs typeface="Trebuchet MS"/>
              </a:rPr>
              <a:t> </a:t>
            </a:r>
            <a:r>
              <a:rPr sz="2000" spc="-135" dirty="0">
                <a:solidFill>
                  <a:srgbClr val="231F20"/>
                </a:solidFill>
                <a:latin typeface="Trebuchet MS"/>
                <a:cs typeface="Trebuchet MS"/>
              </a:rPr>
              <a:t>activities</a:t>
            </a:r>
            <a:r>
              <a:rPr sz="2000" spc="-65" dirty="0">
                <a:solidFill>
                  <a:srgbClr val="231F20"/>
                </a:solidFill>
                <a:latin typeface="Trebuchet MS"/>
                <a:cs typeface="Trebuchet MS"/>
              </a:rPr>
              <a:t> </a:t>
            </a:r>
            <a:r>
              <a:rPr sz="2000" spc="-160" dirty="0">
                <a:solidFill>
                  <a:srgbClr val="231F20"/>
                </a:solidFill>
                <a:latin typeface="Trebuchet MS"/>
                <a:cs typeface="Trebuchet MS"/>
              </a:rPr>
              <a:t>of</a:t>
            </a:r>
            <a:r>
              <a:rPr sz="2000" spc="-105" dirty="0">
                <a:solidFill>
                  <a:srgbClr val="231F20"/>
                </a:solidFill>
                <a:latin typeface="Trebuchet MS"/>
                <a:cs typeface="Trebuchet MS"/>
              </a:rPr>
              <a:t> </a:t>
            </a:r>
            <a:r>
              <a:rPr sz="2000" spc="-95" dirty="0">
                <a:solidFill>
                  <a:srgbClr val="231F20"/>
                </a:solidFill>
                <a:latin typeface="Trebuchet MS"/>
                <a:cs typeface="Trebuchet MS"/>
              </a:rPr>
              <a:t>all</a:t>
            </a:r>
            <a:r>
              <a:rPr sz="2000" spc="-60" dirty="0">
                <a:solidFill>
                  <a:srgbClr val="231F20"/>
                </a:solidFill>
                <a:latin typeface="Trebuchet MS"/>
                <a:cs typeface="Trebuchet MS"/>
              </a:rPr>
              <a:t> </a:t>
            </a:r>
            <a:r>
              <a:rPr sz="2000" spc="-85" dirty="0">
                <a:solidFill>
                  <a:srgbClr val="231F20"/>
                </a:solidFill>
                <a:latin typeface="Trebuchet MS"/>
                <a:cs typeface="Trebuchet MS"/>
              </a:rPr>
              <a:t>military and</a:t>
            </a:r>
            <a:r>
              <a:rPr sz="2000" spc="-75" dirty="0">
                <a:solidFill>
                  <a:srgbClr val="231F20"/>
                </a:solidFill>
                <a:latin typeface="Trebuchet MS"/>
                <a:cs typeface="Trebuchet MS"/>
              </a:rPr>
              <a:t> </a:t>
            </a:r>
            <a:r>
              <a:rPr sz="2000" spc="-125" dirty="0">
                <a:solidFill>
                  <a:srgbClr val="231F20"/>
                </a:solidFill>
                <a:latin typeface="Trebuchet MS"/>
                <a:cs typeface="Trebuchet MS"/>
              </a:rPr>
              <a:t>civilian</a:t>
            </a:r>
            <a:r>
              <a:rPr sz="2000" spc="-75" dirty="0">
                <a:solidFill>
                  <a:srgbClr val="231F20"/>
                </a:solidFill>
                <a:latin typeface="Trebuchet MS"/>
                <a:cs typeface="Trebuchet MS"/>
              </a:rPr>
              <a:t> </a:t>
            </a:r>
            <a:r>
              <a:rPr sz="2000" spc="-95" dirty="0">
                <a:solidFill>
                  <a:srgbClr val="231F20"/>
                </a:solidFill>
                <a:latin typeface="Trebuchet MS"/>
                <a:cs typeface="Trebuchet MS"/>
              </a:rPr>
              <a:t>medical</a:t>
            </a:r>
            <a:r>
              <a:rPr sz="2000" spc="-75" dirty="0">
                <a:solidFill>
                  <a:srgbClr val="231F20"/>
                </a:solidFill>
                <a:latin typeface="Trebuchet MS"/>
                <a:cs typeface="Trebuchet MS"/>
              </a:rPr>
              <a:t> </a:t>
            </a:r>
            <a:r>
              <a:rPr sz="2000" spc="-110" dirty="0">
                <a:solidFill>
                  <a:srgbClr val="231F20"/>
                </a:solidFill>
                <a:latin typeface="Trebuchet MS"/>
                <a:cs typeface="Trebuchet MS"/>
              </a:rPr>
              <a:t>institutions</a:t>
            </a:r>
            <a:r>
              <a:rPr sz="2000" spc="-75" dirty="0">
                <a:solidFill>
                  <a:srgbClr val="231F20"/>
                </a:solidFill>
                <a:latin typeface="Trebuchet MS"/>
                <a:cs typeface="Trebuchet MS"/>
              </a:rPr>
              <a:t> </a:t>
            </a:r>
            <a:r>
              <a:rPr sz="2000" spc="-105" dirty="0">
                <a:solidFill>
                  <a:srgbClr val="231F20"/>
                </a:solidFill>
                <a:latin typeface="Trebuchet MS"/>
                <a:cs typeface="Trebuchet MS"/>
              </a:rPr>
              <a:t>in</a:t>
            </a:r>
            <a:r>
              <a:rPr sz="2000" spc="-75" dirty="0">
                <a:solidFill>
                  <a:srgbClr val="231F20"/>
                </a:solidFill>
                <a:latin typeface="Trebuchet MS"/>
                <a:cs typeface="Trebuchet MS"/>
              </a:rPr>
              <a:t> </a:t>
            </a:r>
            <a:r>
              <a:rPr sz="2000" spc="-140" dirty="0">
                <a:solidFill>
                  <a:srgbClr val="231F20"/>
                </a:solidFill>
                <a:latin typeface="Trebuchet MS"/>
                <a:cs typeface="Trebuchet MS"/>
              </a:rPr>
              <a:t>Ukraine</a:t>
            </a:r>
            <a:r>
              <a:rPr sz="2000" spc="-75" dirty="0">
                <a:solidFill>
                  <a:srgbClr val="231F20"/>
                </a:solidFill>
                <a:latin typeface="Trebuchet MS"/>
                <a:cs typeface="Trebuchet MS"/>
              </a:rPr>
              <a:t> </a:t>
            </a:r>
            <a:r>
              <a:rPr sz="2000" spc="-105" dirty="0">
                <a:solidFill>
                  <a:srgbClr val="231F20"/>
                </a:solidFill>
                <a:latin typeface="Trebuchet MS"/>
                <a:cs typeface="Trebuchet MS"/>
              </a:rPr>
              <a:t>during</a:t>
            </a:r>
            <a:r>
              <a:rPr sz="2000" spc="-75" dirty="0">
                <a:solidFill>
                  <a:srgbClr val="231F20"/>
                </a:solidFill>
                <a:latin typeface="Trebuchet MS"/>
                <a:cs typeface="Trebuchet MS"/>
              </a:rPr>
              <a:t> </a:t>
            </a:r>
            <a:r>
              <a:rPr sz="2000" spc="-120" dirty="0">
                <a:solidFill>
                  <a:srgbClr val="231F20"/>
                </a:solidFill>
                <a:latin typeface="Trebuchet MS"/>
                <a:cs typeface="Trebuchet MS"/>
              </a:rPr>
              <a:t>martial</a:t>
            </a:r>
            <a:r>
              <a:rPr sz="2000" spc="-75" dirty="0">
                <a:solidFill>
                  <a:srgbClr val="231F20"/>
                </a:solidFill>
                <a:latin typeface="Trebuchet MS"/>
                <a:cs typeface="Trebuchet MS"/>
              </a:rPr>
              <a:t> </a:t>
            </a:r>
            <a:r>
              <a:rPr sz="2000" spc="-220" dirty="0">
                <a:solidFill>
                  <a:srgbClr val="231F20"/>
                </a:solidFill>
                <a:latin typeface="Trebuchet MS"/>
                <a:cs typeface="Trebuchet MS"/>
              </a:rPr>
              <a:t>law,</a:t>
            </a:r>
            <a:r>
              <a:rPr sz="2000" spc="-75" dirty="0">
                <a:solidFill>
                  <a:srgbClr val="231F20"/>
                </a:solidFill>
                <a:latin typeface="Trebuchet MS"/>
                <a:cs typeface="Trebuchet MS"/>
              </a:rPr>
              <a:t> </a:t>
            </a:r>
            <a:r>
              <a:rPr sz="2000" spc="-95" dirty="0">
                <a:solidFill>
                  <a:srgbClr val="231F20"/>
                </a:solidFill>
                <a:latin typeface="Trebuchet MS"/>
                <a:cs typeface="Trebuchet MS"/>
              </a:rPr>
              <a:t>a</a:t>
            </a:r>
            <a:r>
              <a:rPr sz="2000" spc="-75" dirty="0">
                <a:solidFill>
                  <a:srgbClr val="231F20"/>
                </a:solidFill>
                <a:latin typeface="Trebuchet MS"/>
                <a:cs typeface="Trebuchet MS"/>
              </a:rPr>
              <a:t> </a:t>
            </a:r>
            <a:r>
              <a:rPr sz="2000" spc="-10" dirty="0">
                <a:solidFill>
                  <a:srgbClr val="231F20"/>
                </a:solidFill>
                <a:latin typeface="Trebuchet MS"/>
                <a:cs typeface="Trebuchet MS"/>
              </a:rPr>
              <a:t>state</a:t>
            </a:r>
            <a:r>
              <a:rPr lang="en-US" sz="2000" spc="-10" dirty="0">
                <a:solidFill>
                  <a:srgbClr val="231F20"/>
                </a:solidFill>
                <a:latin typeface="Trebuchet MS"/>
                <a:cs typeface="Trebuchet MS"/>
              </a:rPr>
              <a:t> </a:t>
            </a:r>
            <a:r>
              <a:rPr sz="2000" spc="-160" dirty="0">
                <a:solidFill>
                  <a:srgbClr val="231F20"/>
                </a:solidFill>
                <a:latin typeface="Trebuchet MS"/>
                <a:cs typeface="Trebuchet MS"/>
              </a:rPr>
              <a:t>of</a:t>
            </a:r>
            <a:r>
              <a:rPr sz="2000" spc="-114" dirty="0">
                <a:solidFill>
                  <a:srgbClr val="231F20"/>
                </a:solidFill>
                <a:latin typeface="Trebuchet MS"/>
                <a:cs typeface="Trebuchet MS"/>
              </a:rPr>
              <a:t> </a:t>
            </a:r>
            <a:r>
              <a:rPr sz="2000" spc="-135" dirty="0">
                <a:solidFill>
                  <a:srgbClr val="231F20"/>
                </a:solidFill>
                <a:latin typeface="Trebuchet MS"/>
                <a:cs typeface="Trebuchet MS"/>
              </a:rPr>
              <a:t>emergency,</a:t>
            </a:r>
            <a:r>
              <a:rPr sz="2000" spc="-75" dirty="0">
                <a:solidFill>
                  <a:srgbClr val="231F20"/>
                </a:solidFill>
                <a:latin typeface="Trebuchet MS"/>
                <a:cs typeface="Trebuchet MS"/>
              </a:rPr>
              <a:t> </a:t>
            </a:r>
            <a:r>
              <a:rPr sz="2000" spc="-85" dirty="0">
                <a:solidFill>
                  <a:srgbClr val="231F20"/>
                </a:solidFill>
                <a:latin typeface="Trebuchet MS"/>
                <a:cs typeface="Trebuchet MS"/>
              </a:rPr>
              <a:t>and</a:t>
            </a:r>
            <a:r>
              <a:rPr sz="2000" spc="-70" dirty="0">
                <a:solidFill>
                  <a:srgbClr val="231F20"/>
                </a:solidFill>
                <a:latin typeface="Trebuchet MS"/>
                <a:cs typeface="Trebuchet MS"/>
              </a:rPr>
              <a:t> </a:t>
            </a:r>
            <a:r>
              <a:rPr sz="2000" spc="-110" dirty="0">
                <a:solidFill>
                  <a:srgbClr val="231F20"/>
                </a:solidFill>
                <a:latin typeface="Trebuchet MS"/>
                <a:cs typeface="Trebuchet MS"/>
              </a:rPr>
              <a:t>in</a:t>
            </a:r>
            <a:r>
              <a:rPr sz="2000" spc="-105" dirty="0">
                <a:solidFill>
                  <a:srgbClr val="231F20"/>
                </a:solidFill>
                <a:latin typeface="Trebuchet MS"/>
                <a:cs typeface="Trebuchet MS"/>
              </a:rPr>
              <a:t> </a:t>
            </a:r>
            <a:r>
              <a:rPr sz="2000" spc="-90" dirty="0">
                <a:solidFill>
                  <a:srgbClr val="231F20"/>
                </a:solidFill>
                <a:latin typeface="Trebuchet MS"/>
                <a:cs typeface="Trebuchet MS"/>
              </a:rPr>
              <a:t>times</a:t>
            </a:r>
            <a:r>
              <a:rPr sz="2000" spc="-70" dirty="0">
                <a:solidFill>
                  <a:srgbClr val="231F20"/>
                </a:solidFill>
                <a:latin typeface="Trebuchet MS"/>
                <a:cs typeface="Trebuchet MS"/>
              </a:rPr>
              <a:t> </a:t>
            </a:r>
            <a:r>
              <a:rPr sz="2000" spc="-160" dirty="0">
                <a:solidFill>
                  <a:srgbClr val="231F20"/>
                </a:solidFill>
                <a:latin typeface="Trebuchet MS"/>
                <a:cs typeface="Trebuchet MS"/>
              </a:rPr>
              <a:t>of</a:t>
            </a:r>
            <a:r>
              <a:rPr sz="2000" spc="-114" dirty="0">
                <a:solidFill>
                  <a:srgbClr val="231F20"/>
                </a:solidFill>
                <a:latin typeface="Trebuchet MS"/>
                <a:cs typeface="Trebuchet MS"/>
              </a:rPr>
              <a:t> </a:t>
            </a:r>
            <a:r>
              <a:rPr sz="2000" spc="-165" dirty="0">
                <a:solidFill>
                  <a:srgbClr val="231F20"/>
                </a:solidFill>
                <a:latin typeface="Trebuchet MS"/>
                <a:cs typeface="Trebuchet MS"/>
              </a:rPr>
              <a:t>peace.</a:t>
            </a:r>
            <a:r>
              <a:rPr sz="2000" spc="-75" dirty="0">
                <a:solidFill>
                  <a:srgbClr val="231F20"/>
                </a:solidFill>
                <a:latin typeface="Trebuchet MS"/>
                <a:cs typeface="Trebuchet MS"/>
              </a:rPr>
              <a:t> </a:t>
            </a:r>
            <a:r>
              <a:rPr sz="2000" spc="-195" dirty="0">
                <a:solidFill>
                  <a:srgbClr val="231F20"/>
                </a:solidFill>
                <a:latin typeface="Trebuchet MS"/>
                <a:cs typeface="Trebuchet MS"/>
              </a:rPr>
              <a:t>It</a:t>
            </a:r>
            <a:r>
              <a:rPr sz="2000" spc="-70" dirty="0">
                <a:solidFill>
                  <a:srgbClr val="231F20"/>
                </a:solidFill>
                <a:latin typeface="Trebuchet MS"/>
                <a:cs typeface="Trebuchet MS"/>
              </a:rPr>
              <a:t> </a:t>
            </a:r>
            <a:r>
              <a:rPr sz="2000" spc="-40" dirty="0">
                <a:solidFill>
                  <a:srgbClr val="231F20"/>
                </a:solidFill>
                <a:latin typeface="Trebuchet MS"/>
                <a:cs typeface="Trebuchet MS"/>
              </a:rPr>
              <a:t>aims</a:t>
            </a:r>
            <a:r>
              <a:rPr sz="2000" spc="-105" dirty="0">
                <a:solidFill>
                  <a:srgbClr val="231F20"/>
                </a:solidFill>
                <a:latin typeface="Trebuchet MS"/>
                <a:cs typeface="Trebuchet MS"/>
              </a:rPr>
              <a:t> </a:t>
            </a:r>
            <a:r>
              <a:rPr sz="2000" spc="-185" dirty="0">
                <a:solidFill>
                  <a:srgbClr val="231F20"/>
                </a:solidFill>
                <a:latin typeface="Trebuchet MS"/>
                <a:cs typeface="Trebuchet MS"/>
              </a:rPr>
              <a:t>to</a:t>
            </a:r>
            <a:r>
              <a:rPr sz="2000" spc="-70" dirty="0">
                <a:solidFill>
                  <a:srgbClr val="231F20"/>
                </a:solidFill>
                <a:latin typeface="Trebuchet MS"/>
                <a:cs typeface="Trebuchet MS"/>
              </a:rPr>
              <a:t> </a:t>
            </a:r>
            <a:r>
              <a:rPr sz="2000" spc="-105" dirty="0">
                <a:solidFill>
                  <a:srgbClr val="231F20"/>
                </a:solidFill>
                <a:latin typeface="Trebuchet MS"/>
                <a:cs typeface="Trebuchet MS"/>
              </a:rPr>
              <a:t>combine </a:t>
            </a:r>
            <a:r>
              <a:rPr sz="2000" spc="-180" dirty="0">
                <a:solidFill>
                  <a:srgbClr val="231F20"/>
                </a:solidFill>
                <a:latin typeface="Trebuchet MS"/>
                <a:cs typeface="Trebuchet MS"/>
              </a:rPr>
              <a:t>the</a:t>
            </a:r>
            <a:r>
              <a:rPr sz="2000" spc="-75" dirty="0">
                <a:solidFill>
                  <a:srgbClr val="231F20"/>
                </a:solidFill>
                <a:latin typeface="Trebuchet MS"/>
                <a:cs typeface="Trebuchet MS"/>
              </a:rPr>
              <a:t> </a:t>
            </a:r>
            <a:r>
              <a:rPr sz="2000" spc="-145" dirty="0">
                <a:solidFill>
                  <a:srgbClr val="231F20"/>
                </a:solidFill>
                <a:latin typeface="Trebuchet MS"/>
                <a:cs typeface="Trebuchet MS"/>
              </a:rPr>
              <a:t>efforts</a:t>
            </a:r>
            <a:r>
              <a:rPr sz="2000" spc="-70" dirty="0">
                <a:solidFill>
                  <a:srgbClr val="231F20"/>
                </a:solidFill>
                <a:latin typeface="Trebuchet MS"/>
                <a:cs typeface="Trebuchet MS"/>
              </a:rPr>
              <a:t> </a:t>
            </a:r>
            <a:r>
              <a:rPr sz="2000" spc="-25" dirty="0">
                <a:solidFill>
                  <a:srgbClr val="231F20"/>
                </a:solidFill>
                <a:latin typeface="Trebuchet MS"/>
                <a:cs typeface="Trebuchet MS"/>
              </a:rPr>
              <a:t>of </a:t>
            </a:r>
            <a:r>
              <a:rPr sz="2000" spc="-130" dirty="0">
                <a:solidFill>
                  <a:srgbClr val="231F20"/>
                </a:solidFill>
                <a:latin typeface="Trebuchet MS"/>
                <a:cs typeface="Trebuchet MS"/>
              </a:rPr>
              <a:t>military</a:t>
            </a:r>
            <a:r>
              <a:rPr sz="2000" spc="-114" dirty="0">
                <a:solidFill>
                  <a:srgbClr val="231F20"/>
                </a:solidFill>
                <a:latin typeface="Trebuchet MS"/>
                <a:cs typeface="Trebuchet MS"/>
              </a:rPr>
              <a:t> </a:t>
            </a:r>
            <a:r>
              <a:rPr sz="2000" spc="-85" dirty="0">
                <a:solidFill>
                  <a:srgbClr val="231F20"/>
                </a:solidFill>
                <a:latin typeface="Trebuchet MS"/>
                <a:cs typeface="Trebuchet MS"/>
              </a:rPr>
              <a:t>and</a:t>
            </a:r>
            <a:r>
              <a:rPr sz="2000" spc="-70" dirty="0">
                <a:solidFill>
                  <a:srgbClr val="231F20"/>
                </a:solidFill>
                <a:latin typeface="Trebuchet MS"/>
                <a:cs typeface="Trebuchet MS"/>
              </a:rPr>
              <a:t> </a:t>
            </a:r>
            <a:r>
              <a:rPr sz="2000" spc="-125" dirty="0">
                <a:solidFill>
                  <a:srgbClr val="231F20"/>
                </a:solidFill>
                <a:latin typeface="Trebuchet MS"/>
                <a:cs typeface="Trebuchet MS"/>
              </a:rPr>
              <a:t>civilian</a:t>
            </a:r>
            <a:r>
              <a:rPr sz="2000" spc="-65" dirty="0">
                <a:solidFill>
                  <a:srgbClr val="231F20"/>
                </a:solidFill>
                <a:latin typeface="Trebuchet MS"/>
                <a:cs typeface="Trebuchet MS"/>
              </a:rPr>
              <a:t> </a:t>
            </a:r>
            <a:r>
              <a:rPr sz="2000" spc="-135" dirty="0">
                <a:solidFill>
                  <a:srgbClr val="231F20"/>
                </a:solidFill>
                <a:latin typeface="Trebuchet MS"/>
                <a:cs typeface="Trebuchet MS"/>
              </a:rPr>
              <a:t>healthcare</a:t>
            </a:r>
            <a:r>
              <a:rPr sz="2000" spc="-100" dirty="0">
                <a:solidFill>
                  <a:srgbClr val="231F20"/>
                </a:solidFill>
                <a:latin typeface="Trebuchet MS"/>
                <a:cs typeface="Trebuchet MS"/>
              </a:rPr>
              <a:t> </a:t>
            </a:r>
            <a:r>
              <a:rPr sz="2000" spc="-185" dirty="0">
                <a:solidFill>
                  <a:srgbClr val="231F20"/>
                </a:solidFill>
                <a:latin typeface="Trebuchet MS"/>
                <a:cs typeface="Trebuchet MS"/>
              </a:rPr>
              <a:t>to</a:t>
            </a:r>
            <a:r>
              <a:rPr sz="2000" spc="-65" dirty="0">
                <a:solidFill>
                  <a:srgbClr val="231F20"/>
                </a:solidFill>
                <a:latin typeface="Trebuchet MS"/>
                <a:cs typeface="Trebuchet MS"/>
              </a:rPr>
              <a:t> </a:t>
            </a:r>
            <a:r>
              <a:rPr sz="2000" spc="-140" dirty="0">
                <a:solidFill>
                  <a:srgbClr val="231F20"/>
                </a:solidFill>
                <a:latin typeface="Trebuchet MS"/>
                <a:cs typeface="Trebuchet MS"/>
              </a:rPr>
              <a:t>create</a:t>
            </a:r>
            <a:r>
              <a:rPr sz="2000" spc="-70" dirty="0">
                <a:solidFill>
                  <a:srgbClr val="231F20"/>
                </a:solidFill>
                <a:latin typeface="Trebuchet MS"/>
                <a:cs typeface="Trebuchet MS"/>
              </a:rPr>
              <a:t> </a:t>
            </a:r>
            <a:r>
              <a:rPr sz="2000" spc="-145" dirty="0">
                <a:solidFill>
                  <a:srgbClr val="D2232A"/>
                </a:solidFill>
                <a:latin typeface="Verdana"/>
                <a:cs typeface="Verdana"/>
              </a:rPr>
              <a:t>a</a:t>
            </a:r>
            <a:r>
              <a:rPr sz="2000" spc="-155" dirty="0">
                <a:solidFill>
                  <a:srgbClr val="D2232A"/>
                </a:solidFill>
                <a:latin typeface="Verdana"/>
                <a:cs typeface="Verdana"/>
              </a:rPr>
              <a:t> </a:t>
            </a:r>
            <a:r>
              <a:rPr sz="2000" spc="-105" dirty="0">
                <a:solidFill>
                  <a:srgbClr val="D2232A"/>
                </a:solidFill>
                <a:latin typeface="Verdana"/>
                <a:cs typeface="Verdana"/>
              </a:rPr>
              <a:t>single</a:t>
            </a:r>
            <a:r>
              <a:rPr sz="2000" spc="-155" dirty="0">
                <a:solidFill>
                  <a:srgbClr val="D2232A"/>
                </a:solidFill>
                <a:latin typeface="Verdana"/>
                <a:cs typeface="Verdana"/>
              </a:rPr>
              <a:t> </a:t>
            </a:r>
            <a:r>
              <a:rPr sz="2000" spc="-85" dirty="0">
                <a:solidFill>
                  <a:srgbClr val="D2232A"/>
                </a:solidFill>
                <a:latin typeface="Verdana"/>
                <a:cs typeface="Verdana"/>
              </a:rPr>
              <a:t>medical</a:t>
            </a:r>
            <a:r>
              <a:rPr sz="2000" spc="-155" dirty="0">
                <a:solidFill>
                  <a:srgbClr val="D2232A"/>
                </a:solidFill>
                <a:latin typeface="Verdana"/>
                <a:cs typeface="Verdana"/>
              </a:rPr>
              <a:t> </a:t>
            </a:r>
            <a:r>
              <a:rPr sz="2000" spc="-10" dirty="0">
                <a:solidFill>
                  <a:srgbClr val="D2232A"/>
                </a:solidFill>
                <a:latin typeface="Verdana"/>
                <a:cs typeface="Verdana"/>
              </a:rPr>
              <a:t>space</a:t>
            </a:r>
            <a:r>
              <a:rPr sz="2000" spc="-10" dirty="0">
                <a:solidFill>
                  <a:srgbClr val="231F20"/>
                </a:solidFill>
                <a:latin typeface="Trebuchet MS"/>
                <a:cs typeface="Trebuchet MS"/>
              </a:rPr>
              <a:t>.</a:t>
            </a:r>
            <a:endParaRPr sz="1800" dirty="0">
              <a:latin typeface="Trebuchet MS"/>
              <a:cs typeface="Trebuchet MS"/>
            </a:endParaRPr>
          </a:p>
          <a:p>
            <a:pPr marL="12700">
              <a:lnSpc>
                <a:spcPct val="100000"/>
              </a:lnSpc>
            </a:pPr>
            <a:r>
              <a:rPr sz="2500" spc="-220" dirty="0">
                <a:solidFill>
                  <a:srgbClr val="231F20"/>
                </a:solidFill>
                <a:latin typeface="Verdana"/>
                <a:cs typeface="Verdana"/>
              </a:rPr>
              <a:t>During</a:t>
            </a:r>
            <a:r>
              <a:rPr sz="2500" spc="-280" dirty="0">
                <a:solidFill>
                  <a:srgbClr val="231F20"/>
                </a:solidFill>
                <a:latin typeface="Verdana"/>
                <a:cs typeface="Verdana"/>
              </a:rPr>
              <a:t> </a:t>
            </a:r>
            <a:r>
              <a:rPr sz="2500" spc="-225" dirty="0">
                <a:solidFill>
                  <a:srgbClr val="231F20"/>
                </a:solidFill>
                <a:latin typeface="Verdana"/>
                <a:cs typeface="Verdana"/>
              </a:rPr>
              <a:t>the</a:t>
            </a:r>
            <a:r>
              <a:rPr sz="2500" spc="-305" dirty="0">
                <a:solidFill>
                  <a:srgbClr val="231F20"/>
                </a:solidFill>
                <a:latin typeface="Verdana"/>
                <a:cs typeface="Verdana"/>
              </a:rPr>
              <a:t> </a:t>
            </a:r>
            <a:r>
              <a:rPr sz="2500" spc="-405" dirty="0">
                <a:solidFill>
                  <a:srgbClr val="231F20"/>
                </a:solidFill>
                <a:latin typeface="Verdana"/>
                <a:cs typeface="Verdana"/>
              </a:rPr>
              <a:t>2014</a:t>
            </a:r>
            <a:r>
              <a:rPr sz="2500" spc="-229" dirty="0">
                <a:solidFill>
                  <a:srgbClr val="231F20"/>
                </a:solidFill>
                <a:latin typeface="Verdana"/>
                <a:cs typeface="Verdana"/>
              </a:rPr>
              <a:t> </a:t>
            </a:r>
            <a:r>
              <a:rPr sz="2500" spc="-725" dirty="0">
                <a:solidFill>
                  <a:srgbClr val="231F20"/>
                </a:solidFill>
                <a:latin typeface="Verdana"/>
                <a:cs typeface="Verdana"/>
              </a:rPr>
              <a:t>—</a:t>
            </a:r>
            <a:r>
              <a:rPr sz="2500" spc="-225" dirty="0">
                <a:solidFill>
                  <a:srgbClr val="231F20"/>
                </a:solidFill>
                <a:latin typeface="Verdana"/>
                <a:cs typeface="Verdana"/>
              </a:rPr>
              <a:t> </a:t>
            </a:r>
            <a:r>
              <a:rPr sz="2500" spc="-195" dirty="0">
                <a:solidFill>
                  <a:srgbClr val="231F20"/>
                </a:solidFill>
                <a:latin typeface="Verdana"/>
                <a:cs typeface="Verdana"/>
              </a:rPr>
              <a:t>February</a:t>
            </a:r>
            <a:r>
              <a:rPr sz="2500" spc="-300" dirty="0">
                <a:solidFill>
                  <a:srgbClr val="231F20"/>
                </a:solidFill>
                <a:latin typeface="Verdana"/>
                <a:cs typeface="Verdana"/>
              </a:rPr>
              <a:t> </a:t>
            </a:r>
            <a:r>
              <a:rPr sz="2500" spc="-400" dirty="0">
                <a:solidFill>
                  <a:srgbClr val="231F20"/>
                </a:solidFill>
                <a:latin typeface="Verdana"/>
                <a:cs typeface="Verdana"/>
              </a:rPr>
              <a:t>202</a:t>
            </a:r>
            <a:r>
              <a:rPr lang="en-US" sz="2500" spc="-400" dirty="0">
                <a:solidFill>
                  <a:srgbClr val="231F20"/>
                </a:solidFill>
                <a:latin typeface="Verdana"/>
                <a:cs typeface="Verdana"/>
              </a:rPr>
              <a:t>4</a:t>
            </a:r>
            <a:r>
              <a:rPr sz="2500" spc="-400" dirty="0">
                <a:solidFill>
                  <a:srgbClr val="231F20"/>
                </a:solidFill>
                <a:latin typeface="Verdana"/>
                <a:cs typeface="Verdana"/>
              </a:rPr>
              <a:t>:</a:t>
            </a:r>
            <a:endParaRPr sz="2500" dirty="0">
              <a:latin typeface="Verdana"/>
              <a:cs typeface="Verdana"/>
            </a:endParaRPr>
          </a:p>
        </p:txBody>
      </p:sp>
      <p:sp>
        <p:nvSpPr>
          <p:cNvPr id="13" name="object 13"/>
          <p:cNvSpPr txBox="1"/>
          <p:nvPr/>
        </p:nvSpPr>
        <p:spPr>
          <a:xfrm>
            <a:off x="1142276" y="4331715"/>
            <a:ext cx="2299425" cy="2254400"/>
          </a:xfrm>
          <a:prstGeom prst="rect">
            <a:avLst/>
          </a:prstGeom>
          <a:ln w="11429">
            <a:solidFill>
              <a:srgbClr val="FEBF48"/>
            </a:solidFill>
          </a:ln>
        </p:spPr>
        <p:txBody>
          <a:bodyPr vert="horz" wrap="square" lIns="0" tIns="181610" rIns="0" bIns="0" rtlCol="0">
            <a:spAutoFit/>
          </a:bodyPr>
          <a:lstStyle/>
          <a:p>
            <a:pPr marL="232410">
              <a:lnSpc>
                <a:spcPts val="1760"/>
              </a:lnSpc>
              <a:spcBef>
                <a:spcPts val="1430"/>
              </a:spcBef>
            </a:pPr>
            <a:r>
              <a:rPr sz="1600" spc="-150" dirty="0">
                <a:solidFill>
                  <a:srgbClr val="231F20"/>
                </a:solidFill>
                <a:latin typeface="Trebuchet MS"/>
                <a:cs typeface="Trebuchet MS"/>
              </a:rPr>
              <a:t>Up</a:t>
            </a:r>
            <a:r>
              <a:rPr sz="1600" spc="-105" dirty="0">
                <a:solidFill>
                  <a:srgbClr val="231F20"/>
                </a:solidFill>
                <a:latin typeface="Trebuchet MS"/>
                <a:cs typeface="Trebuchet MS"/>
              </a:rPr>
              <a:t> </a:t>
            </a:r>
            <a:r>
              <a:rPr sz="1600" spc="-25" dirty="0">
                <a:solidFill>
                  <a:srgbClr val="231F20"/>
                </a:solidFill>
                <a:latin typeface="Trebuchet MS"/>
                <a:cs typeface="Trebuchet MS"/>
              </a:rPr>
              <a:t>to</a:t>
            </a:r>
            <a:endParaRPr sz="1600" dirty="0">
              <a:latin typeface="Trebuchet MS"/>
              <a:cs typeface="Trebuchet MS"/>
            </a:endParaRPr>
          </a:p>
          <a:p>
            <a:pPr marL="232410">
              <a:lnSpc>
                <a:spcPts val="4540"/>
              </a:lnSpc>
            </a:pPr>
            <a:r>
              <a:rPr sz="4000" spc="-25" dirty="0">
                <a:solidFill>
                  <a:srgbClr val="D2232A"/>
                </a:solidFill>
                <a:latin typeface="Trebuchet MS"/>
                <a:cs typeface="Trebuchet MS"/>
              </a:rPr>
              <a:t>82%</a:t>
            </a:r>
            <a:endParaRPr sz="4000" dirty="0">
              <a:latin typeface="Trebuchet MS"/>
              <a:cs typeface="Trebuchet MS"/>
            </a:endParaRPr>
          </a:p>
          <a:p>
            <a:pPr marL="232410">
              <a:lnSpc>
                <a:spcPts val="1820"/>
              </a:lnSpc>
            </a:pPr>
            <a:r>
              <a:rPr sz="2000" spc="-145" dirty="0">
                <a:solidFill>
                  <a:srgbClr val="231F20"/>
                </a:solidFill>
                <a:latin typeface="Trebuchet MS"/>
                <a:cs typeface="Trebuchet MS"/>
              </a:rPr>
              <a:t>of </a:t>
            </a:r>
            <a:r>
              <a:rPr sz="2000" spc="-10" dirty="0">
                <a:solidFill>
                  <a:srgbClr val="231F20"/>
                </a:solidFill>
                <a:latin typeface="Trebuchet MS"/>
                <a:cs typeface="Trebuchet MS"/>
              </a:rPr>
              <a:t>wounded</a:t>
            </a:r>
            <a:endParaRPr sz="2000" dirty="0">
              <a:latin typeface="Trebuchet MS"/>
              <a:cs typeface="Trebuchet MS"/>
            </a:endParaRPr>
          </a:p>
          <a:p>
            <a:pPr marL="232410" marR="228600">
              <a:lnSpc>
                <a:spcPct val="114599"/>
              </a:lnSpc>
            </a:pPr>
            <a:r>
              <a:rPr sz="2000" spc="-75" dirty="0">
                <a:solidFill>
                  <a:srgbClr val="231F20"/>
                </a:solidFill>
                <a:latin typeface="Trebuchet MS"/>
                <a:cs typeface="Trebuchet MS"/>
              </a:rPr>
              <a:t>and</a:t>
            </a:r>
            <a:r>
              <a:rPr sz="2000" spc="-70" dirty="0">
                <a:solidFill>
                  <a:srgbClr val="231F20"/>
                </a:solidFill>
                <a:latin typeface="Trebuchet MS"/>
                <a:cs typeface="Trebuchet MS"/>
              </a:rPr>
              <a:t> </a:t>
            </a:r>
            <a:r>
              <a:rPr sz="2000" spc="-65" dirty="0">
                <a:solidFill>
                  <a:srgbClr val="231F20"/>
                </a:solidFill>
                <a:latin typeface="Trebuchet MS"/>
                <a:cs typeface="Trebuchet MS"/>
              </a:rPr>
              <a:t>sick</a:t>
            </a:r>
            <a:r>
              <a:rPr sz="2000" spc="-85" dirty="0">
                <a:solidFill>
                  <a:srgbClr val="231F20"/>
                </a:solidFill>
                <a:latin typeface="Trebuchet MS"/>
                <a:cs typeface="Trebuchet MS"/>
              </a:rPr>
              <a:t> </a:t>
            </a:r>
            <a:r>
              <a:rPr sz="2000" spc="-20" dirty="0">
                <a:solidFill>
                  <a:srgbClr val="231F20"/>
                </a:solidFill>
                <a:latin typeface="Trebuchet MS"/>
                <a:cs typeface="Trebuchet MS"/>
              </a:rPr>
              <a:t>sol- </a:t>
            </a:r>
            <a:r>
              <a:rPr sz="2000" spc="-100" dirty="0">
                <a:solidFill>
                  <a:srgbClr val="231F20"/>
                </a:solidFill>
                <a:latin typeface="Trebuchet MS"/>
                <a:cs typeface="Trebuchet MS"/>
              </a:rPr>
              <a:t>diers</a:t>
            </a:r>
            <a:r>
              <a:rPr sz="2000" spc="-40" dirty="0">
                <a:solidFill>
                  <a:srgbClr val="231F20"/>
                </a:solidFill>
                <a:latin typeface="Trebuchet MS"/>
                <a:cs typeface="Trebuchet MS"/>
              </a:rPr>
              <a:t> </a:t>
            </a:r>
            <a:r>
              <a:rPr sz="2000" spc="-130" dirty="0">
                <a:solidFill>
                  <a:srgbClr val="231F20"/>
                </a:solidFill>
                <a:latin typeface="Trebuchet MS"/>
                <a:cs typeface="Trebuchet MS"/>
              </a:rPr>
              <a:t>returned </a:t>
            </a:r>
            <a:r>
              <a:rPr sz="2000" spc="-165" dirty="0">
                <a:solidFill>
                  <a:srgbClr val="231F20"/>
                </a:solidFill>
                <a:latin typeface="Trebuchet MS"/>
                <a:cs typeface="Trebuchet MS"/>
              </a:rPr>
              <a:t>to</a:t>
            </a:r>
            <a:r>
              <a:rPr sz="2000" spc="-70" dirty="0">
                <a:solidFill>
                  <a:srgbClr val="231F20"/>
                </a:solidFill>
                <a:latin typeface="Trebuchet MS"/>
                <a:cs typeface="Trebuchet MS"/>
              </a:rPr>
              <a:t> </a:t>
            </a:r>
            <a:r>
              <a:rPr sz="2000" spc="-10" dirty="0">
                <a:solidFill>
                  <a:srgbClr val="231F20"/>
                </a:solidFill>
                <a:latin typeface="Trebuchet MS"/>
                <a:cs typeface="Trebuchet MS"/>
              </a:rPr>
              <a:t>service</a:t>
            </a:r>
            <a:endParaRPr sz="2000" dirty="0">
              <a:latin typeface="Trebuchet MS"/>
              <a:cs typeface="Trebuchet MS"/>
            </a:endParaRPr>
          </a:p>
        </p:txBody>
      </p:sp>
      <p:sp>
        <p:nvSpPr>
          <p:cNvPr id="14" name="object 14"/>
          <p:cNvSpPr txBox="1"/>
          <p:nvPr/>
        </p:nvSpPr>
        <p:spPr>
          <a:xfrm>
            <a:off x="4229680" y="4327308"/>
            <a:ext cx="2488620" cy="2326086"/>
          </a:xfrm>
          <a:prstGeom prst="rect">
            <a:avLst/>
          </a:prstGeom>
          <a:ln w="11429">
            <a:solidFill>
              <a:srgbClr val="FEBF48"/>
            </a:solidFill>
          </a:ln>
        </p:spPr>
        <p:txBody>
          <a:bodyPr vert="horz" wrap="square" lIns="0" tIns="105410" rIns="0" bIns="0" rtlCol="0">
            <a:spAutoFit/>
          </a:bodyPr>
          <a:lstStyle/>
          <a:p>
            <a:pPr marL="232410">
              <a:lnSpc>
                <a:spcPts val="4700"/>
              </a:lnSpc>
              <a:spcBef>
                <a:spcPts val="830"/>
              </a:spcBef>
            </a:pPr>
            <a:r>
              <a:rPr sz="4000" spc="-25" dirty="0">
                <a:solidFill>
                  <a:srgbClr val="D2232A"/>
                </a:solidFill>
                <a:latin typeface="Trebuchet MS"/>
                <a:cs typeface="Trebuchet MS"/>
              </a:rPr>
              <a:t>80%</a:t>
            </a:r>
            <a:endParaRPr sz="4000" dirty="0">
              <a:latin typeface="Trebuchet MS"/>
              <a:cs typeface="Trebuchet MS"/>
            </a:endParaRPr>
          </a:p>
          <a:p>
            <a:pPr marL="232410" algn="just">
              <a:lnSpc>
                <a:spcPts val="1820"/>
              </a:lnSpc>
            </a:pPr>
            <a:r>
              <a:rPr sz="2000" spc="-145" dirty="0">
                <a:solidFill>
                  <a:srgbClr val="231F20"/>
                </a:solidFill>
                <a:latin typeface="Trebuchet MS"/>
                <a:cs typeface="Trebuchet MS"/>
              </a:rPr>
              <a:t>of</a:t>
            </a:r>
            <a:r>
              <a:rPr sz="2000" spc="-135" dirty="0">
                <a:solidFill>
                  <a:srgbClr val="231F20"/>
                </a:solidFill>
                <a:latin typeface="Trebuchet MS"/>
                <a:cs typeface="Trebuchet MS"/>
              </a:rPr>
              <a:t> </a:t>
            </a:r>
            <a:r>
              <a:rPr sz="2000" spc="-160" dirty="0">
                <a:solidFill>
                  <a:srgbClr val="231F20"/>
                </a:solidFill>
                <a:latin typeface="Trebuchet MS"/>
                <a:cs typeface="Trebuchet MS"/>
              </a:rPr>
              <a:t>the</a:t>
            </a:r>
            <a:r>
              <a:rPr sz="2000" spc="-95" dirty="0">
                <a:solidFill>
                  <a:srgbClr val="231F20"/>
                </a:solidFill>
                <a:latin typeface="Trebuchet MS"/>
                <a:cs typeface="Trebuchet MS"/>
              </a:rPr>
              <a:t> </a:t>
            </a:r>
            <a:r>
              <a:rPr sz="2000" spc="-10" dirty="0">
                <a:solidFill>
                  <a:srgbClr val="231F20"/>
                </a:solidFill>
                <a:latin typeface="Trebuchet MS"/>
                <a:cs typeface="Trebuchet MS"/>
              </a:rPr>
              <a:t>wound-</a:t>
            </a:r>
            <a:endParaRPr sz="2000" dirty="0">
              <a:latin typeface="Trebuchet MS"/>
              <a:cs typeface="Trebuchet MS"/>
            </a:endParaRPr>
          </a:p>
          <a:p>
            <a:pPr marL="232410" marR="436245" algn="just">
              <a:lnSpc>
                <a:spcPct val="114599"/>
              </a:lnSpc>
            </a:pPr>
            <a:r>
              <a:rPr sz="2000" spc="-175" dirty="0">
                <a:solidFill>
                  <a:srgbClr val="231F20"/>
                </a:solidFill>
                <a:latin typeface="Trebuchet MS"/>
                <a:cs typeface="Trebuchet MS"/>
              </a:rPr>
              <a:t>ed</a:t>
            </a:r>
            <a:r>
              <a:rPr sz="2000" spc="50" dirty="0">
                <a:solidFill>
                  <a:srgbClr val="231F20"/>
                </a:solidFill>
                <a:latin typeface="Trebuchet MS"/>
                <a:cs typeface="Trebuchet MS"/>
              </a:rPr>
              <a:t> </a:t>
            </a:r>
            <a:r>
              <a:rPr sz="2000" spc="-135" dirty="0">
                <a:solidFill>
                  <a:srgbClr val="231F20"/>
                </a:solidFill>
                <a:latin typeface="Trebuchet MS"/>
                <a:cs typeface="Trebuchet MS"/>
              </a:rPr>
              <a:t>received </a:t>
            </a:r>
            <a:r>
              <a:rPr sz="2000" spc="-155" dirty="0">
                <a:solidFill>
                  <a:srgbClr val="231F20"/>
                </a:solidFill>
                <a:latin typeface="Trebuchet MS"/>
                <a:cs typeface="Trebuchet MS"/>
              </a:rPr>
              <a:t>proper</a:t>
            </a:r>
            <a:r>
              <a:rPr sz="2000" spc="45" dirty="0">
                <a:solidFill>
                  <a:srgbClr val="231F20"/>
                </a:solidFill>
                <a:latin typeface="Trebuchet MS"/>
                <a:cs typeface="Trebuchet MS"/>
              </a:rPr>
              <a:t> </a:t>
            </a:r>
            <a:r>
              <a:rPr sz="2000" spc="-105" dirty="0">
                <a:solidFill>
                  <a:srgbClr val="231F20"/>
                </a:solidFill>
                <a:latin typeface="Trebuchet MS"/>
                <a:cs typeface="Trebuchet MS"/>
              </a:rPr>
              <a:t>care </a:t>
            </a:r>
            <a:r>
              <a:rPr sz="2000" spc="-95" dirty="0">
                <a:solidFill>
                  <a:srgbClr val="231F20"/>
                </a:solidFill>
                <a:latin typeface="Trebuchet MS"/>
                <a:cs typeface="Trebuchet MS"/>
              </a:rPr>
              <a:t>during</a:t>
            </a:r>
            <a:r>
              <a:rPr sz="2000" spc="-90" dirty="0">
                <a:solidFill>
                  <a:srgbClr val="231F20"/>
                </a:solidFill>
                <a:latin typeface="Trebuchet MS"/>
                <a:cs typeface="Trebuchet MS"/>
              </a:rPr>
              <a:t> </a:t>
            </a:r>
            <a:r>
              <a:rPr sz="2000" spc="-25" dirty="0">
                <a:solidFill>
                  <a:srgbClr val="231F20"/>
                </a:solidFill>
                <a:latin typeface="Trebuchet MS"/>
                <a:cs typeface="Trebuchet MS"/>
              </a:rPr>
              <a:t>the</a:t>
            </a:r>
            <a:endParaRPr sz="2000" dirty="0">
              <a:latin typeface="Trebuchet MS"/>
              <a:cs typeface="Trebuchet MS"/>
            </a:endParaRPr>
          </a:p>
          <a:p>
            <a:pPr marL="232410" marR="710565">
              <a:lnSpc>
                <a:spcPct val="114599"/>
              </a:lnSpc>
            </a:pPr>
            <a:r>
              <a:rPr sz="2000" spc="-110" dirty="0">
                <a:solidFill>
                  <a:srgbClr val="231F20"/>
                </a:solidFill>
                <a:latin typeface="Arial"/>
                <a:cs typeface="Arial"/>
              </a:rPr>
              <a:t>«</a:t>
            </a:r>
            <a:r>
              <a:rPr sz="2000" spc="-110" dirty="0">
                <a:solidFill>
                  <a:srgbClr val="231F20"/>
                </a:solidFill>
                <a:latin typeface="Trebuchet MS"/>
                <a:cs typeface="Trebuchet MS"/>
              </a:rPr>
              <a:t>golden </a:t>
            </a:r>
            <a:r>
              <a:rPr sz="2000" spc="-10" dirty="0">
                <a:solidFill>
                  <a:srgbClr val="231F20"/>
                </a:solidFill>
                <a:latin typeface="Trebuchet MS"/>
                <a:cs typeface="Trebuchet MS"/>
              </a:rPr>
              <a:t>hour</a:t>
            </a:r>
            <a:r>
              <a:rPr sz="2000" spc="-10" dirty="0">
                <a:solidFill>
                  <a:srgbClr val="231F20"/>
                </a:solidFill>
                <a:latin typeface="Arial"/>
                <a:cs typeface="Arial"/>
              </a:rPr>
              <a:t>»</a:t>
            </a:r>
            <a:endParaRPr sz="2000" dirty="0">
              <a:latin typeface="Arial"/>
              <a:cs typeface="Arial"/>
            </a:endParaRPr>
          </a:p>
        </p:txBody>
      </p:sp>
      <p:sp>
        <p:nvSpPr>
          <p:cNvPr id="15" name="object 15"/>
          <p:cNvSpPr txBox="1"/>
          <p:nvPr/>
        </p:nvSpPr>
        <p:spPr>
          <a:xfrm>
            <a:off x="7251700" y="4331715"/>
            <a:ext cx="2749486" cy="2140330"/>
          </a:xfrm>
          <a:prstGeom prst="rect">
            <a:avLst/>
          </a:prstGeom>
          <a:ln w="11429">
            <a:solidFill>
              <a:srgbClr val="FEBF48"/>
            </a:solidFill>
          </a:ln>
        </p:spPr>
        <p:txBody>
          <a:bodyPr vert="horz" wrap="square" lIns="0" tIns="146050" rIns="0" bIns="0" rtlCol="0">
            <a:spAutoFit/>
          </a:bodyPr>
          <a:lstStyle/>
          <a:p>
            <a:pPr marL="232410" marR="360680">
              <a:lnSpc>
                <a:spcPct val="114599"/>
              </a:lnSpc>
              <a:spcBef>
                <a:spcPts val="1150"/>
              </a:spcBef>
            </a:pPr>
            <a:r>
              <a:rPr sz="2000" spc="-195" dirty="0">
                <a:solidFill>
                  <a:srgbClr val="231F20"/>
                </a:solidFill>
                <a:latin typeface="Trebuchet MS"/>
                <a:cs typeface="Trebuchet MS"/>
              </a:rPr>
              <a:t>The</a:t>
            </a:r>
            <a:r>
              <a:rPr sz="2000" spc="-65" dirty="0">
                <a:solidFill>
                  <a:srgbClr val="231F20"/>
                </a:solidFill>
                <a:latin typeface="Trebuchet MS"/>
                <a:cs typeface="Trebuchet MS"/>
              </a:rPr>
              <a:t> </a:t>
            </a:r>
            <a:r>
              <a:rPr sz="2000" spc="-125" dirty="0">
                <a:solidFill>
                  <a:srgbClr val="231F20"/>
                </a:solidFill>
                <a:latin typeface="Trebuchet MS"/>
                <a:cs typeface="Trebuchet MS"/>
              </a:rPr>
              <a:t>mortality </a:t>
            </a:r>
            <a:r>
              <a:rPr sz="2000" spc="-150" dirty="0">
                <a:solidFill>
                  <a:srgbClr val="231F20"/>
                </a:solidFill>
                <a:latin typeface="Trebuchet MS"/>
                <a:cs typeface="Trebuchet MS"/>
              </a:rPr>
              <a:t>rate</a:t>
            </a:r>
            <a:r>
              <a:rPr sz="2000" spc="-55" dirty="0">
                <a:solidFill>
                  <a:srgbClr val="231F20"/>
                </a:solidFill>
                <a:latin typeface="Trebuchet MS"/>
                <a:cs typeface="Trebuchet MS"/>
              </a:rPr>
              <a:t> </a:t>
            </a:r>
            <a:r>
              <a:rPr sz="2000" spc="-10" dirty="0">
                <a:solidFill>
                  <a:srgbClr val="231F20"/>
                </a:solidFill>
                <a:latin typeface="Trebuchet MS"/>
                <a:cs typeface="Trebuchet MS"/>
              </a:rPr>
              <a:t>during </a:t>
            </a:r>
            <a:r>
              <a:rPr sz="2000" spc="-160" dirty="0">
                <a:solidFill>
                  <a:srgbClr val="231F20"/>
                </a:solidFill>
                <a:latin typeface="Trebuchet MS"/>
                <a:cs typeface="Trebuchet MS"/>
              </a:rPr>
              <a:t>the</a:t>
            </a:r>
            <a:r>
              <a:rPr sz="2000" spc="-60" dirty="0">
                <a:solidFill>
                  <a:srgbClr val="231F20"/>
                </a:solidFill>
                <a:latin typeface="Trebuchet MS"/>
                <a:cs typeface="Trebuchet MS"/>
              </a:rPr>
              <a:t> </a:t>
            </a:r>
            <a:r>
              <a:rPr sz="2000" spc="-10" dirty="0">
                <a:solidFill>
                  <a:srgbClr val="231F20"/>
                </a:solidFill>
                <a:latin typeface="Trebuchet MS"/>
                <a:cs typeface="Trebuchet MS"/>
              </a:rPr>
              <a:t>evacu- </a:t>
            </a:r>
            <a:r>
              <a:rPr sz="2000" spc="-120" dirty="0">
                <a:solidFill>
                  <a:srgbClr val="231F20"/>
                </a:solidFill>
                <a:latin typeface="Trebuchet MS"/>
                <a:cs typeface="Trebuchet MS"/>
              </a:rPr>
              <a:t>ation</a:t>
            </a:r>
            <a:r>
              <a:rPr sz="2000" spc="-75" dirty="0">
                <a:solidFill>
                  <a:srgbClr val="231F20"/>
                </a:solidFill>
                <a:latin typeface="Trebuchet MS"/>
                <a:cs typeface="Trebuchet MS"/>
              </a:rPr>
              <a:t> </a:t>
            </a:r>
            <a:r>
              <a:rPr sz="2000" spc="-10" dirty="0">
                <a:solidFill>
                  <a:srgbClr val="231F20"/>
                </a:solidFill>
                <a:latin typeface="Trebuchet MS"/>
                <a:cs typeface="Trebuchet MS"/>
              </a:rPr>
              <a:t>phase </a:t>
            </a:r>
            <a:r>
              <a:rPr sz="2000" spc="-95" dirty="0">
                <a:solidFill>
                  <a:srgbClr val="231F20"/>
                </a:solidFill>
                <a:latin typeface="Trebuchet MS"/>
                <a:cs typeface="Trebuchet MS"/>
              </a:rPr>
              <a:t>decreased</a:t>
            </a:r>
            <a:r>
              <a:rPr sz="2000" spc="-65" dirty="0">
                <a:solidFill>
                  <a:srgbClr val="231F20"/>
                </a:solidFill>
                <a:latin typeface="Trebuchet MS"/>
                <a:cs typeface="Trebuchet MS"/>
              </a:rPr>
              <a:t> </a:t>
            </a:r>
            <a:r>
              <a:rPr sz="2000" spc="-145" dirty="0">
                <a:solidFill>
                  <a:srgbClr val="231F20"/>
                </a:solidFill>
                <a:latin typeface="Trebuchet MS"/>
                <a:cs typeface="Trebuchet MS"/>
              </a:rPr>
              <a:t>to</a:t>
            </a:r>
            <a:endParaRPr sz="2000" dirty="0">
              <a:latin typeface="Trebuchet MS"/>
              <a:cs typeface="Trebuchet MS"/>
            </a:endParaRPr>
          </a:p>
          <a:p>
            <a:pPr marL="232410">
              <a:lnSpc>
                <a:spcPts val="4480"/>
              </a:lnSpc>
            </a:pPr>
            <a:r>
              <a:rPr sz="4000" spc="-360" dirty="0">
                <a:solidFill>
                  <a:srgbClr val="D2232A"/>
                </a:solidFill>
                <a:latin typeface="Trebuchet MS"/>
                <a:cs typeface="Trebuchet MS"/>
              </a:rPr>
              <a:t>1,35%</a:t>
            </a:r>
            <a:endParaRPr sz="4000" dirty="0">
              <a:latin typeface="Trebuchet MS"/>
              <a:cs typeface="Trebuchet MS"/>
            </a:endParaRPr>
          </a:p>
        </p:txBody>
      </p:sp>
      <p:pic>
        <p:nvPicPr>
          <p:cNvPr id="21" name="object 21"/>
          <p:cNvPicPr/>
          <p:nvPr/>
        </p:nvPicPr>
        <p:blipFill>
          <a:blip r:embed="rId5" cstate="print"/>
          <a:stretch>
            <a:fillRect/>
          </a:stretch>
        </p:blipFill>
        <p:spPr>
          <a:xfrm>
            <a:off x="7843773" y="1735454"/>
            <a:ext cx="2404872" cy="173876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729343" y="718717"/>
            <a:ext cx="353695" cy="320040"/>
          </a:xfrm>
          <a:prstGeom prst="rect">
            <a:avLst/>
          </a:prstGeom>
        </p:spPr>
        <p:txBody>
          <a:bodyPr vert="horz" wrap="square" lIns="0" tIns="16510" rIns="0" bIns="0" rtlCol="0">
            <a:spAutoFit/>
          </a:bodyPr>
          <a:lstStyle/>
          <a:p>
            <a:pPr marL="12700">
              <a:lnSpc>
                <a:spcPct val="100000"/>
              </a:lnSpc>
              <a:spcBef>
                <a:spcPts val="130"/>
              </a:spcBef>
            </a:pPr>
            <a:r>
              <a:rPr sz="1900" b="1" spc="195" dirty="0">
                <a:solidFill>
                  <a:srgbClr val="FFFFFF"/>
                </a:solidFill>
                <a:latin typeface="Arial"/>
                <a:cs typeface="Arial"/>
              </a:rPr>
              <a:t>10</a:t>
            </a:r>
            <a:endParaRPr sz="1900">
              <a:latin typeface="Arial"/>
              <a:cs typeface="Arial"/>
            </a:endParaRPr>
          </a:p>
        </p:txBody>
      </p:sp>
      <p:grpSp>
        <p:nvGrpSpPr>
          <p:cNvPr id="3" name="object 3"/>
          <p:cNvGrpSpPr/>
          <p:nvPr/>
        </p:nvGrpSpPr>
        <p:grpSpPr>
          <a:xfrm>
            <a:off x="470230" y="542048"/>
            <a:ext cx="569595" cy="572135"/>
            <a:chOff x="470230" y="542048"/>
            <a:chExt cx="569595" cy="572135"/>
          </a:xfrm>
        </p:grpSpPr>
        <p:sp>
          <p:nvSpPr>
            <p:cNvPr id="4" name="object 4"/>
            <p:cNvSpPr/>
            <p:nvPr/>
          </p:nvSpPr>
          <p:spPr>
            <a:xfrm>
              <a:off x="621969" y="542048"/>
              <a:ext cx="266065" cy="572135"/>
            </a:xfrm>
            <a:custGeom>
              <a:avLst/>
              <a:gdLst/>
              <a:ahLst/>
              <a:cxnLst/>
              <a:rect l="l" t="t" r="r" b="b"/>
              <a:pathLst>
                <a:path w="266065" h="572135">
                  <a:moveTo>
                    <a:pt x="264668" y="118198"/>
                  </a:moveTo>
                  <a:lnTo>
                    <a:pt x="250444" y="71716"/>
                  </a:lnTo>
                  <a:lnTo>
                    <a:pt x="221411" y="34201"/>
                  </a:lnTo>
                  <a:lnTo>
                    <a:pt x="181038" y="9131"/>
                  </a:lnTo>
                  <a:lnTo>
                    <a:pt x="132765" y="0"/>
                  </a:lnTo>
                  <a:lnTo>
                    <a:pt x="84505" y="9131"/>
                  </a:lnTo>
                  <a:lnTo>
                    <a:pt x="44145" y="34201"/>
                  </a:lnTo>
                  <a:lnTo>
                    <a:pt x="15113" y="71716"/>
                  </a:lnTo>
                  <a:lnTo>
                    <a:pt x="889" y="118198"/>
                  </a:lnTo>
                  <a:lnTo>
                    <a:pt x="0" y="128282"/>
                  </a:lnTo>
                  <a:lnTo>
                    <a:pt x="0" y="346964"/>
                  </a:lnTo>
                  <a:lnTo>
                    <a:pt x="37934" y="346964"/>
                  </a:lnTo>
                  <a:lnTo>
                    <a:pt x="37934" y="224955"/>
                  </a:lnTo>
                  <a:lnTo>
                    <a:pt x="37934" y="128257"/>
                  </a:lnTo>
                  <a:lnTo>
                    <a:pt x="50241" y="86563"/>
                  </a:lnTo>
                  <a:lnTo>
                    <a:pt x="99288" y="44272"/>
                  </a:lnTo>
                  <a:lnTo>
                    <a:pt x="132765" y="38125"/>
                  </a:lnTo>
                  <a:lnTo>
                    <a:pt x="166268" y="44272"/>
                  </a:lnTo>
                  <a:lnTo>
                    <a:pt x="194525" y="61163"/>
                  </a:lnTo>
                  <a:lnTo>
                    <a:pt x="215315" y="86563"/>
                  </a:lnTo>
                  <a:lnTo>
                    <a:pt x="226390" y="118198"/>
                  </a:lnTo>
                  <a:lnTo>
                    <a:pt x="264668" y="118198"/>
                  </a:lnTo>
                  <a:close/>
                </a:path>
                <a:path w="266065" h="572135">
                  <a:moveTo>
                    <a:pt x="265557" y="224955"/>
                  </a:moveTo>
                  <a:lnTo>
                    <a:pt x="227622" y="224955"/>
                  </a:lnTo>
                  <a:lnTo>
                    <a:pt x="227622" y="346964"/>
                  </a:lnTo>
                  <a:lnTo>
                    <a:pt x="227622" y="443661"/>
                  </a:lnTo>
                  <a:lnTo>
                    <a:pt x="215315" y="485368"/>
                  </a:lnTo>
                  <a:lnTo>
                    <a:pt x="166268" y="527659"/>
                  </a:lnTo>
                  <a:lnTo>
                    <a:pt x="132778" y="533793"/>
                  </a:lnTo>
                  <a:lnTo>
                    <a:pt x="99288" y="527659"/>
                  </a:lnTo>
                  <a:lnTo>
                    <a:pt x="71031" y="510768"/>
                  </a:lnTo>
                  <a:lnTo>
                    <a:pt x="50241" y="485368"/>
                  </a:lnTo>
                  <a:lnTo>
                    <a:pt x="39166" y="453720"/>
                  </a:lnTo>
                  <a:lnTo>
                    <a:pt x="889" y="453720"/>
                  </a:lnTo>
                  <a:lnTo>
                    <a:pt x="15113" y="500214"/>
                  </a:lnTo>
                  <a:lnTo>
                    <a:pt x="44132" y="537730"/>
                  </a:lnTo>
                  <a:lnTo>
                    <a:pt x="84505" y="562800"/>
                  </a:lnTo>
                  <a:lnTo>
                    <a:pt x="132778" y="571919"/>
                  </a:lnTo>
                  <a:lnTo>
                    <a:pt x="181038" y="562800"/>
                  </a:lnTo>
                  <a:lnTo>
                    <a:pt x="221411" y="537730"/>
                  </a:lnTo>
                  <a:lnTo>
                    <a:pt x="250444" y="500214"/>
                  </a:lnTo>
                  <a:lnTo>
                    <a:pt x="264680" y="453720"/>
                  </a:lnTo>
                  <a:lnTo>
                    <a:pt x="265557" y="443636"/>
                  </a:lnTo>
                  <a:lnTo>
                    <a:pt x="265557" y="224955"/>
                  </a:lnTo>
                  <a:close/>
                </a:path>
              </a:pathLst>
            </a:custGeom>
            <a:solidFill>
              <a:srgbClr val="006DAC"/>
            </a:solidFill>
          </p:spPr>
          <p:txBody>
            <a:bodyPr wrap="square" lIns="0" tIns="0" rIns="0" bIns="0" rtlCol="0"/>
            <a:lstStyle/>
            <a:p>
              <a:endParaRPr/>
            </a:p>
          </p:txBody>
        </p:sp>
        <p:sp>
          <p:nvSpPr>
            <p:cNvPr id="5" name="object 5"/>
            <p:cNvSpPr/>
            <p:nvPr/>
          </p:nvSpPr>
          <p:spPr>
            <a:xfrm>
              <a:off x="470230" y="694562"/>
              <a:ext cx="569595" cy="267335"/>
            </a:xfrm>
            <a:custGeom>
              <a:avLst/>
              <a:gdLst/>
              <a:ahLst/>
              <a:cxnLst/>
              <a:rect l="l" t="t" r="r" b="b"/>
              <a:pathLst>
                <a:path w="569594" h="267334">
                  <a:moveTo>
                    <a:pt x="345224" y="228777"/>
                  </a:moveTo>
                  <a:lnTo>
                    <a:pt x="127609" y="228777"/>
                  </a:lnTo>
                  <a:lnTo>
                    <a:pt x="122555" y="228346"/>
                  </a:lnTo>
                  <a:lnTo>
                    <a:pt x="86118" y="216420"/>
                  </a:lnTo>
                  <a:lnTo>
                    <a:pt x="44030" y="167119"/>
                  </a:lnTo>
                  <a:lnTo>
                    <a:pt x="37934" y="133451"/>
                  </a:lnTo>
                  <a:lnTo>
                    <a:pt x="44030" y="99809"/>
                  </a:lnTo>
                  <a:lnTo>
                    <a:pt x="60845" y="71399"/>
                  </a:lnTo>
                  <a:lnTo>
                    <a:pt x="86118" y="50507"/>
                  </a:lnTo>
                  <a:lnTo>
                    <a:pt x="117602" y="39370"/>
                  </a:lnTo>
                  <a:lnTo>
                    <a:pt x="117602" y="914"/>
                  </a:lnTo>
                  <a:lnTo>
                    <a:pt x="71335" y="15201"/>
                  </a:lnTo>
                  <a:lnTo>
                    <a:pt x="34010" y="44373"/>
                  </a:lnTo>
                  <a:lnTo>
                    <a:pt x="9080" y="84950"/>
                  </a:lnTo>
                  <a:lnTo>
                    <a:pt x="0" y="133451"/>
                  </a:lnTo>
                  <a:lnTo>
                    <a:pt x="9080" y="181965"/>
                  </a:lnTo>
                  <a:lnTo>
                    <a:pt x="34010" y="222542"/>
                  </a:lnTo>
                  <a:lnTo>
                    <a:pt x="71335" y="251714"/>
                  </a:lnTo>
                  <a:lnTo>
                    <a:pt x="117602" y="266001"/>
                  </a:lnTo>
                  <a:lnTo>
                    <a:pt x="127635" y="266903"/>
                  </a:lnTo>
                  <a:lnTo>
                    <a:pt x="223824" y="266903"/>
                  </a:lnTo>
                  <a:lnTo>
                    <a:pt x="345224" y="266903"/>
                  </a:lnTo>
                  <a:lnTo>
                    <a:pt x="345224" y="228777"/>
                  </a:lnTo>
                  <a:close/>
                </a:path>
                <a:path w="569594" h="267334">
                  <a:moveTo>
                    <a:pt x="569061" y="133451"/>
                  </a:moveTo>
                  <a:lnTo>
                    <a:pt x="559968" y="84950"/>
                  </a:lnTo>
                  <a:lnTo>
                    <a:pt x="535038" y="44373"/>
                  </a:lnTo>
                  <a:lnTo>
                    <a:pt x="497700" y="15201"/>
                  </a:lnTo>
                  <a:lnTo>
                    <a:pt x="451446" y="901"/>
                  </a:lnTo>
                  <a:lnTo>
                    <a:pt x="441401" y="0"/>
                  </a:lnTo>
                  <a:lnTo>
                    <a:pt x="223824" y="0"/>
                  </a:lnTo>
                  <a:lnTo>
                    <a:pt x="223824" y="38138"/>
                  </a:lnTo>
                  <a:lnTo>
                    <a:pt x="441439" y="38138"/>
                  </a:lnTo>
                  <a:lnTo>
                    <a:pt x="446506" y="38569"/>
                  </a:lnTo>
                  <a:lnTo>
                    <a:pt x="482917" y="50495"/>
                  </a:lnTo>
                  <a:lnTo>
                    <a:pt x="525005" y="99796"/>
                  </a:lnTo>
                  <a:lnTo>
                    <a:pt x="531114" y="133451"/>
                  </a:lnTo>
                  <a:lnTo>
                    <a:pt x="525005" y="167106"/>
                  </a:lnTo>
                  <a:lnTo>
                    <a:pt x="508190" y="195516"/>
                  </a:lnTo>
                  <a:lnTo>
                    <a:pt x="482917" y="216408"/>
                  </a:lnTo>
                  <a:lnTo>
                    <a:pt x="451446" y="227533"/>
                  </a:lnTo>
                  <a:lnTo>
                    <a:pt x="451446" y="265988"/>
                  </a:lnTo>
                  <a:lnTo>
                    <a:pt x="497700" y="251714"/>
                  </a:lnTo>
                  <a:lnTo>
                    <a:pt x="535038" y="222542"/>
                  </a:lnTo>
                  <a:lnTo>
                    <a:pt x="559968" y="181965"/>
                  </a:lnTo>
                  <a:lnTo>
                    <a:pt x="569061" y="133451"/>
                  </a:lnTo>
                  <a:close/>
                </a:path>
              </a:pathLst>
            </a:custGeom>
            <a:solidFill>
              <a:srgbClr val="FEBF48"/>
            </a:solidFill>
          </p:spPr>
          <p:txBody>
            <a:bodyPr wrap="square" lIns="0" tIns="0" rIns="0" bIns="0" rtlCol="0"/>
            <a:lstStyle/>
            <a:p>
              <a:endParaRPr/>
            </a:p>
          </p:txBody>
        </p:sp>
        <p:pic>
          <p:nvPicPr>
            <p:cNvPr id="6" name="object 6"/>
            <p:cNvPicPr/>
            <p:nvPr/>
          </p:nvPicPr>
          <p:blipFill>
            <a:blip r:embed="rId2" cstate="print"/>
            <a:stretch>
              <a:fillRect/>
            </a:stretch>
          </p:blipFill>
          <p:spPr>
            <a:xfrm>
              <a:off x="501115" y="577418"/>
              <a:ext cx="87248" cy="87706"/>
            </a:xfrm>
            <a:prstGeom prst="rect">
              <a:avLst/>
            </a:prstGeom>
          </p:spPr>
        </p:pic>
        <p:pic>
          <p:nvPicPr>
            <p:cNvPr id="7" name="object 7"/>
            <p:cNvPicPr/>
            <p:nvPr/>
          </p:nvPicPr>
          <p:blipFill>
            <a:blip r:embed="rId3" cstate="print"/>
            <a:stretch>
              <a:fillRect/>
            </a:stretch>
          </p:blipFill>
          <p:spPr>
            <a:xfrm>
              <a:off x="921144" y="577418"/>
              <a:ext cx="87249" cy="87706"/>
            </a:xfrm>
            <a:prstGeom prst="rect">
              <a:avLst/>
            </a:prstGeom>
          </p:spPr>
        </p:pic>
        <p:pic>
          <p:nvPicPr>
            <p:cNvPr id="8" name="object 8"/>
            <p:cNvPicPr/>
            <p:nvPr/>
          </p:nvPicPr>
          <p:blipFill>
            <a:blip r:embed="rId3" cstate="print"/>
            <a:stretch>
              <a:fillRect/>
            </a:stretch>
          </p:blipFill>
          <p:spPr>
            <a:xfrm>
              <a:off x="501115" y="990904"/>
              <a:ext cx="87248" cy="87706"/>
            </a:xfrm>
            <a:prstGeom prst="rect">
              <a:avLst/>
            </a:prstGeom>
          </p:spPr>
        </p:pic>
        <p:pic>
          <p:nvPicPr>
            <p:cNvPr id="9" name="object 9"/>
            <p:cNvPicPr/>
            <p:nvPr/>
          </p:nvPicPr>
          <p:blipFill>
            <a:blip r:embed="rId2" cstate="print"/>
            <a:stretch>
              <a:fillRect/>
            </a:stretch>
          </p:blipFill>
          <p:spPr>
            <a:xfrm>
              <a:off x="921144" y="990904"/>
              <a:ext cx="87249" cy="87706"/>
            </a:xfrm>
            <a:prstGeom prst="rect">
              <a:avLst/>
            </a:prstGeom>
          </p:spPr>
        </p:pic>
      </p:grpSp>
      <p:pic>
        <p:nvPicPr>
          <p:cNvPr id="10" name="object 10"/>
          <p:cNvPicPr/>
          <p:nvPr/>
        </p:nvPicPr>
        <p:blipFill>
          <a:blip r:embed="rId4" cstate="print"/>
          <a:stretch>
            <a:fillRect/>
          </a:stretch>
        </p:blipFill>
        <p:spPr>
          <a:xfrm>
            <a:off x="1153092" y="577418"/>
            <a:ext cx="577790" cy="501192"/>
          </a:xfrm>
          <a:prstGeom prst="rect">
            <a:avLst/>
          </a:prstGeom>
        </p:spPr>
      </p:pic>
      <p:grpSp>
        <p:nvGrpSpPr>
          <p:cNvPr id="11" name="object 11"/>
          <p:cNvGrpSpPr/>
          <p:nvPr/>
        </p:nvGrpSpPr>
        <p:grpSpPr>
          <a:xfrm>
            <a:off x="0" y="1421917"/>
            <a:ext cx="10692130" cy="4820856"/>
            <a:chOff x="0" y="1421917"/>
            <a:chExt cx="10692130" cy="4820856"/>
          </a:xfrm>
        </p:grpSpPr>
        <p:sp>
          <p:nvSpPr>
            <p:cNvPr id="12" name="object 12"/>
            <p:cNvSpPr/>
            <p:nvPr/>
          </p:nvSpPr>
          <p:spPr>
            <a:xfrm>
              <a:off x="0" y="2600147"/>
              <a:ext cx="10692130" cy="2628900"/>
            </a:xfrm>
            <a:custGeom>
              <a:avLst/>
              <a:gdLst/>
              <a:ahLst/>
              <a:cxnLst/>
              <a:rect l="l" t="t" r="r" b="b"/>
              <a:pathLst>
                <a:path w="10692130" h="2628900">
                  <a:moveTo>
                    <a:pt x="10644012" y="0"/>
                  </a:moveTo>
                  <a:lnTo>
                    <a:pt x="0" y="0"/>
                  </a:lnTo>
                  <a:lnTo>
                    <a:pt x="0" y="2628595"/>
                  </a:lnTo>
                  <a:lnTo>
                    <a:pt x="10644012" y="2628595"/>
                  </a:lnTo>
                  <a:lnTo>
                    <a:pt x="10689962" y="2625503"/>
                  </a:lnTo>
                  <a:lnTo>
                    <a:pt x="10692003" y="2625086"/>
                  </a:lnTo>
                  <a:lnTo>
                    <a:pt x="10692003" y="3508"/>
                  </a:lnTo>
                  <a:lnTo>
                    <a:pt x="10689962" y="3091"/>
                  </a:lnTo>
                  <a:lnTo>
                    <a:pt x="10644012" y="0"/>
                  </a:lnTo>
                  <a:close/>
                </a:path>
              </a:pathLst>
            </a:custGeom>
            <a:solidFill>
              <a:srgbClr val="FEBF48"/>
            </a:solidFill>
          </p:spPr>
          <p:txBody>
            <a:bodyPr wrap="square" lIns="0" tIns="0" rIns="0" bIns="0" rtlCol="0"/>
            <a:lstStyle/>
            <a:p>
              <a:endParaRPr/>
            </a:p>
          </p:txBody>
        </p:sp>
        <p:sp>
          <p:nvSpPr>
            <p:cNvPr id="13" name="object 13"/>
            <p:cNvSpPr/>
            <p:nvPr/>
          </p:nvSpPr>
          <p:spPr>
            <a:xfrm>
              <a:off x="0" y="2600147"/>
              <a:ext cx="10692130" cy="2628900"/>
            </a:xfrm>
            <a:custGeom>
              <a:avLst/>
              <a:gdLst/>
              <a:ahLst/>
              <a:cxnLst/>
              <a:rect l="l" t="t" r="r" b="b"/>
              <a:pathLst>
                <a:path w="10692130" h="2628900">
                  <a:moveTo>
                    <a:pt x="0" y="2628595"/>
                  </a:moveTo>
                  <a:lnTo>
                    <a:pt x="10644012" y="2628595"/>
                  </a:lnTo>
                  <a:lnTo>
                    <a:pt x="10689962" y="2625503"/>
                  </a:lnTo>
                  <a:lnTo>
                    <a:pt x="10692003" y="2625086"/>
                  </a:lnTo>
                </a:path>
                <a:path w="10692130" h="2628900">
                  <a:moveTo>
                    <a:pt x="10692003" y="3508"/>
                  </a:moveTo>
                  <a:lnTo>
                    <a:pt x="10689962" y="3091"/>
                  </a:lnTo>
                  <a:lnTo>
                    <a:pt x="10644012" y="0"/>
                  </a:lnTo>
                  <a:lnTo>
                    <a:pt x="0" y="0"/>
                  </a:lnTo>
                </a:path>
              </a:pathLst>
            </a:custGeom>
            <a:ln w="12700">
              <a:solidFill>
                <a:srgbClr val="FFFFFF"/>
              </a:solidFill>
            </a:ln>
          </p:spPr>
          <p:txBody>
            <a:bodyPr wrap="square" lIns="0" tIns="0" rIns="0" bIns="0" rtlCol="0"/>
            <a:lstStyle/>
            <a:p>
              <a:endParaRPr/>
            </a:p>
          </p:txBody>
        </p:sp>
        <p:pic>
          <p:nvPicPr>
            <p:cNvPr id="14" name="object 14"/>
            <p:cNvPicPr/>
            <p:nvPr/>
          </p:nvPicPr>
          <p:blipFill>
            <a:blip r:embed="rId5" cstate="print"/>
            <a:stretch>
              <a:fillRect/>
            </a:stretch>
          </p:blipFill>
          <p:spPr>
            <a:xfrm>
              <a:off x="6044450" y="1421917"/>
              <a:ext cx="4175988" cy="2343734"/>
            </a:xfrm>
            <a:prstGeom prst="rect">
              <a:avLst/>
            </a:prstGeom>
          </p:spPr>
        </p:pic>
        <p:sp>
          <p:nvSpPr>
            <p:cNvPr id="15" name="object 15"/>
            <p:cNvSpPr/>
            <p:nvPr/>
          </p:nvSpPr>
          <p:spPr>
            <a:xfrm>
              <a:off x="6044450" y="1421930"/>
              <a:ext cx="4176395" cy="2343785"/>
            </a:xfrm>
            <a:custGeom>
              <a:avLst/>
              <a:gdLst/>
              <a:ahLst/>
              <a:cxnLst/>
              <a:rect l="l" t="t" r="r" b="b"/>
              <a:pathLst>
                <a:path w="4176395" h="2343785">
                  <a:moveTo>
                    <a:pt x="324002" y="0"/>
                  </a:moveTo>
                  <a:lnTo>
                    <a:pt x="276123" y="3512"/>
                  </a:lnTo>
                  <a:lnTo>
                    <a:pt x="230425" y="13717"/>
                  </a:lnTo>
                  <a:lnTo>
                    <a:pt x="187410" y="30113"/>
                  </a:lnTo>
                  <a:lnTo>
                    <a:pt x="147579" y="52198"/>
                  </a:lnTo>
                  <a:lnTo>
                    <a:pt x="111432" y="79471"/>
                  </a:lnTo>
                  <a:lnTo>
                    <a:pt x="79471" y="111432"/>
                  </a:lnTo>
                  <a:lnTo>
                    <a:pt x="52198" y="147579"/>
                  </a:lnTo>
                  <a:lnTo>
                    <a:pt x="30113" y="187410"/>
                  </a:lnTo>
                  <a:lnTo>
                    <a:pt x="13717" y="230425"/>
                  </a:lnTo>
                  <a:lnTo>
                    <a:pt x="3512" y="276123"/>
                  </a:lnTo>
                  <a:lnTo>
                    <a:pt x="0" y="324002"/>
                  </a:lnTo>
                  <a:lnTo>
                    <a:pt x="0" y="2019731"/>
                  </a:lnTo>
                  <a:lnTo>
                    <a:pt x="3512" y="2067610"/>
                  </a:lnTo>
                  <a:lnTo>
                    <a:pt x="13717" y="2113308"/>
                  </a:lnTo>
                  <a:lnTo>
                    <a:pt x="30113" y="2156323"/>
                  </a:lnTo>
                  <a:lnTo>
                    <a:pt x="52198" y="2196155"/>
                  </a:lnTo>
                  <a:lnTo>
                    <a:pt x="79471" y="2232301"/>
                  </a:lnTo>
                  <a:lnTo>
                    <a:pt x="111432" y="2264262"/>
                  </a:lnTo>
                  <a:lnTo>
                    <a:pt x="147579" y="2291535"/>
                  </a:lnTo>
                  <a:lnTo>
                    <a:pt x="187410" y="2313620"/>
                  </a:lnTo>
                  <a:lnTo>
                    <a:pt x="230425" y="2330016"/>
                  </a:lnTo>
                  <a:lnTo>
                    <a:pt x="276123" y="2340221"/>
                  </a:lnTo>
                  <a:lnTo>
                    <a:pt x="324002" y="2343734"/>
                  </a:lnTo>
                  <a:lnTo>
                    <a:pt x="3851998" y="2343734"/>
                  </a:lnTo>
                  <a:lnTo>
                    <a:pt x="3899877" y="2340221"/>
                  </a:lnTo>
                  <a:lnTo>
                    <a:pt x="3945575" y="2330016"/>
                  </a:lnTo>
                  <a:lnTo>
                    <a:pt x="3988590" y="2313620"/>
                  </a:lnTo>
                  <a:lnTo>
                    <a:pt x="4028422" y="2291535"/>
                  </a:lnTo>
                  <a:lnTo>
                    <a:pt x="4064568" y="2264262"/>
                  </a:lnTo>
                  <a:lnTo>
                    <a:pt x="4096529" y="2232301"/>
                  </a:lnTo>
                  <a:lnTo>
                    <a:pt x="4123802" y="2196155"/>
                  </a:lnTo>
                  <a:lnTo>
                    <a:pt x="4145887" y="2156323"/>
                  </a:lnTo>
                  <a:lnTo>
                    <a:pt x="4162283" y="2113308"/>
                  </a:lnTo>
                  <a:lnTo>
                    <a:pt x="4172488" y="2067610"/>
                  </a:lnTo>
                  <a:lnTo>
                    <a:pt x="4176001" y="2019731"/>
                  </a:lnTo>
                  <a:lnTo>
                    <a:pt x="4176001" y="324002"/>
                  </a:lnTo>
                  <a:lnTo>
                    <a:pt x="4172488" y="276123"/>
                  </a:lnTo>
                  <a:lnTo>
                    <a:pt x="4162283" y="230425"/>
                  </a:lnTo>
                  <a:lnTo>
                    <a:pt x="4145887" y="187410"/>
                  </a:lnTo>
                  <a:lnTo>
                    <a:pt x="4123802" y="147579"/>
                  </a:lnTo>
                  <a:lnTo>
                    <a:pt x="4096529" y="111432"/>
                  </a:lnTo>
                  <a:lnTo>
                    <a:pt x="4064568" y="79471"/>
                  </a:lnTo>
                  <a:lnTo>
                    <a:pt x="4028422" y="52198"/>
                  </a:lnTo>
                  <a:lnTo>
                    <a:pt x="3988590" y="30113"/>
                  </a:lnTo>
                  <a:lnTo>
                    <a:pt x="3945575" y="13717"/>
                  </a:lnTo>
                  <a:lnTo>
                    <a:pt x="3899877" y="3512"/>
                  </a:lnTo>
                  <a:lnTo>
                    <a:pt x="3851998" y="0"/>
                  </a:lnTo>
                  <a:lnTo>
                    <a:pt x="324002" y="0"/>
                  </a:lnTo>
                  <a:close/>
                </a:path>
              </a:pathLst>
            </a:custGeom>
            <a:ln w="12700">
              <a:solidFill>
                <a:srgbClr val="FFFFFF"/>
              </a:solidFill>
            </a:ln>
          </p:spPr>
          <p:txBody>
            <a:bodyPr wrap="square" lIns="0" tIns="0" rIns="0" bIns="0" rtlCol="0"/>
            <a:lstStyle/>
            <a:p>
              <a:endParaRPr/>
            </a:p>
          </p:txBody>
        </p:sp>
        <p:pic>
          <p:nvPicPr>
            <p:cNvPr id="16" name="object 16"/>
            <p:cNvPicPr/>
            <p:nvPr/>
          </p:nvPicPr>
          <p:blipFill>
            <a:blip r:embed="rId6" cstate="print"/>
            <a:stretch>
              <a:fillRect/>
            </a:stretch>
          </p:blipFill>
          <p:spPr>
            <a:xfrm>
              <a:off x="484581" y="1791588"/>
              <a:ext cx="4175988" cy="3184829"/>
            </a:xfrm>
            <a:prstGeom prst="rect">
              <a:avLst/>
            </a:prstGeom>
          </p:spPr>
        </p:pic>
        <p:sp>
          <p:nvSpPr>
            <p:cNvPr id="17" name="object 17"/>
            <p:cNvSpPr/>
            <p:nvPr/>
          </p:nvSpPr>
          <p:spPr>
            <a:xfrm>
              <a:off x="484573" y="1791588"/>
              <a:ext cx="4176395" cy="3185160"/>
            </a:xfrm>
            <a:custGeom>
              <a:avLst/>
              <a:gdLst/>
              <a:ahLst/>
              <a:cxnLst/>
              <a:rect l="l" t="t" r="r" b="b"/>
              <a:pathLst>
                <a:path w="4176395" h="3185160">
                  <a:moveTo>
                    <a:pt x="324002" y="0"/>
                  </a:moveTo>
                  <a:lnTo>
                    <a:pt x="276123" y="3512"/>
                  </a:lnTo>
                  <a:lnTo>
                    <a:pt x="230425" y="13717"/>
                  </a:lnTo>
                  <a:lnTo>
                    <a:pt x="187410" y="30113"/>
                  </a:lnTo>
                  <a:lnTo>
                    <a:pt x="147579" y="52198"/>
                  </a:lnTo>
                  <a:lnTo>
                    <a:pt x="111432" y="79471"/>
                  </a:lnTo>
                  <a:lnTo>
                    <a:pt x="79471" y="111432"/>
                  </a:lnTo>
                  <a:lnTo>
                    <a:pt x="52198" y="147579"/>
                  </a:lnTo>
                  <a:lnTo>
                    <a:pt x="30113" y="187410"/>
                  </a:lnTo>
                  <a:lnTo>
                    <a:pt x="13717" y="230425"/>
                  </a:lnTo>
                  <a:lnTo>
                    <a:pt x="3512" y="276123"/>
                  </a:lnTo>
                  <a:lnTo>
                    <a:pt x="0" y="324002"/>
                  </a:lnTo>
                  <a:lnTo>
                    <a:pt x="0" y="2860840"/>
                  </a:lnTo>
                  <a:lnTo>
                    <a:pt x="3512" y="2908716"/>
                  </a:lnTo>
                  <a:lnTo>
                    <a:pt x="13717" y="2954412"/>
                  </a:lnTo>
                  <a:lnTo>
                    <a:pt x="30113" y="2997426"/>
                  </a:lnTo>
                  <a:lnTo>
                    <a:pt x="52198" y="3037257"/>
                  </a:lnTo>
                  <a:lnTo>
                    <a:pt x="79471" y="3073404"/>
                  </a:lnTo>
                  <a:lnTo>
                    <a:pt x="111432" y="3105366"/>
                  </a:lnTo>
                  <a:lnTo>
                    <a:pt x="147579" y="3132640"/>
                  </a:lnTo>
                  <a:lnTo>
                    <a:pt x="187410" y="3154727"/>
                  </a:lnTo>
                  <a:lnTo>
                    <a:pt x="230425" y="3171123"/>
                  </a:lnTo>
                  <a:lnTo>
                    <a:pt x="276123" y="3181329"/>
                  </a:lnTo>
                  <a:lnTo>
                    <a:pt x="324002" y="3184842"/>
                  </a:lnTo>
                  <a:lnTo>
                    <a:pt x="3851998" y="3184842"/>
                  </a:lnTo>
                  <a:lnTo>
                    <a:pt x="3899877" y="3181329"/>
                  </a:lnTo>
                  <a:lnTo>
                    <a:pt x="3945575" y="3171123"/>
                  </a:lnTo>
                  <a:lnTo>
                    <a:pt x="3988590" y="3154727"/>
                  </a:lnTo>
                  <a:lnTo>
                    <a:pt x="4028422" y="3132640"/>
                  </a:lnTo>
                  <a:lnTo>
                    <a:pt x="4064568" y="3105366"/>
                  </a:lnTo>
                  <a:lnTo>
                    <a:pt x="4096529" y="3073404"/>
                  </a:lnTo>
                  <a:lnTo>
                    <a:pt x="4123802" y="3037257"/>
                  </a:lnTo>
                  <a:lnTo>
                    <a:pt x="4145887" y="2997426"/>
                  </a:lnTo>
                  <a:lnTo>
                    <a:pt x="4162283" y="2954412"/>
                  </a:lnTo>
                  <a:lnTo>
                    <a:pt x="4172488" y="2908716"/>
                  </a:lnTo>
                  <a:lnTo>
                    <a:pt x="4176001" y="2860840"/>
                  </a:lnTo>
                  <a:lnTo>
                    <a:pt x="4176001" y="324002"/>
                  </a:lnTo>
                  <a:lnTo>
                    <a:pt x="4172488" y="276123"/>
                  </a:lnTo>
                  <a:lnTo>
                    <a:pt x="4162283" y="230425"/>
                  </a:lnTo>
                  <a:lnTo>
                    <a:pt x="4145887" y="187410"/>
                  </a:lnTo>
                  <a:lnTo>
                    <a:pt x="4123802" y="147579"/>
                  </a:lnTo>
                  <a:lnTo>
                    <a:pt x="4096529" y="111432"/>
                  </a:lnTo>
                  <a:lnTo>
                    <a:pt x="4064568" y="79471"/>
                  </a:lnTo>
                  <a:lnTo>
                    <a:pt x="4028422" y="52198"/>
                  </a:lnTo>
                  <a:lnTo>
                    <a:pt x="3988590" y="30113"/>
                  </a:lnTo>
                  <a:lnTo>
                    <a:pt x="3945575" y="13717"/>
                  </a:lnTo>
                  <a:lnTo>
                    <a:pt x="3899877" y="3512"/>
                  </a:lnTo>
                  <a:lnTo>
                    <a:pt x="3851998" y="0"/>
                  </a:lnTo>
                  <a:lnTo>
                    <a:pt x="324002" y="0"/>
                  </a:lnTo>
                  <a:close/>
                </a:path>
              </a:pathLst>
            </a:custGeom>
            <a:ln w="12700">
              <a:solidFill>
                <a:srgbClr val="FFFFFF"/>
              </a:solidFill>
            </a:ln>
          </p:spPr>
          <p:txBody>
            <a:bodyPr wrap="square" lIns="0" tIns="0" rIns="0" bIns="0" rtlCol="0"/>
            <a:lstStyle/>
            <a:p>
              <a:endParaRPr/>
            </a:p>
          </p:txBody>
        </p:sp>
        <p:sp>
          <p:nvSpPr>
            <p:cNvPr id="18" name="object 18"/>
            <p:cNvSpPr/>
            <p:nvPr/>
          </p:nvSpPr>
          <p:spPr>
            <a:xfrm>
              <a:off x="4276216" y="5199532"/>
              <a:ext cx="2143125" cy="1043241"/>
            </a:xfrm>
            <a:custGeom>
              <a:avLst/>
              <a:gdLst/>
              <a:ahLst/>
              <a:cxnLst/>
              <a:rect l="l" t="t" r="r" b="b"/>
              <a:pathLst>
                <a:path w="2143125" h="1456054">
                  <a:moveTo>
                    <a:pt x="2142934" y="0"/>
                  </a:moveTo>
                  <a:lnTo>
                    <a:pt x="0" y="0"/>
                  </a:lnTo>
                  <a:lnTo>
                    <a:pt x="0" y="1455534"/>
                  </a:lnTo>
                  <a:lnTo>
                    <a:pt x="2142934" y="1455534"/>
                  </a:lnTo>
                  <a:lnTo>
                    <a:pt x="2142934" y="0"/>
                  </a:lnTo>
                  <a:close/>
                </a:path>
              </a:pathLst>
            </a:custGeom>
            <a:solidFill>
              <a:srgbClr val="FFFFFF"/>
            </a:solidFill>
          </p:spPr>
          <p:txBody>
            <a:bodyPr wrap="square" lIns="0" tIns="0" rIns="0" bIns="0" rtlCol="0"/>
            <a:lstStyle/>
            <a:p>
              <a:endParaRPr/>
            </a:p>
          </p:txBody>
        </p:sp>
      </p:grpSp>
      <p:sp>
        <p:nvSpPr>
          <p:cNvPr id="34" name="object 34"/>
          <p:cNvSpPr txBox="1"/>
          <p:nvPr/>
        </p:nvSpPr>
        <p:spPr>
          <a:xfrm>
            <a:off x="774700" y="5543254"/>
            <a:ext cx="8534400" cy="1676228"/>
          </a:xfrm>
          <a:prstGeom prst="rect">
            <a:avLst/>
          </a:prstGeom>
        </p:spPr>
        <p:txBody>
          <a:bodyPr vert="horz" wrap="square" lIns="0" tIns="12700" rIns="0" bIns="0" rtlCol="0">
            <a:spAutoFit/>
          </a:bodyPr>
          <a:lstStyle/>
          <a:p>
            <a:pPr marL="12700" marR="5080">
              <a:lnSpc>
                <a:spcPct val="114599"/>
              </a:lnSpc>
              <a:spcBef>
                <a:spcPts val="100"/>
              </a:spcBef>
            </a:pPr>
            <a:r>
              <a:rPr sz="2400" spc="-195" dirty="0">
                <a:solidFill>
                  <a:srgbClr val="D2232A"/>
                </a:solidFill>
                <a:latin typeface="Verdana"/>
                <a:cs typeface="Verdana"/>
              </a:rPr>
              <a:t>The</a:t>
            </a:r>
            <a:r>
              <a:rPr sz="2400" spc="-135" dirty="0">
                <a:solidFill>
                  <a:srgbClr val="D2232A"/>
                </a:solidFill>
                <a:latin typeface="Verdana"/>
                <a:cs typeface="Verdana"/>
              </a:rPr>
              <a:t> </a:t>
            </a:r>
            <a:r>
              <a:rPr sz="2400" spc="-110" dirty="0">
                <a:solidFill>
                  <a:srgbClr val="D2232A"/>
                </a:solidFill>
                <a:latin typeface="Verdana"/>
                <a:cs typeface="Verdana"/>
              </a:rPr>
              <a:t>establishment</a:t>
            </a:r>
            <a:r>
              <a:rPr sz="2400" spc="-130" dirty="0">
                <a:solidFill>
                  <a:srgbClr val="D2232A"/>
                </a:solidFill>
                <a:latin typeface="Verdana"/>
                <a:cs typeface="Verdana"/>
              </a:rPr>
              <a:t> </a:t>
            </a:r>
            <a:r>
              <a:rPr sz="2400" spc="-100" dirty="0">
                <a:solidFill>
                  <a:srgbClr val="D2232A"/>
                </a:solidFill>
                <a:latin typeface="Verdana"/>
                <a:cs typeface="Verdana"/>
              </a:rPr>
              <a:t>of</a:t>
            </a:r>
            <a:r>
              <a:rPr sz="2400" spc="-170" dirty="0">
                <a:solidFill>
                  <a:srgbClr val="D2232A"/>
                </a:solidFill>
                <a:latin typeface="Verdana"/>
                <a:cs typeface="Verdana"/>
              </a:rPr>
              <a:t> </a:t>
            </a:r>
            <a:r>
              <a:rPr sz="2400" spc="-135" dirty="0">
                <a:solidFill>
                  <a:srgbClr val="D2232A"/>
                </a:solidFill>
                <a:latin typeface="Verdana"/>
                <a:cs typeface="Verdana"/>
              </a:rPr>
              <a:t>a</a:t>
            </a:r>
            <a:r>
              <a:rPr sz="2400" spc="-130" dirty="0">
                <a:solidFill>
                  <a:srgbClr val="D2232A"/>
                </a:solidFill>
                <a:latin typeface="Verdana"/>
                <a:cs typeface="Verdana"/>
              </a:rPr>
              <a:t> </a:t>
            </a:r>
            <a:r>
              <a:rPr sz="2400" spc="-45" dirty="0">
                <a:solidFill>
                  <a:srgbClr val="D2232A"/>
                </a:solidFill>
                <a:latin typeface="Verdana"/>
                <a:cs typeface="Verdana"/>
              </a:rPr>
              <a:t>mod</a:t>
            </a:r>
            <a:r>
              <a:rPr sz="2400" spc="-114" dirty="0">
                <a:solidFill>
                  <a:srgbClr val="D2232A"/>
                </a:solidFill>
                <a:latin typeface="Verdana"/>
                <a:cs typeface="Verdana"/>
              </a:rPr>
              <a:t>ern</a:t>
            </a:r>
            <a:r>
              <a:rPr sz="2400" spc="-100" dirty="0">
                <a:solidFill>
                  <a:srgbClr val="D2232A"/>
                </a:solidFill>
                <a:latin typeface="Verdana"/>
                <a:cs typeface="Verdana"/>
              </a:rPr>
              <a:t> </a:t>
            </a:r>
            <a:r>
              <a:rPr sz="2400" spc="-120" dirty="0">
                <a:solidFill>
                  <a:srgbClr val="D2232A"/>
                </a:solidFill>
                <a:latin typeface="Verdana"/>
                <a:cs typeface="Verdana"/>
              </a:rPr>
              <a:t>rehabilitation</a:t>
            </a:r>
            <a:r>
              <a:rPr sz="2400" spc="-100" dirty="0">
                <a:solidFill>
                  <a:srgbClr val="D2232A"/>
                </a:solidFill>
                <a:latin typeface="Verdana"/>
                <a:cs typeface="Verdana"/>
              </a:rPr>
              <a:t> </a:t>
            </a:r>
            <a:r>
              <a:rPr sz="2400" spc="-114" dirty="0">
                <a:solidFill>
                  <a:srgbClr val="D2232A"/>
                </a:solidFill>
                <a:latin typeface="Verdana"/>
                <a:cs typeface="Verdana"/>
              </a:rPr>
              <a:t>system</a:t>
            </a:r>
            <a:r>
              <a:rPr sz="2400" spc="-130" dirty="0">
                <a:solidFill>
                  <a:srgbClr val="D2232A"/>
                </a:solidFill>
                <a:latin typeface="Verdana"/>
                <a:cs typeface="Verdana"/>
              </a:rPr>
              <a:t> </a:t>
            </a:r>
            <a:r>
              <a:rPr sz="2400" spc="-25" dirty="0">
                <a:solidFill>
                  <a:srgbClr val="231F20"/>
                </a:solidFill>
                <a:latin typeface="Trebuchet MS"/>
                <a:cs typeface="Trebuchet MS"/>
              </a:rPr>
              <a:t>for </a:t>
            </a:r>
            <a:r>
              <a:rPr sz="2400" spc="-90" dirty="0">
                <a:solidFill>
                  <a:srgbClr val="231F20"/>
                </a:solidFill>
                <a:latin typeface="Trebuchet MS"/>
                <a:cs typeface="Trebuchet MS"/>
              </a:rPr>
              <a:t>servicemen</a:t>
            </a:r>
            <a:r>
              <a:rPr sz="2400" spc="-75" dirty="0">
                <a:solidFill>
                  <a:srgbClr val="231F20"/>
                </a:solidFill>
                <a:latin typeface="Trebuchet MS"/>
                <a:cs typeface="Trebuchet MS"/>
              </a:rPr>
              <a:t> </a:t>
            </a:r>
            <a:r>
              <a:rPr sz="2400" spc="-100" dirty="0">
                <a:solidFill>
                  <a:srgbClr val="231F20"/>
                </a:solidFill>
                <a:latin typeface="Trebuchet MS"/>
                <a:cs typeface="Trebuchet MS"/>
              </a:rPr>
              <a:t>in</a:t>
            </a:r>
            <a:r>
              <a:rPr sz="2400" spc="-70" dirty="0">
                <a:solidFill>
                  <a:srgbClr val="231F20"/>
                </a:solidFill>
                <a:latin typeface="Trebuchet MS"/>
                <a:cs typeface="Trebuchet MS"/>
              </a:rPr>
              <a:t> </a:t>
            </a:r>
            <a:r>
              <a:rPr sz="2400" spc="-125" dirty="0">
                <a:solidFill>
                  <a:srgbClr val="231F20"/>
                </a:solidFill>
                <a:latin typeface="Trebuchet MS"/>
                <a:cs typeface="Trebuchet MS"/>
              </a:rPr>
              <a:t>Ukraine</a:t>
            </a:r>
            <a:r>
              <a:rPr sz="2400" spc="-70" dirty="0">
                <a:solidFill>
                  <a:srgbClr val="231F20"/>
                </a:solidFill>
                <a:latin typeface="Trebuchet MS"/>
                <a:cs typeface="Trebuchet MS"/>
              </a:rPr>
              <a:t> </a:t>
            </a:r>
            <a:r>
              <a:rPr sz="2400" spc="-45" dirty="0">
                <a:solidFill>
                  <a:srgbClr val="231F20"/>
                </a:solidFill>
                <a:latin typeface="Trebuchet MS"/>
                <a:cs typeface="Trebuchet MS"/>
              </a:rPr>
              <a:t>is</a:t>
            </a:r>
            <a:r>
              <a:rPr sz="2400" spc="-75" dirty="0">
                <a:solidFill>
                  <a:srgbClr val="231F20"/>
                </a:solidFill>
                <a:latin typeface="Trebuchet MS"/>
                <a:cs typeface="Trebuchet MS"/>
              </a:rPr>
              <a:t> </a:t>
            </a:r>
            <a:r>
              <a:rPr sz="2400" spc="-65" dirty="0">
                <a:solidFill>
                  <a:srgbClr val="231F20"/>
                </a:solidFill>
                <a:latin typeface="Trebuchet MS"/>
                <a:cs typeface="Trebuchet MS"/>
              </a:rPr>
              <a:t>crucial </a:t>
            </a:r>
            <a:r>
              <a:rPr sz="2400" spc="-160" dirty="0">
                <a:solidFill>
                  <a:srgbClr val="231F20"/>
                </a:solidFill>
                <a:latin typeface="Trebuchet MS"/>
                <a:cs typeface="Trebuchet MS"/>
              </a:rPr>
              <a:t>for</a:t>
            </a:r>
            <a:r>
              <a:rPr sz="2400" spc="-95" dirty="0">
                <a:solidFill>
                  <a:srgbClr val="231F20"/>
                </a:solidFill>
                <a:latin typeface="Trebuchet MS"/>
                <a:cs typeface="Trebuchet MS"/>
              </a:rPr>
              <a:t> </a:t>
            </a:r>
            <a:r>
              <a:rPr sz="2400" spc="-120" dirty="0">
                <a:solidFill>
                  <a:srgbClr val="231F20"/>
                </a:solidFill>
                <a:latin typeface="Trebuchet MS"/>
                <a:cs typeface="Trebuchet MS"/>
              </a:rPr>
              <a:t>providing</a:t>
            </a:r>
            <a:r>
              <a:rPr sz="2400" spc="-60" dirty="0">
                <a:solidFill>
                  <a:srgbClr val="231F20"/>
                </a:solidFill>
                <a:latin typeface="Trebuchet MS"/>
                <a:cs typeface="Trebuchet MS"/>
              </a:rPr>
              <a:t> </a:t>
            </a:r>
            <a:r>
              <a:rPr sz="2400" spc="-85" dirty="0">
                <a:solidFill>
                  <a:srgbClr val="231F20"/>
                </a:solidFill>
                <a:latin typeface="Trebuchet MS"/>
                <a:cs typeface="Trebuchet MS"/>
              </a:rPr>
              <a:t>medical</a:t>
            </a:r>
            <a:r>
              <a:rPr sz="2400" spc="-55" dirty="0">
                <a:solidFill>
                  <a:srgbClr val="231F20"/>
                </a:solidFill>
                <a:latin typeface="Trebuchet MS"/>
                <a:cs typeface="Trebuchet MS"/>
              </a:rPr>
              <a:t> </a:t>
            </a:r>
            <a:r>
              <a:rPr sz="2400" spc="-110" dirty="0">
                <a:solidFill>
                  <a:srgbClr val="231F20"/>
                </a:solidFill>
                <a:latin typeface="Trebuchet MS"/>
                <a:cs typeface="Trebuchet MS"/>
              </a:rPr>
              <a:t>care</a:t>
            </a:r>
            <a:r>
              <a:rPr sz="2400" spc="-60" dirty="0">
                <a:solidFill>
                  <a:srgbClr val="231F20"/>
                </a:solidFill>
                <a:latin typeface="Trebuchet MS"/>
                <a:cs typeface="Trebuchet MS"/>
              </a:rPr>
              <a:t> </a:t>
            </a:r>
            <a:r>
              <a:rPr sz="2400" spc="-20" dirty="0">
                <a:solidFill>
                  <a:srgbClr val="231F20"/>
                </a:solidFill>
                <a:latin typeface="Trebuchet MS"/>
                <a:cs typeface="Trebuchet MS"/>
              </a:rPr>
              <a:t>dur</a:t>
            </a:r>
            <a:r>
              <a:rPr lang="en-US" sz="2400" spc="-20" dirty="0">
                <a:solidFill>
                  <a:srgbClr val="231F20"/>
                </a:solidFill>
                <a:latin typeface="Trebuchet MS"/>
                <a:cs typeface="Trebuchet MS"/>
              </a:rPr>
              <a:t>ing armed conflict. This is a key principle of Ukraine’s military doctrine</a:t>
            </a:r>
            <a:endParaRPr sz="2400" dirty="0">
              <a:latin typeface="Trebuchet MS"/>
              <a:cs typeface="Trebuchet M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811321" y="718717"/>
            <a:ext cx="189865" cy="320040"/>
          </a:xfrm>
          <a:prstGeom prst="rect">
            <a:avLst/>
          </a:prstGeom>
        </p:spPr>
        <p:txBody>
          <a:bodyPr vert="horz" wrap="square" lIns="0" tIns="16510" rIns="0" bIns="0" rtlCol="0">
            <a:spAutoFit/>
          </a:bodyPr>
          <a:lstStyle/>
          <a:p>
            <a:pPr marL="12700">
              <a:lnSpc>
                <a:spcPct val="100000"/>
              </a:lnSpc>
              <a:spcBef>
                <a:spcPts val="130"/>
              </a:spcBef>
            </a:pPr>
            <a:r>
              <a:rPr sz="1900" b="1" spc="170" dirty="0">
                <a:solidFill>
                  <a:srgbClr val="FFFFFF"/>
                </a:solidFill>
                <a:latin typeface="Arial"/>
                <a:cs typeface="Arial"/>
              </a:rPr>
              <a:t>9</a:t>
            </a:r>
            <a:endParaRPr sz="1900">
              <a:latin typeface="Arial"/>
              <a:cs typeface="Arial"/>
            </a:endParaRPr>
          </a:p>
        </p:txBody>
      </p:sp>
      <p:grpSp>
        <p:nvGrpSpPr>
          <p:cNvPr id="3" name="object 3"/>
          <p:cNvGrpSpPr/>
          <p:nvPr/>
        </p:nvGrpSpPr>
        <p:grpSpPr>
          <a:xfrm>
            <a:off x="470230" y="542048"/>
            <a:ext cx="569595" cy="572135"/>
            <a:chOff x="470230" y="542048"/>
            <a:chExt cx="569595" cy="572135"/>
          </a:xfrm>
        </p:grpSpPr>
        <p:sp>
          <p:nvSpPr>
            <p:cNvPr id="4" name="object 4"/>
            <p:cNvSpPr/>
            <p:nvPr/>
          </p:nvSpPr>
          <p:spPr>
            <a:xfrm>
              <a:off x="621969" y="542048"/>
              <a:ext cx="266065" cy="572135"/>
            </a:xfrm>
            <a:custGeom>
              <a:avLst/>
              <a:gdLst/>
              <a:ahLst/>
              <a:cxnLst/>
              <a:rect l="l" t="t" r="r" b="b"/>
              <a:pathLst>
                <a:path w="266065" h="572135">
                  <a:moveTo>
                    <a:pt x="264668" y="118198"/>
                  </a:moveTo>
                  <a:lnTo>
                    <a:pt x="250444" y="71716"/>
                  </a:lnTo>
                  <a:lnTo>
                    <a:pt x="221411" y="34201"/>
                  </a:lnTo>
                  <a:lnTo>
                    <a:pt x="181038" y="9131"/>
                  </a:lnTo>
                  <a:lnTo>
                    <a:pt x="132765" y="0"/>
                  </a:lnTo>
                  <a:lnTo>
                    <a:pt x="84505" y="9131"/>
                  </a:lnTo>
                  <a:lnTo>
                    <a:pt x="44145" y="34201"/>
                  </a:lnTo>
                  <a:lnTo>
                    <a:pt x="15113" y="71716"/>
                  </a:lnTo>
                  <a:lnTo>
                    <a:pt x="889" y="118198"/>
                  </a:lnTo>
                  <a:lnTo>
                    <a:pt x="0" y="128282"/>
                  </a:lnTo>
                  <a:lnTo>
                    <a:pt x="0" y="346964"/>
                  </a:lnTo>
                  <a:lnTo>
                    <a:pt x="37934" y="346964"/>
                  </a:lnTo>
                  <a:lnTo>
                    <a:pt x="37934" y="224955"/>
                  </a:lnTo>
                  <a:lnTo>
                    <a:pt x="37934" y="128257"/>
                  </a:lnTo>
                  <a:lnTo>
                    <a:pt x="50241" y="86563"/>
                  </a:lnTo>
                  <a:lnTo>
                    <a:pt x="99288" y="44272"/>
                  </a:lnTo>
                  <a:lnTo>
                    <a:pt x="132765" y="38125"/>
                  </a:lnTo>
                  <a:lnTo>
                    <a:pt x="166268" y="44272"/>
                  </a:lnTo>
                  <a:lnTo>
                    <a:pt x="194525" y="61163"/>
                  </a:lnTo>
                  <a:lnTo>
                    <a:pt x="215315" y="86563"/>
                  </a:lnTo>
                  <a:lnTo>
                    <a:pt x="226390" y="118198"/>
                  </a:lnTo>
                  <a:lnTo>
                    <a:pt x="264668" y="118198"/>
                  </a:lnTo>
                  <a:close/>
                </a:path>
                <a:path w="266065" h="572135">
                  <a:moveTo>
                    <a:pt x="265557" y="224955"/>
                  </a:moveTo>
                  <a:lnTo>
                    <a:pt x="227622" y="224955"/>
                  </a:lnTo>
                  <a:lnTo>
                    <a:pt x="227622" y="346964"/>
                  </a:lnTo>
                  <a:lnTo>
                    <a:pt x="227622" y="443661"/>
                  </a:lnTo>
                  <a:lnTo>
                    <a:pt x="215315" y="485368"/>
                  </a:lnTo>
                  <a:lnTo>
                    <a:pt x="166268" y="527659"/>
                  </a:lnTo>
                  <a:lnTo>
                    <a:pt x="132778" y="533793"/>
                  </a:lnTo>
                  <a:lnTo>
                    <a:pt x="99288" y="527659"/>
                  </a:lnTo>
                  <a:lnTo>
                    <a:pt x="71031" y="510768"/>
                  </a:lnTo>
                  <a:lnTo>
                    <a:pt x="50241" y="485368"/>
                  </a:lnTo>
                  <a:lnTo>
                    <a:pt x="39166" y="453720"/>
                  </a:lnTo>
                  <a:lnTo>
                    <a:pt x="889" y="453720"/>
                  </a:lnTo>
                  <a:lnTo>
                    <a:pt x="15113" y="500214"/>
                  </a:lnTo>
                  <a:lnTo>
                    <a:pt x="44132" y="537730"/>
                  </a:lnTo>
                  <a:lnTo>
                    <a:pt x="84505" y="562800"/>
                  </a:lnTo>
                  <a:lnTo>
                    <a:pt x="132778" y="571919"/>
                  </a:lnTo>
                  <a:lnTo>
                    <a:pt x="181038" y="562800"/>
                  </a:lnTo>
                  <a:lnTo>
                    <a:pt x="221411" y="537730"/>
                  </a:lnTo>
                  <a:lnTo>
                    <a:pt x="250444" y="500214"/>
                  </a:lnTo>
                  <a:lnTo>
                    <a:pt x="264680" y="453720"/>
                  </a:lnTo>
                  <a:lnTo>
                    <a:pt x="265557" y="443636"/>
                  </a:lnTo>
                  <a:lnTo>
                    <a:pt x="265557" y="224955"/>
                  </a:lnTo>
                  <a:close/>
                </a:path>
              </a:pathLst>
            </a:custGeom>
            <a:solidFill>
              <a:srgbClr val="006DAC"/>
            </a:solidFill>
          </p:spPr>
          <p:txBody>
            <a:bodyPr wrap="square" lIns="0" tIns="0" rIns="0" bIns="0" rtlCol="0"/>
            <a:lstStyle/>
            <a:p>
              <a:endParaRPr/>
            </a:p>
          </p:txBody>
        </p:sp>
        <p:sp>
          <p:nvSpPr>
            <p:cNvPr id="5" name="object 5"/>
            <p:cNvSpPr/>
            <p:nvPr/>
          </p:nvSpPr>
          <p:spPr>
            <a:xfrm>
              <a:off x="470230" y="694562"/>
              <a:ext cx="569595" cy="267335"/>
            </a:xfrm>
            <a:custGeom>
              <a:avLst/>
              <a:gdLst/>
              <a:ahLst/>
              <a:cxnLst/>
              <a:rect l="l" t="t" r="r" b="b"/>
              <a:pathLst>
                <a:path w="569594" h="267334">
                  <a:moveTo>
                    <a:pt x="345224" y="228777"/>
                  </a:moveTo>
                  <a:lnTo>
                    <a:pt x="127609" y="228777"/>
                  </a:lnTo>
                  <a:lnTo>
                    <a:pt x="122555" y="228346"/>
                  </a:lnTo>
                  <a:lnTo>
                    <a:pt x="86118" y="216420"/>
                  </a:lnTo>
                  <a:lnTo>
                    <a:pt x="44030" y="167119"/>
                  </a:lnTo>
                  <a:lnTo>
                    <a:pt x="37934" y="133451"/>
                  </a:lnTo>
                  <a:lnTo>
                    <a:pt x="44030" y="99809"/>
                  </a:lnTo>
                  <a:lnTo>
                    <a:pt x="60845" y="71399"/>
                  </a:lnTo>
                  <a:lnTo>
                    <a:pt x="86118" y="50507"/>
                  </a:lnTo>
                  <a:lnTo>
                    <a:pt x="117602" y="39370"/>
                  </a:lnTo>
                  <a:lnTo>
                    <a:pt x="117602" y="914"/>
                  </a:lnTo>
                  <a:lnTo>
                    <a:pt x="71335" y="15201"/>
                  </a:lnTo>
                  <a:lnTo>
                    <a:pt x="34010" y="44373"/>
                  </a:lnTo>
                  <a:lnTo>
                    <a:pt x="9080" y="84950"/>
                  </a:lnTo>
                  <a:lnTo>
                    <a:pt x="0" y="133451"/>
                  </a:lnTo>
                  <a:lnTo>
                    <a:pt x="9080" y="181965"/>
                  </a:lnTo>
                  <a:lnTo>
                    <a:pt x="34010" y="222542"/>
                  </a:lnTo>
                  <a:lnTo>
                    <a:pt x="71335" y="251714"/>
                  </a:lnTo>
                  <a:lnTo>
                    <a:pt x="117602" y="266001"/>
                  </a:lnTo>
                  <a:lnTo>
                    <a:pt x="127635" y="266903"/>
                  </a:lnTo>
                  <a:lnTo>
                    <a:pt x="223824" y="266903"/>
                  </a:lnTo>
                  <a:lnTo>
                    <a:pt x="345224" y="266903"/>
                  </a:lnTo>
                  <a:lnTo>
                    <a:pt x="345224" y="228777"/>
                  </a:lnTo>
                  <a:close/>
                </a:path>
                <a:path w="569594" h="267334">
                  <a:moveTo>
                    <a:pt x="569061" y="133451"/>
                  </a:moveTo>
                  <a:lnTo>
                    <a:pt x="559968" y="84950"/>
                  </a:lnTo>
                  <a:lnTo>
                    <a:pt x="535038" y="44373"/>
                  </a:lnTo>
                  <a:lnTo>
                    <a:pt x="497700" y="15201"/>
                  </a:lnTo>
                  <a:lnTo>
                    <a:pt x="451446" y="901"/>
                  </a:lnTo>
                  <a:lnTo>
                    <a:pt x="441401" y="0"/>
                  </a:lnTo>
                  <a:lnTo>
                    <a:pt x="223824" y="0"/>
                  </a:lnTo>
                  <a:lnTo>
                    <a:pt x="223824" y="38138"/>
                  </a:lnTo>
                  <a:lnTo>
                    <a:pt x="441439" y="38138"/>
                  </a:lnTo>
                  <a:lnTo>
                    <a:pt x="446506" y="38569"/>
                  </a:lnTo>
                  <a:lnTo>
                    <a:pt x="482917" y="50495"/>
                  </a:lnTo>
                  <a:lnTo>
                    <a:pt x="525005" y="99796"/>
                  </a:lnTo>
                  <a:lnTo>
                    <a:pt x="531114" y="133451"/>
                  </a:lnTo>
                  <a:lnTo>
                    <a:pt x="525005" y="167106"/>
                  </a:lnTo>
                  <a:lnTo>
                    <a:pt x="508190" y="195516"/>
                  </a:lnTo>
                  <a:lnTo>
                    <a:pt x="482917" y="216408"/>
                  </a:lnTo>
                  <a:lnTo>
                    <a:pt x="451446" y="227533"/>
                  </a:lnTo>
                  <a:lnTo>
                    <a:pt x="451446" y="265988"/>
                  </a:lnTo>
                  <a:lnTo>
                    <a:pt x="497700" y="251714"/>
                  </a:lnTo>
                  <a:lnTo>
                    <a:pt x="535038" y="222542"/>
                  </a:lnTo>
                  <a:lnTo>
                    <a:pt x="559968" y="181965"/>
                  </a:lnTo>
                  <a:lnTo>
                    <a:pt x="569061" y="133451"/>
                  </a:lnTo>
                  <a:close/>
                </a:path>
              </a:pathLst>
            </a:custGeom>
            <a:solidFill>
              <a:srgbClr val="FEBF48"/>
            </a:solidFill>
          </p:spPr>
          <p:txBody>
            <a:bodyPr wrap="square" lIns="0" tIns="0" rIns="0" bIns="0" rtlCol="0"/>
            <a:lstStyle/>
            <a:p>
              <a:endParaRPr/>
            </a:p>
          </p:txBody>
        </p:sp>
        <p:pic>
          <p:nvPicPr>
            <p:cNvPr id="6" name="object 6"/>
            <p:cNvPicPr/>
            <p:nvPr/>
          </p:nvPicPr>
          <p:blipFill>
            <a:blip r:embed="rId2" cstate="print"/>
            <a:stretch>
              <a:fillRect/>
            </a:stretch>
          </p:blipFill>
          <p:spPr>
            <a:xfrm>
              <a:off x="501115" y="577418"/>
              <a:ext cx="87248" cy="87706"/>
            </a:xfrm>
            <a:prstGeom prst="rect">
              <a:avLst/>
            </a:prstGeom>
          </p:spPr>
        </p:pic>
        <p:pic>
          <p:nvPicPr>
            <p:cNvPr id="7" name="object 7"/>
            <p:cNvPicPr/>
            <p:nvPr/>
          </p:nvPicPr>
          <p:blipFill>
            <a:blip r:embed="rId3" cstate="print"/>
            <a:stretch>
              <a:fillRect/>
            </a:stretch>
          </p:blipFill>
          <p:spPr>
            <a:xfrm>
              <a:off x="921144" y="577418"/>
              <a:ext cx="87249" cy="87706"/>
            </a:xfrm>
            <a:prstGeom prst="rect">
              <a:avLst/>
            </a:prstGeom>
          </p:spPr>
        </p:pic>
        <p:pic>
          <p:nvPicPr>
            <p:cNvPr id="8" name="object 8"/>
            <p:cNvPicPr/>
            <p:nvPr/>
          </p:nvPicPr>
          <p:blipFill>
            <a:blip r:embed="rId3" cstate="print"/>
            <a:stretch>
              <a:fillRect/>
            </a:stretch>
          </p:blipFill>
          <p:spPr>
            <a:xfrm>
              <a:off x="501115" y="990904"/>
              <a:ext cx="87248" cy="87706"/>
            </a:xfrm>
            <a:prstGeom prst="rect">
              <a:avLst/>
            </a:prstGeom>
          </p:spPr>
        </p:pic>
        <p:pic>
          <p:nvPicPr>
            <p:cNvPr id="9" name="object 9"/>
            <p:cNvPicPr/>
            <p:nvPr/>
          </p:nvPicPr>
          <p:blipFill>
            <a:blip r:embed="rId2" cstate="print"/>
            <a:stretch>
              <a:fillRect/>
            </a:stretch>
          </p:blipFill>
          <p:spPr>
            <a:xfrm>
              <a:off x="921144" y="990904"/>
              <a:ext cx="87249" cy="87706"/>
            </a:xfrm>
            <a:prstGeom prst="rect">
              <a:avLst/>
            </a:prstGeom>
          </p:spPr>
        </p:pic>
      </p:grpSp>
      <p:pic>
        <p:nvPicPr>
          <p:cNvPr id="10" name="object 10"/>
          <p:cNvPicPr/>
          <p:nvPr/>
        </p:nvPicPr>
        <p:blipFill>
          <a:blip r:embed="rId4" cstate="print"/>
          <a:stretch>
            <a:fillRect/>
          </a:stretch>
        </p:blipFill>
        <p:spPr>
          <a:xfrm>
            <a:off x="1153092" y="577418"/>
            <a:ext cx="577790" cy="501192"/>
          </a:xfrm>
          <a:prstGeom prst="rect">
            <a:avLst/>
          </a:prstGeom>
        </p:spPr>
      </p:pic>
      <p:sp>
        <p:nvSpPr>
          <p:cNvPr id="11" name="object 11"/>
          <p:cNvSpPr txBox="1"/>
          <p:nvPr/>
        </p:nvSpPr>
        <p:spPr>
          <a:xfrm>
            <a:off x="2726601" y="425258"/>
            <a:ext cx="6363970" cy="269304"/>
          </a:xfrm>
          <a:prstGeom prst="rect">
            <a:avLst/>
          </a:prstGeom>
        </p:spPr>
        <p:txBody>
          <a:bodyPr vert="horz" wrap="square" lIns="0" tIns="12700" rIns="0" bIns="0" rtlCol="0">
            <a:spAutoFit/>
          </a:bodyPr>
          <a:lstStyle/>
          <a:p>
            <a:pPr marL="12700">
              <a:lnSpc>
                <a:spcPts val="1980"/>
              </a:lnSpc>
              <a:spcBef>
                <a:spcPts val="100"/>
              </a:spcBef>
            </a:pPr>
            <a:r>
              <a:rPr sz="2400" b="1" spc="-250" dirty="0">
                <a:solidFill>
                  <a:srgbClr val="D2232A"/>
                </a:solidFill>
                <a:latin typeface="Verdana"/>
                <a:cs typeface="Verdana"/>
              </a:rPr>
              <a:t>UKRAINE’S</a:t>
            </a:r>
            <a:r>
              <a:rPr sz="2400" b="1" spc="-15" dirty="0">
                <a:solidFill>
                  <a:srgbClr val="D2232A"/>
                </a:solidFill>
                <a:latin typeface="Verdana"/>
                <a:cs typeface="Verdana"/>
              </a:rPr>
              <a:t> </a:t>
            </a:r>
            <a:r>
              <a:rPr sz="2400" b="1" spc="-350" dirty="0">
                <a:solidFill>
                  <a:srgbClr val="D2232A"/>
                </a:solidFill>
                <a:latin typeface="Verdana"/>
                <a:cs typeface="Verdana"/>
              </a:rPr>
              <a:t>MILITARY</a:t>
            </a:r>
            <a:r>
              <a:rPr sz="2400" b="1" spc="-90" dirty="0">
                <a:solidFill>
                  <a:srgbClr val="D2232A"/>
                </a:solidFill>
                <a:latin typeface="Verdana"/>
                <a:cs typeface="Verdana"/>
              </a:rPr>
              <a:t> </a:t>
            </a:r>
            <a:r>
              <a:rPr sz="2400" b="1" spc="-265" dirty="0">
                <a:solidFill>
                  <a:srgbClr val="D2232A"/>
                </a:solidFill>
                <a:latin typeface="Verdana"/>
                <a:cs typeface="Verdana"/>
              </a:rPr>
              <a:t>MEDIC</a:t>
            </a:r>
            <a:r>
              <a:rPr lang="en-US" sz="2400" b="1" spc="-265" dirty="0">
                <a:solidFill>
                  <a:srgbClr val="D2232A"/>
                </a:solidFill>
                <a:latin typeface="Verdana"/>
                <a:cs typeface="Verdana"/>
              </a:rPr>
              <a:t>INE</a:t>
            </a:r>
            <a:endParaRPr sz="2400" dirty="0">
              <a:latin typeface="Verdana"/>
              <a:cs typeface="Verdana"/>
            </a:endParaRPr>
          </a:p>
        </p:txBody>
      </p:sp>
      <p:sp>
        <p:nvSpPr>
          <p:cNvPr id="23" name="TextBox 22">
            <a:extLst>
              <a:ext uri="{FF2B5EF4-FFF2-40B4-BE49-F238E27FC236}">
                <a16:creationId xmlns:a16="http://schemas.microsoft.com/office/drawing/2014/main" id="{B2A31948-EBC5-A28E-16C5-BB68610FC8D9}"/>
              </a:ext>
            </a:extLst>
          </p:cNvPr>
          <p:cNvSpPr txBox="1"/>
          <p:nvPr/>
        </p:nvSpPr>
        <p:spPr>
          <a:xfrm>
            <a:off x="432826" y="1443726"/>
            <a:ext cx="10036303" cy="5693866"/>
          </a:xfrm>
          <a:prstGeom prst="rect">
            <a:avLst/>
          </a:prstGeom>
          <a:noFill/>
        </p:spPr>
        <p:txBody>
          <a:bodyPr wrap="square">
            <a:spAutoFit/>
          </a:bodyPr>
          <a:lstStyle/>
          <a:p>
            <a:r>
              <a:rPr lang="ru-UA" sz="2800" dirty="0"/>
              <a:t>I will describe one case that illustrates today's medicine and our army. Dmytro Dolgikh - a marine and a combat scout, was blown up by a mine during the Kharkiv offensive operation and lost his right leg. He was treated, </a:t>
            </a:r>
            <a:r>
              <a:rPr lang="en-US" sz="2800" dirty="0"/>
              <a:t>rehabilitated</a:t>
            </a:r>
            <a:r>
              <a:rPr lang="ru-UA" sz="2800" dirty="0"/>
              <a:t> and a prosthesis was installed. He insisted on returning to the front again in combat intelligence. During reconnaissance, he was wounded again in combat and again lost his right leg, or rather, a prosthesis. Our surgeons and traumatologists treated him and installed a new prosthesis. He returned to the front again. And again, he was blown up by a mine, was seriously injured and again lost his prosthesis. Our doctors treated him and installed a third prosthesis. Dmytro returned to his Marine brigade. </a:t>
            </a:r>
          </a:p>
        </p:txBody>
      </p:sp>
    </p:spTree>
    <p:extLst>
      <p:ext uri="{BB962C8B-B14F-4D97-AF65-F5344CB8AC3E}">
        <p14:creationId xmlns:p14="http://schemas.microsoft.com/office/powerpoint/2010/main" val="3738122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811321" y="718717"/>
            <a:ext cx="189865" cy="320040"/>
          </a:xfrm>
          <a:prstGeom prst="rect">
            <a:avLst/>
          </a:prstGeom>
        </p:spPr>
        <p:txBody>
          <a:bodyPr vert="horz" wrap="square" lIns="0" tIns="16510" rIns="0" bIns="0" rtlCol="0">
            <a:spAutoFit/>
          </a:bodyPr>
          <a:lstStyle/>
          <a:p>
            <a:pPr marL="12700">
              <a:lnSpc>
                <a:spcPct val="100000"/>
              </a:lnSpc>
              <a:spcBef>
                <a:spcPts val="130"/>
              </a:spcBef>
            </a:pPr>
            <a:r>
              <a:rPr sz="1900" b="1" spc="170" dirty="0">
                <a:solidFill>
                  <a:srgbClr val="FFFFFF"/>
                </a:solidFill>
                <a:latin typeface="Arial"/>
                <a:cs typeface="Arial"/>
              </a:rPr>
              <a:t>9</a:t>
            </a:r>
            <a:endParaRPr sz="1900">
              <a:latin typeface="Arial"/>
              <a:cs typeface="Arial"/>
            </a:endParaRPr>
          </a:p>
        </p:txBody>
      </p:sp>
      <p:grpSp>
        <p:nvGrpSpPr>
          <p:cNvPr id="3" name="object 3"/>
          <p:cNvGrpSpPr/>
          <p:nvPr/>
        </p:nvGrpSpPr>
        <p:grpSpPr>
          <a:xfrm>
            <a:off x="470230" y="542048"/>
            <a:ext cx="569595" cy="572135"/>
            <a:chOff x="470230" y="542048"/>
            <a:chExt cx="569595" cy="572135"/>
          </a:xfrm>
        </p:grpSpPr>
        <p:sp>
          <p:nvSpPr>
            <p:cNvPr id="4" name="object 4"/>
            <p:cNvSpPr/>
            <p:nvPr/>
          </p:nvSpPr>
          <p:spPr>
            <a:xfrm>
              <a:off x="621969" y="542048"/>
              <a:ext cx="266065" cy="572135"/>
            </a:xfrm>
            <a:custGeom>
              <a:avLst/>
              <a:gdLst/>
              <a:ahLst/>
              <a:cxnLst/>
              <a:rect l="l" t="t" r="r" b="b"/>
              <a:pathLst>
                <a:path w="266065" h="572135">
                  <a:moveTo>
                    <a:pt x="264668" y="118198"/>
                  </a:moveTo>
                  <a:lnTo>
                    <a:pt x="250444" y="71716"/>
                  </a:lnTo>
                  <a:lnTo>
                    <a:pt x="221411" y="34201"/>
                  </a:lnTo>
                  <a:lnTo>
                    <a:pt x="181038" y="9131"/>
                  </a:lnTo>
                  <a:lnTo>
                    <a:pt x="132765" y="0"/>
                  </a:lnTo>
                  <a:lnTo>
                    <a:pt x="84505" y="9131"/>
                  </a:lnTo>
                  <a:lnTo>
                    <a:pt x="44145" y="34201"/>
                  </a:lnTo>
                  <a:lnTo>
                    <a:pt x="15113" y="71716"/>
                  </a:lnTo>
                  <a:lnTo>
                    <a:pt x="889" y="118198"/>
                  </a:lnTo>
                  <a:lnTo>
                    <a:pt x="0" y="128282"/>
                  </a:lnTo>
                  <a:lnTo>
                    <a:pt x="0" y="346964"/>
                  </a:lnTo>
                  <a:lnTo>
                    <a:pt x="37934" y="346964"/>
                  </a:lnTo>
                  <a:lnTo>
                    <a:pt x="37934" y="224955"/>
                  </a:lnTo>
                  <a:lnTo>
                    <a:pt x="37934" y="128257"/>
                  </a:lnTo>
                  <a:lnTo>
                    <a:pt x="50241" y="86563"/>
                  </a:lnTo>
                  <a:lnTo>
                    <a:pt x="99288" y="44272"/>
                  </a:lnTo>
                  <a:lnTo>
                    <a:pt x="132765" y="38125"/>
                  </a:lnTo>
                  <a:lnTo>
                    <a:pt x="166268" y="44272"/>
                  </a:lnTo>
                  <a:lnTo>
                    <a:pt x="194525" y="61163"/>
                  </a:lnTo>
                  <a:lnTo>
                    <a:pt x="215315" y="86563"/>
                  </a:lnTo>
                  <a:lnTo>
                    <a:pt x="226390" y="118198"/>
                  </a:lnTo>
                  <a:lnTo>
                    <a:pt x="264668" y="118198"/>
                  </a:lnTo>
                  <a:close/>
                </a:path>
                <a:path w="266065" h="572135">
                  <a:moveTo>
                    <a:pt x="265557" y="224955"/>
                  </a:moveTo>
                  <a:lnTo>
                    <a:pt x="227622" y="224955"/>
                  </a:lnTo>
                  <a:lnTo>
                    <a:pt x="227622" y="346964"/>
                  </a:lnTo>
                  <a:lnTo>
                    <a:pt x="227622" y="443661"/>
                  </a:lnTo>
                  <a:lnTo>
                    <a:pt x="215315" y="485368"/>
                  </a:lnTo>
                  <a:lnTo>
                    <a:pt x="166268" y="527659"/>
                  </a:lnTo>
                  <a:lnTo>
                    <a:pt x="132778" y="533793"/>
                  </a:lnTo>
                  <a:lnTo>
                    <a:pt x="99288" y="527659"/>
                  </a:lnTo>
                  <a:lnTo>
                    <a:pt x="71031" y="510768"/>
                  </a:lnTo>
                  <a:lnTo>
                    <a:pt x="50241" y="485368"/>
                  </a:lnTo>
                  <a:lnTo>
                    <a:pt x="39166" y="453720"/>
                  </a:lnTo>
                  <a:lnTo>
                    <a:pt x="889" y="453720"/>
                  </a:lnTo>
                  <a:lnTo>
                    <a:pt x="15113" y="500214"/>
                  </a:lnTo>
                  <a:lnTo>
                    <a:pt x="44132" y="537730"/>
                  </a:lnTo>
                  <a:lnTo>
                    <a:pt x="84505" y="562800"/>
                  </a:lnTo>
                  <a:lnTo>
                    <a:pt x="132778" y="571919"/>
                  </a:lnTo>
                  <a:lnTo>
                    <a:pt x="181038" y="562800"/>
                  </a:lnTo>
                  <a:lnTo>
                    <a:pt x="221411" y="537730"/>
                  </a:lnTo>
                  <a:lnTo>
                    <a:pt x="250444" y="500214"/>
                  </a:lnTo>
                  <a:lnTo>
                    <a:pt x="264680" y="453720"/>
                  </a:lnTo>
                  <a:lnTo>
                    <a:pt x="265557" y="443636"/>
                  </a:lnTo>
                  <a:lnTo>
                    <a:pt x="265557" y="224955"/>
                  </a:lnTo>
                  <a:close/>
                </a:path>
              </a:pathLst>
            </a:custGeom>
            <a:solidFill>
              <a:srgbClr val="006DAC"/>
            </a:solidFill>
          </p:spPr>
          <p:txBody>
            <a:bodyPr wrap="square" lIns="0" tIns="0" rIns="0" bIns="0" rtlCol="0"/>
            <a:lstStyle/>
            <a:p>
              <a:endParaRPr/>
            </a:p>
          </p:txBody>
        </p:sp>
        <p:sp>
          <p:nvSpPr>
            <p:cNvPr id="5" name="object 5"/>
            <p:cNvSpPr/>
            <p:nvPr/>
          </p:nvSpPr>
          <p:spPr>
            <a:xfrm>
              <a:off x="470230" y="694562"/>
              <a:ext cx="569595" cy="267335"/>
            </a:xfrm>
            <a:custGeom>
              <a:avLst/>
              <a:gdLst/>
              <a:ahLst/>
              <a:cxnLst/>
              <a:rect l="l" t="t" r="r" b="b"/>
              <a:pathLst>
                <a:path w="569594" h="267334">
                  <a:moveTo>
                    <a:pt x="345224" y="228777"/>
                  </a:moveTo>
                  <a:lnTo>
                    <a:pt x="127609" y="228777"/>
                  </a:lnTo>
                  <a:lnTo>
                    <a:pt x="122555" y="228346"/>
                  </a:lnTo>
                  <a:lnTo>
                    <a:pt x="86118" y="216420"/>
                  </a:lnTo>
                  <a:lnTo>
                    <a:pt x="44030" y="167119"/>
                  </a:lnTo>
                  <a:lnTo>
                    <a:pt x="37934" y="133451"/>
                  </a:lnTo>
                  <a:lnTo>
                    <a:pt x="44030" y="99809"/>
                  </a:lnTo>
                  <a:lnTo>
                    <a:pt x="60845" y="71399"/>
                  </a:lnTo>
                  <a:lnTo>
                    <a:pt x="86118" y="50507"/>
                  </a:lnTo>
                  <a:lnTo>
                    <a:pt x="117602" y="39370"/>
                  </a:lnTo>
                  <a:lnTo>
                    <a:pt x="117602" y="914"/>
                  </a:lnTo>
                  <a:lnTo>
                    <a:pt x="71335" y="15201"/>
                  </a:lnTo>
                  <a:lnTo>
                    <a:pt x="34010" y="44373"/>
                  </a:lnTo>
                  <a:lnTo>
                    <a:pt x="9080" y="84950"/>
                  </a:lnTo>
                  <a:lnTo>
                    <a:pt x="0" y="133451"/>
                  </a:lnTo>
                  <a:lnTo>
                    <a:pt x="9080" y="181965"/>
                  </a:lnTo>
                  <a:lnTo>
                    <a:pt x="34010" y="222542"/>
                  </a:lnTo>
                  <a:lnTo>
                    <a:pt x="71335" y="251714"/>
                  </a:lnTo>
                  <a:lnTo>
                    <a:pt x="117602" y="266001"/>
                  </a:lnTo>
                  <a:lnTo>
                    <a:pt x="127635" y="266903"/>
                  </a:lnTo>
                  <a:lnTo>
                    <a:pt x="223824" y="266903"/>
                  </a:lnTo>
                  <a:lnTo>
                    <a:pt x="345224" y="266903"/>
                  </a:lnTo>
                  <a:lnTo>
                    <a:pt x="345224" y="228777"/>
                  </a:lnTo>
                  <a:close/>
                </a:path>
                <a:path w="569594" h="267334">
                  <a:moveTo>
                    <a:pt x="569061" y="133451"/>
                  </a:moveTo>
                  <a:lnTo>
                    <a:pt x="559968" y="84950"/>
                  </a:lnTo>
                  <a:lnTo>
                    <a:pt x="535038" y="44373"/>
                  </a:lnTo>
                  <a:lnTo>
                    <a:pt x="497700" y="15201"/>
                  </a:lnTo>
                  <a:lnTo>
                    <a:pt x="451446" y="901"/>
                  </a:lnTo>
                  <a:lnTo>
                    <a:pt x="441401" y="0"/>
                  </a:lnTo>
                  <a:lnTo>
                    <a:pt x="223824" y="0"/>
                  </a:lnTo>
                  <a:lnTo>
                    <a:pt x="223824" y="38138"/>
                  </a:lnTo>
                  <a:lnTo>
                    <a:pt x="441439" y="38138"/>
                  </a:lnTo>
                  <a:lnTo>
                    <a:pt x="446506" y="38569"/>
                  </a:lnTo>
                  <a:lnTo>
                    <a:pt x="482917" y="50495"/>
                  </a:lnTo>
                  <a:lnTo>
                    <a:pt x="525005" y="99796"/>
                  </a:lnTo>
                  <a:lnTo>
                    <a:pt x="531114" y="133451"/>
                  </a:lnTo>
                  <a:lnTo>
                    <a:pt x="525005" y="167106"/>
                  </a:lnTo>
                  <a:lnTo>
                    <a:pt x="508190" y="195516"/>
                  </a:lnTo>
                  <a:lnTo>
                    <a:pt x="482917" y="216408"/>
                  </a:lnTo>
                  <a:lnTo>
                    <a:pt x="451446" y="227533"/>
                  </a:lnTo>
                  <a:lnTo>
                    <a:pt x="451446" y="265988"/>
                  </a:lnTo>
                  <a:lnTo>
                    <a:pt x="497700" y="251714"/>
                  </a:lnTo>
                  <a:lnTo>
                    <a:pt x="535038" y="222542"/>
                  </a:lnTo>
                  <a:lnTo>
                    <a:pt x="559968" y="181965"/>
                  </a:lnTo>
                  <a:lnTo>
                    <a:pt x="569061" y="133451"/>
                  </a:lnTo>
                  <a:close/>
                </a:path>
              </a:pathLst>
            </a:custGeom>
            <a:solidFill>
              <a:srgbClr val="FEBF48"/>
            </a:solidFill>
          </p:spPr>
          <p:txBody>
            <a:bodyPr wrap="square" lIns="0" tIns="0" rIns="0" bIns="0" rtlCol="0"/>
            <a:lstStyle/>
            <a:p>
              <a:endParaRPr/>
            </a:p>
          </p:txBody>
        </p:sp>
        <p:pic>
          <p:nvPicPr>
            <p:cNvPr id="6" name="object 6"/>
            <p:cNvPicPr/>
            <p:nvPr/>
          </p:nvPicPr>
          <p:blipFill>
            <a:blip r:embed="rId2" cstate="print"/>
            <a:stretch>
              <a:fillRect/>
            </a:stretch>
          </p:blipFill>
          <p:spPr>
            <a:xfrm>
              <a:off x="501115" y="577418"/>
              <a:ext cx="87248" cy="87706"/>
            </a:xfrm>
            <a:prstGeom prst="rect">
              <a:avLst/>
            </a:prstGeom>
          </p:spPr>
        </p:pic>
        <p:pic>
          <p:nvPicPr>
            <p:cNvPr id="7" name="object 7"/>
            <p:cNvPicPr/>
            <p:nvPr/>
          </p:nvPicPr>
          <p:blipFill>
            <a:blip r:embed="rId3" cstate="print"/>
            <a:stretch>
              <a:fillRect/>
            </a:stretch>
          </p:blipFill>
          <p:spPr>
            <a:xfrm>
              <a:off x="921144" y="577418"/>
              <a:ext cx="87249" cy="87706"/>
            </a:xfrm>
            <a:prstGeom prst="rect">
              <a:avLst/>
            </a:prstGeom>
          </p:spPr>
        </p:pic>
        <p:pic>
          <p:nvPicPr>
            <p:cNvPr id="8" name="object 8"/>
            <p:cNvPicPr/>
            <p:nvPr/>
          </p:nvPicPr>
          <p:blipFill>
            <a:blip r:embed="rId3" cstate="print"/>
            <a:stretch>
              <a:fillRect/>
            </a:stretch>
          </p:blipFill>
          <p:spPr>
            <a:xfrm>
              <a:off x="501115" y="990904"/>
              <a:ext cx="87248" cy="87706"/>
            </a:xfrm>
            <a:prstGeom prst="rect">
              <a:avLst/>
            </a:prstGeom>
          </p:spPr>
        </p:pic>
        <p:pic>
          <p:nvPicPr>
            <p:cNvPr id="9" name="object 9"/>
            <p:cNvPicPr/>
            <p:nvPr/>
          </p:nvPicPr>
          <p:blipFill>
            <a:blip r:embed="rId2" cstate="print"/>
            <a:stretch>
              <a:fillRect/>
            </a:stretch>
          </p:blipFill>
          <p:spPr>
            <a:xfrm>
              <a:off x="921144" y="990904"/>
              <a:ext cx="87249" cy="87706"/>
            </a:xfrm>
            <a:prstGeom prst="rect">
              <a:avLst/>
            </a:prstGeom>
          </p:spPr>
        </p:pic>
      </p:grpSp>
      <p:pic>
        <p:nvPicPr>
          <p:cNvPr id="10" name="object 10"/>
          <p:cNvPicPr/>
          <p:nvPr/>
        </p:nvPicPr>
        <p:blipFill>
          <a:blip r:embed="rId4" cstate="print"/>
          <a:stretch>
            <a:fillRect/>
          </a:stretch>
        </p:blipFill>
        <p:spPr>
          <a:xfrm>
            <a:off x="1153092" y="577418"/>
            <a:ext cx="577790" cy="501192"/>
          </a:xfrm>
          <a:prstGeom prst="rect">
            <a:avLst/>
          </a:prstGeom>
        </p:spPr>
      </p:pic>
      <p:sp>
        <p:nvSpPr>
          <p:cNvPr id="11" name="object 11"/>
          <p:cNvSpPr txBox="1"/>
          <p:nvPr/>
        </p:nvSpPr>
        <p:spPr>
          <a:xfrm>
            <a:off x="2726601" y="425258"/>
            <a:ext cx="6363970" cy="269304"/>
          </a:xfrm>
          <a:prstGeom prst="rect">
            <a:avLst/>
          </a:prstGeom>
        </p:spPr>
        <p:txBody>
          <a:bodyPr vert="horz" wrap="square" lIns="0" tIns="12700" rIns="0" bIns="0" rtlCol="0">
            <a:spAutoFit/>
          </a:bodyPr>
          <a:lstStyle/>
          <a:p>
            <a:pPr marL="12700">
              <a:lnSpc>
                <a:spcPts val="1980"/>
              </a:lnSpc>
              <a:spcBef>
                <a:spcPts val="100"/>
              </a:spcBef>
            </a:pPr>
            <a:r>
              <a:rPr sz="2400" b="1" spc="-250" dirty="0">
                <a:solidFill>
                  <a:srgbClr val="D2232A"/>
                </a:solidFill>
                <a:latin typeface="Verdana"/>
                <a:cs typeface="Verdana"/>
              </a:rPr>
              <a:t>UKRAINE’S</a:t>
            </a:r>
            <a:r>
              <a:rPr sz="2400" b="1" spc="-15" dirty="0">
                <a:solidFill>
                  <a:srgbClr val="D2232A"/>
                </a:solidFill>
                <a:latin typeface="Verdana"/>
                <a:cs typeface="Verdana"/>
              </a:rPr>
              <a:t> </a:t>
            </a:r>
            <a:r>
              <a:rPr sz="2400" b="1" spc="-350" dirty="0">
                <a:solidFill>
                  <a:srgbClr val="D2232A"/>
                </a:solidFill>
                <a:latin typeface="Verdana"/>
                <a:cs typeface="Verdana"/>
              </a:rPr>
              <a:t>MILITARY</a:t>
            </a:r>
            <a:r>
              <a:rPr sz="2400" b="1" spc="-90" dirty="0">
                <a:solidFill>
                  <a:srgbClr val="D2232A"/>
                </a:solidFill>
                <a:latin typeface="Verdana"/>
                <a:cs typeface="Verdana"/>
              </a:rPr>
              <a:t> </a:t>
            </a:r>
            <a:r>
              <a:rPr sz="2400" b="1" spc="-265" dirty="0">
                <a:solidFill>
                  <a:srgbClr val="D2232A"/>
                </a:solidFill>
                <a:latin typeface="Verdana"/>
                <a:cs typeface="Verdana"/>
              </a:rPr>
              <a:t>MEDIC</a:t>
            </a:r>
            <a:r>
              <a:rPr lang="en-US" sz="2400" b="1" spc="-265" dirty="0">
                <a:solidFill>
                  <a:srgbClr val="D2232A"/>
                </a:solidFill>
                <a:latin typeface="Verdana"/>
                <a:cs typeface="Verdana"/>
              </a:rPr>
              <a:t>INE</a:t>
            </a:r>
            <a:endParaRPr sz="2400" dirty="0">
              <a:latin typeface="Verdana"/>
              <a:cs typeface="Verdana"/>
            </a:endParaRPr>
          </a:p>
        </p:txBody>
      </p:sp>
      <p:sp>
        <p:nvSpPr>
          <p:cNvPr id="23" name="TextBox 22">
            <a:extLst>
              <a:ext uri="{FF2B5EF4-FFF2-40B4-BE49-F238E27FC236}">
                <a16:creationId xmlns:a16="http://schemas.microsoft.com/office/drawing/2014/main" id="{B2A31948-EBC5-A28E-16C5-BB68610FC8D9}"/>
              </a:ext>
            </a:extLst>
          </p:cNvPr>
          <p:cNvSpPr txBox="1"/>
          <p:nvPr/>
        </p:nvSpPr>
        <p:spPr>
          <a:xfrm>
            <a:off x="3670300" y="1395771"/>
            <a:ext cx="6858000" cy="5693866"/>
          </a:xfrm>
          <a:prstGeom prst="rect">
            <a:avLst/>
          </a:prstGeom>
          <a:noFill/>
        </p:spPr>
        <p:txBody>
          <a:bodyPr wrap="square">
            <a:spAutoFit/>
          </a:bodyPr>
          <a:lstStyle/>
          <a:p>
            <a:r>
              <a:rPr lang="ru-UA" sz="2800" dirty="0"/>
              <a:t>But, in addition to the combat mission, he decided to psychologically support his brothers, those who were injured and lost their limbs. And he did it originally - he set a Guinness national record by standing on one leg for 8 minutes and 9 seconds and holding kilogram dumbbells in his outstretched arms.</a:t>
            </a:r>
            <a:r>
              <a:rPr lang="en-US" sz="2800" dirty="0"/>
              <a:t> This meant that even after a serious injury, one could be optimistic, be in line and support others.</a:t>
            </a:r>
            <a:r>
              <a:rPr lang="ru-UA" sz="2800" dirty="0"/>
              <a:t> </a:t>
            </a:r>
          </a:p>
          <a:p>
            <a:endParaRPr lang="ru-UA" sz="2800" dirty="0"/>
          </a:p>
          <a:p>
            <a:r>
              <a:rPr lang="ru-UA" sz="2800" dirty="0"/>
              <a:t>This is the result of our doctors' professionalism and our soldiers' courage.</a:t>
            </a:r>
          </a:p>
        </p:txBody>
      </p:sp>
      <p:pic>
        <p:nvPicPr>
          <p:cNvPr id="29" name="Рисунок 28" descr="Изображение выглядит как стена, в помещении, одежда, обувь&#10;&#10;Автоматически созданное описание">
            <a:extLst>
              <a:ext uri="{FF2B5EF4-FFF2-40B4-BE49-F238E27FC236}">
                <a16:creationId xmlns:a16="http://schemas.microsoft.com/office/drawing/2014/main" id="{5D278294-B562-3BE1-6981-A70FD7743C3D}"/>
              </a:ext>
            </a:extLst>
          </p:cNvPr>
          <p:cNvPicPr>
            <a:picLocks noChangeAspect="1"/>
          </p:cNvPicPr>
          <p:nvPr/>
        </p:nvPicPr>
        <p:blipFill>
          <a:blip r:embed="rId5">
            <a:extLst>
              <a:ext uri="{28A0092B-C50C-407E-A947-70E740481C1C}">
                <a14:useLocalDpi xmlns:a14="http://schemas.microsoft.com/office/drawing/2010/main" val="0"/>
              </a:ext>
            </a:extLst>
          </a:blip>
          <a:srcRect l="12802" r="46811"/>
          <a:stretch/>
        </p:blipFill>
        <p:spPr>
          <a:xfrm>
            <a:off x="165100" y="1412864"/>
            <a:ext cx="3352800" cy="5925743"/>
          </a:xfrm>
          <a:prstGeom prst="rect">
            <a:avLst/>
          </a:prstGeom>
        </p:spPr>
      </p:pic>
    </p:spTree>
    <p:extLst>
      <p:ext uri="{BB962C8B-B14F-4D97-AF65-F5344CB8AC3E}">
        <p14:creationId xmlns:p14="http://schemas.microsoft.com/office/powerpoint/2010/main" val="263558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729343" y="718717"/>
            <a:ext cx="353695" cy="320040"/>
          </a:xfrm>
          <a:prstGeom prst="rect">
            <a:avLst/>
          </a:prstGeom>
        </p:spPr>
        <p:txBody>
          <a:bodyPr vert="horz" wrap="square" lIns="0" tIns="16510" rIns="0" bIns="0" rtlCol="0">
            <a:spAutoFit/>
          </a:bodyPr>
          <a:lstStyle/>
          <a:p>
            <a:pPr marL="12700">
              <a:lnSpc>
                <a:spcPct val="100000"/>
              </a:lnSpc>
              <a:spcBef>
                <a:spcPts val="130"/>
              </a:spcBef>
            </a:pPr>
            <a:r>
              <a:rPr sz="1900" b="1" spc="195" dirty="0">
                <a:solidFill>
                  <a:srgbClr val="FFFFFF"/>
                </a:solidFill>
                <a:latin typeface="Arial"/>
                <a:cs typeface="Arial"/>
              </a:rPr>
              <a:t>12</a:t>
            </a:r>
            <a:endParaRPr sz="1900">
              <a:latin typeface="Arial"/>
              <a:cs typeface="Arial"/>
            </a:endParaRPr>
          </a:p>
        </p:txBody>
      </p:sp>
      <p:grpSp>
        <p:nvGrpSpPr>
          <p:cNvPr id="3" name="object 3"/>
          <p:cNvGrpSpPr/>
          <p:nvPr/>
        </p:nvGrpSpPr>
        <p:grpSpPr>
          <a:xfrm>
            <a:off x="470230" y="542048"/>
            <a:ext cx="569595" cy="572135"/>
            <a:chOff x="470230" y="542048"/>
            <a:chExt cx="569595" cy="572135"/>
          </a:xfrm>
        </p:grpSpPr>
        <p:sp>
          <p:nvSpPr>
            <p:cNvPr id="4" name="object 4"/>
            <p:cNvSpPr/>
            <p:nvPr/>
          </p:nvSpPr>
          <p:spPr>
            <a:xfrm>
              <a:off x="621969" y="542048"/>
              <a:ext cx="266065" cy="572135"/>
            </a:xfrm>
            <a:custGeom>
              <a:avLst/>
              <a:gdLst/>
              <a:ahLst/>
              <a:cxnLst/>
              <a:rect l="l" t="t" r="r" b="b"/>
              <a:pathLst>
                <a:path w="266065" h="572135">
                  <a:moveTo>
                    <a:pt x="264668" y="118198"/>
                  </a:moveTo>
                  <a:lnTo>
                    <a:pt x="250444" y="71716"/>
                  </a:lnTo>
                  <a:lnTo>
                    <a:pt x="221411" y="34201"/>
                  </a:lnTo>
                  <a:lnTo>
                    <a:pt x="181038" y="9131"/>
                  </a:lnTo>
                  <a:lnTo>
                    <a:pt x="132765" y="0"/>
                  </a:lnTo>
                  <a:lnTo>
                    <a:pt x="84505" y="9131"/>
                  </a:lnTo>
                  <a:lnTo>
                    <a:pt x="44145" y="34201"/>
                  </a:lnTo>
                  <a:lnTo>
                    <a:pt x="15113" y="71716"/>
                  </a:lnTo>
                  <a:lnTo>
                    <a:pt x="889" y="118198"/>
                  </a:lnTo>
                  <a:lnTo>
                    <a:pt x="0" y="128282"/>
                  </a:lnTo>
                  <a:lnTo>
                    <a:pt x="0" y="346964"/>
                  </a:lnTo>
                  <a:lnTo>
                    <a:pt x="37934" y="346964"/>
                  </a:lnTo>
                  <a:lnTo>
                    <a:pt x="37934" y="224955"/>
                  </a:lnTo>
                  <a:lnTo>
                    <a:pt x="37934" y="128257"/>
                  </a:lnTo>
                  <a:lnTo>
                    <a:pt x="50241" y="86563"/>
                  </a:lnTo>
                  <a:lnTo>
                    <a:pt x="99288" y="44272"/>
                  </a:lnTo>
                  <a:lnTo>
                    <a:pt x="132765" y="38125"/>
                  </a:lnTo>
                  <a:lnTo>
                    <a:pt x="166268" y="44272"/>
                  </a:lnTo>
                  <a:lnTo>
                    <a:pt x="194525" y="61163"/>
                  </a:lnTo>
                  <a:lnTo>
                    <a:pt x="215315" y="86563"/>
                  </a:lnTo>
                  <a:lnTo>
                    <a:pt x="226390" y="118198"/>
                  </a:lnTo>
                  <a:lnTo>
                    <a:pt x="264668" y="118198"/>
                  </a:lnTo>
                  <a:close/>
                </a:path>
                <a:path w="266065" h="572135">
                  <a:moveTo>
                    <a:pt x="265557" y="224955"/>
                  </a:moveTo>
                  <a:lnTo>
                    <a:pt x="227622" y="224955"/>
                  </a:lnTo>
                  <a:lnTo>
                    <a:pt x="227622" y="346964"/>
                  </a:lnTo>
                  <a:lnTo>
                    <a:pt x="227622" y="443661"/>
                  </a:lnTo>
                  <a:lnTo>
                    <a:pt x="215315" y="485368"/>
                  </a:lnTo>
                  <a:lnTo>
                    <a:pt x="166268" y="527659"/>
                  </a:lnTo>
                  <a:lnTo>
                    <a:pt x="132778" y="533793"/>
                  </a:lnTo>
                  <a:lnTo>
                    <a:pt x="99288" y="527659"/>
                  </a:lnTo>
                  <a:lnTo>
                    <a:pt x="71031" y="510768"/>
                  </a:lnTo>
                  <a:lnTo>
                    <a:pt x="50241" y="485368"/>
                  </a:lnTo>
                  <a:lnTo>
                    <a:pt x="39166" y="453720"/>
                  </a:lnTo>
                  <a:lnTo>
                    <a:pt x="889" y="453720"/>
                  </a:lnTo>
                  <a:lnTo>
                    <a:pt x="15113" y="500214"/>
                  </a:lnTo>
                  <a:lnTo>
                    <a:pt x="44132" y="537730"/>
                  </a:lnTo>
                  <a:lnTo>
                    <a:pt x="84505" y="562800"/>
                  </a:lnTo>
                  <a:lnTo>
                    <a:pt x="132778" y="571919"/>
                  </a:lnTo>
                  <a:lnTo>
                    <a:pt x="181038" y="562800"/>
                  </a:lnTo>
                  <a:lnTo>
                    <a:pt x="221411" y="537730"/>
                  </a:lnTo>
                  <a:lnTo>
                    <a:pt x="250444" y="500214"/>
                  </a:lnTo>
                  <a:lnTo>
                    <a:pt x="264680" y="453720"/>
                  </a:lnTo>
                  <a:lnTo>
                    <a:pt x="265557" y="443636"/>
                  </a:lnTo>
                  <a:lnTo>
                    <a:pt x="265557" y="224955"/>
                  </a:lnTo>
                  <a:close/>
                </a:path>
              </a:pathLst>
            </a:custGeom>
            <a:solidFill>
              <a:srgbClr val="006DAC"/>
            </a:solidFill>
          </p:spPr>
          <p:txBody>
            <a:bodyPr wrap="square" lIns="0" tIns="0" rIns="0" bIns="0" rtlCol="0"/>
            <a:lstStyle/>
            <a:p>
              <a:endParaRPr/>
            </a:p>
          </p:txBody>
        </p:sp>
        <p:sp>
          <p:nvSpPr>
            <p:cNvPr id="5" name="object 5"/>
            <p:cNvSpPr/>
            <p:nvPr/>
          </p:nvSpPr>
          <p:spPr>
            <a:xfrm>
              <a:off x="470230" y="694562"/>
              <a:ext cx="569595" cy="267335"/>
            </a:xfrm>
            <a:custGeom>
              <a:avLst/>
              <a:gdLst/>
              <a:ahLst/>
              <a:cxnLst/>
              <a:rect l="l" t="t" r="r" b="b"/>
              <a:pathLst>
                <a:path w="569594" h="267334">
                  <a:moveTo>
                    <a:pt x="345224" y="228777"/>
                  </a:moveTo>
                  <a:lnTo>
                    <a:pt x="127609" y="228777"/>
                  </a:lnTo>
                  <a:lnTo>
                    <a:pt x="122555" y="228346"/>
                  </a:lnTo>
                  <a:lnTo>
                    <a:pt x="86118" y="216420"/>
                  </a:lnTo>
                  <a:lnTo>
                    <a:pt x="44030" y="167119"/>
                  </a:lnTo>
                  <a:lnTo>
                    <a:pt x="37934" y="133451"/>
                  </a:lnTo>
                  <a:lnTo>
                    <a:pt x="44030" y="99809"/>
                  </a:lnTo>
                  <a:lnTo>
                    <a:pt x="60845" y="71399"/>
                  </a:lnTo>
                  <a:lnTo>
                    <a:pt x="86118" y="50507"/>
                  </a:lnTo>
                  <a:lnTo>
                    <a:pt x="117602" y="39370"/>
                  </a:lnTo>
                  <a:lnTo>
                    <a:pt x="117602" y="914"/>
                  </a:lnTo>
                  <a:lnTo>
                    <a:pt x="71335" y="15201"/>
                  </a:lnTo>
                  <a:lnTo>
                    <a:pt x="34010" y="44373"/>
                  </a:lnTo>
                  <a:lnTo>
                    <a:pt x="9080" y="84950"/>
                  </a:lnTo>
                  <a:lnTo>
                    <a:pt x="0" y="133451"/>
                  </a:lnTo>
                  <a:lnTo>
                    <a:pt x="9080" y="181965"/>
                  </a:lnTo>
                  <a:lnTo>
                    <a:pt x="34010" y="222542"/>
                  </a:lnTo>
                  <a:lnTo>
                    <a:pt x="71335" y="251714"/>
                  </a:lnTo>
                  <a:lnTo>
                    <a:pt x="117602" y="266001"/>
                  </a:lnTo>
                  <a:lnTo>
                    <a:pt x="127635" y="266903"/>
                  </a:lnTo>
                  <a:lnTo>
                    <a:pt x="223824" y="266903"/>
                  </a:lnTo>
                  <a:lnTo>
                    <a:pt x="345224" y="266903"/>
                  </a:lnTo>
                  <a:lnTo>
                    <a:pt x="345224" y="228777"/>
                  </a:lnTo>
                  <a:close/>
                </a:path>
                <a:path w="569594" h="267334">
                  <a:moveTo>
                    <a:pt x="569061" y="133451"/>
                  </a:moveTo>
                  <a:lnTo>
                    <a:pt x="559968" y="84950"/>
                  </a:lnTo>
                  <a:lnTo>
                    <a:pt x="535038" y="44373"/>
                  </a:lnTo>
                  <a:lnTo>
                    <a:pt x="497700" y="15201"/>
                  </a:lnTo>
                  <a:lnTo>
                    <a:pt x="451446" y="901"/>
                  </a:lnTo>
                  <a:lnTo>
                    <a:pt x="441401" y="0"/>
                  </a:lnTo>
                  <a:lnTo>
                    <a:pt x="223824" y="0"/>
                  </a:lnTo>
                  <a:lnTo>
                    <a:pt x="223824" y="38138"/>
                  </a:lnTo>
                  <a:lnTo>
                    <a:pt x="441439" y="38138"/>
                  </a:lnTo>
                  <a:lnTo>
                    <a:pt x="446506" y="38569"/>
                  </a:lnTo>
                  <a:lnTo>
                    <a:pt x="482917" y="50495"/>
                  </a:lnTo>
                  <a:lnTo>
                    <a:pt x="525005" y="99796"/>
                  </a:lnTo>
                  <a:lnTo>
                    <a:pt x="531114" y="133451"/>
                  </a:lnTo>
                  <a:lnTo>
                    <a:pt x="525005" y="167106"/>
                  </a:lnTo>
                  <a:lnTo>
                    <a:pt x="508190" y="195516"/>
                  </a:lnTo>
                  <a:lnTo>
                    <a:pt x="482917" y="216408"/>
                  </a:lnTo>
                  <a:lnTo>
                    <a:pt x="451446" y="227533"/>
                  </a:lnTo>
                  <a:lnTo>
                    <a:pt x="451446" y="265988"/>
                  </a:lnTo>
                  <a:lnTo>
                    <a:pt x="497700" y="251714"/>
                  </a:lnTo>
                  <a:lnTo>
                    <a:pt x="535038" y="222542"/>
                  </a:lnTo>
                  <a:lnTo>
                    <a:pt x="559968" y="181965"/>
                  </a:lnTo>
                  <a:lnTo>
                    <a:pt x="569061" y="133451"/>
                  </a:lnTo>
                  <a:close/>
                </a:path>
              </a:pathLst>
            </a:custGeom>
            <a:solidFill>
              <a:srgbClr val="FEBF48"/>
            </a:solidFill>
          </p:spPr>
          <p:txBody>
            <a:bodyPr wrap="square" lIns="0" tIns="0" rIns="0" bIns="0" rtlCol="0"/>
            <a:lstStyle/>
            <a:p>
              <a:endParaRPr/>
            </a:p>
          </p:txBody>
        </p:sp>
        <p:pic>
          <p:nvPicPr>
            <p:cNvPr id="6" name="object 6"/>
            <p:cNvPicPr/>
            <p:nvPr/>
          </p:nvPicPr>
          <p:blipFill>
            <a:blip r:embed="rId2" cstate="print"/>
            <a:stretch>
              <a:fillRect/>
            </a:stretch>
          </p:blipFill>
          <p:spPr>
            <a:xfrm>
              <a:off x="501115" y="577418"/>
              <a:ext cx="87248" cy="87706"/>
            </a:xfrm>
            <a:prstGeom prst="rect">
              <a:avLst/>
            </a:prstGeom>
          </p:spPr>
        </p:pic>
        <p:pic>
          <p:nvPicPr>
            <p:cNvPr id="7" name="object 7"/>
            <p:cNvPicPr/>
            <p:nvPr/>
          </p:nvPicPr>
          <p:blipFill>
            <a:blip r:embed="rId3" cstate="print"/>
            <a:stretch>
              <a:fillRect/>
            </a:stretch>
          </p:blipFill>
          <p:spPr>
            <a:xfrm>
              <a:off x="921144" y="577418"/>
              <a:ext cx="87249" cy="87706"/>
            </a:xfrm>
            <a:prstGeom prst="rect">
              <a:avLst/>
            </a:prstGeom>
          </p:spPr>
        </p:pic>
        <p:pic>
          <p:nvPicPr>
            <p:cNvPr id="8" name="object 8"/>
            <p:cNvPicPr/>
            <p:nvPr/>
          </p:nvPicPr>
          <p:blipFill>
            <a:blip r:embed="rId3" cstate="print"/>
            <a:stretch>
              <a:fillRect/>
            </a:stretch>
          </p:blipFill>
          <p:spPr>
            <a:xfrm>
              <a:off x="501115" y="990904"/>
              <a:ext cx="87248" cy="87706"/>
            </a:xfrm>
            <a:prstGeom prst="rect">
              <a:avLst/>
            </a:prstGeom>
          </p:spPr>
        </p:pic>
        <p:pic>
          <p:nvPicPr>
            <p:cNvPr id="9" name="object 9"/>
            <p:cNvPicPr/>
            <p:nvPr/>
          </p:nvPicPr>
          <p:blipFill>
            <a:blip r:embed="rId2" cstate="print"/>
            <a:stretch>
              <a:fillRect/>
            </a:stretch>
          </p:blipFill>
          <p:spPr>
            <a:xfrm>
              <a:off x="921144" y="990904"/>
              <a:ext cx="87249" cy="87706"/>
            </a:xfrm>
            <a:prstGeom prst="rect">
              <a:avLst/>
            </a:prstGeom>
          </p:spPr>
        </p:pic>
      </p:grpSp>
      <p:pic>
        <p:nvPicPr>
          <p:cNvPr id="10" name="object 10"/>
          <p:cNvPicPr/>
          <p:nvPr/>
        </p:nvPicPr>
        <p:blipFill>
          <a:blip r:embed="rId4" cstate="print"/>
          <a:stretch>
            <a:fillRect/>
          </a:stretch>
        </p:blipFill>
        <p:spPr>
          <a:xfrm>
            <a:off x="1153092" y="577418"/>
            <a:ext cx="577790" cy="501192"/>
          </a:xfrm>
          <a:prstGeom prst="rect">
            <a:avLst/>
          </a:prstGeom>
        </p:spPr>
      </p:pic>
      <p:sp>
        <p:nvSpPr>
          <p:cNvPr id="15" name="object 15"/>
          <p:cNvSpPr txBox="1">
            <a:spLocks noGrp="1"/>
          </p:cNvSpPr>
          <p:nvPr>
            <p:ph type="title"/>
          </p:nvPr>
        </p:nvSpPr>
        <p:spPr>
          <a:xfrm>
            <a:off x="881945" y="2081600"/>
            <a:ext cx="9153586" cy="3399649"/>
          </a:xfrm>
          <a:prstGeom prst="rect">
            <a:avLst/>
          </a:prstGeom>
        </p:spPr>
        <p:txBody>
          <a:bodyPr vert="horz" wrap="square" lIns="0" tIns="13970" rIns="0" bIns="0" rtlCol="0">
            <a:spAutoFit/>
          </a:bodyPr>
          <a:lstStyle/>
          <a:p>
            <a:pPr marL="12700">
              <a:lnSpc>
                <a:spcPct val="100000"/>
              </a:lnSpc>
              <a:spcBef>
                <a:spcPts val="110"/>
              </a:spcBef>
            </a:pPr>
            <a:r>
              <a:rPr lang="en-US" sz="4400" u="none" spc="-350" dirty="0">
                <a:solidFill>
                  <a:srgbClr val="231F20"/>
                </a:solidFill>
                <a:latin typeface="Trebuchet MS"/>
                <a:cs typeface="Trebuchet MS"/>
              </a:rPr>
              <a:t>During the war, 100 military medics were killed. 60 medics are being held captive by the </a:t>
            </a:r>
            <a:r>
              <a:rPr lang="en-US" sz="4400" u="none" spc="-350" dirty="0" err="1">
                <a:solidFill>
                  <a:srgbClr val="231F20"/>
                </a:solidFill>
                <a:latin typeface="Trebuchet MS"/>
                <a:cs typeface="Trebuchet MS"/>
              </a:rPr>
              <a:t>russians</a:t>
            </a:r>
            <a:r>
              <a:rPr lang="en-US" sz="4400" u="none" spc="-350" dirty="0">
                <a:solidFill>
                  <a:srgbClr val="231F20"/>
                </a:solidFill>
                <a:latin typeface="Trebuchet MS"/>
                <a:cs typeface="Trebuchet MS"/>
              </a:rPr>
              <a:t> in violation of international conventions, laws and rules of war, as the medics are not combatants.</a:t>
            </a:r>
            <a:endParaRPr sz="4400" dirty="0">
              <a:latin typeface="Arial"/>
              <a:cs typeface="Arial"/>
            </a:endParaRPr>
          </a:p>
        </p:txBody>
      </p:sp>
    </p:spTree>
    <p:extLst>
      <p:ext uri="{BB962C8B-B14F-4D97-AF65-F5344CB8AC3E}">
        <p14:creationId xmlns:p14="http://schemas.microsoft.com/office/powerpoint/2010/main" val="34855009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729343" y="718717"/>
            <a:ext cx="353695" cy="320040"/>
          </a:xfrm>
          <a:prstGeom prst="rect">
            <a:avLst/>
          </a:prstGeom>
        </p:spPr>
        <p:txBody>
          <a:bodyPr vert="horz" wrap="square" lIns="0" tIns="16510" rIns="0" bIns="0" rtlCol="0">
            <a:spAutoFit/>
          </a:bodyPr>
          <a:lstStyle/>
          <a:p>
            <a:pPr marL="12700">
              <a:lnSpc>
                <a:spcPct val="100000"/>
              </a:lnSpc>
              <a:spcBef>
                <a:spcPts val="130"/>
              </a:spcBef>
            </a:pPr>
            <a:r>
              <a:rPr sz="1900" b="1" spc="195" dirty="0">
                <a:solidFill>
                  <a:srgbClr val="FFFFFF"/>
                </a:solidFill>
                <a:latin typeface="Arial"/>
                <a:cs typeface="Arial"/>
              </a:rPr>
              <a:t>12</a:t>
            </a:r>
            <a:endParaRPr sz="1900">
              <a:latin typeface="Arial"/>
              <a:cs typeface="Arial"/>
            </a:endParaRPr>
          </a:p>
        </p:txBody>
      </p:sp>
      <p:grpSp>
        <p:nvGrpSpPr>
          <p:cNvPr id="3" name="object 3"/>
          <p:cNvGrpSpPr/>
          <p:nvPr/>
        </p:nvGrpSpPr>
        <p:grpSpPr>
          <a:xfrm>
            <a:off x="470230" y="542048"/>
            <a:ext cx="569595" cy="572135"/>
            <a:chOff x="470230" y="542048"/>
            <a:chExt cx="569595" cy="572135"/>
          </a:xfrm>
        </p:grpSpPr>
        <p:sp>
          <p:nvSpPr>
            <p:cNvPr id="4" name="object 4"/>
            <p:cNvSpPr/>
            <p:nvPr/>
          </p:nvSpPr>
          <p:spPr>
            <a:xfrm>
              <a:off x="621969" y="542048"/>
              <a:ext cx="266065" cy="572135"/>
            </a:xfrm>
            <a:custGeom>
              <a:avLst/>
              <a:gdLst/>
              <a:ahLst/>
              <a:cxnLst/>
              <a:rect l="l" t="t" r="r" b="b"/>
              <a:pathLst>
                <a:path w="266065" h="572135">
                  <a:moveTo>
                    <a:pt x="264668" y="118198"/>
                  </a:moveTo>
                  <a:lnTo>
                    <a:pt x="250444" y="71716"/>
                  </a:lnTo>
                  <a:lnTo>
                    <a:pt x="221411" y="34201"/>
                  </a:lnTo>
                  <a:lnTo>
                    <a:pt x="181038" y="9131"/>
                  </a:lnTo>
                  <a:lnTo>
                    <a:pt x="132765" y="0"/>
                  </a:lnTo>
                  <a:lnTo>
                    <a:pt x="84505" y="9131"/>
                  </a:lnTo>
                  <a:lnTo>
                    <a:pt x="44145" y="34201"/>
                  </a:lnTo>
                  <a:lnTo>
                    <a:pt x="15113" y="71716"/>
                  </a:lnTo>
                  <a:lnTo>
                    <a:pt x="889" y="118198"/>
                  </a:lnTo>
                  <a:lnTo>
                    <a:pt x="0" y="128282"/>
                  </a:lnTo>
                  <a:lnTo>
                    <a:pt x="0" y="346964"/>
                  </a:lnTo>
                  <a:lnTo>
                    <a:pt x="37934" y="346964"/>
                  </a:lnTo>
                  <a:lnTo>
                    <a:pt x="37934" y="224955"/>
                  </a:lnTo>
                  <a:lnTo>
                    <a:pt x="37934" y="128257"/>
                  </a:lnTo>
                  <a:lnTo>
                    <a:pt x="50241" y="86563"/>
                  </a:lnTo>
                  <a:lnTo>
                    <a:pt x="99288" y="44272"/>
                  </a:lnTo>
                  <a:lnTo>
                    <a:pt x="132765" y="38125"/>
                  </a:lnTo>
                  <a:lnTo>
                    <a:pt x="166268" y="44272"/>
                  </a:lnTo>
                  <a:lnTo>
                    <a:pt x="194525" y="61163"/>
                  </a:lnTo>
                  <a:lnTo>
                    <a:pt x="215315" y="86563"/>
                  </a:lnTo>
                  <a:lnTo>
                    <a:pt x="226390" y="118198"/>
                  </a:lnTo>
                  <a:lnTo>
                    <a:pt x="264668" y="118198"/>
                  </a:lnTo>
                  <a:close/>
                </a:path>
                <a:path w="266065" h="572135">
                  <a:moveTo>
                    <a:pt x="265557" y="224955"/>
                  </a:moveTo>
                  <a:lnTo>
                    <a:pt x="227622" y="224955"/>
                  </a:lnTo>
                  <a:lnTo>
                    <a:pt x="227622" y="346964"/>
                  </a:lnTo>
                  <a:lnTo>
                    <a:pt x="227622" y="443661"/>
                  </a:lnTo>
                  <a:lnTo>
                    <a:pt x="215315" y="485368"/>
                  </a:lnTo>
                  <a:lnTo>
                    <a:pt x="166268" y="527659"/>
                  </a:lnTo>
                  <a:lnTo>
                    <a:pt x="132778" y="533793"/>
                  </a:lnTo>
                  <a:lnTo>
                    <a:pt x="99288" y="527659"/>
                  </a:lnTo>
                  <a:lnTo>
                    <a:pt x="71031" y="510768"/>
                  </a:lnTo>
                  <a:lnTo>
                    <a:pt x="50241" y="485368"/>
                  </a:lnTo>
                  <a:lnTo>
                    <a:pt x="39166" y="453720"/>
                  </a:lnTo>
                  <a:lnTo>
                    <a:pt x="889" y="453720"/>
                  </a:lnTo>
                  <a:lnTo>
                    <a:pt x="15113" y="500214"/>
                  </a:lnTo>
                  <a:lnTo>
                    <a:pt x="44132" y="537730"/>
                  </a:lnTo>
                  <a:lnTo>
                    <a:pt x="84505" y="562800"/>
                  </a:lnTo>
                  <a:lnTo>
                    <a:pt x="132778" y="571919"/>
                  </a:lnTo>
                  <a:lnTo>
                    <a:pt x="181038" y="562800"/>
                  </a:lnTo>
                  <a:lnTo>
                    <a:pt x="221411" y="537730"/>
                  </a:lnTo>
                  <a:lnTo>
                    <a:pt x="250444" y="500214"/>
                  </a:lnTo>
                  <a:lnTo>
                    <a:pt x="264680" y="453720"/>
                  </a:lnTo>
                  <a:lnTo>
                    <a:pt x="265557" y="443636"/>
                  </a:lnTo>
                  <a:lnTo>
                    <a:pt x="265557" y="224955"/>
                  </a:lnTo>
                  <a:close/>
                </a:path>
              </a:pathLst>
            </a:custGeom>
            <a:solidFill>
              <a:srgbClr val="006DAC"/>
            </a:solidFill>
          </p:spPr>
          <p:txBody>
            <a:bodyPr wrap="square" lIns="0" tIns="0" rIns="0" bIns="0" rtlCol="0"/>
            <a:lstStyle/>
            <a:p>
              <a:endParaRPr/>
            </a:p>
          </p:txBody>
        </p:sp>
        <p:sp>
          <p:nvSpPr>
            <p:cNvPr id="5" name="object 5"/>
            <p:cNvSpPr/>
            <p:nvPr/>
          </p:nvSpPr>
          <p:spPr>
            <a:xfrm>
              <a:off x="470230" y="694562"/>
              <a:ext cx="569595" cy="267335"/>
            </a:xfrm>
            <a:custGeom>
              <a:avLst/>
              <a:gdLst/>
              <a:ahLst/>
              <a:cxnLst/>
              <a:rect l="l" t="t" r="r" b="b"/>
              <a:pathLst>
                <a:path w="569594" h="267334">
                  <a:moveTo>
                    <a:pt x="345224" y="228777"/>
                  </a:moveTo>
                  <a:lnTo>
                    <a:pt x="127609" y="228777"/>
                  </a:lnTo>
                  <a:lnTo>
                    <a:pt x="122555" y="228346"/>
                  </a:lnTo>
                  <a:lnTo>
                    <a:pt x="86118" y="216420"/>
                  </a:lnTo>
                  <a:lnTo>
                    <a:pt x="44030" y="167119"/>
                  </a:lnTo>
                  <a:lnTo>
                    <a:pt x="37934" y="133451"/>
                  </a:lnTo>
                  <a:lnTo>
                    <a:pt x="44030" y="99809"/>
                  </a:lnTo>
                  <a:lnTo>
                    <a:pt x="60845" y="71399"/>
                  </a:lnTo>
                  <a:lnTo>
                    <a:pt x="86118" y="50507"/>
                  </a:lnTo>
                  <a:lnTo>
                    <a:pt x="117602" y="39370"/>
                  </a:lnTo>
                  <a:lnTo>
                    <a:pt x="117602" y="914"/>
                  </a:lnTo>
                  <a:lnTo>
                    <a:pt x="71335" y="15201"/>
                  </a:lnTo>
                  <a:lnTo>
                    <a:pt x="34010" y="44373"/>
                  </a:lnTo>
                  <a:lnTo>
                    <a:pt x="9080" y="84950"/>
                  </a:lnTo>
                  <a:lnTo>
                    <a:pt x="0" y="133451"/>
                  </a:lnTo>
                  <a:lnTo>
                    <a:pt x="9080" y="181965"/>
                  </a:lnTo>
                  <a:lnTo>
                    <a:pt x="34010" y="222542"/>
                  </a:lnTo>
                  <a:lnTo>
                    <a:pt x="71335" y="251714"/>
                  </a:lnTo>
                  <a:lnTo>
                    <a:pt x="117602" y="266001"/>
                  </a:lnTo>
                  <a:lnTo>
                    <a:pt x="127635" y="266903"/>
                  </a:lnTo>
                  <a:lnTo>
                    <a:pt x="223824" y="266903"/>
                  </a:lnTo>
                  <a:lnTo>
                    <a:pt x="345224" y="266903"/>
                  </a:lnTo>
                  <a:lnTo>
                    <a:pt x="345224" y="228777"/>
                  </a:lnTo>
                  <a:close/>
                </a:path>
                <a:path w="569594" h="267334">
                  <a:moveTo>
                    <a:pt x="569061" y="133451"/>
                  </a:moveTo>
                  <a:lnTo>
                    <a:pt x="559968" y="84950"/>
                  </a:lnTo>
                  <a:lnTo>
                    <a:pt x="535038" y="44373"/>
                  </a:lnTo>
                  <a:lnTo>
                    <a:pt x="497700" y="15201"/>
                  </a:lnTo>
                  <a:lnTo>
                    <a:pt x="451446" y="901"/>
                  </a:lnTo>
                  <a:lnTo>
                    <a:pt x="441401" y="0"/>
                  </a:lnTo>
                  <a:lnTo>
                    <a:pt x="223824" y="0"/>
                  </a:lnTo>
                  <a:lnTo>
                    <a:pt x="223824" y="38138"/>
                  </a:lnTo>
                  <a:lnTo>
                    <a:pt x="441439" y="38138"/>
                  </a:lnTo>
                  <a:lnTo>
                    <a:pt x="446506" y="38569"/>
                  </a:lnTo>
                  <a:lnTo>
                    <a:pt x="482917" y="50495"/>
                  </a:lnTo>
                  <a:lnTo>
                    <a:pt x="525005" y="99796"/>
                  </a:lnTo>
                  <a:lnTo>
                    <a:pt x="531114" y="133451"/>
                  </a:lnTo>
                  <a:lnTo>
                    <a:pt x="525005" y="167106"/>
                  </a:lnTo>
                  <a:lnTo>
                    <a:pt x="508190" y="195516"/>
                  </a:lnTo>
                  <a:lnTo>
                    <a:pt x="482917" y="216408"/>
                  </a:lnTo>
                  <a:lnTo>
                    <a:pt x="451446" y="227533"/>
                  </a:lnTo>
                  <a:lnTo>
                    <a:pt x="451446" y="265988"/>
                  </a:lnTo>
                  <a:lnTo>
                    <a:pt x="497700" y="251714"/>
                  </a:lnTo>
                  <a:lnTo>
                    <a:pt x="535038" y="222542"/>
                  </a:lnTo>
                  <a:lnTo>
                    <a:pt x="559968" y="181965"/>
                  </a:lnTo>
                  <a:lnTo>
                    <a:pt x="569061" y="133451"/>
                  </a:lnTo>
                  <a:close/>
                </a:path>
              </a:pathLst>
            </a:custGeom>
            <a:solidFill>
              <a:srgbClr val="FEBF48"/>
            </a:solidFill>
          </p:spPr>
          <p:txBody>
            <a:bodyPr wrap="square" lIns="0" tIns="0" rIns="0" bIns="0" rtlCol="0"/>
            <a:lstStyle/>
            <a:p>
              <a:endParaRPr/>
            </a:p>
          </p:txBody>
        </p:sp>
        <p:pic>
          <p:nvPicPr>
            <p:cNvPr id="6" name="object 6"/>
            <p:cNvPicPr/>
            <p:nvPr/>
          </p:nvPicPr>
          <p:blipFill>
            <a:blip r:embed="rId2" cstate="print"/>
            <a:stretch>
              <a:fillRect/>
            </a:stretch>
          </p:blipFill>
          <p:spPr>
            <a:xfrm>
              <a:off x="501115" y="577418"/>
              <a:ext cx="87248" cy="87706"/>
            </a:xfrm>
            <a:prstGeom prst="rect">
              <a:avLst/>
            </a:prstGeom>
          </p:spPr>
        </p:pic>
        <p:pic>
          <p:nvPicPr>
            <p:cNvPr id="7" name="object 7"/>
            <p:cNvPicPr/>
            <p:nvPr/>
          </p:nvPicPr>
          <p:blipFill>
            <a:blip r:embed="rId3" cstate="print"/>
            <a:stretch>
              <a:fillRect/>
            </a:stretch>
          </p:blipFill>
          <p:spPr>
            <a:xfrm>
              <a:off x="921144" y="577418"/>
              <a:ext cx="87249" cy="87706"/>
            </a:xfrm>
            <a:prstGeom prst="rect">
              <a:avLst/>
            </a:prstGeom>
          </p:spPr>
        </p:pic>
        <p:pic>
          <p:nvPicPr>
            <p:cNvPr id="8" name="object 8"/>
            <p:cNvPicPr/>
            <p:nvPr/>
          </p:nvPicPr>
          <p:blipFill>
            <a:blip r:embed="rId3" cstate="print"/>
            <a:stretch>
              <a:fillRect/>
            </a:stretch>
          </p:blipFill>
          <p:spPr>
            <a:xfrm>
              <a:off x="501115" y="990904"/>
              <a:ext cx="87248" cy="87706"/>
            </a:xfrm>
            <a:prstGeom prst="rect">
              <a:avLst/>
            </a:prstGeom>
          </p:spPr>
        </p:pic>
        <p:pic>
          <p:nvPicPr>
            <p:cNvPr id="9" name="object 9"/>
            <p:cNvPicPr/>
            <p:nvPr/>
          </p:nvPicPr>
          <p:blipFill>
            <a:blip r:embed="rId2" cstate="print"/>
            <a:stretch>
              <a:fillRect/>
            </a:stretch>
          </p:blipFill>
          <p:spPr>
            <a:xfrm>
              <a:off x="921144" y="990904"/>
              <a:ext cx="87249" cy="87706"/>
            </a:xfrm>
            <a:prstGeom prst="rect">
              <a:avLst/>
            </a:prstGeom>
          </p:spPr>
        </p:pic>
      </p:grpSp>
      <p:pic>
        <p:nvPicPr>
          <p:cNvPr id="10" name="object 10"/>
          <p:cNvPicPr/>
          <p:nvPr/>
        </p:nvPicPr>
        <p:blipFill>
          <a:blip r:embed="rId4" cstate="print"/>
          <a:stretch>
            <a:fillRect/>
          </a:stretch>
        </p:blipFill>
        <p:spPr>
          <a:xfrm>
            <a:off x="1153092" y="577418"/>
            <a:ext cx="577790" cy="501192"/>
          </a:xfrm>
          <a:prstGeom prst="rect">
            <a:avLst/>
          </a:prstGeom>
        </p:spPr>
      </p:pic>
      <p:sp>
        <p:nvSpPr>
          <p:cNvPr id="15" name="object 15"/>
          <p:cNvSpPr txBox="1">
            <a:spLocks noGrp="1"/>
          </p:cNvSpPr>
          <p:nvPr>
            <p:ph type="title"/>
          </p:nvPr>
        </p:nvSpPr>
        <p:spPr>
          <a:xfrm>
            <a:off x="544739" y="2409825"/>
            <a:ext cx="9829800" cy="568104"/>
          </a:xfrm>
          <a:prstGeom prst="rect">
            <a:avLst/>
          </a:prstGeom>
        </p:spPr>
        <p:txBody>
          <a:bodyPr vert="horz" wrap="square" lIns="0" tIns="13970" rIns="0" bIns="0" rtlCol="0">
            <a:spAutoFit/>
          </a:bodyPr>
          <a:lstStyle/>
          <a:p>
            <a:pPr marL="12700">
              <a:lnSpc>
                <a:spcPct val="100000"/>
              </a:lnSpc>
              <a:spcBef>
                <a:spcPts val="110"/>
              </a:spcBef>
            </a:pPr>
            <a:r>
              <a:rPr sz="3600" u="none" spc="-440" dirty="0">
                <a:solidFill>
                  <a:srgbClr val="231F20"/>
                </a:solidFill>
                <a:latin typeface="Arial"/>
                <a:cs typeface="Arial"/>
              </a:rPr>
              <a:t>«</a:t>
            </a:r>
            <a:r>
              <a:rPr sz="3600" u="none" spc="-440" dirty="0">
                <a:solidFill>
                  <a:srgbClr val="231F20"/>
                </a:solidFill>
                <a:latin typeface="Trebuchet MS"/>
                <a:cs typeface="Trebuchet MS"/>
              </a:rPr>
              <a:t>YOU</a:t>
            </a:r>
            <a:r>
              <a:rPr sz="3600" u="none" spc="-260" dirty="0">
                <a:solidFill>
                  <a:srgbClr val="231F20"/>
                </a:solidFill>
                <a:latin typeface="Trebuchet MS"/>
                <a:cs typeface="Trebuchet MS"/>
              </a:rPr>
              <a:t> </a:t>
            </a:r>
            <a:r>
              <a:rPr sz="3600" u="none" spc="-320" dirty="0">
                <a:solidFill>
                  <a:srgbClr val="231F20"/>
                </a:solidFill>
                <a:latin typeface="Trebuchet MS"/>
                <a:cs typeface="Trebuchet MS"/>
              </a:rPr>
              <a:t>ARE</a:t>
            </a:r>
            <a:r>
              <a:rPr sz="3600" u="none" spc="-150" dirty="0">
                <a:solidFill>
                  <a:srgbClr val="231F20"/>
                </a:solidFill>
                <a:latin typeface="Trebuchet MS"/>
                <a:cs typeface="Trebuchet MS"/>
              </a:rPr>
              <a:t> </a:t>
            </a:r>
            <a:r>
              <a:rPr sz="3600" u="none" spc="-390" dirty="0">
                <a:solidFill>
                  <a:srgbClr val="231F20"/>
                </a:solidFill>
                <a:latin typeface="Trebuchet MS"/>
                <a:cs typeface="Trebuchet MS"/>
              </a:rPr>
              <a:t>ON</a:t>
            </a:r>
            <a:r>
              <a:rPr sz="3600" u="none" spc="-250" dirty="0">
                <a:solidFill>
                  <a:srgbClr val="231F20"/>
                </a:solidFill>
                <a:latin typeface="Trebuchet MS"/>
                <a:cs typeface="Trebuchet MS"/>
              </a:rPr>
              <a:t> </a:t>
            </a:r>
            <a:r>
              <a:rPr sz="3600" u="none" spc="-450" dirty="0">
                <a:solidFill>
                  <a:srgbClr val="231F20"/>
                </a:solidFill>
                <a:latin typeface="Trebuchet MS"/>
                <a:cs typeface="Trebuchet MS"/>
              </a:rPr>
              <a:t>THE</a:t>
            </a:r>
            <a:r>
              <a:rPr sz="3600" u="none" spc="-150" dirty="0">
                <a:solidFill>
                  <a:srgbClr val="231F20"/>
                </a:solidFill>
                <a:latin typeface="Trebuchet MS"/>
                <a:cs typeface="Trebuchet MS"/>
              </a:rPr>
              <a:t> </a:t>
            </a:r>
            <a:r>
              <a:rPr sz="3600" u="none" spc="-235" dirty="0">
                <a:solidFill>
                  <a:srgbClr val="231F20"/>
                </a:solidFill>
                <a:latin typeface="Trebuchet MS"/>
                <a:cs typeface="Trebuchet MS"/>
              </a:rPr>
              <a:t>SAME</a:t>
            </a:r>
            <a:r>
              <a:rPr sz="3600" u="none" spc="-155" dirty="0">
                <a:solidFill>
                  <a:srgbClr val="231F20"/>
                </a:solidFill>
                <a:latin typeface="Trebuchet MS"/>
                <a:cs typeface="Trebuchet MS"/>
              </a:rPr>
              <a:t> </a:t>
            </a:r>
            <a:r>
              <a:rPr sz="3600" u="none" spc="-350" dirty="0">
                <a:solidFill>
                  <a:srgbClr val="231F20"/>
                </a:solidFill>
                <a:latin typeface="Trebuchet MS"/>
                <a:cs typeface="Trebuchet MS"/>
              </a:rPr>
              <a:t>FRONTLINE</a:t>
            </a:r>
            <a:r>
              <a:rPr sz="3600" u="none" spc="-254" dirty="0">
                <a:solidFill>
                  <a:srgbClr val="231F20"/>
                </a:solidFill>
                <a:latin typeface="Trebuchet MS"/>
                <a:cs typeface="Trebuchet MS"/>
              </a:rPr>
              <a:t> </a:t>
            </a:r>
            <a:r>
              <a:rPr sz="3600" u="none" spc="-150" dirty="0">
                <a:solidFill>
                  <a:srgbClr val="231F20"/>
                </a:solidFill>
                <a:latin typeface="Trebuchet MS"/>
                <a:cs typeface="Trebuchet MS"/>
              </a:rPr>
              <a:t>AS </a:t>
            </a:r>
            <a:r>
              <a:rPr sz="3600" u="none" spc="-360" dirty="0">
                <a:solidFill>
                  <a:srgbClr val="231F20"/>
                </a:solidFill>
                <a:latin typeface="Trebuchet MS"/>
                <a:cs typeface="Trebuchet MS"/>
              </a:rPr>
              <a:t>OUR</a:t>
            </a:r>
            <a:r>
              <a:rPr sz="3600" u="none" spc="-150" dirty="0">
                <a:solidFill>
                  <a:srgbClr val="231F20"/>
                </a:solidFill>
                <a:latin typeface="Trebuchet MS"/>
                <a:cs typeface="Trebuchet MS"/>
              </a:rPr>
              <a:t> </a:t>
            </a:r>
            <a:r>
              <a:rPr sz="3600" u="none" spc="-430" dirty="0">
                <a:solidFill>
                  <a:srgbClr val="231F20"/>
                </a:solidFill>
                <a:latin typeface="Trebuchet MS"/>
                <a:cs typeface="Trebuchet MS"/>
              </a:rPr>
              <a:t>MILITARY</a:t>
            </a:r>
            <a:r>
              <a:rPr sz="3600" u="none" spc="-430" dirty="0">
                <a:solidFill>
                  <a:srgbClr val="231F20"/>
                </a:solidFill>
                <a:latin typeface="Arial"/>
                <a:cs typeface="Arial"/>
              </a:rPr>
              <a:t>»</a:t>
            </a:r>
            <a:endParaRPr sz="3600" dirty="0">
              <a:latin typeface="Arial"/>
              <a:cs typeface="Arial"/>
            </a:endParaRPr>
          </a:p>
        </p:txBody>
      </p:sp>
      <p:sp>
        <p:nvSpPr>
          <p:cNvPr id="16" name="object 16"/>
          <p:cNvSpPr txBox="1"/>
          <p:nvPr/>
        </p:nvSpPr>
        <p:spPr>
          <a:xfrm>
            <a:off x="1314308" y="4772025"/>
            <a:ext cx="8064784" cy="505267"/>
          </a:xfrm>
          <a:prstGeom prst="rect">
            <a:avLst/>
          </a:prstGeom>
        </p:spPr>
        <p:txBody>
          <a:bodyPr vert="horz" wrap="square" lIns="0" tIns="12700" rIns="0" bIns="0" rtlCol="0">
            <a:spAutoFit/>
          </a:bodyPr>
          <a:lstStyle/>
          <a:p>
            <a:pPr marL="12700">
              <a:lnSpc>
                <a:spcPct val="100000"/>
              </a:lnSpc>
              <a:spcBef>
                <a:spcPts val="100"/>
              </a:spcBef>
            </a:pPr>
            <a:r>
              <a:rPr sz="3200" spc="-135" dirty="0">
                <a:solidFill>
                  <a:srgbClr val="006DAC"/>
                </a:solidFill>
                <a:latin typeface="Verdana"/>
                <a:cs typeface="Verdana"/>
              </a:rPr>
              <a:t>President</a:t>
            </a:r>
            <a:r>
              <a:rPr sz="3200" spc="-160" dirty="0">
                <a:solidFill>
                  <a:srgbClr val="006DAC"/>
                </a:solidFill>
                <a:latin typeface="Verdana"/>
                <a:cs typeface="Verdana"/>
              </a:rPr>
              <a:t> </a:t>
            </a:r>
            <a:r>
              <a:rPr sz="3200" spc="-120" dirty="0">
                <a:solidFill>
                  <a:srgbClr val="006DAC"/>
                </a:solidFill>
                <a:latin typeface="Verdana"/>
                <a:cs typeface="Verdana"/>
              </a:rPr>
              <a:t>of</a:t>
            </a:r>
            <a:r>
              <a:rPr sz="3200" spc="-210" dirty="0">
                <a:solidFill>
                  <a:srgbClr val="006DAC"/>
                </a:solidFill>
                <a:latin typeface="Verdana"/>
                <a:cs typeface="Verdana"/>
              </a:rPr>
              <a:t> </a:t>
            </a:r>
            <a:r>
              <a:rPr sz="3200" spc="-165" dirty="0">
                <a:solidFill>
                  <a:srgbClr val="006DAC"/>
                </a:solidFill>
                <a:latin typeface="Verdana"/>
                <a:cs typeface="Verdana"/>
              </a:rPr>
              <a:t>Ukraine</a:t>
            </a:r>
            <a:r>
              <a:rPr sz="3200" spc="-229" dirty="0">
                <a:solidFill>
                  <a:srgbClr val="006DAC"/>
                </a:solidFill>
                <a:latin typeface="Verdana"/>
                <a:cs typeface="Verdana"/>
              </a:rPr>
              <a:t> </a:t>
            </a:r>
            <a:r>
              <a:rPr sz="3200" spc="-190" dirty="0">
                <a:solidFill>
                  <a:srgbClr val="006DAC"/>
                </a:solidFill>
                <a:latin typeface="Verdana"/>
                <a:cs typeface="Verdana"/>
              </a:rPr>
              <a:t>Volodymyr</a:t>
            </a:r>
            <a:r>
              <a:rPr sz="3200" spc="-204" dirty="0">
                <a:solidFill>
                  <a:srgbClr val="006DAC"/>
                </a:solidFill>
                <a:latin typeface="Verdana"/>
                <a:cs typeface="Verdana"/>
              </a:rPr>
              <a:t> </a:t>
            </a:r>
            <a:r>
              <a:rPr sz="3200" spc="-140" dirty="0">
                <a:solidFill>
                  <a:srgbClr val="006DAC"/>
                </a:solidFill>
                <a:latin typeface="Verdana"/>
                <a:cs typeface="Verdana"/>
              </a:rPr>
              <a:t>Zelenskyy</a:t>
            </a:r>
            <a:endParaRPr sz="3200" dirty="0">
              <a:latin typeface="Verdana"/>
              <a:cs typeface="Verdan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729343" y="718717"/>
            <a:ext cx="353695" cy="320040"/>
          </a:xfrm>
          <a:prstGeom prst="rect">
            <a:avLst/>
          </a:prstGeom>
        </p:spPr>
        <p:txBody>
          <a:bodyPr vert="horz" wrap="square" lIns="0" tIns="16510" rIns="0" bIns="0" rtlCol="0">
            <a:spAutoFit/>
          </a:bodyPr>
          <a:lstStyle/>
          <a:p>
            <a:pPr marL="12700">
              <a:lnSpc>
                <a:spcPct val="100000"/>
              </a:lnSpc>
              <a:spcBef>
                <a:spcPts val="130"/>
              </a:spcBef>
            </a:pPr>
            <a:r>
              <a:rPr sz="1900" b="1" spc="195" dirty="0">
                <a:solidFill>
                  <a:srgbClr val="FFFFFF"/>
                </a:solidFill>
                <a:latin typeface="Arial"/>
                <a:cs typeface="Arial"/>
              </a:rPr>
              <a:t>12</a:t>
            </a:r>
            <a:endParaRPr sz="1900">
              <a:latin typeface="Arial"/>
              <a:cs typeface="Arial"/>
            </a:endParaRPr>
          </a:p>
        </p:txBody>
      </p:sp>
      <p:grpSp>
        <p:nvGrpSpPr>
          <p:cNvPr id="3" name="object 3"/>
          <p:cNvGrpSpPr/>
          <p:nvPr/>
        </p:nvGrpSpPr>
        <p:grpSpPr>
          <a:xfrm>
            <a:off x="470230" y="542048"/>
            <a:ext cx="569595" cy="572135"/>
            <a:chOff x="470230" y="542048"/>
            <a:chExt cx="569595" cy="572135"/>
          </a:xfrm>
        </p:grpSpPr>
        <p:sp>
          <p:nvSpPr>
            <p:cNvPr id="4" name="object 4"/>
            <p:cNvSpPr/>
            <p:nvPr/>
          </p:nvSpPr>
          <p:spPr>
            <a:xfrm>
              <a:off x="621969" y="542048"/>
              <a:ext cx="266065" cy="572135"/>
            </a:xfrm>
            <a:custGeom>
              <a:avLst/>
              <a:gdLst/>
              <a:ahLst/>
              <a:cxnLst/>
              <a:rect l="l" t="t" r="r" b="b"/>
              <a:pathLst>
                <a:path w="266065" h="572135">
                  <a:moveTo>
                    <a:pt x="264668" y="118198"/>
                  </a:moveTo>
                  <a:lnTo>
                    <a:pt x="250444" y="71716"/>
                  </a:lnTo>
                  <a:lnTo>
                    <a:pt x="221411" y="34201"/>
                  </a:lnTo>
                  <a:lnTo>
                    <a:pt x="181038" y="9131"/>
                  </a:lnTo>
                  <a:lnTo>
                    <a:pt x="132765" y="0"/>
                  </a:lnTo>
                  <a:lnTo>
                    <a:pt x="84505" y="9131"/>
                  </a:lnTo>
                  <a:lnTo>
                    <a:pt x="44145" y="34201"/>
                  </a:lnTo>
                  <a:lnTo>
                    <a:pt x="15113" y="71716"/>
                  </a:lnTo>
                  <a:lnTo>
                    <a:pt x="889" y="118198"/>
                  </a:lnTo>
                  <a:lnTo>
                    <a:pt x="0" y="128282"/>
                  </a:lnTo>
                  <a:lnTo>
                    <a:pt x="0" y="346964"/>
                  </a:lnTo>
                  <a:lnTo>
                    <a:pt x="37934" y="346964"/>
                  </a:lnTo>
                  <a:lnTo>
                    <a:pt x="37934" y="224955"/>
                  </a:lnTo>
                  <a:lnTo>
                    <a:pt x="37934" y="128257"/>
                  </a:lnTo>
                  <a:lnTo>
                    <a:pt x="50241" y="86563"/>
                  </a:lnTo>
                  <a:lnTo>
                    <a:pt x="99288" y="44272"/>
                  </a:lnTo>
                  <a:lnTo>
                    <a:pt x="132765" y="38125"/>
                  </a:lnTo>
                  <a:lnTo>
                    <a:pt x="166268" y="44272"/>
                  </a:lnTo>
                  <a:lnTo>
                    <a:pt x="194525" y="61163"/>
                  </a:lnTo>
                  <a:lnTo>
                    <a:pt x="215315" y="86563"/>
                  </a:lnTo>
                  <a:lnTo>
                    <a:pt x="226390" y="118198"/>
                  </a:lnTo>
                  <a:lnTo>
                    <a:pt x="264668" y="118198"/>
                  </a:lnTo>
                  <a:close/>
                </a:path>
                <a:path w="266065" h="572135">
                  <a:moveTo>
                    <a:pt x="265557" y="224955"/>
                  </a:moveTo>
                  <a:lnTo>
                    <a:pt x="227622" y="224955"/>
                  </a:lnTo>
                  <a:lnTo>
                    <a:pt x="227622" y="346964"/>
                  </a:lnTo>
                  <a:lnTo>
                    <a:pt x="227622" y="443661"/>
                  </a:lnTo>
                  <a:lnTo>
                    <a:pt x="215315" y="485368"/>
                  </a:lnTo>
                  <a:lnTo>
                    <a:pt x="166268" y="527659"/>
                  </a:lnTo>
                  <a:lnTo>
                    <a:pt x="132778" y="533793"/>
                  </a:lnTo>
                  <a:lnTo>
                    <a:pt x="99288" y="527659"/>
                  </a:lnTo>
                  <a:lnTo>
                    <a:pt x="71031" y="510768"/>
                  </a:lnTo>
                  <a:lnTo>
                    <a:pt x="50241" y="485368"/>
                  </a:lnTo>
                  <a:lnTo>
                    <a:pt x="39166" y="453720"/>
                  </a:lnTo>
                  <a:lnTo>
                    <a:pt x="889" y="453720"/>
                  </a:lnTo>
                  <a:lnTo>
                    <a:pt x="15113" y="500214"/>
                  </a:lnTo>
                  <a:lnTo>
                    <a:pt x="44132" y="537730"/>
                  </a:lnTo>
                  <a:lnTo>
                    <a:pt x="84505" y="562800"/>
                  </a:lnTo>
                  <a:lnTo>
                    <a:pt x="132778" y="571919"/>
                  </a:lnTo>
                  <a:lnTo>
                    <a:pt x="181038" y="562800"/>
                  </a:lnTo>
                  <a:lnTo>
                    <a:pt x="221411" y="537730"/>
                  </a:lnTo>
                  <a:lnTo>
                    <a:pt x="250444" y="500214"/>
                  </a:lnTo>
                  <a:lnTo>
                    <a:pt x="264680" y="453720"/>
                  </a:lnTo>
                  <a:lnTo>
                    <a:pt x="265557" y="443636"/>
                  </a:lnTo>
                  <a:lnTo>
                    <a:pt x="265557" y="224955"/>
                  </a:lnTo>
                  <a:close/>
                </a:path>
              </a:pathLst>
            </a:custGeom>
            <a:solidFill>
              <a:srgbClr val="006DAC"/>
            </a:solidFill>
          </p:spPr>
          <p:txBody>
            <a:bodyPr wrap="square" lIns="0" tIns="0" rIns="0" bIns="0" rtlCol="0"/>
            <a:lstStyle/>
            <a:p>
              <a:endParaRPr/>
            </a:p>
          </p:txBody>
        </p:sp>
        <p:sp>
          <p:nvSpPr>
            <p:cNvPr id="5" name="object 5"/>
            <p:cNvSpPr/>
            <p:nvPr/>
          </p:nvSpPr>
          <p:spPr>
            <a:xfrm>
              <a:off x="470230" y="694562"/>
              <a:ext cx="569595" cy="267335"/>
            </a:xfrm>
            <a:custGeom>
              <a:avLst/>
              <a:gdLst/>
              <a:ahLst/>
              <a:cxnLst/>
              <a:rect l="l" t="t" r="r" b="b"/>
              <a:pathLst>
                <a:path w="569594" h="267334">
                  <a:moveTo>
                    <a:pt x="345224" y="228777"/>
                  </a:moveTo>
                  <a:lnTo>
                    <a:pt x="127609" y="228777"/>
                  </a:lnTo>
                  <a:lnTo>
                    <a:pt x="122555" y="228346"/>
                  </a:lnTo>
                  <a:lnTo>
                    <a:pt x="86118" y="216420"/>
                  </a:lnTo>
                  <a:lnTo>
                    <a:pt x="44030" y="167119"/>
                  </a:lnTo>
                  <a:lnTo>
                    <a:pt x="37934" y="133451"/>
                  </a:lnTo>
                  <a:lnTo>
                    <a:pt x="44030" y="99809"/>
                  </a:lnTo>
                  <a:lnTo>
                    <a:pt x="60845" y="71399"/>
                  </a:lnTo>
                  <a:lnTo>
                    <a:pt x="86118" y="50507"/>
                  </a:lnTo>
                  <a:lnTo>
                    <a:pt x="117602" y="39370"/>
                  </a:lnTo>
                  <a:lnTo>
                    <a:pt x="117602" y="914"/>
                  </a:lnTo>
                  <a:lnTo>
                    <a:pt x="71335" y="15201"/>
                  </a:lnTo>
                  <a:lnTo>
                    <a:pt x="34010" y="44373"/>
                  </a:lnTo>
                  <a:lnTo>
                    <a:pt x="9080" y="84950"/>
                  </a:lnTo>
                  <a:lnTo>
                    <a:pt x="0" y="133451"/>
                  </a:lnTo>
                  <a:lnTo>
                    <a:pt x="9080" y="181965"/>
                  </a:lnTo>
                  <a:lnTo>
                    <a:pt x="34010" y="222542"/>
                  </a:lnTo>
                  <a:lnTo>
                    <a:pt x="71335" y="251714"/>
                  </a:lnTo>
                  <a:lnTo>
                    <a:pt x="117602" y="266001"/>
                  </a:lnTo>
                  <a:lnTo>
                    <a:pt x="127635" y="266903"/>
                  </a:lnTo>
                  <a:lnTo>
                    <a:pt x="223824" y="266903"/>
                  </a:lnTo>
                  <a:lnTo>
                    <a:pt x="345224" y="266903"/>
                  </a:lnTo>
                  <a:lnTo>
                    <a:pt x="345224" y="228777"/>
                  </a:lnTo>
                  <a:close/>
                </a:path>
                <a:path w="569594" h="267334">
                  <a:moveTo>
                    <a:pt x="569061" y="133451"/>
                  </a:moveTo>
                  <a:lnTo>
                    <a:pt x="559968" y="84950"/>
                  </a:lnTo>
                  <a:lnTo>
                    <a:pt x="535038" y="44373"/>
                  </a:lnTo>
                  <a:lnTo>
                    <a:pt x="497700" y="15201"/>
                  </a:lnTo>
                  <a:lnTo>
                    <a:pt x="451446" y="901"/>
                  </a:lnTo>
                  <a:lnTo>
                    <a:pt x="441401" y="0"/>
                  </a:lnTo>
                  <a:lnTo>
                    <a:pt x="223824" y="0"/>
                  </a:lnTo>
                  <a:lnTo>
                    <a:pt x="223824" y="38138"/>
                  </a:lnTo>
                  <a:lnTo>
                    <a:pt x="441439" y="38138"/>
                  </a:lnTo>
                  <a:lnTo>
                    <a:pt x="446506" y="38569"/>
                  </a:lnTo>
                  <a:lnTo>
                    <a:pt x="482917" y="50495"/>
                  </a:lnTo>
                  <a:lnTo>
                    <a:pt x="525005" y="99796"/>
                  </a:lnTo>
                  <a:lnTo>
                    <a:pt x="531114" y="133451"/>
                  </a:lnTo>
                  <a:lnTo>
                    <a:pt x="525005" y="167106"/>
                  </a:lnTo>
                  <a:lnTo>
                    <a:pt x="508190" y="195516"/>
                  </a:lnTo>
                  <a:lnTo>
                    <a:pt x="482917" y="216408"/>
                  </a:lnTo>
                  <a:lnTo>
                    <a:pt x="451446" y="227533"/>
                  </a:lnTo>
                  <a:lnTo>
                    <a:pt x="451446" y="265988"/>
                  </a:lnTo>
                  <a:lnTo>
                    <a:pt x="497700" y="251714"/>
                  </a:lnTo>
                  <a:lnTo>
                    <a:pt x="535038" y="222542"/>
                  </a:lnTo>
                  <a:lnTo>
                    <a:pt x="559968" y="181965"/>
                  </a:lnTo>
                  <a:lnTo>
                    <a:pt x="569061" y="133451"/>
                  </a:lnTo>
                  <a:close/>
                </a:path>
              </a:pathLst>
            </a:custGeom>
            <a:solidFill>
              <a:srgbClr val="FEBF48"/>
            </a:solidFill>
          </p:spPr>
          <p:txBody>
            <a:bodyPr wrap="square" lIns="0" tIns="0" rIns="0" bIns="0" rtlCol="0"/>
            <a:lstStyle/>
            <a:p>
              <a:endParaRPr/>
            </a:p>
          </p:txBody>
        </p:sp>
        <p:pic>
          <p:nvPicPr>
            <p:cNvPr id="6" name="object 6"/>
            <p:cNvPicPr/>
            <p:nvPr/>
          </p:nvPicPr>
          <p:blipFill>
            <a:blip r:embed="rId2" cstate="print"/>
            <a:stretch>
              <a:fillRect/>
            </a:stretch>
          </p:blipFill>
          <p:spPr>
            <a:xfrm>
              <a:off x="501115" y="577418"/>
              <a:ext cx="87248" cy="87706"/>
            </a:xfrm>
            <a:prstGeom prst="rect">
              <a:avLst/>
            </a:prstGeom>
          </p:spPr>
        </p:pic>
        <p:pic>
          <p:nvPicPr>
            <p:cNvPr id="7" name="object 7"/>
            <p:cNvPicPr/>
            <p:nvPr/>
          </p:nvPicPr>
          <p:blipFill>
            <a:blip r:embed="rId3" cstate="print"/>
            <a:stretch>
              <a:fillRect/>
            </a:stretch>
          </p:blipFill>
          <p:spPr>
            <a:xfrm>
              <a:off x="921144" y="577418"/>
              <a:ext cx="87249" cy="87706"/>
            </a:xfrm>
            <a:prstGeom prst="rect">
              <a:avLst/>
            </a:prstGeom>
          </p:spPr>
        </p:pic>
        <p:pic>
          <p:nvPicPr>
            <p:cNvPr id="8" name="object 8"/>
            <p:cNvPicPr/>
            <p:nvPr/>
          </p:nvPicPr>
          <p:blipFill>
            <a:blip r:embed="rId3" cstate="print"/>
            <a:stretch>
              <a:fillRect/>
            </a:stretch>
          </p:blipFill>
          <p:spPr>
            <a:xfrm>
              <a:off x="501115" y="990904"/>
              <a:ext cx="87248" cy="87706"/>
            </a:xfrm>
            <a:prstGeom prst="rect">
              <a:avLst/>
            </a:prstGeom>
          </p:spPr>
        </p:pic>
        <p:pic>
          <p:nvPicPr>
            <p:cNvPr id="9" name="object 9"/>
            <p:cNvPicPr/>
            <p:nvPr/>
          </p:nvPicPr>
          <p:blipFill>
            <a:blip r:embed="rId2" cstate="print"/>
            <a:stretch>
              <a:fillRect/>
            </a:stretch>
          </p:blipFill>
          <p:spPr>
            <a:xfrm>
              <a:off x="921144" y="990904"/>
              <a:ext cx="87249" cy="87706"/>
            </a:xfrm>
            <a:prstGeom prst="rect">
              <a:avLst/>
            </a:prstGeom>
          </p:spPr>
        </p:pic>
      </p:grpSp>
      <p:pic>
        <p:nvPicPr>
          <p:cNvPr id="10" name="object 10"/>
          <p:cNvPicPr/>
          <p:nvPr/>
        </p:nvPicPr>
        <p:blipFill>
          <a:blip r:embed="rId4" cstate="print"/>
          <a:stretch>
            <a:fillRect/>
          </a:stretch>
        </p:blipFill>
        <p:spPr>
          <a:xfrm>
            <a:off x="1153092" y="577418"/>
            <a:ext cx="577790" cy="501192"/>
          </a:xfrm>
          <a:prstGeom prst="rect">
            <a:avLst/>
          </a:prstGeom>
        </p:spPr>
      </p:pic>
      <p:sp>
        <p:nvSpPr>
          <p:cNvPr id="15" name="object 15"/>
          <p:cNvSpPr txBox="1">
            <a:spLocks noGrp="1"/>
          </p:cNvSpPr>
          <p:nvPr>
            <p:ph type="title"/>
          </p:nvPr>
        </p:nvSpPr>
        <p:spPr>
          <a:xfrm>
            <a:off x="929452" y="3054328"/>
            <a:ext cx="9153586" cy="691215"/>
          </a:xfrm>
          <a:prstGeom prst="rect">
            <a:avLst/>
          </a:prstGeom>
        </p:spPr>
        <p:txBody>
          <a:bodyPr vert="horz" wrap="square" lIns="0" tIns="13970" rIns="0" bIns="0" rtlCol="0">
            <a:spAutoFit/>
          </a:bodyPr>
          <a:lstStyle/>
          <a:p>
            <a:pPr marL="12700">
              <a:lnSpc>
                <a:spcPct val="100000"/>
              </a:lnSpc>
              <a:spcBef>
                <a:spcPts val="110"/>
              </a:spcBef>
            </a:pPr>
            <a:r>
              <a:rPr lang="en-US" sz="4400" u="none" spc="-350" dirty="0">
                <a:solidFill>
                  <a:srgbClr val="231F20"/>
                </a:solidFill>
                <a:latin typeface="Trebuchet MS"/>
                <a:cs typeface="Trebuchet MS"/>
              </a:rPr>
              <a:t>Thank you for your attention and support!</a:t>
            </a:r>
            <a:endParaRPr sz="4400" dirty="0">
              <a:latin typeface="Arial"/>
              <a:cs typeface="Arial"/>
            </a:endParaRPr>
          </a:p>
        </p:txBody>
      </p:sp>
    </p:spTree>
    <p:extLst>
      <p:ext uri="{BB962C8B-B14F-4D97-AF65-F5344CB8AC3E}">
        <p14:creationId xmlns:p14="http://schemas.microsoft.com/office/powerpoint/2010/main" val="1174986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70D19-5B28-1099-FD55-41D2A409B637}"/>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2237D232-F61A-9816-D2C6-4E0077898D76}"/>
              </a:ext>
            </a:extLst>
          </p:cNvPr>
          <p:cNvSpPr txBox="1"/>
          <p:nvPr/>
        </p:nvSpPr>
        <p:spPr>
          <a:xfrm>
            <a:off x="9729343" y="718717"/>
            <a:ext cx="353695" cy="320040"/>
          </a:xfrm>
          <a:prstGeom prst="rect">
            <a:avLst/>
          </a:prstGeom>
        </p:spPr>
        <p:txBody>
          <a:bodyPr vert="horz" wrap="square" lIns="0" tIns="16510" rIns="0" bIns="0" rtlCol="0">
            <a:spAutoFit/>
          </a:bodyPr>
          <a:lstStyle/>
          <a:p>
            <a:pPr marL="12700">
              <a:lnSpc>
                <a:spcPct val="100000"/>
              </a:lnSpc>
              <a:spcBef>
                <a:spcPts val="130"/>
              </a:spcBef>
            </a:pPr>
            <a:r>
              <a:rPr sz="1900" b="1" spc="195" dirty="0">
                <a:solidFill>
                  <a:srgbClr val="FFFFFF"/>
                </a:solidFill>
                <a:latin typeface="Arial"/>
                <a:cs typeface="Arial"/>
              </a:rPr>
              <a:t>12</a:t>
            </a:r>
            <a:endParaRPr sz="1900">
              <a:latin typeface="Arial"/>
              <a:cs typeface="Arial"/>
            </a:endParaRPr>
          </a:p>
        </p:txBody>
      </p:sp>
      <p:grpSp>
        <p:nvGrpSpPr>
          <p:cNvPr id="3" name="object 3">
            <a:extLst>
              <a:ext uri="{FF2B5EF4-FFF2-40B4-BE49-F238E27FC236}">
                <a16:creationId xmlns:a16="http://schemas.microsoft.com/office/drawing/2014/main" id="{3B221C38-D4D4-5E30-FB3B-0BD67634E07F}"/>
              </a:ext>
            </a:extLst>
          </p:cNvPr>
          <p:cNvGrpSpPr/>
          <p:nvPr/>
        </p:nvGrpSpPr>
        <p:grpSpPr>
          <a:xfrm>
            <a:off x="470230" y="542048"/>
            <a:ext cx="569595" cy="572135"/>
            <a:chOff x="470230" y="542048"/>
            <a:chExt cx="569595" cy="572135"/>
          </a:xfrm>
        </p:grpSpPr>
        <p:sp>
          <p:nvSpPr>
            <p:cNvPr id="4" name="object 4">
              <a:extLst>
                <a:ext uri="{FF2B5EF4-FFF2-40B4-BE49-F238E27FC236}">
                  <a16:creationId xmlns:a16="http://schemas.microsoft.com/office/drawing/2014/main" id="{225715ED-968A-F964-1687-0742897B2A03}"/>
                </a:ext>
              </a:extLst>
            </p:cNvPr>
            <p:cNvSpPr/>
            <p:nvPr/>
          </p:nvSpPr>
          <p:spPr>
            <a:xfrm>
              <a:off x="621969" y="542048"/>
              <a:ext cx="266065" cy="572135"/>
            </a:xfrm>
            <a:custGeom>
              <a:avLst/>
              <a:gdLst/>
              <a:ahLst/>
              <a:cxnLst/>
              <a:rect l="l" t="t" r="r" b="b"/>
              <a:pathLst>
                <a:path w="266065" h="572135">
                  <a:moveTo>
                    <a:pt x="264668" y="118198"/>
                  </a:moveTo>
                  <a:lnTo>
                    <a:pt x="250444" y="71716"/>
                  </a:lnTo>
                  <a:lnTo>
                    <a:pt x="221411" y="34201"/>
                  </a:lnTo>
                  <a:lnTo>
                    <a:pt x="181038" y="9131"/>
                  </a:lnTo>
                  <a:lnTo>
                    <a:pt x="132765" y="0"/>
                  </a:lnTo>
                  <a:lnTo>
                    <a:pt x="84505" y="9131"/>
                  </a:lnTo>
                  <a:lnTo>
                    <a:pt x="44145" y="34201"/>
                  </a:lnTo>
                  <a:lnTo>
                    <a:pt x="15113" y="71716"/>
                  </a:lnTo>
                  <a:lnTo>
                    <a:pt x="889" y="118198"/>
                  </a:lnTo>
                  <a:lnTo>
                    <a:pt x="0" y="128282"/>
                  </a:lnTo>
                  <a:lnTo>
                    <a:pt x="0" y="346964"/>
                  </a:lnTo>
                  <a:lnTo>
                    <a:pt x="37934" y="346964"/>
                  </a:lnTo>
                  <a:lnTo>
                    <a:pt x="37934" y="224955"/>
                  </a:lnTo>
                  <a:lnTo>
                    <a:pt x="37934" y="128257"/>
                  </a:lnTo>
                  <a:lnTo>
                    <a:pt x="50241" y="86563"/>
                  </a:lnTo>
                  <a:lnTo>
                    <a:pt x="99288" y="44272"/>
                  </a:lnTo>
                  <a:lnTo>
                    <a:pt x="132765" y="38125"/>
                  </a:lnTo>
                  <a:lnTo>
                    <a:pt x="166268" y="44272"/>
                  </a:lnTo>
                  <a:lnTo>
                    <a:pt x="194525" y="61163"/>
                  </a:lnTo>
                  <a:lnTo>
                    <a:pt x="215315" y="86563"/>
                  </a:lnTo>
                  <a:lnTo>
                    <a:pt x="226390" y="118198"/>
                  </a:lnTo>
                  <a:lnTo>
                    <a:pt x="264668" y="118198"/>
                  </a:lnTo>
                  <a:close/>
                </a:path>
                <a:path w="266065" h="572135">
                  <a:moveTo>
                    <a:pt x="265557" y="224955"/>
                  </a:moveTo>
                  <a:lnTo>
                    <a:pt x="227622" y="224955"/>
                  </a:lnTo>
                  <a:lnTo>
                    <a:pt x="227622" y="346964"/>
                  </a:lnTo>
                  <a:lnTo>
                    <a:pt x="227622" y="443661"/>
                  </a:lnTo>
                  <a:lnTo>
                    <a:pt x="215315" y="485368"/>
                  </a:lnTo>
                  <a:lnTo>
                    <a:pt x="166268" y="527659"/>
                  </a:lnTo>
                  <a:lnTo>
                    <a:pt x="132778" y="533793"/>
                  </a:lnTo>
                  <a:lnTo>
                    <a:pt x="99288" y="527659"/>
                  </a:lnTo>
                  <a:lnTo>
                    <a:pt x="71031" y="510768"/>
                  </a:lnTo>
                  <a:lnTo>
                    <a:pt x="50241" y="485368"/>
                  </a:lnTo>
                  <a:lnTo>
                    <a:pt x="39166" y="453720"/>
                  </a:lnTo>
                  <a:lnTo>
                    <a:pt x="889" y="453720"/>
                  </a:lnTo>
                  <a:lnTo>
                    <a:pt x="15113" y="500214"/>
                  </a:lnTo>
                  <a:lnTo>
                    <a:pt x="44132" y="537730"/>
                  </a:lnTo>
                  <a:lnTo>
                    <a:pt x="84505" y="562800"/>
                  </a:lnTo>
                  <a:lnTo>
                    <a:pt x="132778" y="571919"/>
                  </a:lnTo>
                  <a:lnTo>
                    <a:pt x="181038" y="562800"/>
                  </a:lnTo>
                  <a:lnTo>
                    <a:pt x="221411" y="537730"/>
                  </a:lnTo>
                  <a:lnTo>
                    <a:pt x="250444" y="500214"/>
                  </a:lnTo>
                  <a:lnTo>
                    <a:pt x="264680" y="453720"/>
                  </a:lnTo>
                  <a:lnTo>
                    <a:pt x="265557" y="443636"/>
                  </a:lnTo>
                  <a:lnTo>
                    <a:pt x="265557" y="224955"/>
                  </a:lnTo>
                  <a:close/>
                </a:path>
              </a:pathLst>
            </a:custGeom>
            <a:solidFill>
              <a:srgbClr val="006DAC"/>
            </a:solidFill>
          </p:spPr>
          <p:txBody>
            <a:bodyPr wrap="square" lIns="0" tIns="0" rIns="0" bIns="0" rtlCol="0"/>
            <a:lstStyle/>
            <a:p>
              <a:endParaRPr/>
            </a:p>
          </p:txBody>
        </p:sp>
        <p:sp>
          <p:nvSpPr>
            <p:cNvPr id="5" name="object 5">
              <a:extLst>
                <a:ext uri="{FF2B5EF4-FFF2-40B4-BE49-F238E27FC236}">
                  <a16:creationId xmlns:a16="http://schemas.microsoft.com/office/drawing/2014/main" id="{0100E632-37BA-8CBA-14A4-531BA136F68C}"/>
                </a:ext>
              </a:extLst>
            </p:cNvPr>
            <p:cNvSpPr/>
            <p:nvPr/>
          </p:nvSpPr>
          <p:spPr>
            <a:xfrm>
              <a:off x="470230" y="694562"/>
              <a:ext cx="569595" cy="267335"/>
            </a:xfrm>
            <a:custGeom>
              <a:avLst/>
              <a:gdLst/>
              <a:ahLst/>
              <a:cxnLst/>
              <a:rect l="l" t="t" r="r" b="b"/>
              <a:pathLst>
                <a:path w="569594" h="267334">
                  <a:moveTo>
                    <a:pt x="345224" y="228777"/>
                  </a:moveTo>
                  <a:lnTo>
                    <a:pt x="127609" y="228777"/>
                  </a:lnTo>
                  <a:lnTo>
                    <a:pt x="122555" y="228346"/>
                  </a:lnTo>
                  <a:lnTo>
                    <a:pt x="86118" y="216420"/>
                  </a:lnTo>
                  <a:lnTo>
                    <a:pt x="44030" y="167119"/>
                  </a:lnTo>
                  <a:lnTo>
                    <a:pt x="37934" y="133451"/>
                  </a:lnTo>
                  <a:lnTo>
                    <a:pt x="44030" y="99809"/>
                  </a:lnTo>
                  <a:lnTo>
                    <a:pt x="60845" y="71399"/>
                  </a:lnTo>
                  <a:lnTo>
                    <a:pt x="86118" y="50507"/>
                  </a:lnTo>
                  <a:lnTo>
                    <a:pt x="117602" y="39370"/>
                  </a:lnTo>
                  <a:lnTo>
                    <a:pt x="117602" y="914"/>
                  </a:lnTo>
                  <a:lnTo>
                    <a:pt x="71335" y="15201"/>
                  </a:lnTo>
                  <a:lnTo>
                    <a:pt x="34010" y="44373"/>
                  </a:lnTo>
                  <a:lnTo>
                    <a:pt x="9080" y="84950"/>
                  </a:lnTo>
                  <a:lnTo>
                    <a:pt x="0" y="133451"/>
                  </a:lnTo>
                  <a:lnTo>
                    <a:pt x="9080" y="181965"/>
                  </a:lnTo>
                  <a:lnTo>
                    <a:pt x="34010" y="222542"/>
                  </a:lnTo>
                  <a:lnTo>
                    <a:pt x="71335" y="251714"/>
                  </a:lnTo>
                  <a:lnTo>
                    <a:pt x="117602" y="266001"/>
                  </a:lnTo>
                  <a:lnTo>
                    <a:pt x="127635" y="266903"/>
                  </a:lnTo>
                  <a:lnTo>
                    <a:pt x="223824" y="266903"/>
                  </a:lnTo>
                  <a:lnTo>
                    <a:pt x="345224" y="266903"/>
                  </a:lnTo>
                  <a:lnTo>
                    <a:pt x="345224" y="228777"/>
                  </a:lnTo>
                  <a:close/>
                </a:path>
                <a:path w="569594" h="267334">
                  <a:moveTo>
                    <a:pt x="569061" y="133451"/>
                  </a:moveTo>
                  <a:lnTo>
                    <a:pt x="559968" y="84950"/>
                  </a:lnTo>
                  <a:lnTo>
                    <a:pt x="535038" y="44373"/>
                  </a:lnTo>
                  <a:lnTo>
                    <a:pt x="497700" y="15201"/>
                  </a:lnTo>
                  <a:lnTo>
                    <a:pt x="451446" y="901"/>
                  </a:lnTo>
                  <a:lnTo>
                    <a:pt x="441401" y="0"/>
                  </a:lnTo>
                  <a:lnTo>
                    <a:pt x="223824" y="0"/>
                  </a:lnTo>
                  <a:lnTo>
                    <a:pt x="223824" y="38138"/>
                  </a:lnTo>
                  <a:lnTo>
                    <a:pt x="441439" y="38138"/>
                  </a:lnTo>
                  <a:lnTo>
                    <a:pt x="446506" y="38569"/>
                  </a:lnTo>
                  <a:lnTo>
                    <a:pt x="482917" y="50495"/>
                  </a:lnTo>
                  <a:lnTo>
                    <a:pt x="525005" y="99796"/>
                  </a:lnTo>
                  <a:lnTo>
                    <a:pt x="531114" y="133451"/>
                  </a:lnTo>
                  <a:lnTo>
                    <a:pt x="525005" y="167106"/>
                  </a:lnTo>
                  <a:lnTo>
                    <a:pt x="508190" y="195516"/>
                  </a:lnTo>
                  <a:lnTo>
                    <a:pt x="482917" y="216408"/>
                  </a:lnTo>
                  <a:lnTo>
                    <a:pt x="451446" y="227533"/>
                  </a:lnTo>
                  <a:lnTo>
                    <a:pt x="451446" y="265988"/>
                  </a:lnTo>
                  <a:lnTo>
                    <a:pt x="497700" y="251714"/>
                  </a:lnTo>
                  <a:lnTo>
                    <a:pt x="535038" y="222542"/>
                  </a:lnTo>
                  <a:lnTo>
                    <a:pt x="559968" y="181965"/>
                  </a:lnTo>
                  <a:lnTo>
                    <a:pt x="569061" y="133451"/>
                  </a:lnTo>
                  <a:close/>
                </a:path>
              </a:pathLst>
            </a:custGeom>
            <a:solidFill>
              <a:srgbClr val="FEBF48"/>
            </a:solidFill>
          </p:spPr>
          <p:txBody>
            <a:bodyPr wrap="square" lIns="0" tIns="0" rIns="0" bIns="0" rtlCol="0"/>
            <a:lstStyle/>
            <a:p>
              <a:endParaRPr/>
            </a:p>
          </p:txBody>
        </p:sp>
        <p:pic>
          <p:nvPicPr>
            <p:cNvPr id="6" name="object 6">
              <a:extLst>
                <a:ext uri="{FF2B5EF4-FFF2-40B4-BE49-F238E27FC236}">
                  <a16:creationId xmlns:a16="http://schemas.microsoft.com/office/drawing/2014/main" id="{5CCCCA9F-018F-2956-D59B-911942C2D762}"/>
                </a:ext>
              </a:extLst>
            </p:cNvPr>
            <p:cNvPicPr/>
            <p:nvPr/>
          </p:nvPicPr>
          <p:blipFill>
            <a:blip r:embed="rId2" cstate="print"/>
            <a:stretch>
              <a:fillRect/>
            </a:stretch>
          </p:blipFill>
          <p:spPr>
            <a:xfrm>
              <a:off x="501115" y="577418"/>
              <a:ext cx="87248" cy="87706"/>
            </a:xfrm>
            <a:prstGeom prst="rect">
              <a:avLst/>
            </a:prstGeom>
          </p:spPr>
        </p:pic>
        <p:pic>
          <p:nvPicPr>
            <p:cNvPr id="7" name="object 7">
              <a:extLst>
                <a:ext uri="{FF2B5EF4-FFF2-40B4-BE49-F238E27FC236}">
                  <a16:creationId xmlns:a16="http://schemas.microsoft.com/office/drawing/2014/main" id="{C54994B0-9461-A2B0-B755-88237207164F}"/>
                </a:ext>
              </a:extLst>
            </p:cNvPr>
            <p:cNvPicPr/>
            <p:nvPr/>
          </p:nvPicPr>
          <p:blipFill>
            <a:blip r:embed="rId3" cstate="print"/>
            <a:stretch>
              <a:fillRect/>
            </a:stretch>
          </p:blipFill>
          <p:spPr>
            <a:xfrm>
              <a:off x="921144" y="577418"/>
              <a:ext cx="87249" cy="87706"/>
            </a:xfrm>
            <a:prstGeom prst="rect">
              <a:avLst/>
            </a:prstGeom>
          </p:spPr>
        </p:pic>
        <p:pic>
          <p:nvPicPr>
            <p:cNvPr id="8" name="object 8">
              <a:extLst>
                <a:ext uri="{FF2B5EF4-FFF2-40B4-BE49-F238E27FC236}">
                  <a16:creationId xmlns:a16="http://schemas.microsoft.com/office/drawing/2014/main" id="{69D008C8-0B29-7789-7F6E-63195785022D}"/>
                </a:ext>
              </a:extLst>
            </p:cNvPr>
            <p:cNvPicPr/>
            <p:nvPr/>
          </p:nvPicPr>
          <p:blipFill>
            <a:blip r:embed="rId3" cstate="print"/>
            <a:stretch>
              <a:fillRect/>
            </a:stretch>
          </p:blipFill>
          <p:spPr>
            <a:xfrm>
              <a:off x="501115" y="990904"/>
              <a:ext cx="87248" cy="87706"/>
            </a:xfrm>
            <a:prstGeom prst="rect">
              <a:avLst/>
            </a:prstGeom>
          </p:spPr>
        </p:pic>
        <p:pic>
          <p:nvPicPr>
            <p:cNvPr id="9" name="object 9">
              <a:extLst>
                <a:ext uri="{FF2B5EF4-FFF2-40B4-BE49-F238E27FC236}">
                  <a16:creationId xmlns:a16="http://schemas.microsoft.com/office/drawing/2014/main" id="{0B31805C-3218-92AE-094D-C5F35017FE91}"/>
                </a:ext>
              </a:extLst>
            </p:cNvPr>
            <p:cNvPicPr/>
            <p:nvPr/>
          </p:nvPicPr>
          <p:blipFill>
            <a:blip r:embed="rId2" cstate="print"/>
            <a:stretch>
              <a:fillRect/>
            </a:stretch>
          </p:blipFill>
          <p:spPr>
            <a:xfrm>
              <a:off x="921144" y="990904"/>
              <a:ext cx="87249" cy="87706"/>
            </a:xfrm>
            <a:prstGeom prst="rect">
              <a:avLst/>
            </a:prstGeom>
          </p:spPr>
        </p:pic>
      </p:grpSp>
      <p:pic>
        <p:nvPicPr>
          <p:cNvPr id="10" name="object 10">
            <a:extLst>
              <a:ext uri="{FF2B5EF4-FFF2-40B4-BE49-F238E27FC236}">
                <a16:creationId xmlns:a16="http://schemas.microsoft.com/office/drawing/2014/main" id="{C2D176AB-618D-F12A-F488-DC0A75C60AD8}"/>
              </a:ext>
            </a:extLst>
          </p:cNvPr>
          <p:cNvPicPr/>
          <p:nvPr/>
        </p:nvPicPr>
        <p:blipFill>
          <a:blip r:embed="rId4" cstate="print"/>
          <a:stretch>
            <a:fillRect/>
          </a:stretch>
        </p:blipFill>
        <p:spPr>
          <a:xfrm>
            <a:off x="1153092" y="577418"/>
            <a:ext cx="577790" cy="501192"/>
          </a:xfrm>
          <a:prstGeom prst="rect">
            <a:avLst/>
          </a:prstGeom>
        </p:spPr>
      </p:pic>
      <p:sp>
        <p:nvSpPr>
          <p:cNvPr id="12" name="Заголовок 11">
            <a:extLst>
              <a:ext uri="{FF2B5EF4-FFF2-40B4-BE49-F238E27FC236}">
                <a16:creationId xmlns:a16="http://schemas.microsoft.com/office/drawing/2014/main" id="{A0BBD9EC-80E7-6CAD-7A8B-2A1411C27BC6}"/>
              </a:ext>
            </a:extLst>
          </p:cNvPr>
          <p:cNvSpPr>
            <a:spLocks noGrp="1"/>
          </p:cNvSpPr>
          <p:nvPr>
            <p:ph type="title"/>
          </p:nvPr>
        </p:nvSpPr>
        <p:spPr>
          <a:xfrm>
            <a:off x="311619" y="5712371"/>
            <a:ext cx="10213999" cy="923330"/>
          </a:xfrm>
        </p:spPr>
        <p:txBody>
          <a:bodyPr/>
          <a:lstStyle/>
          <a:p>
            <a:r>
              <a:rPr lang="en-US" sz="2000" u="none" dirty="0"/>
              <a:t>A block of postage stamps and a postcard "Angels of War", which is dedicated to military medics - members of our </a:t>
            </a:r>
            <a:r>
              <a:rPr lang="ru-UA" sz="2000" u="none" dirty="0">
                <a:solidFill>
                  <a:schemeClr val="accent1">
                    <a:lumMod val="75000"/>
                  </a:schemeClr>
                </a:solidFill>
              </a:rPr>
              <a:t>UFPMO</a:t>
            </a:r>
            <a:r>
              <a:rPr lang="en-US" sz="2000" u="none" dirty="0"/>
              <a:t> and with the signature of the commander of the Medical Forces of the Armed Forces of Ukraine</a:t>
            </a:r>
            <a:endParaRPr lang="ru-UA" sz="2000" u="none" dirty="0"/>
          </a:p>
        </p:txBody>
      </p:sp>
      <p:pic>
        <p:nvPicPr>
          <p:cNvPr id="14" name="Рисунок 13" descr="Изображение выглядит как текст, Бумажное изделие, бумага&#10;&#10;Автоматически созданное описание">
            <a:extLst>
              <a:ext uri="{FF2B5EF4-FFF2-40B4-BE49-F238E27FC236}">
                <a16:creationId xmlns:a16="http://schemas.microsoft.com/office/drawing/2014/main" id="{4B54F2F7-2BA6-2A05-61D9-3380BFA9E7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1619" y="1436195"/>
            <a:ext cx="4855037" cy="3738151"/>
          </a:xfrm>
          <a:prstGeom prst="rect">
            <a:avLst/>
          </a:prstGeom>
        </p:spPr>
      </p:pic>
      <p:sp>
        <p:nvSpPr>
          <p:cNvPr id="16" name="Заголовок 11">
            <a:extLst>
              <a:ext uri="{FF2B5EF4-FFF2-40B4-BE49-F238E27FC236}">
                <a16:creationId xmlns:a16="http://schemas.microsoft.com/office/drawing/2014/main" id="{5D6583D2-34CD-ABE2-7398-DF0992B557DE}"/>
              </a:ext>
            </a:extLst>
          </p:cNvPr>
          <p:cNvSpPr txBox="1">
            <a:spLocks/>
          </p:cNvSpPr>
          <p:nvPr/>
        </p:nvSpPr>
        <p:spPr>
          <a:xfrm>
            <a:off x="1995940" y="206091"/>
            <a:ext cx="7440548" cy="461665"/>
          </a:xfrm>
          <a:prstGeom prst="rect">
            <a:avLst/>
          </a:prstGeom>
        </p:spPr>
        <p:txBody>
          <a:bodyPr wrap="square" lIns="0" tIns="0" rIns="0" bIns="0">
            <a:spAutoFit/>
          </a:bodyPr>
          <a:lstStyle>
            <a:lvl1pPr>
              <a:defRPr sz="3000" b="0" i="0" u="heavy">
                <a:solidFill>
                  <a:srgbClr val="006DAC"/>
                </a:solidFill>
                <a:latin typeface="Verdana"/>
                <a:ea typeface="+mj-ea"/>
                <a:cs typeface="Verdana"/>
              </a:defRPr>
            </a:lvl1pPr>
          </a:lstStyle>
          <a:p>
            <a:r>
              <a:rPr lang="ru-UA" dirty="0"/>
              <a:t> </a:t>
            </a:r>
          </a:p>
        </p:txBody>
      </p:sp>
      <p:sp>
        <p:nvSpPr>
          <p:cNvPr id="18" name="TextBox 17">
            <a:extLst>
              <a:ext uri="{FF2B5EF4-FFF2-40B4-BE49-F238E27FC236}">
                <a16:creationId xmlns:a16="http://schemas.microsoft.com/office/drawing/2014/main" id="{32A33CB6-071B-3542-912D-D79FA157C189}"/>
              </a:ext>
            </a:extLst>
          </p:cNvPr>
          <p:cNvSpPr txBox="1"/>
          <p:nvPr/>
        </p:nvSpPr>
        <p:spPr>
          <a:xfrm>
            <a:off x="2739138" y="401109"/>
            <a:ext cx="6271722" cy="523220"/>
          </a:xfrm>
          <a:prstGeom prst="rect">
            <a:avLst/>
          </a:prstGeom>
          <a:noFill/>
        </p:spPr>
        <p:txBody>
          <a:bodyPr wrap="square">
            <a:spAutoFit/>
          </a:bodyPr>
          <a:lstStyle/>
          <a:p>
            <a:r>
              <a:rPr lang="ru-UA" sz="2800" dirty="0">
                <a:solidFill>
                  <a:schemeClr val="accent1">
                    <a:lumMod val="75000"/>
                  </a:schemeClr>
                </a:solidFill>
              </a:rPr>
              <a:t>A small gift for UEMS from UFPMO</a:t>
            </a:r>
          </a:p>
        </p:txBody>
      </p:sp>
      <p:pic>
        <p:nvPicPr>
          <p:cNvPr id="20" name="Рисунок 19" descr="Изображение выглядит как картина, рисунок, зарисовка, Человеческое лицо&#10;&#10;Автоматически созданное описание">
            <a:extLst>
              <a:ext uri="{FF2B5EF4-FFF2-40B4-BE49-F238E27FC236}">
                <a16:creationId xmlns:a16="http://schemas.microsoft.com/office/drawing/2014/main" id="{2948F640-09F4-B5C4-BBDA-CA9C86350B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67559" y="1449274"/>
            <a:ext cx="5258059" cy="3738151"/>
          </a:xfrm>
          <a:prstGeom prst="rect">
            <a:avLst/>
          </a:prstGeom>
        </p:spPr>
      </p:pic>
    </p:spTree>
    <p:extLst>
      <p:ext uri="{BB962C8B-B14F-4D97-AF65-F5344CB8AC3E}">
        <p14:creationId xmlns:p14="http://schemas.microsoft.com/office/powerpoint/2010/main" val="9583884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94900BABD61B4BAC2F245EDF4ED39E" ma:contentTypeVersion="12" ma:contentTypeDescription="Crée un document." ma:contentTypeScope="" ma:versionID="4966109fe0896e52cf96412e6b71e88b">
  <xsd:schema xmlns:xsd="http://www.w3.org/2001/XMLSchema" xmlns:xs="http://www.w3.org/2001/XMLSchema" xmlns:p="http://schemas.microsoft.com/office/2006/metadata/properties" xmlns:ns2="83bd27bf-f23a-4764-ba48-893866d47e01" xmlns:ns3="cd7455a3-4a59-4a73-9e70-409757b3c8a1" targetNamespace="http://schemas.microsoft.com/office/2006/metadata/properties" ma:root="true" ma:fieldsID="7f227f0845759f58ca2e23e7beba02e0" ns2:_="" ns3:_="">
    <xsd:import namespace="83bd27bf-f23a-4764-ba48-893866d47e01"/>
    <xsd:import namespace="cd7455a3-4a59-4a73-9e70-409757b3c8a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bd27bf-f23a-4764-ba48-893866d47e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6de6d2fa-23a7-45f3-a64a-563df53bb5fb"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d7455a3-4a59-4a73-9e70-409757b3c8a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ae12d60-d5a8-41ec-bed3-3136d3e9e081}" ma:internalName="TaxCatchAll" ma:showField="CatchAllData" ma:web="cd7455a3-4a59-4a73-9e70-409757b3c8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3372B3A-D421-4654-AD6E-5CE2769F4402}"/>
</file>

<file path=customXml/itemProps2.xml><?xml version="1.0" encoding="utf-8"?>
<ds:datastoreItem xmlns:ds="http://schemas.openxmlformats.org/officeDocument/2006/customXml" ds:itemID="{640B43D5-0E99-4A00-8D6D-77A1522C8D4D}"/>
</file>

<file path=docProps/app.xml><?xml version="1.0" encoding="utf-8"?>
<Properties xmlns="http://schemas.openxmlformats.org/officeDocument/2006/extended-properties" xmlns:vt="http://schemas.openxmlformats.org/officeDocument/2006/docPropsVTypes">
  <Template/>
  <TotalTime>1570</TotalTime>
  <Words>1069</Words>
  <Application>Microsoft Macintosh PowerPoint</Application>
  <PresentationFormat>Произвольный</PresentationFormat>
  <Paragraphs>80</Paragraphs>
  <Slides>16</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16</vt:i4>
      </vt:variant>
    </vt:vector>
  </HeadingPairs>
  <TitlesOfParts>
    <vt:vector size="20" baseType="lpstr">
      <vt:lpstr>Arial</vt:lpstr>
      <vt:lpstr>Trebuchet MS</vt:lpstr>
      <vt:lpstr>Verdana</vt:lpstr>
      <vt:lpstr>Office Theme</vt:lpstr>
      <vt:lpstr>UEMS and UFPMO</vt:lpstr>
      <vt:lpstr>WE SUPPORT THE GOALS AND OBJECTIVES OF UEMS</vt:lpstr>
      <vt:lpstr>JOINT POSITION OF UEMS AND UFPMO </vt:lpstr>
      <vt:lpstr>JOINT ACTIVITY </vt:lpstr>
      <vt:lpstr>Презентация PowerPoint</vt:lpstr>
      <vt:lpstr>INVOLVEMENT OF UEMS SPECIALISTS IN THE ACTIVITIES OF THE UFPMO</vt:lpstr>
      <vt:lpstr>Презентация PowerPoint</vt:lpstr>
      <vt:lpstr>WE DO NOT ONLY CARE ABOUT SELF-GOVERNMENT WE ALSO JOINTLY DEFEND UKRAINE </vt:lpstr>
      <vt:lpstr>Презентация PowerPoint</vt:lpstr>
      <vt:lpstr>Презентация PowerPoint</vt:lpstr>
      <vt:lpstr>Презентация PowerPoint</vt:lpstr>
      <vt:lpstr>Презентация PowerPoint</vt:lpstr>
      <vt:lpstr>During the war, 100 military medics were killed. 60 medics are being held captive by the russians in violation of international conventions, laws and rules of war, as the medics are not combatants.</vt:lpstr>
      <vt:lpstr>«YOU ARE ON THE SAME FRONTLINE AS OUR MILITARY»</vt:lpstr>
      <vt:lpstr>Thank you for your attention and support!</vt:lpstr>
      <vt:lpstr>A block of postage stamps and a postcard "Angels of War", which is dedicated to military medics - members of our UFPMO and with the signature of the commander of the Medical Forces of the Armed Forces of Ukraine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Mykola PMG</cp:lastModifiedBy>
  <cp:revision>14</cp:revision>
  <dcterms:created xsi:type="dcterms:W3CDTF">2024-10-17T16:41:37Z</dcterms:created>
  <dcterms:modified xsi:type="dcterms:W3CDTF">2024-10-19T10:47:38Z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2024-10-15T00:00:00Z</vt:filetime>
  </property>
  <property fmtid="{D5CDD505-2E9C-101B-9397-08002B2CF9AE}" pid="3" name="Creator">
    <vt:lpwstr>Adobe InDesign 19.4 (Windows)</vt:lpwstr>
  </property>
  <property fmtid="{D5CDD505-2E9C-101B-9397-08002B2CF9AE}" pid="4" name="LastSaved">
    <vt:filetime>2024-10-17T00:00:00Z</vt:filetime>
  </property>
  <property fmtid="{D5CDD505-2E9C-101B-9397-08002B2CF9AE}" pid="5" name="Producer">
    <vt:lpwstr>3-Heights(TM) PDF Security Shell 4.8.25.2 (http://www.pdf-tools.com)</vt:lpwstr>
  </property>
</Properties>
</file>