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8" r:id="rId12"/>
    <p:sldId id="269" r:id="rId13"/>
    <p:sldId id="270" r:id="rId14"/>
    <p:sldId id="267" r:id="rId15"/>
    <p:sldId id="271" r:id="rId16"/>
    <p:sldId id="272" r:id="rId17"/>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30"/>
  </p:normalViewPr>
  <p:slideViewPr>
    <p:cSldViewPr>
      <p:cViewPr varScale="1">
        <p:scale>
          <a:sx n="102" d="100"/>
          <a:sy n="102" d="100"/>
        </p:scale>
        <p:origin x="1528"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3000" b="0" i="0" u="heavy">
                <a:solidFill>
                  <a:srgbClr val="006DAC"/>
                </a:solidFill>
                <a:latin typeface="Verdana"/>
                <a:cs typeface="Verdana"/>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sz="1800" b="0" i="0">
                <a:solidFill>
                  <a:srgbClr val="231F20"/>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u="heavy">
                <a:solidFill>
                  <a:srgbClr val="006DAC"/>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1800" b="0" i="0">
                <a:solidFill>
                  <a:srgbClr val="231F20"/>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589554" y="720001"/>
            <a:ext cx="646430" cy="347345"/>
          </a:xfrm>
          <a:custGeom>
            <a:avLst/>
            <a:gdLst/>
            <a:ahLst/>
            <a:cxnLst/>
            <a:rect l="l" t="t" r="r" b="b"/>
            <a:pathLst>
              <a:path w="646429" h="347344">
                <a:moveTo>
                  <a:pt x="493699" y="0"/>
                </a:moveTo>
                <a:lnTo>
                  <a:pt x="152400" y="0"/>
                </a:lnTo>
                <a:lnTo>
                  <a:pt x="104231" y="7769"/>
                </a:lnTo>
                <a:lnTo>
                  <a:pt x="62396" y="29405"/>
                </a:lnTo>
                <a:lnTo>
                  <a:pt x="29405" y="62396"/>
                </a:lnTo>
                <a:lnTo>
                  <a:pt x="7769" y="104231"/>
                </a:lnTo>
                <a:lnTo>
                  <a:pt x="0" y="152400"/>
                </a:lnTo>
                <a:lnTo>
                  <a:pt x="0" y="194894"/>
                </a:lnTo>
                <a:lnTo>
                  <a:pt x="7769" y="243067"/>
                </a:lnTo>
                <a:lnTo>
                  <a:pt x="29405" y="284902"/>
                </a:lnTo>
                <a:lnTo>
                  <a:pt x="62396" y="317891"/>
                </a:lnTo>
                <a:lnTo>
                  <a:pt x="104231" y="339525"/>
                </a:lnTo>
                <a:lnTo>
                  <a:pt x="152400" y="347294"/>
                </a:lnTo>
                <a:lnTo>
                  <a:pt x="493699" y="347294"/>
                </a:lnTo>
                <a:lnTo>
                  <a:pt x="541867" y="339525"/>
                </a:lnTo>
                <a:lnTo>
                  <a:pt x="583702" y="317891"/>
                </a:lnTo>
                <a:lnTo>
                  <a:pt x="616693" y="284902"/>
                </a:lnTo>
                <a:lnTo>
                  <a:pt x="638329" y="243067"/>
                </a:lnTo>
                <a:lnTo>
                  <a:pt x="646099" y="194894"/>
                </a:lnTo>
                <a:lnTo>
                  <a:pt x="646099" y="152400"/>
                </a:lnTo>
                <a:lnTo>
                  <a:pt x="638329" y="104231"/>
                </a:lnTo>
                <a:lnTo>
                  <a:pt x="616693" y="62396"/>
                </a:lnTo>
                <a:lnTo>
                  <a:pt x="583702" y="29405"/>
                </a:lnTo>
                <a:lnTo>
                  <a:pt x="541867" y="7769"/>
                </a:lnTo>
                <a:lnTo>
                  <a:pt x="493699" y="0"/>
                </a:lnTo>
                <a:close/>
              </a:path>
            </a:pathLst>
          </a:custGeom>
          <a:solidFill>
            <a:srgbClr val="006DAC"/>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u="heavy">
                <a:solidFill>
                  <a:srgbClr val="006DAC"/>
                </a:solidFill>
                <a:latin typeface="Verdana"/>
                <a:cs typeface="Verdana"/>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u="heavy">
                <a:solidFill>
                  <a:srgbClr val="006DAC"/>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058352" y="1028547"/>
            <a:ext cx="7417434" cy="45720"/>
          </a:xfrm>
          <a:custGeom>
            <a:avLst/>
            <a:gdLst/>
            <a:ahLst/>
            <a:cxnLst/>
            <a:rect l="l" t="t" r="r" b="b"/>
            <a:pathLst>
              <a:path w="7417434" h="45719">
                <a:moveTo>
                  <a:pt x="7416850" y="0"/>
                </a:moveTo>
                <a:lnTo>
                  <a:pt x="0" y="0"/>
                </a:lnTo>
                <a:lnTo>
                  <a:pt x="0" y="45110"/>
                </a:lnTo>
                <a:lnTo>
                  <a:pt x="7416850" y="45110"/>
                </a:lnTo>
                <a:lnTo>
                  <a:pt x="7416850" y="0"/>
                </a:lnTo>
                <a:close/>
              </a:path>
            </a:pathLst>
          </a:custGeom>
          <a:solidFill>
            <a:srgbClr val="006DAC"/>
          </a:solidFill>
        </p:spPr>
        <p:txBody>
          <a:bodyPr wrap="square" lIns="0" tIns="0" rIns="0" bIns="0" rtlCol="0"/>
          <a:lstStyle/>
          <a:p>
            <a:endParaRPr/>
          </a:p>
        </p:txBody>
      </p:sp>
      <p:sp>
        <p:nvSpPr>
          <p:cNvPr id="17" name="bg object 17"/>
          <p:cNvSpPr/>
          <p:nvPr/>
        </p:nvSpPr>
        <p:spPr>
          <a:xfrm>
            <a:off x="9589554" y="720001"/>
            <a:ext cx="646430" cy="347345"/>
          </a:xfrm>
          <a:custGeom>
            <a:avLst/>
            <a:gdLst/>
            <a:ahLst/>
            <a:cxnLst/>
            <a:rect l="l" t="t" r="r" b="b"/>
            <a:pathLst>
              <a:path w="646429" h="347344">
                <a:moveTo>
                  <a:pt x="493699" y="0"/>
                </a:moveTo>
                <a:lnTo>
                  <a:pt x="152400" y="0"/>
                </a:lnTo>
                <a:lnTo>
                  <a:pt x="104231" y="7769"/>
                </a:lnTo>
                <a:lnTo>
                  <a:pt x="62396" y="29405"/>
                </a:lnTo>
                <a:lnTo>
                  <a:pt x="29405" y="62396"/>
                </a:lnTo>
                <a:lnTo>
                  <a:pt x="7769" y="104231"/>
                </a:lnTo>
                <a:lnTo>
                  <a:pt x="0" y="152400"/>
                </a:lnTo>
                <a:lnTo>
                  <a:pt x="0" y="194894"/>
                </a:lnTo>
                <a:lnTo>
                  <a:pt x="7769" y="243067"/>
                </a:lnTo>
                <a:lnTo>
                  <a:pt x="29405" y="284902"/>
                </a:lnTo>
                <a:lnTo>
                  <a:pt x="62396" y="317891"/>
                </a:lnTo>
                <a:lnTo>
                  <a:pt x="104231" y="339525"/>
                </a:lnTo>
                <a:lnTo>
                  <a:pt x="152400" y="347294"/>
                </a:lnTo>
                <a:lnTo>
                  <a:pt x="493699" y="347294"/>
                </a:lnTo>
                <a:lnTo>
                  <a:pt x="541867" y="339525"/>
                </a:lnTo>
                <a:lnTo>
                  <a:pt x="583702" y="317891"/>
                </a:lnTo>
                <a:lnTo>
                  <a:pt x="616693" y="284902"/>
                </a:lnTo>
                <a:lnTo>
                  <a:pt x="638329" y="243067"/>
                </a:lnTo>
                <a:lnTo>
                  <a:pt x="646099" y="194894"/>
                </a:lnTo>
                <a:lnTo>
                  <a:pt x="646099" y="152400"/>
                </a:lnTo>
                <a:lnTo>
                  <a:pt x="638329" y="104231"/>
                </a:lnTo>
                <a:lnTo>
                  <a:pt x="616693" y="62396"/>
                </a:lnTo>
                <a:lnTo>
                  <a:pt x="583702" y="29405"/>
                </a:lnTo>
                <a:lnTo>
                  <a:pt x="541867" y="7769"/>
                </a:lnTo>
                <a:lnTo>
                  <a:pt x="493699" y="0"/>
                </a:lnTo>
                <a:close/>
              </a:path>
            </a:pathLst>
          </a:custGeom>
          <a:solidFill>
            <a:srgbClr val="006DAC"/>
          </a:solidFill>
        </p:spPr>
        <p:txBody>
          <a:bodyPr wrap="square" lIns="0" tIns="0" rIns="0" bIns="0" rtlCol="0"/>
          <a:lstStyle/>
          <a:p>
            <a:endParaRPr/>
          </a:p>
        </p:txBody>
      </p:sp>
      <p:sp>
        <p:nvSpPr>
          <p:cNvPr id="2" name="Holder 2"/>
          <p:cNvSpPr>
            <a:spLocks noGrp="1"/>
          </p:cNvSpPr>
          <p:nvPr>
            <p:ph type="title"/>
          </p:nvPr>
        </p:nvSpPr>
        <p:spPr>
          <a:xfrm>
            <a:off x="2047417" y="262801"/>
            <a:ext cx="7440548" cy="749300"/>
          </a:xfrm>
          <a:prstGeom prst="rect">
            <a:avLst/>
          </a:prstGeom>
        </p:spPr>
        <p:txBody>
          <a:bodyPr wrap="square" lIns="0" tIns="0" rIns="0" bIns="0">
            <a:spAutoFit/>
          </a:bodyPr>
          <a:lstStyle>
            <a:lvl1pPr>
              <a:defRPr sz="3000" b="0" i="0" u="heavy">
                <a:solidFill>
                  <a:srgbClr val="006DAC"/>
                </a:solidFill>
                <a:latin typeface="Verdana"/>
                <a:cs typeface="Verdana"/>
              </a:defRPr>
            </a:lvl1pPr>
          </a:lstStyle>
          <a:p>
            <a:endParaRPr/>
          </a:p>
        </p:txBody>
      </p:sp>
      <p:sp>
        <p:nvSpPr>
          <p:cNvPr id="3" name="Holder 3"/>
          <p:cNvSpPr>
            <a:spLocks noGrp="1"/>
          </p:cNvSpPr>
          <p:nvPr>
            <p:ph type="body" idx="1"/>
          </p:nvPr>
        </p:nvSpPr>
        <p:spPr>
          <a:xfrm>
            <a:off x="457525" y="2384514"/>
            <a:ext cx="4519930" cy="2247900"/>
          </a:xfrm>
          <a:prstGeom prst="rect">
            <a:avLst/>
          </a:prstGeom>
        </p:spPr>
        <p:txBody>
          <a:bodyPr wrap="square" lIns="0" tIns="0" rIns="0" bIns="0">
            <a:spAutoFit/>
          </a:bodyPr>
          <a:lstStyle>
            <a:lvl1pPr>
              <a:defRPr sz="1800" b="0" i="0">
                <a:solidFill>
                  <a:srgbClr val="231F20"/>
                </a:solidFill>
                <a:latin typeface="Trebuchet MS"/>
                <a:cs typeface="Trebuchet MS"/>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10/19/24</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jp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54.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19732" y="5354408"/>
            <a:ext cx="8698968" cy="826060"/>
          </a:xfrm>
          <a:prstGeom prst="rect">
            <a:avLst/>
          </a:prstGeom>
        </p:spPr>
        <p:txBody>
          <a:bodyPr vert="horz" wrap="square" lIns="0" tIns="12700" rIns="0" bIns="0" rtlCol="0">
            <a:spAutoFit/>
          </a:bodyPr>
          <a:lstStyle/>
          <a:p>
            <a:pPr marL="985519" marR="977900" indent="701040" algn="ctr">
              <a:lnSpc>
                <a:spcPct val="112700"/>
              </a:lnSpc>
              <a:spcBef>
                <a:spcPts val="100"/>
              </a:spcBef>
            </a:pPr>
            <a:r>
              <a:rPr sz="2400" b="1" spc="-110" dirty="0">
                <a:solidFill>
                  <a:schemeClr val="accent1">
                    <a:lumMod val="75000"/>
                  </a:schemeClr>
                </a:solidFill>
                <a:latin typeface="Arial" panose="020B0604020202020204" pitchFamily="34" charset="0"/>
                <a:cs typeface="Arial" panose="020B0604020202020204" pitchFamily="34" charset="0"/>
              </a:rPr>
              <a:t>Vice-</a:t>
            </a:r>
            <a:r>
              <a:rPr sz="2400" b="1" spc="-120" dirty="0">
                <a:solidFill>
                  <a:schemeClr val="accent1">
                    <a:lumMod val="75000"/>
                  </a:schemeClr>
                </a:solidFill>
                <a:latin typeface="Arial" panose="020B0604020202020204" pitchFamily="34" charset="0"/>
                <a:cs typeface="Arial" panose="020B0604020202020204" pitchFamily="34" charset="0"/>
              </a:rPr>
              <a:t>President</a:t>
            </a:r>
            <a:r>
              <a:rPr sz="2400" b="1" spc="-60" dirty="0">
                <a:solidFill>
                  <a:schemeClr val="accent1">
                    <a:lumMod val="75000"/>
                  </a:schemeClr>
                </a:solidFill>
                <a:latin typeface="Arial" panose="020B0604020202020204" pitchFamily="34" charset="0"/>
                <a:cs typeface="Arial" panose="020B0604020202020204" pitchFamily="34" charset="0"/>
              </a:rPr>
              <a:t> </a:t>
            </a:r>
            <a:r>
              <a:rPr sz="2400" b="1" spc="-155" dirty="0">
                <a:solidFill>
                  <a:schemeClr val="accent1">
                    <a:lumMod val="75000"/>
                  </a:schemeClr>
                </a:solidFill>
                <a:latin typeface="Arial" panose="020B0604020202020204" pitchFamily="34" charset="0"/>
                <a:cs typeface="Arial" panose="020B0604020202020204" pitchFamily="34" charset="0"/>
              </a:rPr>
              <a:t>of</a:t>
            </a:r>
            <a:r>
              <a:rPr sz="2400" b="1" spc="-135" dirty="0">
                <a:solidFill>
                  <a:schemeClr val="accent1">
                    <a:lumMod val="75000"/>
                  </a:schemeClr>
                </a:solidFill>
                <a:latin typeface="Arial" panose="020B0604020202020204" pitchFamily="34" charset="0"/>
                <a:cs typeface="Arial" panose="020B0604020202020204" pitchFamily="34" charset="0"/>
              </a:rPr>
              <a:t> </a:t>
            </a:r>
            <a:r>
              <a:rPr sz="2400" b="1" spc="-165" dirty="0">
                <a:solidFill>
                  <a:schemeClr val="accent1">
                    <a:lumMod val="75000"/>
                  </a:schemeClr>
                </a:solidFill>
                <a:latin typeface="Arial" panose="020B0604020202020204" pitchFamily="34" charset="0"/>
                <a:cs typeface="Arial" panose="020B0604020202020204" pitchFamily="34" charset="0"/>
              </a:rPr>
              <a:t>the</a:t>
            </a:r>
            <a:r>
              <a:rPr sz="2400" b="1" spc="-55" dirty="0">
                <a:solidFill>
                  <a:schemeClr val="accent1">
                    <a:lumMod val="75000"/>
                  </a:schemeClr>
                </a:solidFill>
                <a:latin typeface="Arial" panose="020B0604020202020204" pitchFamily="34" charset="0"/>
                <a:cs typeface="Arial" panose="020B0604020202020204" pitchFamily="34" charset="0"/>
              </a:rPr>
              <a:t> </a:t>
            </a:r>
            <a:r>
              <a:rPr sz="2400" b="1" spc="-200" dirty="0">
                <a:solidFill>
                  <a:schemeClr val="accent1">
                    <a:lumMod val="75000"/>
                  </a:schemeClr>
                </a:solidFill>
                <a:latin typeface="Arial" panose="020B0604020202020204" pitchFamily="34" charset="0"/>
                <a:cs typeface="Arial" panose="020B0604020202020204" pitchFamily="34" charset="0"/>
              </a:rPr>
              <a:t>UFPMO</a:t>
            </a:r>
            <a:r>
              <a:rPr sz="2400" b="1" spc="-60" dirty="0">
                <a:solidFill>
                  <a:schemeClr val="accent1">
                    <a:lumMod val="75000"/>
                  </a:schemeClr>
                </a:solidFill>
                <a:latin typeface="Arial" panose="020B0604020202020204" pitchFamily="34" charset="0"/>
                <a:cs typeface="Arial" panose="020B0604020202020204" pitchFamily="34" charset="0"/>
              </a:rPr>
              <a:t> </a:t>
            </a:r>
            <a:endParaRPr lang="en-US" sz="2400" b="1" spc="-60" dirty="0">
              <a:solidFill>
                <a:schemeClr val="accent1">
                  <a:lumMod val="75000"/>
                </a:schemeClr>
              </a:solidFill>
              <a:latin typeface="Arial" panose="020B0604020202020204" pitchFamily="34" charset="0"/>
              <a:cs typeface="Arial" panose="020B0604020202020204" pitchFamily="34" charset="0"/>
            </a:endParaRPr>
          </a:p>
          <a:p>
            <a:pPr marL="985519" marR="977900" indent="701040" algn="ctr">
              <a:lnSpc>
                <a:spcPct val="112700"/>
              </a:lnSpc>
              <a:spcBef>
                <a:spcPts val="100"/>
              </a:spcBef>
            </a:pPr>
            <a:r>
              <a:rPr sz="2400" b="1" spc="-10" dirty="0">
                <a:solidFill>
                  <a:schemeClr val="accent1">
                    <a:lumMod val="75000"/>
                  </a:schemeClr>
                </a:solidFill>
                <a:latin typeface="Arial" panose="020B0604020202020204" pitchFamily="34" charset="0"/>
                <a:cs typeface="Arial" panose="020B0604020202020204" pitchFamily="34" charset="0"/>
              </a:rPr>
              <a:t>Prof</a:t>
            </a:r>
            <a:r>
              <a:rPr lang="en-US" sz="2400" b="1" spc="-10" dirty="0">
                <a:solidFill>
                  <a:schemeClr val="accent1">
                    <a:lumMod val="75000"/>
                  </a:schemeClr>
                </a:solidFill>
                <a:latin typeface="Arial" panose="020B0604020202020204" pitchFamily="34" charset="0"/>
                <a:cs typeface="Arial" panose="020B0604020202020204" pitchFamily="34" charset="0"/>
              </a:rPr>
              <a:t>. Mykola </a:t>
            </a:r>
            <a:r>
              <a:rPr lang="en-US" sz="2400" b="1" spc="-10" dirty="0" err="1">
                <a:solidFill>
                  <a:schemeClr val="accent1">
                    <a:lumMod val="75000"/>
                  </a:schemeClr>
                </a:solidFill>
                <a:latin typeface="Arial" panose="020B0604020202020204" pitchFamily="34" charset="0"/>
                <a:cs typeface="Arial" panose="020B0604020202020204" pitchFamily="34" charset="0"/>
              </a:rPr>
              <a:t>Prodanchuk</a:t>
            </a:r>
            <a:endParaRPr sz="4000" b="1" dirty="0">
              <a:solidFill>
                <a:schemeClr val="accent1">
                  <a:lumMod val="75000"/>
                </a:schemeClr>
              </a:solidFill>
              <a:latin typeface="Arial" panose="020B0604020202020204" pitchFamily="34" charset="0"/>
              <a:cs typeface="Arial" panose="020B0604020202020204" pitchFamily="34" charset="0"/>
            </a:endParaRPr>
          </a:p>
        </p:txBody>
      </p:sp>
      <p:sp>
        <p:nvSpPr>
          <p:cNvPr id="3" name="object 3"/>
          <p:cNvSpPr txBox="1">
            <a:spLocks noGrp="1"/>
          </p:cNvSpPr>
          <p:nvPr>
            <p:ph type="title"/>
          </p:nvPr>
        </p:nvSpPr>
        <p:spPr>
          <a:prstGeom prst="rect">
            <a:avLst/>
          </a:prstGeom>
        </p:spPr>
        <p:txBody>
          <a:bodyPr vert="horz" wrap="square" lIns="0" tIns="67858" rIns="0" bIns="0" rtlCol="0">
            <a:spAutoFit/>
          </a:bodyPr>
          <a:lstStyle/>
          <a:p>
            <a:pPr marL="1224915">
              <a:lnSpc>
                <a:spcPct val="100000"/>
              </a:lnSpc>
              <a:spcBef>
                <a:spcPts val="105"/>
              </a:spcBef>
            </a:pPr>
            <a:r>
              <a:rPr sz="4000" b="1" u="none" spc="-575" dirty="0">
                <a:latin typeface="Verdana"/>
                <a:cs typeface="Verdana"/>
              </a:rPr>
              <a:t>UEMS</a:t>
            </a:r>
            <a:r>
              <a:rPr sz="4000" b="1" u="none" spc="-195" dirty="0">
                <a:latin typeface="Verdana"/>
                <a:cs typeface="Verdana"/>
              </a:rPr>
              <a:t> </a:t>
            </a:r>
            <a:r>
              <a:rPr sz="4000" b="1" u="none" spc="-420" dirty="0">
                <a:latin typeface="Verdana"/>
                <a:cs typeface="Verdana"/>
              </a:rPr>
              <a:t>and</a:t>
            </a:r>
            <a:r>
              <a:rPr sz="4000" b="1" u="none" spc="-195" dirty="0">
                <a:latin typeface="Verdana"/>
                <a:cs typeface="Verdana"/>
              </a:rPr>
              <a:t> </a:t>
            </a:r>
            <a:r>
              <a:rPr sz="4000" b="1" u="none" spc="-635" dirty="0">
                <a:latin typeface="Verdana"/>
                <a:cs typeface="Verdana"/>
              </a:rPr>
              <a:t>UFPMO</a:t>
            </a:r>
            <a:endParaRPr sz="4000">
              <a:latin typeface="Verdana"/>
              <a:cs typeface="Verdana"/>
            </a:endParaRPr>
          </a:p>
        </p:txBody>
      </p:sp>
      <p:grpSp>
        <p:nvGrpSpPr>
          <p:cNvPr id="4" name="object 4"/>
          <p:cNvGrpSpPr/>
          <p:nvPr/>
        </p:nvGrpSpPr>
        <p:grpSpPr>
          <a:xfrm>
            <a:off x="5221223" y="1514741"/>
            <a:ext cx="1632585" cy="1640839"/>
            <a:chOff x="5221223" y="1514741"/>
            <a:chExt cx="1632585" cy="1640839"/>
          </a:xfrm>
        </p:grpSpPr>
        <p:sp>
          <p:nvSpPr>
            <p:cNvPr id="5" name="object 5"/>
            <p:cNvSpPr/>
            <p:nvPr/>
          </p:nvSpPr>
          <p:spPr>
            <a:xfrm>
              <a:off x="5656440" y="1514741"/>
              <a:ext cx="762000" cy="1640839"/>
            </a:xfrm>
            <a:custGeom>
              <a:avLst/>
              <a:gdLst/>
              <a:ahLst/>
              <a:cxnLst/>
              <a:rect l="l" t="t" r="r" b="b"/>
              <a:pathLst>
                <a:path w="762000" h="1640839">
                  <a:moveTo>
                    <a:pt x="759066" y="338988"/>
                  </a:moveTo>
                  <a:lnTo>
                    <a:pt x="750785" y="292303"/>
                  </a:lnTo>
                  <a:lnTo>
                    <a:pt x="737069" y="247738"/>
                  </a:lnTo>
                  <a:lnTo>
                    <a:pt x="718261" y="205663"/>
                  </a:lnTo>
                  <a:lnTo>
                    <a:pt x="694740" y="166446"/>
                  </a:lnTo>
                  <a:lnTo>
                    <a:pt x="666864" y="130454"/>
                  </a:lnTo>
                  <a:lnTo>
                    <a:pt x="635012" y="98056"/>
                  </a:lnTo>
                  <a:lnTo>
                    <a:pt x="599528" y="69646"/>
                  </a:lnTo>
                  <a:lnTo>
                    <a:pt x="560819" y="45554"/>
                  </a:lnTo>
                  <a:lnTo>
                    <a:pt x="519214" y="26187"/>
                  </a:lnTo>
                  <a:lnTo>
                    <a:pt x="475094" y="11887"/>
                  </a:lnTo>
                  <a:lnTo>
                    <a:pt x="428815" y="3035"/>
                  </a:lnTo>
                  <a:lnTo>
                    <a:pt x="380771" y="0"/>
                  </a:lnTo>
                  <a:lnTo>
                    <a:pt x="332727" y="3035"/>
                  </a:lnTo>
                  <a:lnTo>
                    <a:pt x="286461" y="11887"/>
                  </a:lnTo>
                  <a:lnTo>
                    <a:pt x="242354" y="26187"/>
                  </a:lnTo>
                  <a:lnTo>
                    <a:pt x="200761" y="45554"/>
                  </a:lnTo>
                  <a:lnTo>
                    <a:pt x="162052" y="69646"/>
                  </a:lnTo>
                  <a:lnTo>
                    <a:pt x="126580" y="98056"/>
                  </a:lnTo>
                  <a:lnTo>
                    <a:pt x="94729" y="130454"/>
                  </a:lnTo>
                  <a:lnTo>
                    <a:pt x="66865" y="166446"/>
                  </a:lnTo>
                  <a:lnTo>
                    <a:pt x="43345" y="205663"/>
                  </a:lnTo>
                  <a:lnTo>
                    <a:pt x="24536" y="247738"/>
                  </a:lnTo>
                  <a:lnTo>
                    <a:pt x="10820" y="292303"/>
                  </a:lnTo>
                  <a:lnTo>
                    <a:pt x="2552" y="338988"/>
                  </a:lnTo>
                  <a:lnTo>
                    <a:pt x="0" y="382739"/>
                  </a:lnTo>
                  <a:lnTo>
                    <a:pt x="0" y="995095"/>
                  </a:lnTo>
                  <a:lnTo>
                    <a:pt x="108788" y="995095"/>
                  </a:lnTo>
                  <a:lnTo>
                    <a:pt x="108788" y="645172"/>
                  </a:lnTo>
                  <a:lnTo>
                    <a:pt x="108788" y="382739"/>
                  </a:lnTo>
                  <a:lnTo>
                    <a:pt x="112306" y="338988"/>
                  </a:lnTo>
                  <a:lnTo>
                    <a:pt x="124294" y="291795"/>
                  </a:lnTo>
                  <a:lnTo>
                    <a:pt x="144056" y="248259"/>
                  </a:lnTo>
                  <a:lnTo>
                    <a:pt x="170789" y="209194"/>
                  </a:lnTo>
                  <a:lnTo>
                    <a:pt x="203695" y="175425"/>
                  </a:lnTo>
                  <a:lnTo>
                    <a:pt x="241947" y="147739"/>
                  </a:lnTo>
                  <a:lnTo>
                    <a:pt x="284746" y="126961"/>
                  </a:lnTo>
                  <a:lnTo>
                    <a:pt x="331292" y="113893"/>
                  </a:lnTo>
                  <a:lnTo>
                    <a:pt x="380771" y="109359"/>
                  </a:lnTo>
                  <a:lnTo>
                    <a:pt x="430263" y="113893"/>
                  </a:lnTo>
                  <a:lnTo>
                    <a:pt x="476821" y="126961"/>
                  </a:lnTo>
                  <a:lnTo>
                    <a:pt x="519633" y="147739"/>
                  </a:lnTo>
                  <a:lnTo>
                    <a:pt x="557885" y="175425"/>
                  </a:lnTo>
                  <a:lnTo>
                    <a:pt x="590778" y="209194"/>
                  </a:lnTo>
                  <a:lnTo>
                    <a:pt x="617499" y="248259"/>
                  </a:lnTo>
                  <a:lnTo>
                    <a:pt x="637260" y="291795"/>
                  </a:lnTo>
                  <a:lnTo>
                    <a:pt x="649262" y="338988"/>
                  </a:lnTo>
                  <a:lnTo>
                    <a:pt x="759066" y="338988"/>
                  </a:lnTo>
                  <a:close/>
                </a:path>
                <a:path w="762000" h="1640839">
                  <a:moveTo>
                    <a:pt x="761619" y="645172"/>
                  </a:moveTo>
                  <a:lnTo>
                    <a:pt x="652805" y="645172"/>
                  </a:lnTo>
                  <a:lnTo>
                    <a:pt x="652805" y="995083"/>
                  </a:lnTo>
                  <a:lnTo>
                    <a:pt x="652805" y="1257515"/>
                  </a:lnTo>
                  <a:lnTo>
                    <a:pt x="649262" y="1301280"/>
                  </a:lnTo>
                  <a:lnTo>
                    <a:pt x="637273" y="1348486"/>
                  </a:lnTo>
                  <a:lnTo>
                    <a:pt x="617512" y="1392008"/>
                  </a:lnTo>
                  <a:lnTo>
                    <a:pt x="590791" y="1431074"/>
                  </a:lnTo>
                  <a:lnTo>
                    <a:pt x="557898" y="1464843"/>
                  </a:lnTo>
                  <a:lnTo>
                    <a:pt x="519645" y="1492529"/>
                  </a:lnTo>
                  <a:lnTo>
                    <a:pt x="476834" y="1513306"/>
                  </a:lnTo>
                  <a:lnTo>
                    <a:pt x="430288" y="1526374"/>
                  </a:lnTo>
                  <a:lnTo>
                    <a:pt x="380796" y="1530896"/>
                  </a:lnTo>
                  <a:lnTo>
                    <a:pt x="331304" y="1526374"/>
                  </a:lnTo>
                  <a:lnTo>
                    <a:pt x="284759" y="1513306"/>
                  </a:lnTo>
                  <a:lnTo>
                    <a:pt x="241960" y="1492529"/>
                  </a:lnTo>
                  <a:lnTo>
                    <a:pt x="203708" y="1464843"/>
                  </a:lnTo>
                  <a:lnTo>
                    <a:pt x="170802" y="1431074"/>
                  </a:lnTo>
                  <a:lnTo>
                    <a:pt x="144068" y="1392008"/>
                  </a:lnTo>
                  <a:lnTo>
                    <a:pt x="124294" y="1348486"/>
                  </a:lnTo>
                  <a:lnTo>
                    <a:pt x="112306" y="1301280"/>
                  </a:lnTo>
                  <a:lnTo>
                    <a:pt x="2552" y="1301280"/>
                  </a:lnTo>
                  <a:lnTo>
                    <a:pt x="10820" y="1347978"/>
                  </a:lnTo>
                  <a:lnTo>
                    <a:pt x="24549" y="1392542"/>
                  </a:lnTo>
                  <a:lnTo>
                    <a:pt x="43345" y="1434617"/>
                  </a:lnTo>
                  <a:lnTo>
                    <a:pt x="66865" y="1473835"/>
                  </a:lnTo>
                  <a:lnTo>
                    <a:pt x="94742" y="1509814"/>
                  </a:lnTo>
                  <a:lnTo>
                    <a:pt x="126593" y="1542211"/>
                  </a:lnTo>
                  <a:lnTo>
                    <a:pt x="162052" y="1570621"/>
                  </a:lnTo>
                  <a:lnTo>
                    <a:pt x="200774" y="1594713"/>
                  </a:lnTo>
                  <a:lnTo>
                    <a:pt x="242366" y="1614081"/>
                  </a:lnTo>
                  <a:lnTo>
                    <a:pt x="286486" y="1628381"/>
                  </a:lnTo>
                  <a:lnTo>
                    <a:pt x="332740" y="1637233"/>
                  </a:lnTo>
                  <a:lnTo>
                    <a:pt x="380796" y="1640255"/>
                  </a:lnTo>
                  <a:lnTo>
                    <a:pt x="428840" y="1637233"/>
                  </a:lnTo>
                  <a:lnTo>
                    <a:pt x="475107" y="1628381"/>
                  </a:lnTo>
                  <a:lnTo>
                    <a:pt x="519214" y="1614081"/>
                  </a:lnTo>
                  <a:lnTo>
                    <a:pt x="560819" y="1594713"/>
                  </a:lnTo>
                  <a:lnTo>
                    <a:pt x="599541" y="1570621"/>
                  </a:lnTo>
                  <a:lnTo>
                    <a:pt x="635012" y="1542211"/>
                  </a:lnTo>
                  <a:lnTo>
                    <a:pt x="666864" y="1509814"/>
                  </a:lnTo>
                  <a:lnTo>
                    <a:pt x="694740" y="1473835"/>
                  </a:lnTo>
                  <a:lnTo>
                    <a:pt x="718261" y="1434617"/>
                  </a:lnTo>
                  <a:lnTo>
                    <a:pt x="737069" y="1392542"/>
                  </a:lnTo>
                  <a:lnTo>
                    <a:pt x="750798" y="1347978"/>
                  </a:lnTo>
                  <a:lnTo>
                    <a:pt x="759079" y="1301280"/>
                  </a:lnTo>
                  <a:lnTo>
                    <a:pt x="761619" y="1257515"/>
                  </a:lnTo>
                  <a:lnTo>
                    <a:pt x="761619" y="645172"/>
                  </a:lnTo>
                  <a:close/>
                </a:path>
              </a:pathLst>
            </a:custGeom>
            <a:solidFill>
              <a:srgbClr val="006DAC"/>
            </a:solidFill>
          </p:spPr>
          <p:txBody>
            <a:bodyPr wrap="square" lIns="0" tIns="0" rIns="0" bIns="0" rtlCol="0"/>
            <a:lstStyle/>
            <a:p>
              <a:endParaRPr/>
            </a:p>
          </p:txBody>
        </p:sp>
        <p:sp>
          <p:nvSpPr>
            <p:cNvPr id="6" name="object 6"/>
            <p:cNvSpPr/>
            <p:nvPr/>
          </p:nvSpPr>
          <p:spPr>
            <a:xfrm>
              <a:off x="5221224" y="1952154"/>
              <a:ext cx="1632585" cy="765810"/>
            </a:xfrm>
            <a:custGeom>
              <a:avLst/>
              <a:gdLst/>
              <a:ahLst/>
              <a:cxnLst/>
              <a:rect l="l" t="t" r="r" b="b"/>
              <a:pathLst>
                <a:path w="1632584" h="765810">
                  <a:moveTo>
                    <a:pt x="990104" y="656082"/>
                  </a:moveTo>
                  <a:lnTo>
                    <a:pt x="380809" y="656082"/>
                  </a:lnTo>
                  <a:lnTo>
                    <a:pt x="369760" y="655866"/>
                  </a:lnTo>
                  <a:lnTo>
                    <a:pt x="290322" y="640511"/>
                  </a:lnTo>
                  <a:lnTo>
                    <a:pt x="247002" y="620636"/>
                  </a:lnTo>
                  <a:lnTo>
                    <a:pt x="208140" y="593775"/>
                  </a:lnTo>
                  <a:lnTo>
                    <a:pt x="174523" y="560705"/>
                  </a:lnTo>
                  <a:lnTo>
                    <a:pt x="146977" y="522262"/>
                  </a:lnTo>
                  <a:lnTo>
                    <a:pt x="126301" y="479234"/>
                  </a:lnTo>
                  <a:lnTo>
                    <a:pt x="113309" y="432460"/>
                  </a:lnTo>
                  <a:lnTo>
                    <a:pt x="108800" y="382714"/>
                  </a:lnTo>
                  <a:lnTo>
                    <a:pt x="113309" y="332981"/>
                  </a:lnTo>
                  <a:lnTo>
                    <a:pt x="126301" y="286207"/>
                  </a:lnTo>
                  <a:lnTo>
                    <a:pt x="146977" y="243179"/>
                  </a:lnTo>
                  <a:lnTo>
                    <a:pt x="174523" y="204736"/>
                  </a:lnTo>
                  <a:lnTo>
                    <a:pt x="208140" y="171678"/>
                  </a:lnTo>
                  <a:lnTo>
                    <a:pt x="247002" y="144818"/>
                  </a:lnTo>
                  <a:lnTo>
                    <a:pt x="290322" y="124955"/>
                  </a:lnTo>
                  <a:lnTo>
                    <a:pt x="337299" y="112890"/>
                  </a:lnTo>
                  <a:lnTo>
                    <a:pt x="337299" y="2590"/>
                  </a:lnTo>
                  <a:lnTo>
                    <a:pt x="290830" y="10896"/>
                  </a:lnTo>
                  <a:lnTo>
                    <a:pt x="246494" y="24688"/>
                  </a:lnTo>
                  <a:lnTo>
                    <a:pt x="204622" y="43586"/>
                  </a:lnTo>
                  <a:lnTo>
                    <a:pt x="165595" y="67221"/>
                  </a:lnTo>
                  <a:lnTo>
                    <a:pt x="129781" y="95224"/>
                  </a:lnTo>
                  <a:lnTo>
                    <a:pt x="97561" y="127241"/>
                  </a:lnTo>
                  <a:lnTo>
                    <a:pt x="69278" y="162890"/>
                  </a:lnTo>
                  <a:lnTo>
                    <a:pt x="45313" y="201803"/>
                  </a:lnTo>
                  <a:lnTo>
                    <a:pt x="26035" y="243611"/>
                  </a:lnTo>
                  <a:lnTo>
                    <a:pt x="11811" y="287947"/>
                  </a:lnTo>
                  <a:lnTo>
                    <a:pt x="3009" y="334441"/>
                  </a:lnTo>
                  <a:lnTo>
                    <a:pt x="0" y="382714"/>
                  </a:lnTo>
                  <a:lnTo>
                    <a:pt x="3009" y="431012"/>
                  </a:lnTo>
                  <a:lnTo>
                    <a:pt x="11811" y="477507"/>
                  </a:lnTo>
                  <a:lnTo>
                    <a:pt x="26035" y="521843"/>
                  </a:lnTo>
                  <a:lnTo>
                    <a:pt x="45313" y="563664"/>
                  </a:lnTo>
                  <a:lnTo>
                    <a:pt x="69278" y="602576"/>
                  </a:lnTo>
                  <a:lnTo>
                    <a:pt x="97561" y="638225"/>
                  </a:lnTo>
                  <a:lnTo>
                    <a:pt x="129781" y="670242"/>
                  </a:lnTo>
                  <a:lnTo>
                    <a:pt x="165595" y="698246"/>
                  </a:lnTo>
                  <a:lnTo>
                    <a:pt x="204622" y="721880"/>
                  </a:lnTo>
                  <a:lnTo>
                    <a:pt x="246494" y="740778"/>
                  </a:lnTo>
                  <a:lnTo>
                    <a:pt x="290830" y="754570"/>
                  </a:lnTo>
                  <a:lnTo>
                    <a:pt x="337299" y="762863"/>
                  </a:lnTo>
                  <a:lnTo>
                    <a:pt x="380809" y="765441"/>
                  </a:lnTo>
                  <a:lnTo>
                    <a:pt x="641934" y="765441"/>
                  </a:lnTo>
                  <a:lnTo>
                    <a:pt x="990104" y="765441"/>
                  </a:lnTo>
                  <a:lnTo>
                    <a:pt x="990104" y="656082"/>
                  </a:lnTo>
                  <a:close/>
                </a:path>
                <a:path w="1632584" h="765810">
                  <a:moveTo>
                    <a:pt x="1632038" y="382727"/>
                  </a:moveTo>
                  <a:lnTo>
                    <a:pt x="1629016" y="334441"/>
                  </a:lnTo>
                  <a:lnTo>
                    <a:pt x="1620215" y="287947"/>
                  </a:lnTo>
                  <a:lnTo>
                    <a:pt x="1605978" y="243611"/>
                  </a:lnTo>
                  <a:lnTo>
                    <a:pt x="1586699" y="201803"/>
                  </a:lnTo>
                  <a:lnTo>
                    <a:pt x="1562735" y="162890"/>
                  </a:lnTo>
                  <a:lnTo>
                    <a:pt x="1534464" y="127241"/>
                  </a:lnTo>
                  <a:lnTo>
                    <a:pt x="1502232" y="95224"/>
                  </a:lnTo>
                  <a:lnTo>
                    <a:pt x="1466418" y="67208"/>
                  </a:lnTo>
                  <a:lnTo>
                    <a:pt x="1427391" y="43573"/>
                  </a:lnTo>
                  <a:lnTo>
                    <a:pt x="1385531" y="24676"/>
                  </a:lnTo>
                  <a:lnTo>
                    <a:pt x="1341183" y="10896"/>
                  </a:lnTo>
                  <a:lnTo>
                    <a:pt x="1294739" y="2578"/>
                  </a:lnTo>
                  <a:lnTo>
                    <a:pt x="1251229" y="0"/>
                  </a:lnTo>
                  <a:lnTo>
                    <a:pt x="641946" y="0"/>
                  </a:lnTo>
                  <a:lnTo>
                    <a:pt x="641946" y="109347"/>
                  </a:lnTo>
                  <a:lnTo>
                    <a:pt x="1251229" y="109347"/>
                  </a:lnTo>
                  <a:lnTo>
                    <a:pt x="1262278" y="109588"/>
                  </a:lnTo>
                  <a:lnTo>
                    <a:pt x="1341691" y="124942"/>
                  </a:lnTo>
                  <a:lnTo>
                    <a:pt x="1385011" y="144805"/>
                  </a:lnTo>
                  <a:lnTo>
                    <a:pt x="1423885" y="171678"/>
                  </a:lnTo>
                  <a:lnTo>
                    <a:pt x="1457490" y="204736"/>
                  </a:lnTo>
                  <a:lnTo>
                    <a:pt x="1485036" y="243192"/>
                  </a:lnTo>
                  <a:lnTo>
                    <a:pt x="1505724" y="286207"/>
                  </a:lnTo>
                  <a:lnTo>
                    <a:pt x="1518716" y="332994"/>
                  </a:lnTo>
                  <a:lnTo>
                    <a:pt x="1523238" y="382727"/>
                  </a:lnTo>
                  <a:lnTo>
                    <a:pt x="1518716" y="432473"/>
                  </a:lnTo>
                  <a:lnTo>
                    <a:pt x="1505724" y="479247"/>
                  </a:lnTo>
                  <a:lnTo>
                    <a:pt x="1485036" y="522274"/>
                  </a:lnTo>
                  <a:lnTo>
                    <a:pt x="1457490" y="560717"/>
                  </a:lnTo>
                  <a:lnTo>
                    <a:pt x="1423885" y="593775"/>
                  </a:lnTo>
                  <a:lnTo>
                    <a:pt x="1385011" y="620636"/>
                  </a:lnTo>
                  <a:lnTo>
                    <a:pt x="1341691" y="640499"/>
                  </a:lnTo>
                  <a:lnTo>
                    <a:pt x="1294739" y="652551"/>
                  </a:lnTo>
                  <a:lnTo>
                    <a:pt x="1294739" y="762850"/>
                  </a:lnTo>
                  <a:lnTo>
                    <a:pt x="1341183" y="754557"/>
                  </a:lnTo>
                  <a:lnTo>
                    <a:pt x="1385531" y="740765"/>
                  </a:lnTo>
                  <a:lnTo>
                    <a:pt x="1427391" y="721868"/>
                  </a:lnTo>
                  <a:lnTo>
                    <a:pt x="1466418" y="698233"/>
                  </a:lnTo>
                  <a:lnTo>
                    <a:pt x="1502232" y="670229"/>
                  </a:lnTo>
                  <a:lnTo>
                    <a:pt x="1534464" y="638213"/>
                  </a:lnTo>
                  <a:lnTo>
                    <a:pt x="1562735" y="602564"/>
                  </a:lnTo>
                  <a:lnTo>
                    <a:pt x="1586699" y="563651"/>
                  </a:lnTo>
                  <a:lnTo>
                    <a:pt x="1605978" y="521843"/>
                  </a:lnTo>
                  <a:lnTo>
                    <a:pt x="1620215" y="477507"/>
                  </a:lnTo>
                  <a:lnTo>
                    <a:pt x="1629016" y="431012"/>
                  </a:lnTo>
                  <a:lnTo>
                    <a:pt x="1632038" y="382727"/>
                  </a:lnTo>
                  <a:close/>
                </a:path>
              </a:pathLst>
            </a:custGeom>
            <a:solidFill>
              <a:srgbClr val="FEBF48"/>
            </a:solidFill>
          </p:spPr>
          <p:txBody>
            <a:bodyPr wrap="square" lIns="0" tIns="0" rIns="0" bIns="0" rtlCol="0"/>
            <a:lstStyle/>
            <a:p>
              <a:endParaRPr/>
            </a:p>
          </p:txBody>
        </p:sp>
        <p:pic>
          <p:nvPicPr>
            <p:cNvPr id="7" name="object 7"/>
            <p:cNvPicPr/>
            <p:nvPr/>
          </p:nvPicPr>
          <p:blipFill>
            <a:blip r:embed="rId2" cstate="print"/>
            <a:stretch>
              <a:fillRect/>
            </a:stretch>
          </p:blipFill>
          <p:spPr>
            <a:xfrm>
              <a:off x="5309793" y="1616163"/>
              <a:ext cx="250240" cy="251536"/>
            </a:xfrm>
            <a:prstGeom prst="rect">
              <a:avLst/>
            </a:prstGeom>
          </p:spPr>
        </p:pic>
        <p:pic>
          <p:nvPicPr>
            <p:cNvPr id="8" name="object 8"/>
            <p:cNvPicPr/>
            <p:nvPr/>
          </p:nvPicPr>
          <p:blipFill>
            <a:blip r:embed="rId3" cstate="print"/>
            <a:stretch>
              <a:fillRect/>
            </a:stretch>
          </p:blipFill>
          <p:spPr>
            <a:xfrm>
              <a:off x="6514426" y="1616163"/>
              <a:ext cx="250240" cy="251536"/>
            </a:xfrm>
            <a:prstGeom prst="rect">
              <a:avLst/>
            </a:prstGeom>
          </p:spPr>
        </p:pic>
        <p:pic>
          <p:nvPicPr>
            <p:cNvPr id="9" name="object 9"/>
            <p:cNvPicPr/>
            <p:nvPr/>
          </p:nvPicPr>
          <p:blipFill>
            <a:blip r:embed="rId4" cstate="print"/>
            <a:stretch>
              <a:fillRect/>
            </a:stretch>
          </p:blipFill>
          <p:spPr>
            <a:xfrm>
              <a:off x="5309793" y="2802051"/>
              <a:ext cx="250240" cy="251523"/>
            </a:xfrm>
            <a:prstGeom prst="rect">
              <a:avLst/>
            </a:prstGeom>
          </p:spPr>
        </p:pic>
        <p:pic>
          <p:nvPicPr>
            <p:cNvPr id="10" name="object 10"/>
            <p:cNvPicPr/>
            <p:nvPr/>
          </p:nvPicPr>
          <p:blipFill>
            <a:blip r:embed="rId5" cstate="print"/>
            <a:stretch>
              <a:fillRect/>
            </a:stretch>
          </p:blipFill>
          <p:spPr>
            <a:xfrm>
              <a:off x="6514426" y="2802051"/>
              <a:ext cx="250240" cy="251523"/>
            </a:xfrm>
            <a:prstGeom prst="rect">
              <a:avLst/>
            </a:prstGeom>
          </p:spPr>
        </p:pic>
      </p:grpSp>
      <p:grpSp>
        <p:nvGrpSpPr>
          <p:cNvPr id="11" name="object 11"/>
          <p:cNvGrpSpPr/>
          <p:nvPr/>
        </p:nvGrpSpPr>
        <p:grpSpPr>
          <a:xfrm>
            <a:off x="7179957" y="1616176"/>
            <a:ext cx="1109980" cy="200660"/>
            <a:chOff x="7179957" y="1616176"/>
            <a:chExt cx="1109980" cy="200660"/>
          </a:xfrm>
        </p:grpSpPr>
        <p:pic>
          <p:nvPicPr>
            <p:cNvPr id="12" name="object 12"/>
            <p:cNvPicPr/>
            <p:nvPr/>
          </p:nvPicPr>
          <p:blipFill>
            <a:blip r:embed="rId6" cstate="print"/>
            <a:stretch>
              <a:fillRect/>
            </a:stretch>
          </p:blipFill>
          <p:spPr>
            <a:xfrm>
              <a:off x="7179957" y="1616443"/>
              <a:ext cx="121945" cy="200342"/>
            </a:xfrm>
            <a:prstGeom prst="rect">
              <a:avLst/>
            </a:prstGeom>
          </p:spPr>
        </p:pic>
        <p:pic>
          <p:nvPicPr>
            <p:cNvPr id="13" name="object 13"/>
            <p:cNvPicPr/>
            <p:nvPr/>
          </p:nvPicPr>
          <p:blipFill>
            <a:blip r:embed="rId7" cstate="print"/>
            <a:stretch>
              <a:fillRect/>
            </a:stretch>
          </p:blipFill>
          <p:spPr>
            <a:xfrm>
              <a:off x="7334021" y="1616697"/>
              <a:ext cx="126809" cy="198539"/>
            </a:xfrm>
            <a:prstGeom prst="rect">
              <a:avLst/>
            </a:prstGeom>
          </p:spPr>
        </p:pic>
        <p:pic>
          <p:nvPicPr>
            <p:cNvPr id="14" name="object 14"/>
            <p:cNvPicPr/>
            <p:nvPr/>
          </p:nvPicPr>
          <p:blipFill>
            <a:blip r:embed="rId8" cstate="print"/>
            <a:stretch>
              <a:fillRect/>
            </a:stretch>
          </p:blipFill>
          <p:spPr>
            <a:xfrm>
              <a:off x="7485049" y="1616176"/>
              <a:ext cx="263372" cy="199301"/>
            </a:xfrm>
            <a:prstGeom prst="rect">
              <a:avLst/>
            </a:prstGeom>
          </p:spPr>
        </p:pic>
        <p:sp>
          <p:nvSpPr>
            <p:cNvPr id="15" name="object 15"/>
            <p:cNvSpPr/>
            <p:nvPr/>
          </p:nvSpPr>
          <p:spPr>
            <a:xfrm>
              <a:off x="7773238" y="1617230"/>
              <a:ext cx="25400" cy="198755"/>
            </a:xfrm>
            <a:custGeom>
              <a:avLst/>
              <a:gdLst/>
              <a:ahLst/>
              <a:cxnLst/>
              <a:rect l="l" t="t" r="r" b="b"/>
              <a:pathLst>
                <a:path w="25400" h="198755">
                  <a:moveTo>
                    <a:pt x="24866" y="0"/>
                  </a:moveTo>
                  <a:lnTo>
                    <a:pt x="0" y="0"/>
                  </a:lnTo>
                  <a:lnTo>
                    <a:pt x="0" y="198285"/>
                  </a:lnTo>
                  <a:lnTo>
                    <a:pt x="24866" y="198285"/>
                  </a:lnTo>
                  <a:lnTo>
                    <a:pt x="24866" y="0"/>
                  </a:lnTo>
                  <a:close/>
                </a:path>
              </a:pathLst>
            </a:custGeom>
            <a:solidFill>
              <a:srgbClr val="231F20"/>
            </a:solidFill>
          </p:spPr>
          <p:txBody>
            <a:bodyPr wrap="square" lIns="0" tIns="0" rIns="0" bIns="0" rtlCol="0"/>
            <a:lstStyle/>
            <a:p>
              <a:endParaRPr/>
            </a:p>
          </p:txBody>
        </p:sp>
        <p:pic>
          <p:nvPicPr>
            <p:cNvPr id="16" name="object 16"/>
            <p:cNvPicPr/>
            <p:nvPr/>
          </p:nvPicPr>
          <p:blipFill>
            <a:blip r:embed="rId9" cstate="print"/>
            <a:stretch>
              <a:fillRect/>
            </a:stretch>
          </p:blipFill>
          <p:spPr>
            <a:xfrm>
              <a:off x="7831264" y="1616710"/>
              <a:ext cx="110655" cy="198539"/>
            </a:xfrm>
            <a:prstGeom prst="rect">
              <a:avLst/>
            </a:prstGeom>
          </p:spPr>
        </p:pic>
        <p:sp>
          <p:nvSpPr>
            <p:cNvPr id="17" name="object 17"/>
            <p:cNvSpPr/>
            <p:nvPr/>
          </p:nvSpPr>
          <p:spPr>
            <a:xfrm>
              <a:off x="7975308" y="1617230"/>
              <a:ext cx="25400" cy="198755"/>
            </a:xfrm>
            <a:custGeom>
              <a:avLst/>
              <a:gdLst/>
              <a:ahLst/>
              <a:cxnLst/>
              <a:rect l="l" t="t" r="r" b="b"/>
              <a:pathLst>
                <a:path w="25400" h="198755">
                  <a:moveTo>
                    <a:pt x="24841" y="0"/>
                  </a:moveTo>
                  <a:lnTo>
                    <a:pt x="0" y="0"/>
                  </a:lnTo>
                  <a:lnTo>
                    <a:pt x="0" y="198285"/>
                  </a:lnTo>
                  <a:lnTo>
                    <a:pt x="24841" y="198285"/>
                  </a:lnTo>
                  <a:lnTo>
                    <a:pt x="24841" y="0"/>
                  </a:lnTo>
                  <a:close/>
                </a:path>
              </a:pathLst>
            </a:custGeom>
            <a:solidFill>
              <a:srgbClr val="231F20"/>
            </a:solidFill>
          </p:spPr>
          <p:txBody>
            <a:bodyPr wrap="square" lIns="0" tIns="0" rIns="0" bIns="0" rtlCol="0"/>
            <a:lstStyle/>
            <a:p>
              <a:endParaRPr/>
            </a:p>
          </p:txBody>
        </p:sp>
        <p:pic>
          <p:nvPicPr>
            <p:cNvPr id="18" name="object 18"/>
            <p:cNvPicPr/>
            <p:nvPr/>
          </p:nvPicPr>
          <p:blipFill>
            <a:blip r:embed="rId10" cstate="print"/>
            <a:stretch>
              <a:fillRect/>
            </a:stretch>
          </p:blipFill>
          <p:spPr>
            <a:xfrm>
              <a:off x="8024749" y="1617230"/>
              <a:ext cx="129628" cy="198018"/>
            </a:xfrm>
            <a:prstGeom prst="rect">
              <a:avLst/>
            </a:prstGeom>
          </p:spPr>
        </p:pic>
        <p:pic>
          <p:nvPicPr>
            <p:cNvPr id="19" name="object 19"/>
            <p:cNvPicPr/>
            <p:nvPr/>
          </p:nvPicPr>
          <p:blipFill>
            <a:blip r:embed="rId11" cstate="print"/>
            <a:stretch>
              <a:fillRect/>
            </a:stretch>
          </p:blipFill>
          <p:spPr>
            <a:xfrm>
              <a:off x="8179104" y="1616710"/>
              <a:ext cx="110680" cy="198539"/>
            </a:xfrm>
            <a:prstGeom prst="rect">
              <a:avLst/>
            </a:prstGeom>
          </p:spPr>
        </p:pic>
      </p:grpSp>
      <p:grpSp>
        <p:nvGrpSpPr>
          <p:cNvPr id="20" name="object 20"/>
          <p:cNvGrpSpPr/>
          <p:nvPr/>
        </p:nvGrpSpPr>
        <p:grpSpPr>
          <a:xfrm>
            <a:off x="7182256" y="1922932"/>
            <a:ext cx="1273810" cy="203200"/>
            <a:chOff x="7182256" y="1922932"/>
            <a:chExt cx="1273810" cy="203200"/>
          </a:xfrm>
        </p:grpSpPr>
        <p:sp>
          <p:nvSpPr>
            <p:cNvPr id="21" name="object 21"/>
            <p:cNvSpPr/>
            <p:nvPr/>
          </p:nvSpPr>
          <p:spPr>
            <a:xfrm>
              <a:off x="7182256" y="1925497"/>
              <a:ext cx="240029" cy="200025"/>
            </a:xfrm>
            <a:custGeom>
              <a:avLst/>
              <a:gdLst/>
              <a:ahLst/>
              <a:cxnLst/>
              <a:rect l="l" t="t" r="r" b="b"/>
              <a:pathLst>
                <a:path w="240029" h="200025">
                  <a:moveTo>
                    <a:pt x="106032" y="63"/>
                  </a:moveTo>
                  <a:lnTo>
                    <a:pt x="0" y="63"/>
                  </a:lnTo>
                  <a:lnTo>
                    <a:pt x="0" y="22923"/>
                  </a:lnTo>
                  <a:lnTo>
                    <a:pt x="0" y="83883"/>
                  </a:lnTo>
                  <a:lnTo>
                    <a:pt x="0" y="106743"/>
                  </a:lnTo>
                  <a:lnTo>
                    <a:pt x="0" y="199453"/>
                  </a:lnTo>
                  <a:lnTo>
                    <a:pt x="24307" y="199453"/>
                  </a:lnTo>
                  <a:lnTo>
                    <a:pt x="24307" y="106743"/>
                  </a:lnTo>
                  <a:lnTo>
                    <a:pt x="95313" y="106743"/>
                  </a:lnTo>
                  <a:lnTo>
                    <a:pt x="95313" y="83883"/>
                  </a:lnTo>
                  <a:lnTo>
                    <a:pt x="24307" y="83883"/>
                  </a:lnTo>
                  <a:lnTo>
                    <a:pt x="24307" y="22923"/>
                  </a:lnTo>
                  <a:lnTo>
                    <a:pt x="106032" y="22923"/>
                  </a:lnTo>
                  <a:lnTo>
                    <a:pt x="106032" y="63"/>
                  </a:lnTo>
                  <a:close/>
                </a:path>
                <a:path w="240029" h="200025">
                  <a:moveTo>
                    <a:pt x="239903" y="175260"/>
                  </a:moveTo>
                  <a:lnTo>
                    <a:pt x="158127" y="175260"/>
                  </a:lnTo>
                  <a:lnTo>
                    <a:pt x="158127" y="104140"/>
                  </a:lnTo>
                  <a:lnTo>
                    <a:pt x="226301" y="104140"/>
                  </a:lnTo>
                  <a:lnTo>
                    <a:pt x="226301" y="81280"/>
                  </a:lnTo>
                  <a:lnTo>
                    <a:pt x="158127" y="81280"/>
                  </a:lnTo>
                  <a:lnTo>
                    <a:pt x="158127" y="21590"/>
                  </a:lnTo>
                  <a:lnTo>
                    <a:pt x="233464" y="21590"/>
                  </a:lnTo>
                  <a:lnTo>
                    <a:pt x="233464" y="0"/>
                  </a:lnTo>
                  <a:lnTo>
                    <a:pt x="133794" y="0"/>
                  </a:lnTo>
                  <a:lnTo>
                    <a:pt x="133794" y="21590"/>
                  </a:lnTo>
                  <a:lnTo>
                    <a:pt x="133794" y="81280"/>
                  </a:lnTo>
                  <a:lnTo>
                    <a:pt x="133794" y="104140"/>
                  </a:lnTo>
                  <a:lnTo>
                    <a:pt x="133794" y="175260"/>
                  </a:lnTo>
                  <a:lnTo>
                    <a:pt x="133794" y="199390"/>
                  </a:lnTo>
                  <a:lnTo>
                    <a:pt x="239903" y="199390"/>
                  </a:lnTo>
                  <a:lnTo>
                    <a:pt x="239903" y="175260"/>
                  </a:lnTo>
                  <a:close/>
                </a:path>
              </a:pathLst>
            </a:custGeom>
            <a:solidFill>
              <a:srgbClr val="231F20"/>
            </a:solidFill>
          </p:spPr>
          <p:txBody>
            <a:bodyPr wrap="square" lIns="0" tIns="0" rIns="0" bIns="0" rtlCol="0"/>
            <a:lstStyle/>
            <a:p>
              <a:endParaRPr/>
            </a:p>
          </p:txBody>
        </p:sp>
        <p:pic>
          <p:nvPicPr>
            <p:cNvPr id="22" name="object 22"/>
            <p:cNvPicPr/>
            <p:nvPr/>
          </p:nvPicPr>
          <p:blipFill>
            <a:blip r:embed="rId12" cstate="print"/>
            <a:stretch>
              <a:fillRect/>
            </a:stretch>
          </p:blipFill>
          <p:spPr>
            <a:xfrm>
              <a:off x="7450632" y="1925764"/>
              <a:ext cx="122217" cy="198539"/>
            </a:xfrm>
            <a:prstGeom prst="rect">
              <a:avLst/>
            </a:prstGeom>
          </p:spPr>
        </p:pic>
        <p:sp>
          <p:nvSpPr>
            <p:cNvPr id="23" name="object 23"/>
            <p:cNvSpPr/>
            <p:nvPr/>
          </p:nvSpPr>
          <p:spPr>
            <a:xfrm>
              <a:off x="7603667" y="1925497"/>
              <a:ext cx="106680" cy="199390"/>
            </a:xfrm>
            <a:custGeom>
              <a:avLst/>
              <a:gdLst/>
              <a:ahLst/>
              <a:cxnLst/>
              <a:rect l="l" t="t" r="r" b="b"/>
              <a:pathLst>
                <a:path w="106679" h="199389">
                  <a:moveTo>
                    <a:pt x="106083" y="175260"/>
                  </a:moveTo>
                  <a:lnTo>
                    <a:pt x="24333" y="175260"/>
                  </a:lnTo>
                  <a:lnTo>
                    <a:pt x="24333" y="104140"/>
                  </a:lnTo>
                  <a:lnTo>
                    <a:pt x="92481" y="104140"/>
                  </a:lnTo>
                  <a:lnTo>
                    <a:pt x="92481" y="81280"/>
                  </a:lnTo>
                  <a:lnTo>
                    <a:pt x="24333" y="81280"/>
                  </a:lnTo>
                  <a:lnTo>
                    <a:pt x="24333" y="21590"/>
                  </a:lnTo>
                  <a:lnTo>
                    <a:pt x="99669" y="21590"/>
                  </a:lnTo>
                  <a:lnTo>
                    <a:pt x="99669" y="0"/>
                  </a:lnTo>
                  <a:lnTo>
                    <a:pt x="0" y="0"/>
                  </a:lnTo>
                  <a:lnTo>
                    <a:pt x="0" y="21590"/>
                  </a:lnTo>
                  <a:lnTo>
                    <a:pt x="0" y="81280"/>
                  </a:lnTo>
                  <a:lnTo>
                    <a:pt x="0" y="104140"/>
                  </a:lnTo>
                  <a:lnTo>
                    <a:pt x="0" y="175260"/>
                  </a:lnTo>
                  <a:lnTo>
                    <a:pt x="0" y="199390"/>
                  </a:lnTo>
                  <a:lnTo>
                    <a:pt x="106083" y="199390"/>
                  </a:lnTo>
                  <a:lnTo>
                    <a:pt x="106083" y="175260"/>
                  </a:lnTo>
                  <a:close/>
                </a:path>
              </a:pathLst>
            </a:custGeom>
            <a:solidFill>
              <a:srgbClr val="231F20"/>
            </a:solidFill>
          </p:spPr>
          <p:txBody>
            <a:bodyPr wrap="square" lIns="0" tIns="0" rIns="0" bIns="0" rtlCol="0"/>
            <a:lstStyle/>
            <a:p>
              <a:endParaRPr/>
            </a:p>
          </p:txBody>
        </p:sp>
        <p:pic>
          <p:nvPicPr>
            <p:cNvPr id="24" name="object 24"/>
            <p:cNvPicPr/>
            <p:nvPr/>
          </p:nvPicPr>
          <p:blipFill>
            <a:blip r:embed="rId13" cstate="print"/>
            <a:stretch>
              <a:fillRect/>
            </a:stretch>
          </p:blipFill>
          <p:spPr>
            <a:xfrm>
              <a:off x="7738135" y="1925243"/>
              <a:ext cx="365810" cy="199466"/>
            </a:xfrm>
            <a:prstGeom prst="rect">
              <a:avLst/>
            </a:prstGeom>
          </p:spPr>
        </p:pic>
        <p:sp>
          <p:nvSpPr>
            <p:cNvPr id="25" name="object 25"/>
            <p:cNvSpPr/>
            <p:nvPr/>
          </p:nvSpPr>
          <p:spPr>
            <a:xfrm>
              <a:off x="8128520" y="1926285"/>
              <a:ext cx="25400" cy="198755"/>
            </a:xfrm>
            <a:custGeom>
              <a:avLst/>
              <a:gdLst/>
              <a:ahLst/>
              <a:cxnLst/>
              <a:rect l="l" t="t" r="r" b="b"/>
              <a:pathLst>
                <a:path w="25400" h="198755">
                  <a:moveTo>
                    <a:pt x="24904" y="0"/>
                  </a:moveTo>
                  <a:lnTo>
                    <a:pt x="0" y="0"/>
                  </a:lnTo>
                  <a:lnTo>
                    <a:pt x="0" y="198285"/>
                  </a:lnTo>
                  <a:lnTo>
                    <a:pt x="24904" y="198285"/>
                  </a:lnTo>
                  <a:lnTo>
                    <a:pt x="24904" y="0"/>
                  </a:lnTo>
                  <a:close/>
                </a:path>
              </a:pathLst>
            </a:custGeom>
            <a:solidFill>
              <a:srgbClr val="231F20"/>
            </a:solidFill>
          </p:spPr>
          <p:txBody>
            <a:bodyPr wrap="square" lIns="0" tIns="0" rIns="0" bIns="0" rtlCol="0"/>
            <a:lstStyle/>
            <a:p>
              <a:endParaRPr/>
            </a:p>
          </p:txBody>
        </p:sp>
        <p:pic>
          <p:nvPicPr>
            <p:cNvPr id="26" name="object 26"/>
            <p:cNvPicPr/>
            <p:nvPr/>
          </p:nvPicPr>
          <p:blipFill>
            <a:blip r:embed="rId14" cstate="print"/>
            <a:stretch>
              <a:fillRect/>
            </a:stretch>
          </p:blipFill>
          <p:spPr>
            <a:xfrm>
              <a:off x="8185005" y="1922932"/>
              <a:ext cx="128088" cy="203174"/>
            </a:xfrm>
            <a:prstGeom prst="rect">
              <a:avLst/>
            </a:prstGeom>
          </p:spPr>
        </p:pic>
        <p:pic>
          <p:nvPicPr>
            <p:cNvPr id="27" name="object 27"/>
            <p:cNvPicPr/>
            <p:nvPr/>
          </p:nvPicPr>
          <p:blipFill>
            <a:blip r:embed="rId15" cstate="print"/>
            <a:stretch>
              <a:fillRect/>
            </a:stretch>
          </p:blipFill>
          <p:spPr>
            <a:xfrm>
              <a:off x="8345119" y="1925777"/>
              <a:ext cx="110680" cy="198513"/>
            </a:xfrm>
            <a:prstGeom prst="rect">
              <a:avLst/>
            </a:prstGeom>
          </p:spPr>
        </p:pic>
      </p:grpSp>
      <p:grpSp>
        <p:nvGrpSpPr>
          <p:cNvPr id="28" name="object 28"/>
          <p:cNvGrpSpPr/>
          <p:nvPr/>
        </p:nvGrpSpPr>
        <p:grpSpPr>
          <a:xfrm>
            <a:off x="8552963" y="1922932"/>
            <a:ext cx="266700" cy="203200"/>
            <a:chOff x="8552963" y="1922932"/>
            <a:chExt cx="266700" cy="203200"/>
          </a:xfrm>
        </p:grpSpPr>
        <p:pic>
          <p:nvPicPr>
            <p:cNvPr id="29" name="object 29"/>
            <p:cNvPicPr/>
            <p:nvPr/>
          </p:nvPicPr>
          <p:blipFill>
            <a:blip r:embed="rId16" cstate="print"/>
            <a:stretch>
              <a:fillRect/>
            </a:stretch>
          </p:blipFill>
          <p:spPr>
            <a:xfrm>
              <a:off x="8552963" y="1922932"/>
              <a:ext cx="128037" cy="203174"/>
            </a:xfrm>
            <a:prstGeom prst="rect">
              <a:avLst/>
            </a:prstGeom>
          </p:spPr>
        </p:pic>
        <p:sp>
          <p:nvSpPr>
            <p:cNvPr id="30" name="object 30"/>
            <p:cNvSpPr/>
            <p:nvPr/>
          </p:nvSpPr>
          <p:spPr>
            <a:xfrm>
              <a:off x="8713026" y="1925561"/>
              <a:ext cx="106680" cy="199390"/>
            </a:xfrm>
            <a:custGeom>
              <a:avLst/>
              <a:gdLst/>
              <a:ahLst/>
              <a:cxnLst/>
              <a:rect l="l" t="t" r="r" b="b"/>
              <a:pathLst>
                <a:path w="106679" h="199389">
                  <a:moveTo>
                    <a:pt x="106057" y="0"/>
                  </a:moveTo>
                  <a:lnTo>
                    <a:pt x="0" y="0"/>
                  </a:lnTo>
                  <a:lnTo>
                    <a:pt x="0" y="22860"/>
                  </a:lnTo>
                  <a:lnTo>
                    <a:pt x="0" y="83820"/>
                  </a:lnTo>
                  <a:lnTo>
                    <a:pt x="0" y="106680"/>
                  </a:lnTo>
                  <a:lnTo>
                    <a:pt x="0" y="199390"/>
                  </a:lnTo>
                  <a:lnTo>
                    <a:pt x="24358" y="199390"/>
                  </a:lnTo>
                  <a:lnTo>
                    <a:pt x="24358" y="106680"/>
                  </a:lnTo>
                  <a:lnTo>
                    <a:pt x="95300" y="106680"/>
                  </a:lnTo>
                  <a:lnTo>
                    <a:pt x="95300" y="83820"/>
                  </a:lnTo>
                  <a:lnTo>
                    <a:pt x="24358" y="83820"/>
                  </a:lnTo>
                  <a:lnTo>
                    <a:pt x="24358" y="22860"/>
                  </a:lnTo>
                  <a:lnTo>
                    <a:pt x="106057" y="22860"/>
                  </a:lnTo>
                  <a:lnTo>
                    <a:pt x="106057" y="0"/>
                  </a:lnTo>
                  <a:close/>
                </a:path>
              </a:pathLst>
            </a:custGeom>
            <a:solidFill>
              <a:srgbClr val="231F20"/>
            </a:solidFill>
          </p:spPr>
          <p:txBody>
            <a:bodyPr wrap="square" lIns="0" tIns="0" rIns="0" bIns="0" rtlCol="0"/>
            <a:lstStyle/>
            <a:p>
              <a:endParaRPr/>
            </a:p>
          </p:txBody>
        </p:sp>
      </p:grpSp>
      <p:grpSp>
        <p:nvGrpSpPr>
          <p:cNvPr id="31" name="object 31"/>
          <p:cNvGrpSpPr/>
          <p:nvPr/>
        </p:nvGrpSpPr>
        <p:grpSpPr>
          <a:xfrm>
            <a:off x="7182484" y="2232012"/>
            <a:ext cx="1605915" cy="203200"/>
            <a:chOff x="7182484" y="2232012"/>
            <a:chExt cx="1605915" cy="203200"/>
          </a:xfrm>
        </p:grpSpPr>
        <p:pic>
          <p:nvPicPr>
            <p:cNvPr id="32" name="object 32"/>
            <p:cNvPicPr/>
            <p:nvPr/>
          </p:nvPicPr>
          <p:blipFill>
            <a:blip r:embed="rId17" cstate="print"/>
            <a:stretch>
              <a:fillRect/>
            </a:stretch>
          </p:blipFill>
          <p:spPr>
            <a:xfrm>
              <a:off x="7182484" y="2234577"/>
              <a:ext cx="109143" cy="199047"/>
            </a:xfrm>
            <a:prstGeom prst="rect">
              <a:avLst/>
            </a:prstGeom>
          </p:spPr>
        </p:pic>
        <p:pic>
          <p:nvPicPr>
            <p:cNvPr id="33" name="object 33"/>
            <p:cNvPicPr/>
            <p:nvPr/>
          </p:nvPicPr>
          <p:blipFill>
            <a:blip r:embed="rId18" cstate="print"/>
            <a:stretch>
              <a:fillRect/>
            </a:stretch>
          </p:blipFill>
          <p:spPr>
            <a:xfrm>
              <a:off x="7320648" y="2234298"/>
              <a:ext cx="115011" cy="199339"/>
            </a:xfrm>
            <a:prstGeom prst="rect">
              <a:avLst/>
            </a:prstGeom>
          </p:spPr>
        </p:pic>
        <p:pic>
          <p:nvPicPr>
            <p:cNvPr id="34" name="object 34"/>
            <p:cNvPicPr/>
            <p:nvPr/>
          </p:nvPicPr>
          <p:blipFill>
            <a:blip r:embed="rId19" cstate="print"/>
            <a:stretch>
              <a:fillRect/>
            </a:stretch>
          </p:blipFill>
          <p:spPr>
            <a:xfrm>
              <a:off x="7457689" y="2232012"/>
              <a:ext cx="128063" cy="203149"/>
            </a:xfrm>
            <a:prstGeom prst="rect">
              <a:avLst/>
            </a:prstGeom>
          </p:spPr>
        </p:pic>
        <p:sp>
          <p:nvSpPr>
            <p:cNvPr id="35" name="object 35"/>
            <p:cNvSpPr/>
            <p:nvPr/>
          </p:nvSpPr>
          <p:spPr>
            <a:xfrm>
              <a:off x="7617777" y="2234577"/>
              <a:ext cx="240029" cy="200025"/>
            </a:xfrm>
            <a:custGeom>
              <a:avLst/>
              <a:gdLst/>
              <a:ahLst/>
              <a:cxnLst/>
              <a:rect l="l" t="t" r="r" b="b"/>
              <a:pathLst>
                <a:path w="240029" h="200025">
                  <a:moveTo>
                    <a:pt x="106032" y="63"/>
                  </a:moveTo>
                  <a:lnTo>
                    <a:pt x="0" y="63"/>
                  </a:lnTo>
                  <a:lnTo>
                    <a:pt x="0" y="22923"/>
                  </a:lnTo>
                  <a:lnTo>
                    <a:pt x="0" y="83883"/>
                  </a:lnTo>
                  <a:lnTo>
                    <a:pt x="0" y="106743"/>
                  </a:lnTo>
                  <a:lnTo>
                    <a:pt x="0" y="199453"/>
                  </a:lnTo>
                  <a:lnTo>
                    <a:pt x="24358" y="199453"/>
                  </a:lnTo>
                  <a:lnTo>
                    <a:pt x="24358" y="106743"/>
                  </a:lnTo>
                  <a:lnTo>
                    <a:pt x="95300" y="106743"/>
                  </a:lnTo>
                  <a:lnTo>
                    <a:pt x="95300" y="83883"/>
                  </a:lnTo>
                  <a:lnTo>
                    <a:pt x="24358" y="83883"/>
                  </a:lnTo>
                  <a:lnTo>
                    <a:pt x="24358" y="22923"/>
                  </a:lnTo>
                  <a:lnTo>
                    <a:pt x="106032" y="22923"/>
                  </a:lnTo>
                  <a:lnTo>
                    <a:pt x="106032" y="63"/>
                  </a:lnTo>
                  <a:close/>
                </a:path>
                <a:path w="240029" h="200025">
                  <a:moveTo>
                    <a:pt x="239903" y="175260"/>
                  </a:moveTo>
                  <a:lnTo>
                    <a:pt x="158178" y="175260"/>
                  </a:lnTo>
                  <a:lnTo>
                    <a:pt x="158178" y="104140"/>
                  </a:lnTo>
                  <a:lnTo>
                    <a:pt x="226301" y="104140"/>
                  </a:lnTo>
                  <a:lnTo>
                    <a:pt x="226301" y="81280"/>
                  </a:lnTo>
                  <a:lnTo>
                    <a:pt x="158178" y="81280"/>
                  </a:lnTo>
                  <a:lnTo>
                    <a:pt x="158178" y="21590"/>
                  </a:lnTo>
                  <a:lnTo>
                    <a:pt x="233464" y="21590"/>
                  </a:lnTo>
                  <a:lnTo>
                    <a:pt x="233464" y="0"/>
                  </a:lnTo>
                  <a:lnTo>
                    <a:pt x="133819" y="0"/>
                  </a:lnTo>
                  <a:lnTo>
                    <a:pt x="133819" y="21590"/>
                  </a:lnTo>
                  <a:lnTo>
                    <a:pt x="133819" y="81280"/>
                  </a:lnTo>
                  <a:lnTo>
                    <a:pt x="133819" y="104140"/>
                  </a:lnTo>
                  <a:lnTo>
                    <a:pt x="133819" y="175260"/>
                  </a:lnTo>
                  <a:lnTo>
                    <a:pt x="133819" y="199390"/>
                  </a:lnTo>
                  <a:lnTo>
                    <a:pt x="239903" y="199390"/>
                  </a:lnTo>
                  <a:lnTo>
                    <a:pt x="239903" y="175260"/>
                  </a:lnTo>
                  <a:close/>
                </a:path>
              </a:pathLst>
            </a:custGeom>
            <a:solidFill>
              <a:srgbClr val="231F20"/>
            </a:solidFill>
          </p:spPr>
          <p:txBody>
            <a:bodyPr wrap="square" lIns="0" tIns="0" rIns="0" bIns="0" rtlCol="0"/>
            <a:lstStyle/>
            <a:p>
              <a:endParaRPr/>
            </a:p>
          </p:txBody>
        </p:sp>
        <p:pic>
          <p:nvPicPr>
            <p:cNvPr id="36" name="object 36"/>
            <p:cNvPicPr/>
            <p:nvPr/>
          </p:nvPicPr>
          <p:blipFill>
            <a:blip r:embed="rId20" cstate="print"/>
            <a:stretch>
              <a:fillRect/>
            </a:stretch>
          </p:blipFill>
          <p:spPr>
            <a:xfrm>
              <a:off x="7879524" y="2232774"/>
              <a:ext cx="122427" cy="201637"/>
            </a:xfrm>
            <a:prstGeom prst="rect">
              <a:avLst/>
            </a:prstGeom>
          </p:spPr>
        </p:pic>
        <p:pic>
          <p:nvPicPr>
            <p:cNvPr id="37" name="object 37"/>
            <p:cNvPicPr/>
            <p:nvPr/>
          </p:nvPicPr>
          <p:blipFill>
            <a:blip r:embed="rId21" cstate="print"/>
            <a:stretch>
              <a:fillRect/>
            </a:stretch>
          </p:blipFill>
          <p:spPr>
            <a:xfrm>
              <a:off x="8028114" y="2232774"/>
              <a:ext cx="122428" cy="201637"/>
            </a:xfrm>
            <a:prstGeom prst="rect">
              <a:avLst/>
            </a:prstGeom>
          </p:spPr>
        </p:pic>
        <p:sp>
          <p:nvSpPr>
            <p:cNvPr id="38" name="object 38"/>
            <p:cNvSpPr/>
            <p:nvPr/>
          </p:nvSpPr>
          <p:spPr>
            <a:xfrm>
              <a:off x="8179955" y="2235365"/>
              <a:ext cx="25400" cy="198755"/>
            </a:xfrm>
            <a:custGeom>
              <a:avLst/>
              <a:gdLst/>
              <a:ahLst/>
              <a:cxnLst/>
              <a:rect l="l" t="t" r="r" b="b"/>
              <a:pathLst>
                <a:path w="25400" h="198755">
                  <a:moveTo>
                    <a:pt x="24841" y="0"/>
                  </a:moveTo>
                  <a:lnTo>
                    <a:pt x="0" y="0"/>
                  </a:lnTo>
                  <a:lnTo>
                    <a:pt x="0" y="198285"/>
                  </a:lnTo>
                  <a:lnTo>
                    <a:pt x="24841" y="198285"/>
                  </a:lnTo>
                  <a:lnTo>
                    <a:pt x="24841" y="0"/>
                  </a:lnTo>
                  <a:close/>
                </a:path>
              </a:pathLst>
            </a:custGeom>
            <a:solidFill>
              <a:srgbClr val="231F20"/>
            </a:solidFill>
          </p:spPr>
          <p:txBody>
            <a:bodyPr wrap="square" lIns="0" tIns="0" rIns="0" bIns="0" rtlCol="0"/>
            <a:lstStyle/>
            <a:p>
              <a:endParaRPr/>
            </a:p>
          </p:txBody>
        </p:sp>
        <p:pic>
          <p:nvPicPr>
            <p:cNvPr id="39" name="object 39"/>
            <p:cNvPicPr/>
            <p:nvPr/>
          </p:nvPicPr>
          <p:blipFill>
            <a:blip r:embed="rId22" cstate="print"/>
            <a:stretch>
              <a:fillRect/>
            </a:stretch>
          </p:blipFill>
          <p:spPr>
            <a:xfrm>
              <a:off x="8236402" y="2232012"/>
              <a:ext cx="128101" cy="203149"/>
            </a:xfrm>
            <a:prstGeom prst="rect">
              <a:avLst/>
            </a:prstGeom>
          </p:spPr>
        </p:pic>
        <p:pic>
          <p:nvPicPr>
            <p:cNvPr id="40" name="object 40"/>
            <p:cNvPicPr/>
            <p:nvPr/>
          </p:nvPicPr>
          <p:blipFill>
            <a:blip r:embed="rId23" cstate="print"/>
            <a:stretch>
              <a:fillRect/>
            </a:stretch>
          </p:blipFill>
          <p:spPr>
            <a:xfrm>
              <a:off x="8396541" y="2234831"/>
              <a:ext cx="110655" cy="198539"/>
            </a:xfrm>
            <a:prstGeom prst="rect">
              <a:avLst/>
            </a:prstGeom>
          </p:spPr>
        </p:pic>
        <p:pic>
          <p:nvPicPr>
            <p:cNvPr id="41" name="object 41"/>
            <p:cNvPicPr/>
            <p:nvPr/>
          </p:nvPicPr>
          <p:blipFill>
            <a:blip r:embed="rId24" cstate="print"/>
            <a:stretch>
              <a:fillRect/>
            </a:stretch>
          </p:blipFill>
          <p:spPr>
            <a:xfrm>
              <a:off x="8531936" y="2235365"/>
              <a:ext cx="129654" cy="197992"/>
            </a:xfrm>
            <a:prstGeom prst="rect">
              <a:avLst/>
            </a:prstGeom>
          </p:spPr>
        </p:pic>
        <p:sp>
          <p:nvSpPr>
            <p:cNvPr id="42" name="object 42"/>
            <p:cNvSpPr/>
            <p:nvPr/>
          </p:nvSpPr>
          <p:spPr>
            <a:xfrm>
              <a:off x="8686406" y="2235237"/>
              <a:ext cx="102235" cy="198120"/>
            </a:xfrm>
            <a:custGeom>
              <a:avLst/>
              <a:gdLst/>
              <a:ahLst/>
              <a:cxnLst/>
              <a:rect l="l" t="t" r="r" b="b"/>
              <a:pathLst>
                <a:path w="102234" h="198119">
                  <a:moveTo>
                    <a:pt x="101752" y="175260"/>
                  </a:moveTo>
                  <a:lnTo>
                    <a:pt x="24638" y="175260"/>
                  </a:lnTo>
                  <a:lnTo>
                    <a:pt x="24638" y="0"/>
                  </a:lnTo>
                  <a:lnTo>
                    <a:pt x="0" y="0"/>
                  </a:lnTo>
                  <a:lnTo>
                    <a:pt x="0" y="175260"/>
                  </a:lnTo>
                  <a:lnTo>
                    <a:pt x="0" y="198120"/>
                  </a:lnTo>
                  <a:lnTo>
                    <a:pt x="101752" y="198120"/>
                  </a:lnTo>
                  <a:lnTo>
                    <a:pt x="101752" y="175260"/>
                  </a:lnTo>
                  <a:close/>
                </a:path>
              </a:pathLst>
            </a:custGeom>
            <a:solidFill>
              <a:srgbClr val="231F20"/>
            </a:solidFill>
          </p:spPr>
          <p:txBody>
            <a:bodyPr wrap="square" lIns="0" tIns="0" rIns="0" bIns="0" rtlCol="0"/>
            <a:lstStyle/>
            <a:p>
              <a:endParaRPr/>
            </a:p>
          </p:txBody>
        </p:sp>
      </p:grpSp>
      <p:grpSp>
        <p:nvGrpSpPr>
          <p:cNvPr id="43" name="object 43"/>
          <p:cNvGrpSpPr/>
          <p:nvPr/>
        </p:nvGrpSpPr>
        <p:grpSpPr>
          <a:xfrm>
            <a:off x="7182472" y="2542082"/>
            <a:ext cx="901700" cy="201930"/>
            <a:chOff x="7182472" y="2542082"/>
            <a:chExt cx="901700" cy="201930"/>
          </a:xfrm>
        </p:grpSpPr>
        <p:pic>
          <p:nvPicPr>
            <p:cNvPr id="44" name="object 44"/>
            <p:cNvPicPr/>
            <p:nvPr/>
          </p:nvPicPr>
          <p:blipFill>
            <a:blip r:embed="rId25" cstate="print"/>
            <a:stretch>
              <a:fillRect/>
            </a:stretch>
          </p:blipFill>
          <p:spPr>
            <a:xfrm>
              <a:off x="7182472" y="2543644"/>
              <a:ext cx="125552" cy="198780"/>
            </a:xfrm>
            <a:prstGeom prst="rect">
              <a:avLst/>
            </a:prstGeom>
          </p:spPr>
        </p:pic>
        <p:sp>
          <p:nvSpPr>
            <p:cNvPr id="45" name="object 45"/>
            <p:cNvSpPr/>
            <p:nvPr/>
          </p:nvSpPr>
          <p:spPr>
            <a:xfrm>
              <a:off x="7341489" y="2543644"/>
              <a:ext cx="106680" cy="199390"/>
            </a:xfrm>
            <a:custGeom>
              <a:avLst/>
              <a:gdLst/>
              <a:ahLst/>
              <a:cxnLst/>
              <a:rect l="l" t="t" r="r" b="b"/>
              <a:pathLst>
                <a:path w="106679" h="199389">
                  <a:moveTo>
                    <a:pt x="106083" y="176530"/>
                  </a:moveTo>
                  <a:lnTo>
                    <a:pt x="24333" y="176530"/>
                  </a:lnTo>
                  <a:lnTo>
                    <a:pt x="24333" y="104140"/>
                  </a:lnTo>
                  <a:lnTo>
                    <a:pt x="92506" y="104140"/>
                  </a:lnTo>
                  <a:lnTo>
                    <a:pt x="92506" y="81280"/>
                  </a:lnTo>
                  <a:lnTo>
                    <a:pt x="24333" y="81280"/>
                  </a:lnTo>
                  <a:lnTo>
                    <a:pt x="24333" y="21590"/>
                  </a:lnTo>
                  <a:lnTo>
                    <a:pt x="99669" y="21590"/>
                  </a:lnTo>
                  <a:lnTo>
                    <a:pt x="99669" y="0"/>
                  </a:lnTo>
                  <a:lnTo>
                    <a:pt x="0" y="0"/>
                  </a:lnTo>
                  <a:lnTo>
                    <a:pt x="0" y="21590"/>
                  </a:lnTo>
                  <a:lnTo>
                    <a:pt x="0" y="81280"/>
                  </a:lnTo>
                  <a:lnTo>
                    <a:pt x="0" y="104140"/>
                  </a:lnTo>
                  <a:lnTo>
                    <a:pt x="0" y="176530"/>
                  </a:lnTo>
                  <a:lnTo>
                    <a:pt x="0" y="199390"/>
                  </a:lnTo>
                  <a:lnTo>
                    <a:pt x="106083" y="199390"/>
                  </a:lnTo>
                  <a:lnTo>
                    <a:pt x="106083" y="176530"/>
                  </a:lnTo>
                  <a:close/>
                </a:path>
              </a:pathLst>
            </a:custGeom>
            <a:solidFill>
              <a:srgbClr val="231F20"/>
            </a:solidFill>
          </p:spPr>
          <p:txBody>
            <a:bodyPr wrap="square" lIns="0" tIns="0" rIns="0" bIns="0" rtlCol="0"/>
            <a:lstStyle/>
            <a:p>
              <a:endParaRPr/>
            </a:p>
          </p:txBody>
        </p:sp>
        <p:pic>
          <p:nvPicPr>
            <p:cNvPr id="46" name="object 46"/>
            <p:cNvPicPr/>
            <p:nvPr/>
          </p:nvPicPr>
          <p:blipFill>
            <a:blip r:embed="rId26" cstate="print"/>
            <a:stretch>
              <a:fillRect/>
            </a:stretch>
          </p:blipFill>
          <p:spPr>
            <a:xfrm>
              <a:off x="7476071" y="2543886"/>
              <a:ext cx="122216" cy="198564"/>
            </a:xfrm>
            <a:prstGeom prst="rect">
              <a:avLst/>
            </a:prstGeom>
          </p:spPr>
        </p:pic>
        <p:sp>
          <p:nvSpPr>
            <p:cNvPr id="47" name="object 47"/>
            <p:cNvSpPr/>
            <p:nvPr/>
          </p:nvSpPr>
          <p:spPr>
            <a:xfrm>
              <a:off x="7629296" y="2544419"/>
              <a:ext cx="25400" cy="198755"/>
            </a:xfrm>
            <a:custGeom>
              <a:avLst/>
              <a:gdLst/>
              <a:ahLst/>
              <a:cxnLst/>
              <a:rect l="l" t="t" r="r" b="b"/>
              <a:pathLst>
                <a:path w="25400" h="198755">
                  <a:moveTo>
                    <a:pt x="24866" y="0"/>
                  </a:moveTo>
                  <a:lnTo>
                    <a:pt x="0" y="0"/>
                  </a:lnTo>
                  <a:lnTo>
                    <a:pt x="0" y="198310"/>
                  </a:lnTo>
                  <a:lnTo>
                    <a:pt x="24866" y="198310"/>
                  </a:lnTo>
                  <a:lnTo>
                    <a:pt x="24866" y="0"/>
                  </a:lnTo>
                  <a:close/>
                </a:path>
              </a:pathLst>
            </a:custGeom>
            <a:solidFill>
              <a:srgbClr val="231F20"/>
            </a:solidFill>
          </p:spPr>
          <p:txBody>
            <a:bodyPr wrap="square" lIns="0" tIns="0" rIns="0" bIns="0" rtlCol="0"/>
            <a:lstStyle/>
            <a:p>
              <a:endParaRPr/>
            </a:p>
          </p:txBody>
        </p:sp>
        <p:pic>
          <p:nvPicPr>
            <p:cNvPr id="48" name="object 48"/>
            <p:cNvPicPr/>
            <p:nvPr/>
          </p:nvPicPr>
          <p:blipFill>
            <a:blip r:embed="rId27" cstate="print"/>
            <a:stretch>
              <a:fillRect/>
            </a:stretch>
          </p:blipFill>
          <p:spPr>
            <a:xfrm>
              <a:off x="7685760" y="2542082"/>
              <a:ext cx="271424" cy="201663"/>
            </a:xfrm>
            <a:prstGeom prst="rect">
              <a:avLst/>
            </a:prstGeom>
          </p:spPr>
        </p:pic>
        <p:sp>
          <p:nvSpPr>
            <p:cNvPr id="49" name="object 49"/>
            <p:cNvSpPr/>
            <p:nvPr/>
          </p:nvSpPr>
          <p:spPr>
            <a:xfrm>
              <a:off x="7982052" y="2544317"/>
              <a:ext cx="102235" cy="198120"/>
            </a:xfrm>
            <a:custGeom>
              <a:avLst/>
              <a:gdLst/>
              <a:ahLst/>
              <a:cxnLst/>
              <a:rect l="l" t="t" r="r" b="b"/>
              <a:pathLst>
                <a:path w="102234" h="198119">
                  <a:moveTo>
                    <a:pt x="101701" y="175260"/>
                  </a:moveTo>
                  <a:lnTo>
                    <a:pt x="24587" y="175260"/>
                  </a:lnTo>
                  <a:lnTo>
                    <a:pt x="24587" y="0"/>
                  </a:lnTo>
                  <a:lnTo>
                    <a:pt x="0" y="0"/>
                  </a:lnTo>
                  <a:lnTo>
                    <a:pt x="0" y="175260"/>
                  </a:lnTo>
                  <a:lnTo>
                    <a:pt x="0" y="198120"/>
                  </a:lnTo>
                  <a:lnTo>
                    <a:pt x="101701" y="198120"/>
                  </a:lnTo>
                  <a:lnTo>
                    <a:pt x="101701" y="175260"/>
                  </a:lnTo>
                  <a:close/>
                </a:path>
              </a:pathLst>
            </a:custGeom>
            <a:solidFill>
              <a:srgbClr val="231F20"/>
            </a:solidFill>
          </p:spPr>
          <p:txBody>
            <a:bodyPr wrap="square" lIns="0" tIns="0" rIns="0" bIns="0" rtlCol="0"/>
            <a:lstStyle/>
            <a:p>
              <a:endParaRPr/>
            </a:p>
          </p:txBody>
        </p:sp>
      </p:grpSp>
      <p:grpSp>
        <p:nvGrpSpPr>
          <p:cNvPr id="50" name="object 50"/>
          <p:cNvGrpSpPr/>
          <p:nvPr/>
        </p:nvGrpSpPr>
        <p:grpSpPr>
          <a:xfrm>
            <a:off x="7179674" y="2850121"/>
            <a:ext cx="1657350" cy="203835"/>
            <a:chOff x="7179674" y="2850121"/>
            <a:chExt cx="1657350" cy="203835"/>
          </a:xfrm>
        </p:grpSpPr>
        <p:pic>
          <p:nvPicPr>
            <p:cNvPr id="51" name="object 51"/>
            <p:cNvPicPr/>
            <p:nvPr/>
          </p:nvPicPr>
          <p:blipFill>
            <a:blip r:embed="rId28" cstate="print"/>
            <a:stretch>
              <a:fillRect/>
            </a:stretch>
          </p:blipFill>
          <p:spPr>
            <a:xfrm>
              <a:off x="7179674" y="2850121"/>
              <a:ext cx="128075" cy="203200"/>
            </a:xfrm>
            <a:prstGeom prst="rect">
              <a:avLst/>
            </a:prstGeom>
          </p:spPr>
        </p:pic>
        <p:pic>
          <p:nvPicPr>
            <p:cNvPr id="52" name="object 52"/>
            <p:cNvPicPr/>
            <p:nvPr/>
          </p:nvPicPr>
          <p:blipFill>
            <a:blip r:embed="rId29" cstate="print"/>
            <a:stretch>
              <a:fillRect/>
            </a:stretch>
          </p:blipFill>
          <p:spPr>
            <a:xfrm>
              <a:off x="7339889" y="2852432"/>
              <a:ext cx="115074" cy="199339"/>
            </a:xfrm>
            <a:prstGeom prst="rect">
              <a:avLst/>
            </a:prstGeom>
          </p:spPr>
        </p:pic>
        <p:pic>
          <p:nvPicPr>
            <p:cNvPr id="53" name="object 53"/>
            <p:cNvPicPr/>
            <p:nvPr/>
          </p:nvPicPr>
          <p:blipFill>
            <a:blip r:embed="rId30" cstate="print"/>
            <a:stretch>
              <a:fillRect/>
            </a:stretch>
          </p:blipFill>
          <p:spPr>
            <a:xfrm>
              <a:off x="7476680" y="2850642"/>
              <a:ext cx="276021" cy="202933"/>
            </a:xfrm>
            <a:prstGeom prst="rect">
              <a:avLst/>
            </a:prstGeom>
          </p:spPr>
        </p:pic>
        <p:pic>
          <p:nvPicPr>
            <p:cNvPr id="54" name="object 54"/>
            <p:cNvPicPr/>
            <p:nvPr/>
          </p:nvPicPr>
          <p:blipFill>
            <a:blip r:embed="rId31" cstate="print"/>
            <a:stretch>
              <a:fillRect/>
            </a:stretch>
          </p:blipFill>
          <p:spPr>
            <a:xfrm>
              <a:off x="7777429" y="2852966"/>
              <a:ext cx="110655" cy="198539"/>
            </a:xfrm>
            <a:prstGeom prst="rect">
              <a:avLst/>
            </a:prstGeom>
          </p:spPr>
        </p:pic>
        <p:sp>
          <p:nvSpPr>
            <p:cNvPr id="55" name="object 55"/>
            <p:cNvSpPr/>
            <p:nvPr/>
          </p:nvSpPr>
          <p:spPr>
            <a:xfrm>
              <a:off x="7921472" y="2853474"/>
              <a:ext cx="25400" cy="198755"/>
            </a:xfrm>
            <a:custGeom>
              <a:avLst/>
              <a:gdLst/>
              <a:ahLst/>
              <a:cxnLst/>
              <a:rect l="l" t="t" r="r" b="b"/>
              <a:pathLst>
                <a:path w="25400" h="198755">
                  <a:moveTo>
                    <a:pt x="24841" y="0"/>
                  </a:moveTo>
                  <a:lnTo>
                    <a:pt x="0" y="0"/>
                  </a:lnTo>
                  <a:lnTo>
                    <a:pt x="0" y="198310"/>
                  </a:lnTo>
                  <a:lnTo>
                    <a:pt x="24841" y="198310"/>
                  </a:lnTo>
                  <a:lnTo>
                    <a:pt x="24841" y="0"/>
                  </a:lnTo>
                  <a:close/>
                </a:path>
              </a:pathLst>
            </a:custGeom>
            <a:solidFill>
              <a:srgbClr val="231F20"/>
            </a:solidFill>
          </p:spPr>
          <p:txBody>
            <a:bodyPr wrap="square" lIns="0" tIns="0" rIns="0" bIns="0" rtlCol="0"/>
            <a:lstStyle/>
            <a:p>
              <a:endParaRPr/>
            </a:p>
          </p:txBody>
        </p:sp>
        <p:pic>
          <p:nvPicPr>
            <p:cNvPr id="56" name="object 56"/>
            <p:cNvPicPr/>
            <p:nvPr/>
          </p:nvPicPr>
          <p:blipFill>
            <a:blip r:embed="rId32" cstate="print"/>
            <a:stretch>
              <a:fillRect/>
            </a:stretch>
          </p:blipFill>
          <p:spPr>
            <a:xfrm>
              <a:off x="7971561" y="2852699"/>
              <a:ext cx="361759" cy="199212"/>
            </a:xfrm>
            <a:prstGeom prst="rect">
              <a:avLst/>
            </a:prstGeom>
          </p:spPr>
        </p:pic>
        <p:sp>
          <p:nvSpPr>
            <p:cNvPr id="57" name="object 57"/>
            <p:cNvSpPr/>
            <p:nvPr/>
          </p:nvSpPr>
          <p:spPr>
            <a:xfrm>
              <a:off x="8357946" y="2853474"/>
              <a:ext cx="25400" cy="198755"/>
            </a:xfrm>
            <a:custGeom>
              <a:avLst/>
              <a:gdLst/>
              <a:ahLst/>
              <a:cxnLst/>
              <a:rect l="l" t="t" r="r" b="b"/>
              <a:pathLst>
                <a:path w="25400" h="198755">
                  <a:moveTo>
                    <a:pt x="24841" y="0"/>
                  </a:moveTo>
                  <a:lnTo>
                    <a:pt x="0" y="0"/>
                  </a:lnTo>
                  <a:lnTo>
                    <a:pt x="0" y="198310"/>
                  </a:lnTo>
                  <a:lnTo>
                    <a:pt x="24841" y="198310"/>
                  </a:lnTo>
                  <a:lnTo>
                    <a:pt x="24841" y="0"/>
                  </a:lnTo>
                  <a:close/>
                </a:path>
              </a:pathLst>
            </a:custGeom>
            <a:solidFill>
              <a:srgbClr val="231F20"/>
            </a:solidFill>
          </p:spPr>
          <p:txBody>
            <a:bodyPr wrap="square" lIns="0" tIns="0" rIns="0" bIns="0" rtlCol="0"/>
            <a:lstStyle/>
            <a:p>
              <a:endParaRPr/>
            </a:p>
          </p:txBody>
        </p:sp>
        <p:pic>
          <p:nvPicPr>
            <p:cNvPr id="58" name="object 58"/>
            <p:cNvPicPr/>
            <p:nvPr/>
          </p:nvPicPr>
          <p:blipFill>
            <a:blip r:embed="rId33" cstate="print"/>
            <a:stretch>
              <a:fillRect/>
            </a:stretch>
          </p:blipFill>
          <p:spPr>
            <a:xfrm>
              <a:off x="8414393" y="2850121"/>
              <a:ext cx="128075" cy="203200"/>
            </a:xfrm>
            <a:prstGeom prst="rect">
              <a:avLst/>
            </a:prstGeom>
          </p:spPr>
        </p:pic>
        <p:pic>
          <p:nvPicPr>
            <p:cNvPr id="59" name="object 59"/>
            <p:cNvPicPr/>
            <p:nvPr/>
          </p:nvPicPr>
          <p:blipFill>
            <a:blip r:embed="rId34" cstate="print"/>
            <a:stretch>
              <a:fillRect/>
            </a:stretch>
          </p:blipFill>
          <p:spPr>
            <a:xfrm>
              <a:off x="8574494" y="2852966"/>
              <a:ext cx="110705" cy="198539"/>
            </a:xfrm>
            <a:prstGeom prst="rect">
              <a:avLst/>
            </a:prstGeom>
          </p:spPr>
        </p:pic>
        <p:pic>
          <p:nvPicPr>
            <p:cNvPr id="60" name="object 60"/>
            <p:cNvPicPr/>
            <p:nvPr/>
          </p:nvPicPr>
          <p:blipFill>
            <a:blip r:embed="rId35" cstate="print"/>
            <a:stretch>
              <a:fillRect/>
            </a:stretch>
          </p:blipFill>
          <p:spPr>
            <a:xfrm>
              <a:off x="8714321" y="2850908"/>
              <a:ext cx="122466" cy="201637"/>
            </a:xfrm>
            <a:prstGeom prst="rect">
              <a:avLst/>
            </a:prstGeom>
          </p:spPr>
        </p:pic>
      </p:grpSp>
      <p:sp>
        <p:nvSpPr>
          <p:cNvPr id="61" name="object 61"/>
          <p:cNvSpPr txBox="1"/>
          <p:nvPr/>
        </p:nvSpPr>
        <p:spPr>
          <a:xfrm>
            <a:off x="1567433" y="3854061"/>
            <a:ext cx="7620634" cy="1035050"/>
          </a:xfrm>
          <a:prstGeom prst="rect">
            <a:avLst/>
          </a:prstGeom>
        </p:spPr>
        <p:txBody>
          <a:bodyPr vert="horz" wrap="square" lIns="0" tIns="12065" rIns="0" bIns="0" rtlCol="0">
            <a:spAutoFit/>
          </a:bodyPr>
          <a:lstStyle/>
          <a:p>
            <a:pPr marL="67310" marR="5080" indent="-55244">
              <a:lnSpc>
                <a:spcPct val="100299"/>
              </a:lnSpc>
              <a:spcBef>
                <a:spcPts val="95"/>
              </a:spcBef>
              <a:tabLst>
                <a:tab pos="964565" algn="l"/>
                <a:tab pos="2151380" algn="l"/>
                <a:tab pos="3907790" algn="l"/>
                <a:tab pos="4953635" algn="l"/>
                <a:tab pos="5148580" algn="l"/>
                <a:tab pos="6171565" algn="l"/>
              </a:tabLst>
            </a:pPr>
            <a:r>
              <a:rPr sz="3300" spc="85" dirty="0">
                <a:solidFill>
                  <a:srgbClr val="006DAC"/>
                </a:solidFill>
                <a:latin typeface="Arial"/>
                <a:cs typeface="Arial"/>
              </a:rPr>
              <a:t>WE</a:t>
            </a:r>
            <a:r>
              <a:rPr sz="3300" dirty="0">
                <a:solidFill>
                  <a:srgbClr val="006DAC"/>
                </a:solidFill>
                <a:latin typeface="Arial"/>
                <a:cs typeface="Arial"/>
              </a:rPr>
              <a:t>	</a:t>
            </a:r>
            <a:r>
              <a:rPr sz="3300" spc="165" dirty="0">
                <a:solidFill>
                  <a:srgbClr val="006DAC"/>
                </a:solidFill>
                <a:latin typeface="Arial"/>
                <a:cs typeface="Arial"/>
              </a:rPr>
              <a:t>ARE</a:t>
            </a:r>
            <a:r>
              <a:rPr sz="3300" dirty="0">
                <a:solidFill>
                  <a:srgbClr val="006DAC"/>
                </a:solidFill>
                <a:latin typeface="Arial"/>
                <a:cs typeface="Arial"/>
              </a:rPr>
              <a:t>	</a:t>
            </a:r>
            <a:r>
              <a:rPr sz="3300" spc="145" dirty="0">
                <a:solidFill>
                  <a:srgbClr val="006DAC"/>
                </a:solidFill>
                <a:latin typeface="Arial"/>
                <a:cs typeface="Arial"/>
              </a:rPr>
              <a:t>GR</a:t>
            </a:r>
            <a:r>
              <a:rPr sz="3300" spc="-420" dirty="0">
                <a:solidFill>
                  <a:srgbClr val="006DAC"/>
                </a:solidFill>
                <a:latin typeface="Arial"/>
                <a:cs typeface="Arial"/>
              </a:rPr>
              <a:t> </a:t>
            </a:r>
            <a:r>
              <a:rPr sz="3300" spc="270" dirty="0">
                <a:solidFill>
                  <a:srgbClr val="006DAC"/>
                </a:solidFill>
                <a:latin typeface="Arial"/>
                <a:cs typeface="Arial"/>
              </a:rPr>
              <a:t>ATEFUL</a:t>
            </a:r>
            <a:r>
              <a:rPr sz="3300" dirty="0">
                <a:solidFill>
                  <a:srgbClr val="006DAC"/>
                </a:solidFill>
                <a:latin typeface="Arial"/>
                <a:cs typeface="Arial"/>
              </a:rPr>
              <a:t>	</a:t>
            </a:r>
            <a:r>
              <a:rPr sz="3300" spc="210" dirty="0">
                <a:solidFill>
                  <a:srgbClr val="006DAC"/>
                </a:solidFill>
                <a:latin typeface="Arial"/>
                <a:cs typeface="Arial"/>
              </a:rPr>
              <a:t>FOR</a:t>
            </a:r>
            <a:r>
              <a:rPr sz="3300" dirty="0">
                <a:solidFill>
                  <a:srgbClr val="006DAC"/>
                </a:solidFill>
                <a:latin typeface="Arial"/>
                <a:cs typeface="Arial"/>
              </a:rPr>
              <a:t>	</a:t>
            </a:r>
            <a:r>
              <a:rPr sz="3300" spc="275" dirty="0">
                <a:solidFill>
                  <a:srgbClr val="006DAC"/>
                </a:solidFill>
                <a:latin typeface="Arial"/>
                <a:cs typeface="Arial"/>
              </a:rPr>
              <a:t>YOUR </a:t>
            </a:r>
            <a:r>
              <a:rPr sz="3300" spc="315" dirty="0">
                <a:solidFill>
                  <a:srgbClr val="006DAC"/>
                </a:solidFill>
                <a:latin typeface="Arial"/>
                <a:cs typeface="Arial"/>
              </a:rPr>
              <a:t>COOPER</a:t>
            </a:r>
            <a:r>
              <a:rPr sz="3300" spc="-415" dirty="0">
                <a:solidFill>
                  <a:srgbClr val="006DAC"/>
                </a:solidFill>
                <a:latin typeface="Arial"/>
                <a:cs typeface="Arial"/>
              </a:rPr>
              <a:t> </a:t>
            </a:r>
            <a:r>
              <a:rPr sz="3300" spc="250" dirty="0">
                <a:solidFill>
                  <a:srgbClr val="006DAC"/>
                </a:solidFill>
                <a:latin typeface="Arial"/>
                <a:cs typeface="Arial"/>
              </a:rPr>
              <a:t>ATION</a:t>
            </a:r>
            <a:r>
              <a:rPr sz="3300" dirty="0">
                <a:solidFill>
                  <a:srgbClr val="006DAC"/>
                </a:solidFill>
                <a:latin typeface="Arial"/>
                <a:cs typeface="Arial"/>
              </a:rPr>
              <a:t>	</a:t>
            </a:r>
            <a:r>
              <a:rPr sz="3300" spc="254" dirty="0">
                <a:solidFill>
                  <a:srgbClr val="006DAC"/>
                </a:solidFill>
                <a:latin typeface="Arial"/>
                <a:cs typeface="Arial"/>
              </a:rPr>
              <a:t>AND</a:t>
            </a:r>
            <a:r>
              <a:rPr sz="3300" dirty="0">
                <a:solidFill>
                  <a:srgbClr val="006DAC"/>
                </a:solidFill>
                <a:latin typeface="Arial"/>
                <a:cs typeface="Arial"/>
              </a:rPr>
              <a:t>		</a:t>
            </a:r>
            <a:r>
              <a:rPr sz="3300" spc="340" dirty="0">
                <a:solidFill>
                  <a:srgbClr val="006DAC"/>
                </a:solidFill>
                <a:latin typeface="Arial"/>
                <a:cs typeface="Arial"/>
              </a:rPr>
              <a:t>SUPPOR</a:t>
            </a:r>
            <a:r>
              <a:rPr sz="3300" spc="-465" dirty="0">
                <a:solidFill>
                  <a:srgbClr val="006DAC"/>
                </a:solidFill>
                <a:latin typeface="Arial"/>
                <a:cs typeface="Arial"/>
              </a:rPr>
              <a:t> </a:t>
            </a:r>
            <a:r>
              <a:rPr sz="3300" spc="-50" dirty="0">
                <a:solidFill>
                  <a:srgbClr val="006DAC"/>
                </a:solidFill>
                <a:latin typeface="Arial"/>
                <a:cs typeface="Arial"/>
              </a:rPr>
              <a:t>T</a:t>
            </a:r>
            <a:endParaRPr sz="3300" dirty="0">
              <a:latin typeface="Arial"/>
              <a:cs typeface="Arial"/>
            </a:endParaRPr>
          </a:p>
        </p:txBody>
      </p:sp>
      <p:pic>
        <p:nvPicPr>
          <p:cNvPr id="62" name="object 62"/>
          <p:cNvPicPr/>
          <p:nvPr/>
        </p:nvPicPr>
        <p:blipFill>
          <a:blip r:embed="rId36" cstate="print"/>
          <a:stretch>
            <a:fillRect/>
          </a:stretch>
        </p:blipFill>
        <p:spPr>
          <a:xfrm>
            <a:off x="1909216" y="1514741"/>
            <a:ext cx="1733791" cy="17242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29343" y="718717"/>
            <a:ext cx="353695" cy="320040"/>
          </a:xfrm>
          <a:prstGeom prst="rect">
            <a:avLst/>
          </a:prstGeom>
        </p:spPr>
        <p:txBody>
          <a:bodyPr vert="horz" wrap="square" lIns="0" tIns="16510" rIns="0" bIns="0" rtlCol="0">
            <a:spAutoFit/>
          </a:bodyPr>
          <a:lstStyle/>
          <a:p>
            <a:pPr marL="12700">
              <a:lnSpc>
                <a:spcPct val="100000"/>
              </a:lnSpc>
              <a:spcBef>
                <a:spcPts val="130"/>
              </a:spcBef>
            </a:pPr>
            <a:r>
              <a:rPr sz="1900" b="1" spc="195" dirty="0">
                <a:solidFill>
                  <a:srgbClr val="FFFFFF"/>
                </a:solidFill>
                <a:latin typeface="Arial"/>
                <a:cs typeface="Arial"/>
              </a:rPr>
              <a:t>10</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grpSp>
        <p:nvGrpSpPr>
          <p:cNvPr id="11" name="object 11"/>
          <p:cNvGrpSpPr/>
          <p:nvPr/>
        </p:nvGrpSpPr>
        <p:grpSpPr>
          <a:xfrm>
            <a:off x="0" y="1421917"/>
            <a:ext cx="10692130" cy="4820856"/>
            <a:chOff x="0" y="1421917"/>
            <a:chExt cx="10692130" cy="4820856"/>
          </a:xfrm>
        </p:grpSpPr>
        <p:sp>
          <p:nvSpPr>
            <p:cNvPr id="12" name="object 12"/>
            <p:cNvSpPr/>
            <p:nvPr/>
          </p:nvSpPr>
          <p:spPr>
            <a:xfrm>
              <a:off x="0" y="2600147"/>
              <a:ext cx="10692130" cy="2628900"/>
            </a:xfrm>
            <a:custGeom>
              <a:avLst/>
              <a:gdLst/>
              <a:ahLst/>
              <a:cxnLst/>
              <a:rect l="l" t="t" r="r" b="b"/>
              <a:pathLst>
                <a:path w="10692130" h="2628900">
                  <a:moveTo>
                    <a:pt x="10644012" y="0"/>
                  </a:moveTo>
                  <a:lnTo>
                    <a:pt x="0" y="0"/>
                  </a:lnTo>
                  <a:lnTo>
                    <a:pt x="0" y="2628595"/>
                  </a:lnTo>
                  <a:lnTo>
                    <a:pt x="10644012" y="2628595"/>
                  </a:lnTo>
                  <a:lnTo>
                    <a:pt x="10689962" y="2625503"/>
                  </a:lnTo>
                  <a:lnTo>
                    <a:pt x="10692003" y="2625086"/>
                  </a:lnTo>
                  <a:lnTo>
                    <a:pt x="10692003" y="3508"/>
                  </a:lnTo>
                  <a:lnTo>
                    <a:pt x="10689962" y="3091"/>
                  </a:lnTo>
                  <a:lnTo>
                    <a:pt x="10644012" y="0"/>
                  </a:lnTo>
                  <a:close/>
                </a:path>
              </a:pathLst>
            </a:custGeom>
            <a:solidFill>
              <a:srgbClr val="FEBF48"/>
            </a:solidFill>
          </p:spPr>
          <p:txBody>
            <a:bodyPr wrap="square" lIns="0" tIns="0" rIns="0" bIns="0" rtlCol="0"/>
            <a:lstStyle/>
            <a:p>
              <a:endParaRPr/>
            </a:p>
          </p:txBody>
        </p:sp>
        <p:sp>
          <p:nvSpPr>
            <p:cNvPr id="13" name="object 13"/>
            <p:cNvSpPr/>
            <p:nvPr/>
          </p:nvSpPr>
          <p:spPr>
            <a:xfrm>
              <a:off x="0" y="2600147"/>
              <a:ext cx="10692130" cy="2628900"/>
            </a:xfrm>
            <a:custGeom>
              <a:avLst/>
              <a:gdLst/>
              <a:ahLst/>
              <a:cxnLst/>
              <a:rect l="l" t="t" r="r" b="b"/>
              <a:pathLst>
                <a:path w="10692130" h="2628900">
                  <a:moveTo>
                    <a:pt x="0" y="2628595"/>
                  </a:moveTo>
                  <a:lnTo>
                    <a:pt x="10644012" y="2628595"/>
                  </a:lnTo>
                  <a:lnTo>
                    <a:pt x="10689962" y="2625503"/>
                  </a:lnTo>
                  <a:lnTo>
                    <a:pt x="10692003" y="2625086"/>
                  </a:lnTo>
                </a:path>
                <a:path w="10692130" h="2628900">
                  <a:moveTo>
                    <a:pt x="10692003" y="3508"/>
                  </a:moveTo>
                  <a:lnTo>
                    <a:pt x="10689962" y="3091"/>
                  </a:lnTo>
                  <a:lnTo>
                    <a:pt x="10644012" y="0"/>
                  </a:lnTo>
                  <a:lnTo>
                    <a:pt x="0" y="0"/>
                  </a:lnTo>
                </a:path>
              </a:pathLst>
            </a:custGeom>
            <a:ln w="12700">
              <a:solidFill>
                <a:srgbClr val="FFFFFF"/>
              </a:solidFill>
            </a:ln>
          </p:spPr>
          <p:txBody>
            <a:bodyPr wrap="square" lIns="0" tIns="0" rIns="0" bIns="0" rtlCol="0"/>
            <a:lstStyle/>
            <a:p>
              <a:endParaRPr/>
            </a:p>
          </p:txBody>
        </p:sp>
        <p:pic>
          <p:nvPicPr>
            <p:cNvPr id="14" name="object 14"/>
            <p:cNvPicPr/>
            <p:nvPr/>
          </p:nvPicPr>
          <p:blipFill>
            <a:blip r:embed="rId5" cstate="print"/>
            <a:stretch>
              <a:fillRect/>
            </a:stretch>
          </p:blipFill>
          <p:spPr>
            <a:xfrm>
              <a:off x="6044450" y="1421917"/>
              <a:ext cx="4175988" cy="2343734"/>
            </a:xfrm>
            <a:prstGeom prst="rect">
              <a:avLst/>
            </a:prstGeom>
          </p:spPr>
        </p:pic>
        <p:sp>
          <p:nvSpPr>
            <p:cNvPr id="15" name="object 15"/>
            <p:cNvSpPr/>
            <p:nvPr/>
          </p:nvSpPr>
          <p:spPr>
            <a:xfrm>
              <a:off x="6044450" y="1421930"/>
              <a:ext cx="4176395" cy="2343785"/>
            </a:xfrm>
            <a:custGeom>
              <a:avLst/>
              <a:gdLst/>
              <a:ahLst/>
              <a:cxnLst/>
              <a:rect l="l" t="t" r="r" b="b"/>
              <a:pathLst>
                <a:path w="4176395" h="2343785">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2019731"/>
                  </a:lnTo>
                  <a:lnTo>
                    <a:pt x="3512" y="2067610"/>
                  </a:lnTo>
                  <a:lnTo>
                    <a:pt x="13717" y="2113308"/>
                  </a:lnTo>
                  <a:lnTo>
                    <a:pt x="30113" y="2156323"/>
                  </a:lnTo>
                  <a:lnTo>
                    <a:pt x="52198" y="2196155"/>
                  </a:lnTo>
                  <a:lnTo>
                    <a:pt x="79471" y="2232301"/>
                  </a:lnTo>
                  <a:lnTo>
                    <a:pt x="111432" y="2264262"/>
                  </a:lnTo>
                  <a:lnTo>
                    <a:pt x="147579" y="2291535"/>
                  </a:lnTo>
                  <a:lnTo>
                    <a:pt x="187410" y="2313620"/>
                  </a:lnTo>
                  <a:lnTo>
                    <a:pt x="230425" y="2330016"/>
                  </a:lnTo>
                  <a:lnTo>
                    <a:pt x="276123" y="2340221"/>
                  </a:lnTo>
                  <a:lnTo>
                    <a:pt x="324002" y="2343734"/>
                  </a:lnTo>
                  <a:lnTo>
                    <a:pt x="3851998" y="2343734"/>
                  </a:lnTo>
                  <a:lnTo>
                    <a:pt x="3899877" y="2340221"/>
                  </a:lnTo>
                  <a:lnTo>
                    <a:pt x="3945575" y="2330016"/>
                  </a:lnTo>
                  <a:lnTo>
                    <a:pt x="3988590" y="2313620"/>
                  </a:lnTo>
                  <a:lnTo>
                    <a:pt x="4028422" y="2291535"/>
                  </a:lnTo>
                  <a:lnTo>
                    <a:pt x="4064568" y="2264262"/>
                  </a:lnTo>
                  <a:lnTo>
                    <a:pt x="4096529" y="2232301"/>
                  </a:lnTo>
                  <a:lnTo>
                    <a:pt x="4123802" y="2196155"/>
                  </a:lnTo>
                  <a:lnTo>
                    <a:pt x="4145887" y="2156323"/>
                  </a:lnTo>
                  <a:lnTo>
                    <a:pt x="4162283" y="2113308"/>
                  </a:lnTo>
                  <a:lnTo>
                    <a:pt x="4172488" y="2067610"/>
                  </a:lnTo>
                  <a:lnTo>
                    <a:pt x="4176001" y="2019731"/>
                  </a:lnTo>
                  <a:lnTo>
                    <a:pt x="4176001" y="324002"/>
                  </a:lnTo>
                  <a:lnTo>
                    <a:pt x="4172488" y="276123"/>
                  </a:lnTo>
                  <a:lnTo>
                    <a:pt x="4162283" y="230425"/>
                  </a:lnTo>
                  <a:lnTo>
                    <a:pt x="4145887" y="187410"/>
                  </a:lnTo>
                  <a:lnTo>
                    <a:pt x="4123802" y="147579"/>
                  </a:lnTo>
                  <a:lnTo>
                    <a:pt x="4096529" y="111432"/>
                  </a:lnTo>
                  <a:lnTo>
                    <a:pt x="4064568" y="79471"/>
                  </a:lnTo>
                  <a:lnTo>
                    <a:pt x="4028422" y="52198"/>
                  </a:lnTo>
                  <a:lnTo>
                    <a:pt x="3988590" y="30113"/>
                  </a:lnTo>
                  <a:lnTo>
                    <a:pt x="3945575" y="13717"/>
                  </a:lnTo>
                  <a:lnTo>
                    <a:pt x="3899877" y="3512"/>
                  </a:lnTo>
                  <a:lnTo>
                    <a:pt x="3851998" y="0"/>
                  </a:lnTo>
                  <a:lnTo>
                    <a:pt x="324002" y="0"/>
                  </a:lnTo>
                  <a:close/>
                </a:path>
              </a:pathLst>
            </a:custGeom>
            <a:ln w="12700">
              <a:solidFill>
                <a:srgbClr val="FFFFFF"/>
              </a:solidFill>
            </a:ln>
          </p:spPr>
          <p:txBody>
            <a:bodyPr wrap="square" lIns="0" tIns="0" rIns="0" bIns="0" rtlCol="0"/>
            <a:lstStyle/>
            <a:p>
              <a:endParaRPr/>
            </a:p>
          </p:txBody>
        </p:sp>
        <p:pic>
          <p:nvPicPr>
            <p:cNvPr id="16" name="object 16"/>
            <p:cNvPicPr/>
            <p:nvPr/>
          </p:nvPicPr>
          <p:blipFill>
            <a:blip r:embed="rId6" cstate="print"/>
            <a:stretch>
              <a:fillRect/>
            </a:stretch>
          </p:blipFill>
          <p:spPr>
            <a:xfrm>
              <a:off x="484581" y="1791588"/>
              <a:ext cx="4175988" cy="3184829"/>
            </a:xfrm>
            <a:prstGeom prst="rect">
              <a:avLst/>
            </a:prstGeom>
          </p:spPr>
        </p:pic>
        <p:sp>
          <p:nvSpPr>
            <p:cNvPr id="17" name="object 17"/>
            <p:cNvSpPr/>
            <p:nvPr/>
          </p:nvSpPr>
          <p:spPr>
            <a:xfrm>
              <a:off x="484573" y="1791588"/>
              <a:ext cx="4176395" cy="3185160"/>
            </a:xfrm>
            <a:custGeom>
              <a:avLst/>
              <a:gdLst/>
              <a:ahLst/>
              <a:cxnLst/>
              <a:rect l="l" t="t" r="r" b="b"/>
              <a:pathLst>
                <a:path w="4176395" h="3185160">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2860840"/>
                  </a:lnTo>
                  <a:lnTo>
                    <a:pt x="3512" y="2908716"/>
                  </a:lnTo>
                  <a:lnTo>
                    <a:pt x="13717" y="2954412"/>
                  </a:lnTo>
                  <a:lnTo>
                    <a:pt x="30113" y="2997426"/>
                  </a:lnTo>
                  <a:lnTo>
                    <a:pt x="52198" y="3037257"/>
                  </a:lnTo>
                  <a:lnTo>
                    <a:pt x="79471" y="3073404"/>
                  </a:lnTo>
                  <a:lnTo>
                    <a:pt x="111432" y="3105366"/>
                  </a:lnTo>
                  <a:lnTo>
                    <a:pt x="147579" y="3132640"/>
                  </a:lnTo>
                  <a:lnTo>
                    <a:pt x="187410" y="3154727"/>
                  </a:lnTo>
                  <a:lnTo>
                    <a:pt x="230425" y="3171123"/>
                  </a:lnTo>
                  <a:lnTo>
                    <a:pt x="276123" y="3181329"/>
                  </a:lnTo>
                  <a:lnTo>
                    <a:pt x="324002" y="3184842"/>
                  </a:lnTo>
                  <a:lnTo>
                    <a:pt x="3851998" y="3184842"/>
                  </a:lnTo>
                  <a:lnTo>
                    <a:pt x="3899877" y="3181329"/>
                  </a:lnTo>
                  <a:lnTo>
                    <a:pt x="3945575" y="3171123"/>
                  </a:lnTo>
                  <a:lnTo>
                    <a:pt x="3988590" y="3154727"/>
                  </a:lnTo>
                  <a:lnTo>
                    <a:pt x="4028422" y="3132640"/>
                  </a:lnTo>
                  <a:lnTo>
                    <a:pt x="4064568" y="3105366"/>
                  </a:lnTo>
                  <a:lnTo>
                    <a:pt x="4096529" y="3073404"/>
                  </a:lnTo>
                  <a:lnTo>
                    <a:pt x="4123802" y="3037257"/>
                  </a:lnTo>
                  <a:lnTo>
                    <a:pt x="4145887" y="2997426"/>
                  </a:lnTo>
                  <a:lnTo>
                    <a:pt x="4162283" y="2954412"/>
                  </a:lnTo>
                  <a:lnTo>
                    <a:pt x="4172488" y="2908716"/>
                  </a:lnTo>
                  <a:lnTo>
                    <a:pt x="4176001" y="2860840"/>
                  </a:lnTo>
                  <a:lnTo>
                    <a:pt x="4176001" y="324002"/>
                  </a:lnTo>
                  <a:lnTo>
                    <a:pt x="4172488" y="276123"/>
                  </a:lnTo>
                  <a:lnTo>
                    <a:pt x="4162283" y="230425"/>
                  </a:lnTo>
                  <a:lnTo>
                    <a:pt x="4145887" y="187410"/>
                  </a:lnTo>
                  <a:lnTo>
                    <a:pt x="4123802" y="147579"/>
                  </a:lnTo>
                  <a:lnTo>
                    <a:pt x="4096529" y="111432"/>
                  </a:lnTo>
                  <a:lnTo>
                    <a:pt x="4064568" y="79471"/>
                  </a:lnTo>
                  <a:lnTo>
                    <a:pt x="4028422" y="52198"/>
                  </a:lnTo>
                  <a:lnTo>
                    <a:pt x="3988590" y="30113"/>
                  </a:lnTo>
                  <a:lnTo>
                    <a:pt x="3945575" y="13717"/>
                  </a:lnTo>
                  <a:lnTo>
                    <a:pt x="3899877" y="3512"/>
                  </a:lnTo>
                  <a:lnTo>
                    <a:pt x="3851998" y="0"/>
                  </a:lnTo>
                  <a:lnTo>
                    <a:pt x="324002" y="0"/>
                  </a:lnTo>
                  <a:close/>
                </a:path>
              </a:pathLst>
            </a:custGeom>
            <a:ln w="12700">
              <a:solidFill>
                <a:srgbClr val="FFFFFF"/>
              </a:solidFill>
            </a:ln>
          </p:spPr>
          <p:txBody>
            <a:bodyPr wrap="square" lIns="0" tIns="0" rIns="0" bIns="0" rtlCol="0"/>
            <a:lstStyle/>
            <a:p>
              <a:endParaRPr/>
            </a:p>
          </p:txBody>
        </p:sp>
        <p:sp>
          <p:nvSpPr>
            <p:cNvPr id="18" name="object 18"/>
            <p:cNvSpPr/>
            <p:nvPr/>
          </p:nvSpPr>
          <p:spPr>
            <a:xfrm>
              <a:off x="4276216" y="5199532"/>
              <a:ext cx="2143125" cy="1043241"/>
            </a:xfrm>
            <a:custGeom>
              <a:avLst/>
              <a:gdLst/>
              <a:ahLst/>
              <a:cxnLst/>
              <a:rect l="l" t="t" r="r" b="b"/>
              <a:pathLst>
                <a:path w="2143125" h="1456054">
                  <a:moveTo>
                    <a:pt x="2142934" y="0"/>
                  </a:moveTo>
                  <a:lnTo>
                    <a:pt x="0" y="0"/>
                  </a:lnTo>
                  <a:lnTo>
                    <a:pt x="0" y="1455534"/>
                  </a:lnTo>
                  <a:lnTo>
                    <a:pt x="2142934" y="1455534"/>
                  </a:lnTo>
                  <a:lnTo>
                    <a:pt x="2142934" y="0"/>
                  </a:lnTo>
                  <a:close/>
                </a:path>
              </a:pathLst>
            </a:custGeom>
            <a:solidFill>
              <a:srgbClr val="FFFFFF"/>
            </a:solidFill>
          </p:spPr>
          <p:txBody>
            <a:bodyPr wrap="square" lIns="0" tIns="0" rIns="0" bIns="0" rtlCol="0"/>
            <a:lstStyle/>
            <a:p>
              <a:endParaRPr/>
            </a:p>
          </p:txBody>
        </p:sp>
      </p:grpSp>
      <p:sp>
        <p:nvSpPr>
          <p:cNvPr id="34" name="object 34"/>
          <p:cNvSpPr txBox="1"/>
          <p:nvPr/>
        </p:nvSpPr>
        <p:spPr>
          <a:xfrm>
            <a:off x="774700" y="5543254"/>
            <a:ext cx="8534400" cy="1676228"/>
          </a:xfrm>
          <a:prstGeom prst="rect">
            <a:avLst/>
          </a:prstGeom>
        </p:spPr>
        <p:txBody>
          <a:bodyPr vert="horz" wrap="square" lIns="0" tIns="12700" rIns="0" bIns="0" rtlCol="0">
            <a:spAutoFit/>
          </a:bodyPr>
          <a:lstStyle/>
          <a:p>
            <a:pPr marL="12700" marR="5080">
              <a:lnSpc>
                <a:spcPct val="114599"/>
              </a:lnSpc>
              <a:spcBef>
                <a:spcPts val="100"/>
              </a:spcBef>
            </a:pPr>
            <a:r>
              <a:rPr sz="2400" spc="-195" dirty="0">
                <a:solidFill>
                  <a:srgbClr val="D2232A"/>
                </a:solidFill>
                <a:latin typeface="Verdana"/>
                <a:cs typeface="Verdana"/>
              </a:rPr>
              <a:t>The</a:t>
            </a:r>
            <a:r>
              <a:rPr sz="2400" spc="-135" dirty="0">
                <a:solidFill>
                  <a:srgbClr val="D2232A"/>
                </a:solidFill>
                <a:latin typeface="Verdana"/>
                <a:cs typeface="Verdana"/>
              </a:rPr>
              <a:t> </a:t>
            </a:r>
            <a:r>
              <a:rPr sz="2400" spc="-110" dirty="0">
                <a:solidFill>
                  <a:srgbClr val="D2232A"/>
                </a:solidFill>
                <a:latin typeface="Verdana"/>
                <a:cs typeface="Verdana"/>
              </a:rPr>
              <a:t>establishment</a:t>
            </a:r>
            <a:r>
              <a:rPr sz="2400" spc="-130" dirty="0">
                <a:solidFill>
                  <a:srgbClr val="D2232A"/>
                </a:solidFill>
                <a:latin typeface="Verdana"/>
                <a:cs typeface="Verdana"/>
              </a:rPr>
              <a:t> </a:t>
            </a:r>
            <a:r>
              <a:rPr sz="2400" spc="-100" dirty="0">
                <a:solidFill>
                  <a:srgbClr val="D2232A"/>
                </a:solidFill>
                <a:latin typeface="Verdana"/>
                <a:cs typeface="Verdana"/>
              </a:rPr>
              <a:t>of</a:t>
            </a:r>
            <a:r>
              <a:rPr sz="2400" spc="-170" dirty="0">
                <a:solidFill>
                  <a:srgbClr val="D2232A"/>
                </a:solidFill>
                <a:latin typeface="Verdana"/>
                <a:cs typeface="Verdana"/>
              </a:rPr>
              <a:t> </a:t>
            </a:r>
            <a:r>
              <a:rPr sz="2400" spc="-135" dirty="0">
                <a:solidFill>
                  <a:srgbClr val="D2232A"/>
                </a:solidFill>
                <a:latin typeface="Verdana"/>
                <a:cs typeface="Verdana"/>
              </a:rPr>
              <a:t>a</a:t>
            </a:r>
            <a:r>
              <a:rPr sz="2400" spc="-130" dirty="0">
                <a:solidFill>
                  <a:srgbClr val="D2232A"/>
                </a:solidFill>
                <a:latin typeface="Verdana"/>
                <a:cs typeface="Verdana"/>
              </a:rPr>
              <a:t> </a:t>
            </a:r>
            <a:r>
              <a:rPr sz="2400" spc="-45" dirty="0">
                <a:solidFill>
                  <a:srgbClr val="D2232A"/>
                </a:solidFill>
                <a:latin typeface="Verdana"/>
                <a:cs typeface="Verdana"/>
              </a:rPr>
              <a:t>mod</a:t>
            </a:r>
            <a:r>
              <a:rPr sz="2400" spc="-114" dirty="0">
                <a:solidFill>
                  <a:srgbClr val="D2232A"/>
                </a:solidFill>
                <a:latin typeface="Verdana"/>
                <a:cs typeface="Verdana"/>
              </a:rPr>
              <a:t>ern</a:t>
            </a:r>
            <a:r>
              <a:rPr sz="2400" spc="-100" dirty="0">
                <a:solidFill>
                  <a:srgbClr val="D2232A"/>
                </a:solidFill>
                <a:latin typeface="Verdana"/>
                <a:cs typeface="Verdana"/>
              </a:rPr>
              <a:t> </a:t>
            </a:r>
            <a:r>
              <a:rPr sz="2400" spc="-120" dirty="0">
                <a:solidFill>
                  <a:srgbClr val="D2232A"/>
                </a:solidFill>
                <a:latin typeface="Verdana"/>
                <a:cs typeface="Verdana"/>
              </a:rPr>
              <a:t>rehabilitation</a:t>
            </a:r>
            <a:r>
              <a:rPr sz="2400" spc="-100" dirty="0">
                <a:solidFill>
                  <a:srgbClr val="D2232A"/>
                </a:solidFill>
                <a:latin typeface="Verdana"/>
                <a:cs typeface="Verdana"/>
              </a:rPr>
              <a:t> </a:t>
            </a:r>
            <a:r>
              <a:rPr sz="2400" spc="-114" dirty="0">
                <a:solidFill>
                  <a:srgbClr val="D2232A"/>
                </a:solidFill>
                <a:latin typeface="Verdana"/>
                <a:cs typeface="Verdana"/>
              </a:rPr>
              <a:t>system</a:t>
            </a:r>
            <a:r>
              <a:rPr sz="2400" spc="-130" dirty="0">
                <a:solidFill>
                  <a:srgbClr val="D2232A"/>
                </a:solidFill>
                <a:latin typeface="Verdana"/>
                <a:cs typeface="Verdana"/>
              </a:rPr>
              <a:t> </a:t>
            </a:r>
            <a:r>
              <a:rPr sz="2400" spc="-25" dirty="0">
                <a:solidFill>
                  <a:srgbClr val="231F20"/>
                </a:solidFill>
                <a:latin typeface="Trebuchet MS"/>
                <a:cs typeface="Trebuchet MS"/>
              </a:rPr>
              <a:t>for </a:t>
            </a:r>
            <a:r>
              <a:rPr sz="2400" spc="-90" dirty="0">
                <a:solidFill>
                  <a:srgbClr val="231F20"/>
                </a:solidFill>
                <a:latin typeface="Trebuchet MS"/>
                <a:cs typeface="Trebuchet MS"/>
              </a:rPr>
              <a:t>servicemen</a:t>
            </a:r>
            <a:r>
              <a:rPr sz="2400" spc="-75" dirty="0">
                <a:solidFill>
                  <a:srgbClr val="231F20"/>
                </a:solidFill>
                <a:latin typeface="Trebuchet MS"/>
                <a:cs typeface="Trebuchet MS"/>
              </a:rPr>
              <a:t> </a:t>
            </a:r>
            <a:r>
              <a:rPr sz="2400" spc="-100" dirty="0">
                <a:solidFill>
                  <a:srgbClr val="231F20"/>
                </a:solidFill>
                <a:latin typeface="Trebuchet MS"/>
                <a:cs typeface="Trebuchet MS"/>
              </a:rPr>
              <a:t>in</a:t>
            </a:r>
            <a:r>
              <a:rPr sz="2400" spc="-70" dirty="0">
                <a:solidFill>
                  <a:srgbClr val="231F20"/>
                </a:solidFill>
                <a:latin typeface="Trebuchet MS"/>
                <a:cs typeface="Trebuchet MS"/>
              </a:rPr>
              <a:t> </a:t>
            </a:r>
            <a:r>
              <a:rPr sz="2400" spc="-125" dirty="0">
                <a:solidFill>
                  <a:srgbClr val="231F20"/>
                </a:solidFill>
                <a:latin typeface="Trebuchet MS"/>
                <a:cs typeface="Trebuchet MS"/>
              </a:rPr>
              <a:t>Ukraine</a:t>
            </a:r>
            <a:r>
              <a:rPr sz="2400" spc="-70" dirty="0">
                <a:solidFill>
                  <a:srgbClr val="231F20"/>
                </a:solidFill>
                <a:latin typeface="Trebuchet MS"/>
                <a:cs typeface="Trebuchet MS"/>
              </a:rPr>
              <a:t> </a:t>
            </a:r>
            <a:r>
              <a:rPr sz="2400" spc="-45" dirty="0">
                <a:solidFill>
                  <a:srgbClr val="231F20"/>
                </a:solidFill>
                <a:latin typeface="Trebuchet MS"/>
                <a:cs typeface="Trebuchet MS"/>
              </a:rPr>
              <a:t>is</a:t>
            </a:r>
            <a:r>
              <a:rPr sz="2400" spc="-75" dirty="0">
                <a:solidFill>
                  <a:srgbClr val="231F20"/>
                </a:solidFill>
                <a:latin typeface="Trebuchet MS"/>
                <a:cs typeface="Trebuchet MS"/>
              </a:rPr>
              <a:t> </a:t>
            </a:r>
            <a:r>
              <a:rPr sz="2400" spc="-65" dirty="0">
                <a:solidFill>
                  <a:srgbClr val="231F20"/>
                </a:solidFill>
                <a:latin typeface="Trebuchet MS"/>
                <a:cs typeface="Trebuchet MS"/>
              </a:rPr>
              <a:t>crucial </a:t>
            </a:r>
            <a:r>
              <a:rPr sz="2400" spc="-160" dirty="0">
                <a:solidFill>
                  <a:srgbClr val="231F20"/>
                </a:solidFill>
                <a:latin typeface="Trebuchet MS"/>
                <a:cs typeface="Trebuchet MS"/>
              </a:rPr>
              <a:t>for</a:t>
            </a:r>
            <a:r>
              <a:rPr sz="2400" spc="-95" dirty="0">
                <a:solidFill>
                  <a:srgbClr val="231F20"/>
                </a:solidFill>
                <a:latin typeface="Trebuchet MS"/>
                <a:cs typeface="Trebuchet MS"/>
              </a:rPr>
              <a:t> </a:t>
            </a:r>
            <a:r>
              <a:rPr sz="2400" spc="-120" dirty="0">
                <a:solidFill>
                  <a:srgbClr val="231F20"/>
                </a:solidFill>
                <a:latin typeface="Trebuchet MS"/>
                <a:cs typeface="Trebuchet MS"/>
              </a:rPr>
              <a:t>providing</a:t>
            </a:r>
            <a:r>
              <a:rPr sz="2400" spc="-60" dirty="0">
                <a:solidFill>
                  <a:srgbClr val="231F20"/>
                </a:solidFill>
                <a:latin typeface="Trebuchet MS"/>
                <a:cs typeface="Trebuchet MS"/>
              </a:rPr>
              <a:t> </a:t>
            </a:r>
            <a:r>
              <a:rPr sz="2400" spc="-85" dirty="0">
                <a:solidFill>
                  <a:srgbClr val="231F20"/>
                </a:solidFill>
                <a:latin typeface="Trebuchet MS"/>
                <a:cs typeface="Trebuchet MS"/>
              </a:rPr>
              <a:t>medical</a:t>
            </a:r>
            <a:r>
              <a:rPr sz="2400" spc="-55" dirty="0">
                <a:solidFill>
                  <a:srgbClr val="231F20"/>
                </a:solidFill>
                <a:latin typeface="Trebuchet MS"/>
                <a:cs typeface="Trebuchet MS"/>
              </a:rPr>
              <a:t> </a:t>
            </a:r>
            <a:r>
              <a:rPr sz="2400" spc="-110" dirty="0">
                <a:solidFill>
                  <a:srgbClr val="231F20"/>
                </a:solidFill>
                <a:latin typeface="Trebuchet MS"/>
                <a:cs typeface="Trebuchet MS"/>
              </a:rPr>
              <a:t>care</a:t>
            </a:r>
            <a:r>
              <a:rPr sz="2400" spc="-60" dirty="0">
                <a:solidFill>
                  <a:srgbClr val="231F20"/>
                </a:solidFill>
                <a:latin typeface="Trebuchet MS"/>
                <a:cs typeface="Trebuchet MS"/>
              </a:rPr>
              <a:t> </a:t>
            </a:r>
            <a:r>
              <a:rPr sz="2400" spc="-20" dirty="0">
                <a:solidFill>
                  <a:srgbClr val="231F20"/>
                </a:solidFill>
                <a:latin typeface="Trebuchet MS"/>
                <a:cs typeface="Trebuchet MS"/>
              </a:rPr>
              <a:t>dur</a:t>
            </a:r>
            <a:r>
              <a:rPr lang="en-US" sz="2400" spc="-20" dirty="0">
                <a:solidFill>
                  <a:srgbClr val="231F20"/>
                </a:solidFill>
                <a:latin typeface="Trebuchet MS"/>
                <a:cs typeface="Trebuchet MS"/>
              </a:rPr>
              <a:t>ing armed conflict. This is a key principle of Ukraine’s military doctrine</a:t>
            </a:r>
            <a:endParaRPr sz="2400" dirty="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11321" y="718717"/>
            <a:ext cx="189865" cy="320040"/>
          </a:xfrm>
          <a:prstGeom prst="rect">
            <a:avLst/>
          </a:prstGeom>
        </p:spPr>
        <p:txBody>
          <a:bodyPr vert="horz" wrap="square" lIns="0" tIns="16510" rIns="0" bIns="0" rtlCol="0">
            <a:spAutoFit/>
          </a:bodyPr>
          <a:lstStyle/>
          <a:p>
            <a:pPr marL="12700">
              <a:lnSpc>
                <a:spcPct val="100000"/>
              </a:lnSpc>
              <a:spcBef>
                <a:spcPts val="130"/>
              </a:spcBef>
            </a:pPr>
            <a:r>
              <a:rPr sz="1900" b="1" spc="170" dirty="0">
                <a:solidFill>
                  <a:srgbClr val="FFFFFF"/>
                </a:solidFill>
                <a:latin typeface="Arial"/>
                <a:cs typeface="Arial"/>
              </a:rPr>
              <a:t>9</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sp>
        <p:nvSpPr>
          <p:cNvPr id="11" name="object 11"/>
          <p:cNvSpPr txBox="1"/>
          <p:nvPr/>
        </p:nvSpPr>
        <p:spPr>
          <a:xfrm>
            <a:off x="2726601" y="425258"/>
            <a:ext cx="6363970" cy="269304"/>
          </a:xfrm>
          <a:prstGeom prst="rect">
            <a:avLst/>
          </a:prstGeom>
        </p:spPr>
        <p:txBody>
          <a:bodyPr vert="horz" wrap="square" lIns="0" tIns="12700" rIns="0" bIns="0" rtlCol="0">
            <a:spAutoFit/>
          </a:bodyPr>
          <a:lstStyle/>
          <a:p>
            <a:pPr marL="12700">
              <a:lnSpc>
                <a:spcPts val="1980"/>
              </a:lnSpc>
              <a:spcBef>
                <a:spcPts val="100"/>
              </a:spcBef>
            </a:pPr>
            <a:r>
              <a:rPr sz="2400" b="1" spc="-250" dirty="0">
                <a:solidFill>
                  <a:srgbClr val="D2232A"/>
                </a:solidFill>
                <a:latin typeface="Verdana"/>
                <a:cs typeface="Verdana"/>
              </a:rPr>
              <a:t>UKRAINE’S</a:t>
            </a:r>
            <a:r>
              <a:rPr sz="2400" b="1" spc="-15" dirty="0">
                <a:solidFill>
                  <a:srgbClr val="D2232A"/>
                </a:solidFill>
                <a:latin typeface="Verdana"/>
                <a:cs typeface="Verdana"/>
              </a:rPr>
              <a:t> </a:t>
            </a:r>
            <a:r>
              <a:rPr sz="2400" b="1" spc="-350" dirty="0">
                <a:solidFill>
                  <a:srgbClr val="D2232A"/>
                </a:solidFill>
                <a:latin typeface="Verdana"/>
                <a:cs typeface="Verdana"/>
              </a:rPr>
              <a:t>MILITARY</a:t>
            </a:r>
            <a:r>
              <a:rPr sz="2400" b="1" spc="-90" dirty="0">
                <a:solidFill>
                  <a:srgbClr val="D2232A"/>
                </a:solidFill>
                <a:latin typeface="Verdana"/>
                <a:cs typeface="Verdana"/>
              </a:rPr>
              <a:t> </a:t>
            </a:r>
            <a:r>
              <a:rPr sz="2400" b="1" spc="-265" dirty="0">
                <a:solidFill>
                  <a:srgbClr val="D2232A"/>
                </a:solidFill>
                <a:latin typeface="Verdana"/>
                <a:cs typeface="Verdana"/>
              </a:rPr>
              <a:t>MEDIC</a:t>
            </a:r>
            <a:r>
              <a:rPr lang="en-US" sz="2400" b="1" spc="-265" dirty="0">
                <a:solidFill>
                  <a:srgbClr val="D2232A"/>
                </a:solidFill>
                <a:latin typeface="Verdana"/>
                <a:cs typeface="Verdana"/>
              </a:rPr>
              <a:t>INE</a:t>
            </a:r>
            <a:endParaRPr sz="2400" dirty="0">
              <a:latin typeface="Verdana"/>
              <a:cs typeface="Verdana"/>
            </a:endParaRPr>
          </a:p>
        </p:txBody>
      </p:sp>
      <p:sp>
        <p:nvSpPr>
          <p:cNvPr id="23" name="TextBox 22">
            <a:extLst>
              <a:ext uri="{FF2B5EF4-FFF2-40B4-BE49-F238E27FC236}">
                <a16:creationId xmlns:a16="http://schemas.microsoft.com/office/drawing/2014/main" id="{B2A31948-EBC5-A28E-16C5-BB68610FC8D9}"/>
              </a:ext>
            </a:extLst>
          </p:cNvPr>
          <p:cNvSpPr txBox="1"/>
          <p:nvPr/>
        </p:nvSpPr>
        <p:spPr>
          <a:xfrm>
            <a:off x="432826" y="1443726"/>
            <a:ext cx="10036303" cy="5693866"/>
          </a:xfrm>
          <a:prstGeom prst="rect">
            <a:avLst/>
          </a:prstGeom>
          <a:noFill/>
        </p:spPr>
        <p:txBody>
          <a:bodyPr wrap="square">
            <a:spAutoFit/>
          </a:bodyPr>
          <a:lstStyle/>
          <a:p>
            <a:r>
              <a:rPr lang="ru-UA" sz="2800" dirty="0"/>
              <a:t>I will describe one case that illustrates today's medicine and our army. Dmytro Dolgikh - a marine and a combat scout, was blown up by a mine during the Kharkiv offensive operation and lost his right leg. He was treated, </a:t>
            </a:r>
            <a:r>
              <a:rPr lang="en-US" sz="2800" dirty="0"/>
              <a:t>rehabilitated</a:t>
            </a:r>
            <a:r>
              <a:rPr lang="ru-UA" sz="2800" dirty="0"/>
              <a:t> and a prosthesis was installed. He insisted on returning to the front again in combat intelligence. During reconnaissance, he was wounded again in combat and again lost his right leg, or rather, a prosthesis. Our surgeons and traumatologists treated him and installed a new prosthesis. He returned to the front again. And again, he was blown up by a mine, was seriously injured and again lost his prosthesis. Our doctors treated him and installed a third prosthesis. Dmytro returned to his Marine brigade. </a:t>
            </a:r>
          </a:p>
        </p:txBody>
      </p:sp>
    </p:spTree>
    <p:extLst>
      <p:ext uri="{BB962C8B-B14F-4D97-AF65-F5344CB8AC3E}">
        <p14:creationId xmlns:p14="http://schemas.microsoft.com/office/powerpoint/2010/main" val="3738122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11321" y="718717"/>
            <a:ext cx="189865" cy="320040"/>
          </a:xfrm>
          <a:prstGeom prst="rect">
            <a:avLst/>
          </a:prstGeom>
        </p:spPr>
        <p:txBody>
          <a:bodyPr vert="horz" wrap="square" lIns="0" tIns="16510" rIns="0" bIns="0" rtlCol="0">
            <a:spAutoFit/>
          </a:bodyPr>
          <a:lstStyle/>
          <a:p>
            <a:pPr marL="12700">
              <a:lnSpc>
                <a:spcPct val="100000"/>
              </a:lnSpc>
              <a:spcBef>
                <a:spcPts val="130"/>
              </a:spcBef>
            </a:pPr>
            <a:r>
              <a:rPr sz="1900" b="1" spc="170" dirty="0">
                <a:solidFill>
                  <a:srgbClr val="FFFFFF"/>
                </a:solidFill>
                <a:latin typeface="Arial"/>
                <a:cs typeface="Arial"/>
              </a:rPr>
              <a:t>9</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sp>
        <p:nvSpPr>
          <p:cNvPr id="11" name="object 11"/>
          <p:cNvSpPr txBox="1"/>
          <p:nvPr/>
        </p:nvSpPr>
        <p:spPr>
          <a:xfrm>
            <a:off x="2726601" y="425258"/>
            <a:ext cx="6363970" cy="269304"/>
          </a:xfrm>
          <a:prstGeom prst="rect">
            <a:avLst/>
          </a:prstGeom>
        </p:spPr>
        <p:txBody>
          <a:bodyPr vert="horz" wrap="square" lIns="0" tIns="12700" rIns="0" bIns="0" rtlCol="0">
            <a:spAutoFit/>
          </a:bodyPr>
          <a:lstStyle/>
          <a:p>
            <a:pPr marL="12700">
              <a:lnSpc>
                <a:spcPts val="1980"/>
              </a:lnSpc>
              <a:spcBef>
                <a:spcPts val="100"/>
              </a:spcBef>
            </a:pPr>
            <a:r>
              <a:rPr sz="2400" b="1" spc="-250" dirty="0">
                <a:solidFill>
                  <a:srgbClr val="D2232A"/>
                </a:solidFill>
                <a:latin typeface="Verdana"/>
                <a:cs typeface="Verdana"/>
              </a:rPr>
              <a:t>UKRAINE’S</a:t>
            </a:r>
            <a:r>
              <a:rPr sz="2400" b="1" spc="-15" dirty="0">
                <a:solidFill>
                  <a:srgbClr val="D2232A"/>
                </a:solidFill>
                <a:latin typeface="Verdana"/>
                <a:cs typeface="Verdana"/>
              </a:rPr>
              <a:t> </a:t>
            </a:r>
            <a:r>
              <a:rPr sz="2400" b="1" spc="-350" dirty="0">
                <a:solidFill>
                  <a:srgbClr val="D2232A"/>
                </a:solidFill>
                <a:latin typeface="Verdana"/>
                <a:cs typeface="Verdana"/>
              </a:rPr>
              <a:t>MILITARY</a:t>
            </a:r>
            <a:r>
              <a:rPr sz="2400" b="1" spc="-90" dirty="0">
                <a:solidFill>
                  <a:srgbClr val="D2232A"/>
                </a:solidFill>
                <a:latin typeface="Verdana"/>
                <a:cs typeface="Verdana"/>
              </a:rPr>
              <a:t> </a:t>
            </a:r>
            <a:r>
              <a:rPr sz="2400" b="1" spc="-265" dirty="0">
                <a:solidFill>
                  <a:srgbClr val="D2232A"/>
                </a:solidFill>
                <a:latin typeface="Verdana"/>
                <a:cs typeface="Verdana"/>
              </a:rPr>
              <a:t>MEDIC</a:t>
            </a:r>
            <a:r>
              <a:rPr lang="en-US" sz="2400" b="1" spc="-265" dirty="0">
                <a:solidFill>
                  <a:srgbClr val="D2232A"/>
                </a:solidFill>
                <a:latin typeface="Verdana"/>
                <a:cs typeface="Verdana"/>
              </a:rPr>
              <a:t>INE</a:t>
            </a:r>
            <a:endParaRPr sz="2400" dirty="0">
              <a:latin typeface="Verdana"/>
              <a:cs typeface="Verdana"/>
            </a:endParaRPr>
          </a:p>
        </p:txBody>
      </p:sp>
      <p:sp>
        <p:nvSpPr>
          <p:cNvPr id="23" name="TextBox 22">
            <a:extLst>
              <a:ext uri="{FF2B5EF4-FFF2-40B4-BE49-F238E27FC236}">
                <a16:creationId xmlns:a16="http://schemas.microsoft.com/office/drawing/2014/main" id="{B2A31948-EBC5-A28E-16C5-BB68610FC8D9}"/>
              </a:ext>
            </a:extLst>
          </p:cNvPr>
          <p:cNvSpPr txBox="1"/>
          <p:nvPr/>
        </p:nvSpPr>
        <p:spPr>
          <a:xfrm>
            <a:off x="3670300" y="1395771"/>
            <a:ext cx="6858000" cy="5693866"/>
          </a:xfrm>
          <a:prstGeom prst="rect">
            <a:avLst/>
          </a:prstGeom>
          <a:noFill/>
        </p:spPr>
        <p:txBody>
          <a:bodyPr wrap="square">
            <a:spAutoFit/>
          </a:bodyPr>
          <a:lstStyle/>
          <a:p>
            <a:r>
              <a:rPr lang="ru-UA" sz="2800" dirty="0"/>
              <a:t>But, in addition to the combat mission, he decided to psychologically support his brothers, those who were injured and lost their limbs. And he did it originally - he set a Guinness national record by standing on one leg for 8 minutes and 9 seconds and holding kilogram dumbbells in his outstretched arms.</a:t>
            </a:r>
            <a:r>
              <a:rPr lang="en-US" sz="2800" dirty="0"/>
              <a:t> This meant that even after a serious injury, one could be optimistic, be in line and support others.</a:t>
            </a:r>
            <a:r>
              <a:rPr lang="ru-UA" sz="2800" dirty="0"/>
              <a:t> </a:t>
            </a:r>
          </a:p>
          <a:p>
            <a:endParaRPr lang="ru-UA" sz="2800" dirty="0"/>
          </a:p>
          <a:p>
            <a:r>
              <a:rPr lang="ru-UA" sz="2800" dirty="0"/>
              <a:t>This is the result of our doctors' professionalism and our soldiers' courage.</a:t>
            </a:r>
          </a:p>
        </p:txBody>
      </p:sp>
      <p:pic>
        <p:nvPicPr>
          <p:cNvPr id="29" name="Рисунок 28" descr="Изображение выглядит как стена, в помещении, одежда, обувь&#10;&#10;Автоматически созданное описание">
            <a:extLst>
              <a:ext uri="{FF2B5EF4-FFF2-40B4-BE49-F238E27FC236}">
                <a16:creationId xmlns:a16="http://schemas.microsoft.com/office/drawing/2014/main" id="{5D278294-B562-3BE1-6981-A70FD7743C3D}"/>
              </a:ext>
            </a:extLst>
          </p:cNvPr>
          <p:cNvPicPr>
            <a:picLocks noChangeAspect="1"/>
          </p:cNvPicPr>
          <p:nvPr/>
        </p:nvPicPr>
        <p:blipFill>
          <a:blip r:embed="rId5">
            <a:extLst>
              <a:ext uri="{28A0092B-C50C-407E-A947-70E740481C1C}">
                <a14:useLocalDpi xmlns:a14="http://schemas.microsoft.com/office/drawing/2010/main" val="0"/>
              </a:ext>
            </a:extLst>
          </a:blip>
          <a:srcRect l="12802" r="46811"/>
          <a:stretch/>
        </p:blipFill>
        <p:spPr>
          <a:xfrm>
            <a:off x="165100" y="1412864"/>
            <a:ext cx="3352800" cy="5925743"/>
          </a:xfrm>
          <a:prstGeom prst="rect">
            <a:avLst/>
          </a:prstGeom>
        </p:spPr>
      </p:pic>
    </p:spTree>
    <p:extLst>
      <p:ext uri="{BB962C8B-B14F-4D97-AF65-F5344CB8AC3E}">
        <p14:creationId xmlns:p14="http://schemas.microsoft.com/office/powerpoint/2010/main" val="263558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29343" y="718717"/>
            <a:ext cx="353695" cy="320040"/>
          </a:xfrm>
          <a:prstGeom prst="rect">
            <a:avLst/>
          </a:prstGeom>
        </p:spPr>
        <p:txBody>
          <a:bodyPr vert="horz" wrap="square" lIns="0" tIns="16510" rIns="0" bIns="0" rtlCol="0">
            <a:spAutoFit/>
          </a:bodyPr>
          <a:lstStyle/>
          <a:p>
            <a:pPr marL="12700">
              <a:lnSpc>
                <a:spcPct val="100000"/>
              </a:lnSpc>
              <a:spcBef>
                <a:spcPts val="130"/>
              </a:spcBef>
            </a:pPr>
            <a:r>
              <a:rPr sz="1900" b="1" spc="195" dirty="0">
                <a:solidFill>
                  <a:srgbClr val="FFFFFF"/>
                </a:solidFill>
                <a:latin typeface="Arial"/>
                <a:cs typeface="Arial"/>
              </a:rPr>
              <a:t>12</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sp>
        <p:nvSpPr>
          <p:cNvPr id="15" name="object 15"/>
          <p:cNvSpPr txBox="1">
            <a:spLocks noGrp="1"/>
          </p:cNvSpPr>
          <p:nvPr>
            <p:ph type="title"/>
          </p:nvPr>
        </p:nvSpPr>
        <p:spPr>
          <a:xfrm>
            <a:off x="881945" y="2081600"/>
            <a:ext cx="9153586" cy="3399649"/>
          </a:xfrm>
          <a:prstGeom prst="rect">
            <a:avLst/>
          </a:prstGeom>
        </p:spPr>
        <p:txBody>
          <a:bodyPr vert="horz" wrap="square" lIns="0" tIns="13970" rIns="0" bIns="0" rtlCol="0">
            <a:spAutoFit/>
          </a:bodyPr>
          <a:lstStyle/>
          <a:p>
            <a:pPr marL="12700">
              <a:lnSpc>
                <a:spcPct val="100000"/>
              </a:lnSpc>
              <a:spcBef>
                <a:spcPts val="110"/>
              </a:spcBef>
            </a:pPr>
            <a:r>
              <a:rPr lang="en-US" sz="4400" u="none" spc="-350" dirty="0">
                <a:solidFill>
                  <a:srgbClr val="231F20"/>
                </a:solidFill>
                <a:latin typeface="Trebuchet MS"/>
                <a:cs typeface="Trebuchet MS"/>
              </a:rPr>
              <a:t>During the war, 100 military medics were killed. 60 medics are being held captive by the </a:t>
            </a:r>
            <a:r>
              <a:rPr lang="en-US" sz="4400" u="none" spc="-350" dirty="0" err="1">
                <a:solidFill>
                  <a:srgbClr val="231F20"/>
                </a:solidFill>
                <a:latin typeface="Trebuchet MS"/>
                <a:cs typeface="Trebuchet MS"/>
              </a:rPr>
              <a:t>russians</a:t>
            </a:r>
            <a:r>
              <a:rPr lang="en-US" sz="4400" u="none" spc="-350" dirty="0">
                <a:solidFill>
                  <a:srgbClr val="231F20"/>
                </a:solidFill>
                <a:latin typeface="Trebuchet MS"/>
                <a:cs typeface="Trebuchet MS"/>
              </a:rPr>
              <a:t> in violation of international conventions, laws and rules of war, as the medics are not combatants.</a:t>
            </a:r>
            <a:endParaRPr sz="4400" dirty="0">
              <a:latin typeface="Arial"/>
              <a:cs typeface="Arial"/>
            </a:endParaRPr>
          </a:p>
        </p:txBody>
      </p:sp>
    </p:spTree>
    <p:extLst>
      <p:ext uri="{BB962C8B-B14F-4D97-AF65-F5344CB8AC3E}">
        <p14:creationId xmlns:p14="http://schemas.microsoft.com/office/powerpoint/2010/main" val="3485500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29343" y="718717"/>
            <a:ext cx="353695" cy="320040"/>
          </a:xfrm>
          <a:prstGeom prst="rect">
            <a:avLst/>
          </a:prstGeom>
        </p:spPr>
        <p:txBody>
          <a:bodyPr vert="horz" wrap="square" lIns="0" tIns="16510" rIns="0" bIns="0" rtlCol="0">
            <a:spAutoFit/>
          </a:bodyPr>
          <a:lstStyle/>
          <a:p>
            <a:pPr marL="12700">
              <a:lnSpc>
                <a:spcPct val="100000"/>
              </a:lnSpc>
              <a:spcBef>
                <a:spcPts val="130"/>
              </a:spcBef>
            </a:pPr>
            <a:r>
              <a:rPr sz="1900" b="1" spc="195" dirty="0">
                <a:solidFill>
                  <a:srgbClr val="FFFFFF"/>
                </a:solidFill>
                <a:latin typeface="Arial"/>
                <a:cs typeface="Arial"/>
              </a:rPr>
              <a:t>12</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sp>
        <p:nvSpPr>
          <p:cNvPr id="15" name="object 15"/>
          <p:cNvSpPr txBox="1">
            <a:spLocks noGrp="1"/>
          </p:cNvSpPr>
          <p:nvPr>
            <p:ph type="title"/>
          </p:nvPr>
        </p:nvSpPr>
        <p:spPr>
          <a:xfrm>
            <a:off x="544739" y="2409825"/>
            <a:ext cx="9829800" cy="568104"/>
          </a:xfrm>
          <a:prstGeom prst="rect">
            <a:avLst/>
          </a:prstGeom>
        </p:spPr>
        <p:txBody>
          <a:bodyPr vert="horz" wrap="square" lIns="0" tIns="13970" rIns="0" bIns="0" rtlCol="0">
            <a:spAutoFit/>
          </a:bodyPr>
          <a:lstStyle/>
          <a:p>
            <a:pPr marL="12700">
              <a:lnSpc>
                <a:spcPct val="100000"/>
              </a:lnSpc>
              <a:spcBef>
                <a:spcPts val="110"/>
              </a:spcBef>
            </a:pPr>
            <a:r>
              <a:rPr sz="3600" u="none" spc="-440" dirty="0">
                <a:solidFill>
                  <a:srgbClr val="231F20"/>
                </a:solidFill>
                <a:latin typeface="Arial"/>
                <a:cs typeface="Arial"/>
              </a:rPr>
              <a:t>«</a:t>
            </a:r>
            <a:r>
              <a:rPr sz="3600" u="none" spc="-440" dirty="0">
                <a:solidFill>
                  <a:srgbClr val="231F20"/>
                </a:solidFill>
                <a:latin typeface="Trebuchet MS"/>
                <a:cs typeface="Trebuchet MS"/>
              </a:rPr>
              <a:t>YOU</a:t>
            </a:r>
            <a:r>
              <a:rPr sz="3600" u="none" spc="-260" dirty="0">
                <a:solidFill>
                  <a:srgbClr val="231F20"/>
                </a:solidFill>
                <a:latin typeface="Trebuchet MS"/>
                <a:cs typeface="Trebuchet MS"/>
              </a:rPr>
              <a:t> </a:t>
            </a:r>
            <a:r>
              <a:rPr sz="3600" u="none" spc="-320" dirty="0">
                <a:solidFill>
                  <a:srgbClr val="231F20"/>
                </a:solidFill>
                <a:latin typeface="Trebuchet MS"/>
                <a:cs typeface="Trebuchet MS"/>
              </a:rPr>
              <a:t>ARE</a:t>
            </a:r>
            <a:r>
              <a:rPr sz="3600" u="none" spc="-150" dirty="0">
                <a:solidFill>
                  <a:srgbClr val="231F20"/>
                </a:solidFill>
                <a:latin typeface="Trebuchet MS"/>
                <a:cs typeface="Trebuchet MS"/>
              </a:rPr>
              <a:t> </a:t>
            </a:r>
            <a:r>
              <a:rPr sz="3600" u="none" spc="-390" dirty="0">
                <a:solidFill>
                  <a:srgbClr val="231F20"/>
                </a:solidFill>
                <a:latin typeface="Trebuchet MS"/>
                <a:cs typeface="Trebuchet MS"/>
              </a:rPr>
              <a:t>ON</a:t>
            </a:r>
            <a:r>
              <a:rPr sz="3600" u="none" spc="-250" dirty="0">
                <a:solidFill>
                  <a:srgbClr val="231F20"/>
                </a:solidFill>
                <a:latin typeface="Trebuchet MS"/>
                <a:cs typeface="Trebuchet MS"/>
              </a:rPr>
              <a:t> </a:t>
            </a:r>
            <a:r>
              <a:rPr sz="3600" u="none" spc="-450" dirty="0">
                <a:solidFill>
                  <a:srgbClr val="231F20"/>
                </a:solidFill>
                <a:latin typeface="Trebuchet MS"/>
                <a:cs typeface="Trebuchet MS"/>
              </a:rPr>
              <a:t>THE</a:t>
            </a:r>
            <a:r>
              <a:rPr sz="3600" u="none" spc="-150" dirty="0">
                <a:solidFill>
                  <a:srgbClr val="231F20"/>
                </a:solidFill>
                <a:latin typeface="Trebuchet MS"/>
                <a:cs typeface="Trebuchet MS"/>
              </a:rPr>
              <a:t> </a:t>
            </a:r>
            <a:r>
              <a:rPr sz="3600" u="none" spc="-235" dirty="0">
                <a:solidFill>
                  <a:srgbClr val="231F20"/>
                </a:solidFill>
                <a:latin typeface="Trebuchet MS"/>
                <a:cs typeface="Trebuchet MS"/>
              </a:rPr>
              <a:t>SAME</a:t>
            </a:r>
            <a:r>
              <a:rPr sz="3600" u="none" spc="-155" dirty="0">
                <a:solidFill>
                  <a:srgbClr val="231F20"/>
                </a:solidFill>
                <a:latin typeface="Trebuchet MS"/>
                <a:cs typeface="Trebuchet MS"/>
              </a:rPr>
              <a:t> </a:t>
            </a:r>
            <a:r>
              <a:rPr sz="3600" u="none" spc="-350" dirty="0">
                <a:solidFill>
                  <a:srgbClr val="231F20"/>
                </a:solidFill>
                <a:latin typeface="Trebuchet MS"/>
                <a:cs typeface="Trebuchet MS"/>
              </a:rPr>
              <a:t>FRONTLINE</a:t>
            </a:r>
            <a:r>
              <a:rPr sz="3600" u="none" spc="-254" dirty="0">
                <a:solidFill>
                  <a:srgbClr val="231F20"/>
                </a:solidFill>
                <a:latin typeface="Trebuchet MS"/>
                <a:cs typeface="Trebuchet MS"/>
              </a:rPr>
              <a:t> </a:t>
            </a:r>
            <a:r>
              <a:rPr sz="3600" u="none" spc="-150" dirty="0">
                <a:solidFill>
                  <a:srgbClr val="231F20"/>
                </a:solidFill>
                <a:latin typeface="Trebuchet MS"/>
                <a:cs typeface="Trebuchet MS"/>
              </a:rPr>
              <a:t>AS </a:t>
            </a:r>
            <a:r>
              <a:rPr sz="3600" u="none" spc="-360" dirty="0">
                <a:solidFill>
                  <a:srgbClr val="231F20"/>
                </a:solidFill>
                <a:latin typeface="Trebuchet MS"/>
                <a:cs typeface="Trebuchet MS"/>
              </a:rPr>
              <a:t>OUR</a:t>
            </a:r>
            <a:r>
              <a:rPr sz="3600" u="none" spc="-150" dirty="0">
                <a:solidFill>
                  <a:srgbClr val="231F20"/>
                </a:solidFill>
                <a:latin typeface="Trebuchet MS"/>
                <a:cs typeface="Trebuchet MS"/>
              </a:rPr>
              <a:t> </a:t>
            </a:r>
            <a:r>
              <a:rPr sz="3600" u="none" spc="-430" dirty="0">
                <a:solidFill>
                  <a:srgbClr val="231F20"/>
                </a:solidFill>
                <a:latin typeface="Trebuchet MS"/>
                <a:cs typeface="Trebuchet MS"/>
              </a:rPr>
              <a:t>MILITARY</a:t>
            </a:r>
            <a:r>
              <a:rPr sz="3600" u="none" spc="-430" dirty="0">
                <a:solidFill>
                  <a:srgbClr val="231F20"/>
                </a:solidFill>
                <a:latin typeface="Arial"/>
                <a:cs typeface="Arial"/>
              </a:rPr>
              <a:t>»</a:t>
            </a:r>
            <a:endParaRPr sz="3600" dirty="0">
              <a:latin typeface="Arial"/>
              <a:cs typeface="Arial"/>
            </a:endParaRPr>
          </a:p>
        </p:txBody>
      </p:sp>
      <p:sp>
        <p:nvSpPr>
          <p:cNvPr id="16" name="object 16"/>
          <p:cNvSpPr txBox="1"/>
          <p:nvPr/>
        </p:nvSpPr>
        <p:spPr>
          <a:xfrm>
            <a:off x="1314308" y="4772025"/>
            <a:ext cx="8064784" cy="505267"/>
          </a:xfrm>
          <a:prstGeom prst="rect">
            <a:avLst/>
          </a:prstGeom>
        </p:spPr>
        <p:txBody>
          <a:bodyPr vert="horz" wrap="square" lIns="0" tIns="12700" rIns="0" bIns="0" rtlCol="0">
            <a:spAutoFit/>
          </a:bodyPr>
          <a:lstStyle/>
          <a:p>
            <a:pPr marL="12700">
              <a:lnSpc>
                <a:spcPct val="100000"/>
              </a:lnSpc>
              <a:spcBef>
                <a:spcPts val="100"/>
              </a:spcBef>
            </a:pPr>
            <a:r>
              <a:rPr sz="3200" spc="-135" dirty="0">
                <a:solidFill>
                  <a:srgbClr val="006DAC"/>
                </a:solidFill>
                <a:latin typeface="Verdana"/>
                <a:cs typeface="Verdana"/>
              </a:rPr>
              <a:t>President</a:t>
            </a:r>
            <a:r>
              <a:rPr sz="3200" spc="-160" dirty="0">
                <a:solidFill>
                  <a:srgbClr val="006DAC"/>
                </a:solidFill>
                <a:latin typeface="Verdana"/>
                <a:cs typeface="Verdana"/>
              </a:rPr>
              <a:t> </a:t>
            </a:r>
            <a:r>
              <a:rPr sz="3200" spc="-120" dirty="0">
                <a:solidFill>
                  <a:srgbClr val="006DAC"/>
                </a:solidFill>
                <a:latin typeface="Verdana"/>
                <a:cs typeface="Verdana"/>
              </a:rPr>
              <a:t>of</a:t>
            </a:r>
            <a:r>
              <a:rPr sz="3200" spc="-210" dirty="0">
                <a:solidFill>
                  <a:srgbClr val="006DAC"/>
                </a:solidFill>
                <a:latin typeface="Verdana"/>
                <a:cs typeface="Verdana"/>
              </a:rPr>
              <a:t> </a:t>
            </a:r>
            <a:r>
              <a:rPr sz="3200" spc="-165" dirty="0">
                <a:solidFill>
                  <a:srgbClr val="006DAC"/>
                </a:solidFill>
                <a:latin typeface="Verdana"/>
                <a:cs typeface="Verdana"/>
              </a:rPr>
              <a:t>Ukraine</a:t>
            </a:r>
            <a:r>
              <a:rPr sz="3200" spc="-229" dirty="0">
                <a:solidFill>
                  <a:srgbClr val="006DAC"/>
                </a:solidFill>
                <a:latin typeface="Verdana"/>
                <a:cs typeface="Verdana"/>
              </a:rPr>
              <a:t> </a:t>
            </a:r>
            <a:r>
              <a:rPr sz="3200" spc="-190" dirty="0">
                <a:solidFill>
                  <a:srgbClr val="006DAC"/>
                </a:solidFill>
                <a:latin typeface="Verdana"/>
                <a:cs typeface="Verdana"/>
              </a:rPr>
              <a:t>Volodymyr</a:t>
            </a:r>
            <a:r>
              <a:rPr sz="3200" spc="-204" dirty="0">
                <a:solidFill>
                  <a:srgbClr val="006DAC"/>
                </a:solidFill>
                <a:latin typeface="Verdana"/>
                <a:cs typeface="Verdana"/>
              </a:rPr>
              <a:t> </a:t>
            </a:r>
            <a:r>
              <a:rPr sz="3200" spc="-140" dirty="0">
                <a:solidFill>
                  <a:srgbClr val="006DAC"/>
                </a:solidFill>
                <a:latin typeface="Verdana"/>
                <a:cs typeface="Verdana"/>
              </a:rPr>
              <a:t>Zelenskyy</a:t>
            </a:r>
            <a:endParaRPr sz="3200" dirty="0">
              <a:latin typeface="Verdana"/>
              <a:cs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29343" y="718717"/>
            <a:ext cx="353695" cy="320040"/>
          </a:xfrm>
          <a:prstGeom prst="rect">
            <a:avLst/>
          </a:prstGeom>
        </p:spPr>
        <p:txBody>
          <a:bodyPr vert="horz" wrap="square" lIns="0" tIns="16510" rIns="0" bIns="0" rtlCol="0">
            <a:spAutoFit/>
          </a:bodyPr>
          <a:lstStyle/>
          <a:p>
            <a:pPr marL="12700">
              <a:lnSpc>
                <a:spcPct val="100000"/>
              </a:lnSpc>
              <a:spcBef>
                <a:spcPts val="130"/>
              </a:spcBef>
            </a:pPr>
            <a:r>
              <a:rPr sz="1900" b="1" spc="195" dirty="0">
                <a:solidFill>
                  <a:srgbClr val="FFFFFF"/>
                </a:solidFill>
                <a:latin typeface="Arial"/>
                <a:cs typeface="Arial"/>
              </a:rPr>
              <a:t>12</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sp>
        <p:nvSpPr>
          <p:cNvPr id="15" name="object 15"/>
          <p:cNvSpPr txBox="1">
            <a:spLocks noGrp="1"/>
          </p:cNvSpPr>
          <p:nvPr>
            <p:ph type="title"/>
          </p:nvPr>
        </p:nvSpPr>
        <p:spPr>
          <a:xfrm>
            <a:off x="929452" y="3054328"/>
            <a:ext cx="9153586" cy="691215"/>
          </a:xfrm>
          <a:prstGeom prst="rect">
            <a:avLst/>
          </a:prstGeom>
        </p:spPr>
        <p:txBody>
          <a:bodyPr vert="horz" wrap="square" lIns="0" tIns="13970" rIns="0" bIns="0" rtlCol="0">
            <a:spAutoFit/>
          </a:bodyPr>
          <a:lstStyle/>
          <a:p>
            <a:pPr marL="12700">
              <a:lnSpc>
                <a:spcPct val="100000"/>
              </a:lnSpc>
              <a:spcBef>
                <a:spcPts val="110"/>
              </a:spcBef>
            </a:pPr>
            <a:r>
              <a:rPr lang="en-US" sz="4400" u="none" spc="-350" dirty="0">
                <a:solidFill>
                  <a:srgbClr val="231F20"/>
                </a:solidFill>
                <a:latin typeface="Trebuchet MS"/>
                <a:cs typeface="Trebuchet MS"/>
              </a:rPr>
              <a:t>Thank you for your attention and support!</a:t>
            </a:r>
            <a:endParaRPr sz="4400" dirty="0">
              <a:latin typeface="Arial"/>
              <a:cs typeface="Arial"/>
            </a:endParaRPr>
          </a:p>
        </p:txBody>
      </p:sp>
    </p:spTree>
    <p:extLst>
      <p:ext uri="{BB962C8B-B14F-4D97-AF65-F5344CB8AC3E}">
        <p14:creationId xmlns:p14="http://schemas.microsoft.com/office/powerpoint/2010/main" val="1174986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70D19-5B28-1099-FD55-41D2A409B63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237D232-F61A-9816-D2C6-4E0077898D76}"/>
              </a:ext>
            </a:extLst>
          </p:cNvPr>
          <p:cNvSpPr txBox="1"/>
          <p:nvPr/>
        </p:nvSpPr>
        <p:spPr>
          <a:xfrm>
            <a:off x="9729343" y="718717"/>
            <a:ext cx="353695" cy="320040"/>
          </a:xfrm>
          <a:prstGeom prst="rect">
            <a:avLst/>
          </a:prstGeom>
        </p:spPr>
        <p:txBody>
          <a:bodyPr vert="horz" wrap="square" lIns="0" tIns="16510" rIns="0" bIns="0" rtlCol="0">
            <a:spAutoFit/>
          </a:bodyPr>
          <a:lstStyle/>
          <a:p>
            <a:pPr marL="12700">
              <a:lnSpc>
                <a:spcPct val="100000"/>
              </a:lnSpc>
              <a:spcBef>
                <a:spcPts val="130"/>
              </a:spcBef>
            </a:pPr>
            <a:r>
              <a:rPr sz="1900" b="1" spc="195" dirty="0">
                <a:solidFill>
                  <a:srgbClr val="FFFFFF"/>
                </a:solidFill>
                <a:latin typeface="Arial"/>
                <a:cs typeface="Arial"/>
              </a:rPr>
              <a:t>12</a:t>
            </a:r>
            <a:endParaRPr sz="1900">
              <a:latin typeface="Arial"/>
              <a:cs typeface="Arial"/>
            </a:endParaRPr>
          </a:p>
        </p:txBody>
      </p:sp>
      <p:grpSp>
        <p:nvGrpSpPr>
          <p:cNvPr id="3" name="object 3">
            <a:extLst>
              <a:ext uri="{FF2B5EF4-FFF2-40B4-BE49-F238E27FC236}">
                <a16:creationId xmlns:a16="http://schemas.microsoft.com/office/drawing/2014/main" id="{3B221C38-D4D4-5E30-FB3B-0BD67634E07F}"/>
              </a:ext>
            </a:extLst>
          </p:cNvPr>
          <p:cNvGrpSpPr/>
          <p:nvPr/>
        </p:nvGrpSpPr>
        <p:grpSpPr>
          <a:xfrm>
            <a:off x="470230" y="542048"/>
            <a:ext cx="569595" cy="572135"/>
            <a:chOff x="470230" y="542048"/>
            <a:chExt cx="569595" cy="572135"/>
          </a:xfrm>
        </p:grpSpPr>
        <p:sp>
          <p:nvSpPr>
            <p:cNvPr id="4" name="object 4">
              <a:extLst>
                <a:ext uri="{FF2B5EF4-FFF2-40B4-BE49-F238E27FC236}">
                  <a16:creationId xmlns:a16="http://schemas.microsoft.com/office/drawing/2014/main" id="{225715ED-968A-F964-1687-0742897B2A03}"/>
                </a:ext>
              </a:extLst>
            </p:cNvPr>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a:extLst>
                <a:ext uri="{FF2B5EF4-FFF2-40B4-BE49-F238E27FC236}">
                  <a16:creationId xmlns:a16="http://schemas.microsoft.com/office/drawing/2014/main" id="{0100E632-37BA-8CBA-14A4-531BA136F68C}"/>
                </a:ext>
              </a:extLst>
            </p:cNvPr>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a:extLst>
                <a:ext uri="{FF2B5EF4-FFF2-40B4-BE49-F238E27FC236}">
                  <a16:creationId xmlns:a16="http://schemas.microsoft.com/office/drawing/2014/main" id="{5CCCCA9F-018F-2956-D59B-911942C2D762}"/>
                </a:ext>
              </a:extLst>
            </p:cNvPr>
            <p:cNvPicPr/>
            <p:nvPr/>
          </p:nvPicPr>
          <p:blipFill>
            <a:blip r:embed="rId2" cstate="print"/>
            <a:stretch>
              <a:fillRect/>
            </a:stretch>
          </p:blipFill>
          <p:spPr>
            <a:xfrm>
              <a:off x="501115" y="577418"/>
              <a:ext cx="87248" cy="87706"/>
            </a:xfrm>
            <a:prstGeom prst="rect">
              <a:avLst/>
            </a:prstGeom>
          </p:spPr>
        </p:pic>
        <p:pic>
          <p:nvPicPr>
            <p:cNvPr id="7" name="object 7">
              <a:extLst>
                <a:ext uri="{FF2B5EF4-FFF2-40B4-BE49-F238E27FC236}">
                  <a16:creationId xmlns:a16="http://schemas.microsoft.com/office/drawing/2014/main" id="{C54994B0-9461-A2B0-B755-88237207164F}"/>
                </a:ext>
              </a:extLst>
            </p:cNvPr>
            <p:cNvPicPr/>
            <p:nvPr/>
          </p:nvPicPr>
          <p:blipFill>
            <a:blip r:embed="rId3" cstate="print"/>
            <a:stretch>
              <a:fillRect/>
            </a:stretch>
          </p:blipFill>
          <p:spPr>
            <a:xfrm>
              <a:off x="921144" y="577418"/>
              <a:ext cx="87249" cy="87706"/>
            </a:xfrm>
            <a:prstGeom prst="rect">
              <a:avLst/>
            </a:prstGeom>
          </p:spPr>
        </p:pic>
        <p:pic>
          <p:nvPicPr>
            <p:cNvPr id="8" name="object 8">
              <a:extLst>
                <a:ext uri="{FF2B5EF4-FFF2-40B4-BE49-F238E27FC236}">
                  <a16:creationId xmlns:a16="http://schemas.microsoft.com/office/drawing/2014/main" id="{69D008C8-0B29-7789-7F6E-63195785022D}"/>
                </a:ext>
              </a:extLst>
            </p:cNvPr>
            <p:cNvPicPr/>
            <p:nvPr/>
          </p:nvPicPr>
          <p:blipFill>
            <a:blip r:embed="rId3" cstate="print"/>
            <a:stretch>
              <a:fillRect/>
            </a:stretch>
          </p:blipFill>
          <p:spPr>
            <a:xfrm>
              <a:off x="501115" y="990904"/>
              <a:ext cx="87248" cy="87706"/>
            </a:xfrm>
            <a:prstGeom prst="rect">
              <a:avLst/>
            </a:prstGeom>
          </p:spPr>
        </p:pic>
        <p:pic>
          <p:nvPicPr>
            <p:cNvPr id="9" name="object 9">
              <a:extLst>
                <a:ext uri="{FF2B5EF4-FFF2-40B4-BE49-F238E27FC236}">
                  <a16:creationId xmlns:a16="http://schemas.microsoft.com/office/drawing/2014/main" id="{0B31805C-3218-92AE-094D-C5F35017FE91}"/>
                </a:ext>
              </a:extLst>
            </p:cNvPr>
            <p:cNvPicPr/>
            <p:nvPr/>
          </p:nvPicPr>
          <p:blipFill>
            <a:blip r:embed="rId2" cstate="print"/>
            <a:stretch>
              <a:fillRect/>
            </a:stretch>
          </p:blipFill>
          <p:spPr>
            <a:xfrm>
              <a:off x="921144" y="990904"/>
              <a:ext cx="87249" cy="87706"/>
            </a:xfrm>
            <a:prstGeom prst="rect">
              <a:avLst/>
            </a:prstGeom>
          </p:spPr>
        </p:pic>
      </p:grpSp>
      <p:pic>
        <p:nvPicPr>
          <p:cNvPr id="10" name="object 10">
            <a:extLst>
              <a:ext uri="{FF2B5EF4-FFF2-40B4-BE49-F238E27FC236}">
                <a16:creationId xmlns:a16="http://schemas.microsoft.com/office/drawing/2014/main" id="{C2D176AB-618D-F12A-F488-DC0A75C60AD8}"/>
              </a:ext>
            </a:extLst>
          </p:cNvPr>
          <p:cNvPicPr/>
          <p:nvPr/>
        </p:nvPicPr>
        <p:blipFill>
          <a:blip r:embed="rId4" cstate="print"/>
          <a:stretch>
            <a:fillRect/>
          </a:stretch>
        </p:blipFill>
        <p:spPr>
          <a:xfrm>
            <a:off x="1153092" y="577418"/>
            <a:ext cx="577790" cy="501192"/>
          </a:xfrm>
          <a:prstGeom prst="rect">
            <a:avLst/>
          </a:prstGeom>
        </p:spPr>
      </p:pic>
      <p:sp>
        <p:nvSpPr>
          <p:cNvPr id="12" name="Заголовок 11">
            <a:extLst>
              <a:ext uri="{FF2B5EF4-FFF2-40B4-BE49-F238E27FC236}">
                <a16:creationId xmlns:a16="http://schemas.microsoft.com/office/drawing/2014/main" id="{A0BBD9EC-80E7-6CAD-7A8B-2A1411C27BC6}"/>
              </a:ext>
            </a:extLst>
          </p:cNvPr>
          <p:cNvSpPr>
            <a:spLocks noGrp="1"/>
          </p:cNvSpPr>
          <p:nvPr>
            <p:ph type="title"/>
          </p:nvPr>
        </p:nvSpPr>
        <p:spPr>
          <a:xfrm>
            <a:off x="311619" y="5712371"/>
            <a:ext cx="10213999" cy="923330"/>
          </a:xfrm>
        </p:spPr>
        <p:txBody>
          <a:bodyPr/>
          <a:lstStyle/>
          <a:p>
            <a:r>
              <a:rPr lang="en-US" sz="2000" u="none" dirty="0"/>
              <a:t>A block of postage stamps and a postcard "Angels of War", which is dedicated to military medics - members of our </a:t>
            </a:r>
            <a:r>
              <a:rPr lang="ru-UA" sz="2000" u="none" dirty="0">
                <a:solidFill>
                  <a:schemeClr val="accent1">
                    <a:lumMod val="75000"/>
                  </a:schemeClr>
                </a:solidFill>
              </a:rPr>
              <a:t>UFPMO</a:t>
            </a:r>
            <a:r>
              <a:rPr lang="en-US" sz="2000" u="none" dirty="0"/>
              <a:t> and with the signature of the commander of the Medical Forces of the Armed Forces of Ukraine</a:t>
            </a:r>
            <a:endParaRPr lang="ru-UA" sz="2000" u="none" dirty="0"/>
          </a:p>
        </p:txBody>
      </p:sp>
      <p:pic>
        <p:nvPicPr>
          <p:cNvPr id="14" name="Рисунок 13" descr="Изображение выглядит как текст, Бумажное изделие, бумага&#10;&#10;Автоматически созданное описание">
            <a:extLst>
              <a:ext uri="{FF2B5EF4-FFF2-40B4-BE49-F238E27FC236}">
                <a16:creationId xmlns:a16="http://schemas.microsoft.com/office/drawing/2014/main" id="{4B54F2F7-2BA6-2A05-61D9-3380BFA9E7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619" y="1436195"/>
            <a:ext cx="4855037" cy="3738151"/>
          </a:xfrm>
          <a:prstGeom prst="rect">
            <a:avLst/>
          </a:prstGeom>
        </p:spPr>
      </p:pic>
      <p:sp>
        <p:nvSpPr>
          <p:cNvPr id="16" name="Заголовок 11">
            <a:extLst>
              <a:ext uri="{FF2B5EF4-FFF2-40B4-BE49-F238E27FC236}">
                <a16:creationId xmlns:a16="http://schemas.microsoft.com/office/drawing/2014/main" id="{5D6583D2-34CD-ABE2-7398-DF0992B557DE}"/>
              </a:ext>
            </a:extLst>
          </p:cNvPr>
          <p:cNvSpPr txBox="1">
            <a:spLocks/>
          </p:cNvSpPr>
          <p:nvPr/>
        </p:nvSpPr>
        <p:spPr>
          <a:xfrm>
            <a:off x="1995940" y="206091"/>
            <a:ext cx="7440548" cy="461665"/>
          </a:xfrm>
          <a:prstGeom prst="rect">
            <a:avLst/>
          </a:prstGeom>
        </p:spPr>
        <p:txBody>
          <a:bodyPr wrap="square" lIns="0" tIns="0" rIns="0" bIns="0">
            <a:spAutoFit/>
          </a:bodyPr>
          <a:lstStyle>
            <a:lvl1pPr>
              <a:defRPr sz="3000" b="0" i="0" u="heavy">
                <a:solidFill>
                  <a:srgbClr val="006DAC"/>
                </a:solidFill>
                <a:latin typeface="Verdana"/>
                <a:ea typeface="+mj-ea"/>
                <a:cs typeface="Verdana"/>
              </a:defRPr>
            </a:lvl1pPr>
          </a:lstStyle>
          <a:p>
            <a:r>
              <a:rPr lang="ru-UA" dirty="0"/>
              <a:t> </a:t>
            </a:r>
          </a:p>
        </p:txBody>
      </p:sp>
      <p:sp>
        <p:nvSpPr>
          <p:cNvPr id="18" name="TextBox 17">
            <a:extLst>
              <a:ext uri="{FF2B5EF4-FFF2-40B4-BE49-F238E27FC236}">
                <a16:creationId xmlns:a16="http://schemas.microsoft.com/office/drawing/2014/main" id="{32A33CB6-071B-3542-912D-D79FA157C189}"/>
              </a:ext>
            </a:extLst>
          </p:cNvPr>
          <p:cNvSpPr txBox="1"/>
          <p:nvPr/>
        </p:nvSpPr>
        <p:spPr>
          <a:xfrm>
            <a:off x="2739138" y="401109"/>
            <a:ext cx="6271722" cy="523220"/>
          </a:xfrm>
          <a:prstGeom prst="rect">
            <a:avLst/>
          </a:prstGeom>
          <a:noFill/>
        </p:spPr>
        <p:txBody>
          <a:bodyPr wrap="square">
            <a:spAutoFit/>
          </a:bodyPr>
          <a:lstStyle/>
          <a:p>
            <a:r>
              <a:rPr lang="ru-UA" sz="2800" dirty="0">
                <a:solidFill>
                  <a:schemeClr val="accent1">
                    <a:lumMod val="75000"/>
                  </a:schemeClr>
                </a:solidFill>
              </a:rPr>
              <a:t>A small gift for UEMS from UFPMO</a:t>
            </a:r>
          </a:p>
        </p:txBody>
      </p:sp>
      <p:pic>
        <p:nvPicPr>
          <p:cNvPr id="20" name="Рисунок 19" descr="Изображение выглядит как картина, рисунок, зарисовка, Человеческое лицо&#10;&#10;Автоматически созданное описание">
            <a:extLst>
              <a:ext uri="{FF2B5EF4-FFF2-40B4-BE49-F238E27FC236}">
                <a16:creationId xmlns:a16="http://schemas.microsoft.com/office/drawing/2014/main" id="{2948F640-09F4-B5C4-BBDA-CA9C86350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7559" y="1449274"/>
            <a:ext cx="5258059" cy="3738151"/>
          </a:xfrm>
          <a:prstGeom prst="rect">
            <a:avLst/>
          </a:prstGeom>
        </p:spPr>
      </p:pic>
    </p:spTree>
    <p:extLst>
      <p:ext uri="{BB962C8B-B14F-4D97-AF65-F5344CB8AC3E}">
        <p14:creationId xmlns:p14="http://schemas.microsoft.com/office/powerpoint/2010/main" val="958388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11321" y="718717"/>
            <a:ext cx="189865" cy="320040"/>
          </a:xfrm>
          <a:prstGeom prst="rect">
            <a:avLst/>
          </a:prstGeom>
        </p:spPr>
        <p:txBody>
          <a:bodyPr vert="horz" wrap="square" lIns="0" tIns="16510" rIns="0" bIns="0" rtlCol="0">
            <a:spAutoFit/>
          </a:bodyPr>
          <a:lstStyle/>
          <a:p>
            <a:pPr marL="12700">
              <a:lnSpc>
                <a:spcPct val="100000"/>
              </a:lnSpc>
              <a:spcBef>
                <a:spcPts val="130"/>
              </a:spcBef>
            </a:pPr>
            <a:r>
              <a:rPr sz="1900" b="1" spc="170" dirty="0">
                <a:solidFill>
                  <a:srgbClr val="FFFFFF"/>
                </a:solidFill>
                <a:latin typeface="Arial"/>
                <a:cs typeface="Arial"/>
              </a:rPr>
              <a:t>2</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sp>
        <p:nvSpPr>
          <p:cNvPr id="11" name="object 11"/>
          <p:cNvSpPr txBox="1">
            <a:spLocks noGrp="1"/>
          </p:cNvSpPr>
          <p:nvPr>
            <p:ph type="title"/>
          </p:nvPr>
        </p:nvSpPr>
        <p:spPr>
          <a:prstGeom prst="rect">
            <a:avLst/>
          </a:prstGeom>
        </p:spPr>
        <p:txBody>
          <a:bodyPr vert="horz" wrap="square" lIns="0" tIns="342900" rIns="0" bIns="0" rtlCol="0">
            <a:spAutoFit/>
          </a:bodyPr>
          <a:lstStyle/>
          <a:p>
            <a:pPr marL="12700">
              <a:lnSpc>
                <a:spcPct val="100000"/>
              </a:lnSpc>
              <a:spcBef>
                <a:spcPts val="100"/>
              </a:spcBef>
            </a:pPr>
            <a:r>
              <a:rPr sz="2500" u="none" spc="-320" dirty="0"/>
              <a:t>WE</a:t>
            </a:r>
            <a:r>
              <a:rPr sz="2500" u="none" spc="-80" dirty="0"/>
              <a:t> </a:t>
            </a:r>
            <a:r>
              <a:rPr sz="2500" u="none" spc="-254" dirty="0"/>
              <a:t>SUPPORT</a:t>
            </a:r>
            <a:r>
              <a:rPr sz="2500" u="none" spc="-229" dirty="0"/>
              <a:t> </a:t>
            </a:r>
            <a:r>
              <a:rPr sz="2500" u="none" spc="-320" dirty="0"/>
              <a:t>THE</a:t>
            </a:r>
            <a:r>
              <a:rPr sz="2500" u="none" spc="-75" dirty="0"/>
              <a:t> </a:t>
            </a:r>
            <a:r>
              <a:rPr sz="2500" u="none" spc="-285" dirty="0"/>
              <a:t>GOALS</a:t>
            </a:r>
            <a:r>
              <a:rPr sz="2500" u="none" spc="-155" dirty="0"/>
              <a:t> </a:t>
            </a:r>
            <a:r>
              <a:rPr sz="2500" u="none" spc="-380" dirty="0"/>
              <a:t>AND</a:t>
            </a:r>
            <a:r>
              <a:rPr sz="2500" u="none" spc="-75" dirty="0"/>
              <a:t> </a:t>
            </a:r>
            <a:r>
              <a:rPr sz="2500" u="none" spc="-235" dirty="0"/>
              <a:t>OBJECTIVES</a:t>
            </a:r>
            <a:r>
              <a:rPr sz="2500" u="none" spc="-80" dirty="0"/>
              <a:t> </a:t>
            </a:r>
            <a:r>
              <a:rPr sz="2500" u="none" spc="-250" dirty="0"/>
              <a:t>OF</a:t>
            </a:r>
            <a:r>
              <a:rPr sz="2500" u="none" spc="-120" dirty="0"/>
              <a:t> </a:t>
            </a:r>
            <a:r>
              <a:rPr sz="2500" u="none" spc="-290" dirty="0"/>
              <a:t>UEMS</a:t>
            </a:r>
            <a:endParaRPr sz="2500"/>
          </a:p>
        </p:txBody>
      </p:sp>
      <p:pic>
        <p:nvPicPr>
          <p:cNvPr id="12" name="object 12"/>
          <p:cNvPicPr/>
          <p:nvPr/>
        </p:nvPicPr>
        <p:blipFill>
          <a:blip r:embed="rId5" cstate="print"/>
          <a:stretch>
            <a:fillRect/>
          </a:stretch>
        </p:blipFill>
        <p:spPr>
          <a:xfrm>
            <a:off x="1185113" y="1561134"/>
            <a:ext cx="1733778" cy="1724253"/>
          </a:xfrm>
          <a:prstGeom prst="rect">
            <a:avLst/>
          </a:prstGeom>
        </p:spPr>
      </p:pic>
      <p:sp>
        <p:nvSpPr>
          <p:cNvPr id="13" name="object 13"/>
          <p:cNvSpPr txBox="1"/>
          <p:nvPr/>
        </p:nvSpPr>
        <p:spPr>
          <a:xfrm>
            <a:off x="3646944" y="1517624"/>
            <a:ext cx="5869305" cy="5363210"/>
          </a:xfrm>
          <a:prstGeom prst="rect">
            <a:avLst/>
          </a:prstGeom>
        </p:spPr>
        <p:txBody>
          <a:bodyPr vert="horz" wrap="square" lIns="0" tIns="12065" rIns="0" bIns="0" rtlCol="0">
            <a:spAutoFit/>
          </a:bodyPr>
          <a:lstStyle/>
          <a:p>
            <a:pPr marL="12700" marR="200660">
              <a:lnSpc>
                <a:spcPct val="111500"/>
              </a:lnSpc>
              <a:spcBef>
                <a:spcPts val="95"/>
              </a:spcBef>
            </a:pPr>
            <a:r>
              <a:rPr sz="2550" spc="-300" dirty="0">
                <a:solidFill>
                  <a:srgbClr val="231F20"/>
                </a:solidFill>
                <a:latin typeface="Verdana"/>
                <a:cs typeface="Verdana"/>
              </a:rPr>
              <a:t>The</a:t>
            </a:r>
            <a:r>
              <a:rPr sz="2550" spc="-225" dirty="0">
                <a:solidFill>
                  <a:srgbClr val="231F20"/>
                </a:solidFill>
                <a:latin typeface="Verdana"/>
                <a:cs typeface="Verdana"/>
              </a:rPr>
              <a:t> </a:t>
            </a:r>
            <a:r>
              <a:rPr sz="2550" spc="-370" dirty="0">
                <a:solidFill>
                  <a:srgbClr val="231F20"/>
                </a:solidFill>
                <a:latin typeface="Verdana"/>
                <a:cs typeface="Verdana"/>
              </a:rPr>
              <a:t>UEMS</a:t>
            </a:r>
            <a:r>
              <a:rPr sz="2550" spc="-229" dirty="0">
                <a:solidFill>
                  <a:srgbClr val="231F20"/>
                </a:solidFill>
                <a:latin typeface="Verdana"/>
                <a:cs typeface="Verdana"/>
              </a:rPr>
              <a:t> </a:t>
            </a:r>
            <a:r>
              <a:rPr sz="2550" spc="-190" dirty="0">
                <a:solidFill>
                  <a:srgbClr val="231F20"/>
                </a:solidFill>
                <a:latin typeface="Verdana"/>
                <a:cs typeface="Verdana"/>
              </a:rPr>
              <a:t>objective</a:t>
            </a:r>
            <a:r>
              <a:rPr sz="2550" spc="-225" dirty="0">
                <a:solidFill>
                  <a:srgbClr val="231F20"/>
                </a:solidFill>
                <a:latin typeface="Verdana"/>
                <a:cs typeface="Verdana"/>
              </a:rPr>
              <a:t> </a:t>
            </a:r>
            <a:r>
              <a:rPr sz="2550" spc="-100" dirty="0">
                <a:solidFill>
                  <a:srgbClr val="231F20"/>
                </a:solidFill>
                <a:latin typeface="Verdana"/>
                <a:cs typeface="Verdana"/>
              </a:rPr>
              <a:t>is</a:t>
            </a:r>
            <a:r>
              <a:rPr sz="2550" spc="-280" dirty="0">
                <a:solidFill>
                  <a:srgbClr val="231F20"/>
                </a:solidFill>
                <a:latin typeface="Verdana"/>
                <a:cs typeface="Verdana"/>
              </a:rPr>
              <a:t> </a:t>
            </a:r>
            <a:r>
              <a:rPr sz="2550" spc="-225" dirty="0">
                <a:solidFill>
                  <a:srgbClr val="006DAC"/>
                </a:solidFill>
                <a:latin typeface="Verdana"/>
                <a:cs typeface="Verdana"/>
              </a:rPr>
              <a:t>to</a:t>
            </a:r>
            <a:r>
              <a:rPr sz="2550" spc="-229" dirty="0">
                <a:solidFill>
                  <a:srgbClr val="006DAC"/>
                </a:solidFill>
                <a:latin typeface="Verdana"/>
                <a:cs typeface="Verdana"/>
              </a:rPr>
              <a:t> </a:t>
            </a:r>
            <a:r>
              <a:rPr sz="2550" spc="-200" dirty="0">
                <a:solidFill>
                  <a:srgbClr val="006DAC"/>
                </a:solidFill>
                <a:latin typeface="Verdana"/>
                <a:cs typeface="Verdana"/>
              </a:rPr>
              <a:t>improve</a:t>
            </a:r>
            <a:r>
              <a:rPr sz="2550" spc="-225" dirty="0">
                <a:solidFill>
                  <a:srgbClr val="006DAC"/>
                </a:solidFill>
                <a:latin typeface="Verdana"/>
                <a:cs typeface="Verdana"/>
              </a:rPr>
              <a:t> </a:t>
            </a:r>
            <a:r>
              <a:rPr sz="2550" spc="-160" dirty="0">
                <a:solidFill>
                  <a:srgbClr val="006DAC"/>
                </a:solidFill>
                <a:latin typeface="Verdana"/>
                <a:cs typeface="Verdana"/>
              </a:rPr>
              <a:t>patient </a:t>
            </a:r>
            <a:r>
              <a:rPr sz="2550" spc="-155" dirty="0">
                <a:solidFill>
                  <a:srgbClr val="006DAC"/>
                </a:solidFill>
                <a:latin typeface="Verdana"/>
                <a:cs typeface="Verdana"/>
              </a:rPr>
              <a:t>care</a:t>
            </a:r>
            <a:r>
              <a:rPr sz="2550" spc="-265" dirty="0">
                <a:solidFill>
                  <a:srgbClr val="006DAC"/>
                </a:solidFill>
                <a:latin typeface="Verdana"/>
                <a:cs typeface="Verdana"/>
              </a:rPr>
              <a:t> </a:t>
            </a:r>
            <a:r>
              <a:rPr sz="2550" spc="-220" dirty="0">
                <a:solidFill>
                  <a:srgbClr val="006DAC"/>
                </a:solidFill>
                <a:latin typeface="Verdana"/>
                <a:cs typeface="Verdana"/>
              </a:rPr>
              <a:t>throughout</a:t>
            </a:r>
            <a:r>
              <a:rPr sz="2550" spc="-210" dirty="0">
                <a:solidFill>
                  <a:srgbClr val="006DAC"/>
                </a:solidFill>
                <a:latin typeface="Verdana"/>
                <a:cs typeface="Verdana"/>
              </a:rPr>
              <a:t> </a:t>
            </a:r>
            <a:r>
              <a:rPr sz="2550" spc="-215" dirty="0">
                <a:solidFill>
                  <a:srgbClr val="006DAC"/>
                </a:solidFill>
                <a:latin typeface="Verdana"/>
                <a:cs typeface="Verdana"/>
              </a:rPr>
              <a:t>Europe</a:t>
            </a:r>
            <a:r>
              <a:rPr sz="2550" spc="-210" dirty="0">
                <a:solidFill>
                  <a:srgbClr val="006DAC"/>
                </a:solidFill>
                <a:latin typeface="Verdana"/>
                <a:cs typeface="Verdana"/>
              </a:rPr>
              <a:t> </a:t>
            </a:r>
            <a:r>
              <a:rPr sz="2550" spc="-254" dirty="0">
                <a:solidFill>
                  <a:srgbClr val="231F20"/>
                </a:solidFill>
                <a:latin typeface="Verdana"/>
                <a:cs typeface="Verdana"/>
              </a:rPr>
              <a:t>by</a:t>
            </a:r>
            <a:r>
              <a:rPr sz="2550" spc="-290" dirty="0">
                <a:solidFill>
                  <a:srgbClr val="231F20"/>
                </a:solidFill>
                <a:latin typeface="Verdana"/>
                <a:cs typeface="Verdana"/>
              </a:rPr>
              <a:t> </a:t>
            </a:r>
            <a:r>
              <a:rPr sz="2550" spc="-60" dirty="0">
                <a:solidFill>
                  <a:srgbClr val="231F20"/>
                </a:solidFill>
                <a:latin typeface="Verdana"/>
                <a:cs typeface="Verdana"/>
              </a:rPr>
              <a:t>developing </a:t>
            </a:r>
            <a:r>
              <a:rPr sz="2550" spc="-165" dirty="0">
                <a:solidFill>
                  <a:srgbClr val="231F20"/>
                </a:solidFill>
                <a:latin typeface="Verdana"/>
                <a:cs typeface="Verdana"/>
              </a:rPr>
              <a:t>and</a:t>
            </a:r>
            <a:r>
              <a:rPr sz="2550" spc="-210" dirty="0">
                <a:solidFill>
                  <a:srgbClr val="231F20"/>
                </a:solidFill>
                <a:latin typeface="Verdana"/>
                <a:cs typeface="Verdana"/>
              </a:rPr>
              <a:t> </a:t>
            </a:r>
            <a:r>
              <a:rPr sz="2550" spc="-170" dirty="0">
                <a:solidFill>
                  <a:srgbClr val="231F20"/>
                </a:solidFill>
                <a:latin typeface="Verdana"/>
                <a:cs typeface="Verdana"/>
              </a:rPr>
              <a:t>supporting</a:t>
            </a:r>
            <a:r>
              <a:rPr sz="2550" spc="-204" dirty="0">
                <a:solidFill>
                  <a:srgbClr val="231F20"/>
                </a:solidFill>
                <a:latin typeface="Verdana"/>
                <a:cs typeface="Verdana"/>
              </a:rPr>
              <a:t> </a:t>
            </a:r>
            <a:r>
              <a:rPr sz="2550" spc="-135" dirty="0">
                <a:solidFill>
                  <a:srgbClr val="231F20"/>
                </a:solidFill>
                <a:latin typeface="Verdana"/>
                <a:cs typeface="Verdana"/>
              </a:rPr>
              <a:t>excellence</a:t>
            </a:r>
            <a:r>
              <a:rPr sz="2550" spc="-204" dirty="0">
                <a:solidFill>
                  <a:srgbClr val="231F20"/>
                </a:solidFill>
                <a:latin typeface="Verdana"/>
                <a:cs typeface="Verdana"/>
              </a:rPr>
              <a:t> </a:t>
            </a:r>
            <a:r>
              <a:rPr sz="2550" spc="-110" dirty="0">
                <a:solidFill>
                  <a:srgbClr val="231F20"/>
                </a:solidFill>
                <a:latin typeface="Verdana"/>
                <a:cs typeface="Verdana"/>
              </a:rPr>
              <a:t>in</a:t>
            </a:r>
            <a:r>
              <a:rPr sz="2550" spc="-210" dirty="0">
                <a:solidFill>
                  <a:srgbClr val="231F20"/>
                </a:solidFill>
                <a:latin typeface="Verdana"/>
                <a:cs typeface="Verdana"/>
              </a:rPr>
              <a:t> </a:t>
            </a:r>
            <a:r>
              <a:rPr sz="2550" spc="-35" dirty="0">
                <a:solidFill>
                  <a:srgbClr val="231F20"/>
                </a:solidFill>
                <a:latin typeface="Verdana"/>
                <a:cs typeface="Verdana"/>
              </a:rPr>
              <a:t>specialist </a:t>
            </a:r>
            <a:r>
              <a:rPr sz="2550" spc="-120" dirty="0">
                <a:solidFill>
                  <a:srgbClr val="231F20"/>
                </a:solidFill>
                <a:latin typeface="Verdana"/>
                <a:cs typeface="Verdana"/>
              </a:rPr>
              <a:t>medical</a:t>
            </a:r>
            <a:r>
              <a:rPr sz="2550" spc="-204" dirty="0">
                <a:solidFill>
                  <a:srgbClr val="231F20"/>
                </a:solidFill>
                <a:latin typeface="Verdana"/>
                <a:cs typeface="Verdana"/>
              </a:rPr>
              <a:t> </a:t>
            </a:r>
            <a:r>
              <a:rPr sz="2550" spc="-55" dirty="0">
                <a:solidFill>
                  <a:srgbClr val="231F20"/>
                </a:solidFill>
                <a:latin typeface="Verdana"/>
                <a:cs typeface="Verdana"/>
              </a:rPr>
              <a:t>practice.</a:t>
            </a:r>
            <a:endParaRPr sz="2550">
              <a:latin typeface="Verdana"/>
              <a:cs typeface="Verdana"/>
            </a:endParaRPr>
          </a:p>
          <a:p>
            <a:pPr>
              <a:lnSpc>
                <a:spcPct val="100000"/>
              </a:lnSpc>
              <a:spcBef>
                <a:spcPts val="985"/>
              </a:spcBef>
            </a:pPr>
            <a:endParaRPr sz="2550">
              <a:latin typeface="Verdana"/>
              <a:cs typeface="Verdana"/>
            </a:endParaRPr>
          </a:p>
          <a:p>
            <a:pPr marL="12700" marR="5080">
              <a:lnSpc>
                <a:spcPct val="112500"/>
              </a:lnSpc>
            </a:pPr>
            <a:r>
              <a:rPr sz="2000" spc="-150" dirty="0">
                <a:solidFill>
                  <a:srgbClr val="231F20"/>
                </a:solidFill>
                <a:latin typeface="Trebuchet MS"/>
                <a:cs typeface="Trebuchet MS"/>
              </a:rPr>
              <a:t>UEMS</a:t>
            </a:r>
            <a:r>
              <a:rPr sz="2000" spc="-85" dirty="0">
                <a:solidFill>
                  <a:srgbClr val="231F20"/>
                </a:solidFill>
                <a:latin typeface="Trebuchet MS"/>
                <a:cs typeface="Trebuchet MS"/>
              </a:rPr>
              <a:t> </a:t>
            </a:r>
            <a:r>
              <a:rPr sz="2000" spc="-150" dirty="0">
                <a:solidFill>
                  <a:srgbClr val="231F20"/>
                </a:solidFill>
                <a:latin typeface="Trebuchet MS"/>
                <a:cs typeface="Trebuchet MS"/>
              </a:rPr>
              <a:t>activities</a:t>
            </a:r>
            <a:r>
              <a:rPr sz="2000" spc="-80" dirty="0">
                <a:solidFill>
                  <a:srgbClr val="231F20"/>
                </a:solidFill>
                <a:latin typeface="Trebuchet MS"/>
                <a:cs typeface="Trebuchet MS"/>
              </a:rPr>
              <a:t> </a:t>
            </a:r>
            <a:r>
              <a:rPr sz="2000" spc="-95" dirty="0">
                <a:solidFill>
                  <a:srgbClr val="231F20"/>
                </a:solidFill>
                <a:latin typeface="Trebuchet MS"/>
                <a:cs typeface="Trebuchet MS"/>
              </a:rPr>
              <a:t>and</a:t>
            </a:r>
            <a:r>
              <a:rPr sz="2000" spc="-80" dirty="0">
                <a:solidFill>
                  <a:srgbClr val="231F20"/>
                </a:solidFill>
                <a:latin typeface="Trebuchet MS"/>
                <a:cs typeface="Trebuchet MS"/>
              </a:rPr>
              <a:t> </a:t>
            </a:r>
            <a:r>
              <a:rPr sz="2000" spc="-150" dirty="0">
                <a:solidFill>
                  <a:srgbClr val="231F20"/>
                </a:solidFill>
                <a:latin typeface="Trebuchet MS"/>
                <a:cs typeface="Trebuchet MS"/>
              </a:rPr>
              <a:t>projects</a:t>
            </a:r>
            <a:r>
              <a:rPr sz="2000" spc="-85" dirty="0">
                <a:solidFill>
                  <a:srgbClr val="231F20"/>
                </a:solidFill>
                <a:latin typeface="Trebuchet MS"/>
                <a:cs typeface="Trebuchet MS"/>
              </a:rPr>
              <a:t> </a:t>
            </a:r>
            <a:r>
              <a:rPr sz="2000" spc="-155" dirty="0">
                <a:solidFill>
                  <a:srgbClr val="231F20"/>
                </a:solidFill>
                <a:latin typeface="Trebuchet MS"/>
                <a:cs typeface="Trebuchet MS"/>
              </a:rPr>
              <a:t>are</a:t>
            </a:r>
            <a:r>
              <a:rPr sz="2000" spc="-80" dirty="0">
                <a:solidFill>
                  <a:srgbClr val="231F20"/>
                </a:solidFill>
                <a:latin typeface="Trebuchet MS"/>
                <a:cs typeface="Trebuchet MS"/>
              </a:rPr>
              <a:t> </a:t>
            </a:r>
            <a:r>
              <a:rPr sz="2000" spc="-135" dirty="0">
                <a:solidFill>
                  <a:srgbClr val="231F20"/>
                </a:solidFill>
                <a:latin typeface="Trebuchet MS"/>
                <a:cs typeface="Trebuchet MS"/>
              </a:rPr>
              <a:t>concrete</a:t>
            </a:r>
            <a:r>
              <a:rPr sz="2000" spc="-80" dirty="0">
                <a:solidFill>
                  <a:srgbClr val="231F20"/>
                </a:solidFill>
                <a:latin typeface="Trebuchet MS"/>
                <a:cs typeface="Trebuchet MS"/>
              </a:rPr>
              <a:t> </a:t>
            </a:r>
            <a:r>
              <a:rPr sz="2000" spc="-40" dirty="0">
                <a:solidFill>
                  <a:srgbClr val="231F20"/>
                </a:solidFill>
                <a:latin typeface="Trebuchet MS"/>
                <a:cs typeface="Trebuchet MS"/>
              </a:rPr>
              <a:t>means</a:t>
            </a:r>
            <a:r>
              <a:rPr sz="2000" spc="-120" dirty="0">
                <a:solidFill>
                  <a:srgbClr val="231F20"/>
                </a:solidFill>
                <a:latin typeface="Trebuchet MS"/>
                <a:cs typeface="Trebuchet MS"/>
              </a:rPr>
              <a:t> </a:t>
            </a:r>
            <a:r>
              <a:rPr sz="2000" spc="-204" dirty="0">
                <a:solidFill>
                  <a:srgbClr val="231F20"/>
                </a:solidFill>
                <a:latin typeface="Trebuchet MS"/>
                <a:cs typeface="Trebuchet MS"/>
              </a:rPr>
              <a:t>to</a:t>
            </a:r>
            <a:r>
              <a:rPr sz="2000" spc="-80" dirty="0">
                <a:solidFill>
                  <a:srgbClr val="231F20"/>
                </a:solidFill>
                <a:latin typeface="Trebuchet MS"/>
                <a:cs typeface="Trebuchet MS"/>
              </a:rPr>
              <a:t> </a:t>
            </a:r>
            <a:r>
              <a:rPr sz="2000" spc="-10" dirty="0">
                <a:solidFill>
                  <a:srgbClr val="231F20"/>
                </a:solidFill>
                <a:latin typeface="Trebuchet MS"/>
                <a:cs typeface="Trebuchet MS"/>
              </a:rPr>
              <a:t>serve </a:t>
            </a:r>
            <a:r>
              <a:rPr sz="2000" spc="-110" dirty="0">
                <a:solidFill>
                  <a:srgbClr val="231F20"/>
                </a:solidFill>
                <a:latin typeface="Trebuchet MS"/>
                <a:cs typeface="Trebuchet MS"/>
              </a:rPr>
              <a:t>medical</a:t>
            </a:r>
            <a:r>
              <a:rPr sz="2000" spc="-75" dirty="0">
                <a:solidFill>
                  <a:srgbClr val="231F20"/>
                </a:solidFill>
                <a:latin typeface="Trebuchet MS"/>
                <a:cs typeface="Trebuchet MS"/>
              </a:rPr>
              <a:t> </a:t>
            </a:r>
            <a:r>
              <a:rPr sz="2000" spc="-85" dirty="0">
                <a:solidFill>
                  <a:srgbClr val="231F20"/>
                </a:solidFill>
                <a:latin typeface="Trebuchet MS"/>
                <a:cs typeface="Trebuchet MS"/>
              </a:rPr>
              <a:t>specialists</a:t>
            </a:r>
            <a:r>
              <a:rPr sz="2000" spc="-75" dirty="0">
                <a:solidFill>
                  <a:srgbClr val="231F20"/>
                </a:solidFill>
                <a:latin typeface="Trebuchet MS"/>
                <a:cs typeface="Trebuchet MS"/>
              </a:rPr>
              <a:t> </a:t>
            </a:r>
            <a:r>
              <a:rPr sz="2000" spc="-125" dirty="0">
                <a:solidFill>
                  <a:srgbClr val="231F20"/>
                </a:solidFill>
                <a:latin typeface="Trebuchet MS"/>
                <a:cs typeface="Trebuchet MS"/>
              </a:rPr>
              <a:t>in</a:t>
            </a:r>
            <a:r>
              <a:rPr sz="2000" spc="-75" dirty="0">
                <a:solidFill>
                  <a:srgbClr val="231F20"/>
                </a:solidFill>
                <a:latin typeface="Trebuchet MS"/>
                <a:cs typeface="Trebuchet MS"/>
              </a:rPr>
              <a:t> </a:t>
            </a:r>
            <a:r>
              <a:rPr sz="2000" spc="-180" dirty="0">
                <a:solidFill>
                  <a:srgbClr val="231F20"/>
                </a:solidFill>
                <a:latin typeface="Trebuchet MS"/>
                <a:cs typeface="Trebuchet MS"/>
              </a:rPr>
              <a:t>EU</a:t>
            </a:r>
            <a:r>
              <a:rPr sz="2000" spc="-110" dirty="0">
                <a:solidFill>
                  <a:srgbClr val="231F20"/>
                </a:solidFill>
                <a:latin typeface="Trebuchet MS"/>
                <a:cs typeface="Trebuchet MS"/>
              </a:rPr>
              <a:t> </a:t>
            </a:r>
            <a:r>
              <a:rPr sz="2000" spc="-204" dirty="0">
                <a:solidFill>
                  <a:srgbClr val="231F20"/>
                </a:solidFill>
                <a:latin typeface="Trebuchet MS"/>
                <a:cs typeface="Trebuchet MS"/>
              </a:rPr>
              <a:t>to</a:t>
            </a:r>
            <a:r>
              <a:rPr sz="2000" spc="-70" dirty="0">
                <a:solidFill>
                  <a:srgbClr val="231F20"/>
                </a:solidFill>
                <a:latin typeface="Trebuchet MS"/>
                <a:cs typeface="Trebuchet MS"/>
              </a:rPr>
              <a:t> </a:t>
            </a:r>
            <a:r>
              <a:rPr sz="2000" spc="-85" dirty="0">
                <a:solidFill>
                  <a:srgbClr val="231F20"/>
                </a:solidFill>
                <a:latin typeface="Trebuchet MS"/>
                <a:cs typeface="Trebuchet MS"/>
              </a:rPr>
              <a:t>aim</a:t>
            </a:r>
            <a:r>
              <a:rPr sz="2000" spc="-75" dirty="0">
                <a:solidFill>
                  <a:srgbClr val="231F20"/>
                </a:solidFill>
                <a:latin typeface="Trebuchet MS"/>
                <a:cs typeface="Trebuchet MS"/>
              </a:rPr>
              <a:t> </a:t>
            </a:r>
            <a:r>
              <a:rPr sz="2000" spc="-170" dirty="0">
                <a:solidFill>
                  <a:srgbClr val="231F20"/>
                </a:solidFill>
                <a:latin typeface="Trebuchet MS"/>
                <a:cs typeface="Trebuchet MS"/>
              </a:rPr>
              <a:t>at</a:t>
            </a:r>
            <a:r>
              <a:rPr sz="2000" spc="-110" dirty="0">
                <a:solidFill>
                  <a:srgbClr val="231F20"/>
                </a:solidFill>
                <a:latin typeface="Trebuchet MS"/>
                <a:cs typeface="Trebuchet MS"/>
              </a:rPr>
              <a:t> </a:t>
            </a:r>
            <a:r>
              <a:rPr sz="2000" spc="-130" dirty="0">
                <a:solidFill>
                  <a:srgbClr val="231F20"/>
                </a:solidFill>
                <a:latin typeface="Trebuchet MS"/>
                <a:cs typeface="Trebuchet MS"/>
              </a:rPr>
              <a:t>this</a:t>
            </a:r>
            <a:r>
              <a:rPr sz="2000" spc="-75" dirty="0">
                <a:solidFill>
                  <a:srgbClr val="231F20"/>
                </a:solidFill>
                <a:latin typeface="Trebuchet MS"/>
                <a:cs typeface="Trebuchet MS"/>
              </a:rPr>
              <a:t> </a:t>
            </a:r>
            <a:r>
              <a:rPr sz="2000" spc="-220" dirty="0">
                <a:solidFill>
                  <a:srgbClr val="231F20"/>
                </a:solidFill>
                <a:latin typeface="Trebuchet MS"/>
                <a:cs typeface="Trebuchet MS"/>
              </a:rPr>
              <a:t>objective.</a:t>
            </a:r>
            <a:r>
              <a:rPr sz="2000" spc="-135" dirty="0">
                <a:solidFill>
                  <a:srgbClr val="231F20"/>
                </a:solidFill>
                <a:latin typeface="Trebuchet MS"/>
                <a:cs typeface="Trebuchet MS"/>
              </a:rPr>
              <a:t> </a:t>
            </a:r>
            <a:r>
              <a:rPr sz="2000" spc="-25" dirty="0">
                <a:solidFill>
                  <a:srgbClr val="231F20"/>
                </a:solidFill>
                <a:latin typeface="Trebuchet MS"/>
                <a:cs typeface="Trebuchet MS"/>
              </a:rPr>
              <a:t>As </a:t>
            </a:r>
            <a:r>
              <a:rPr sz="2000" spc="-165" dirty="0">
                <a:solidFill>
                  <a:srgbClr val="231F20"/>
                </a:solidFill>
                <a:latin typeface="Trebuchet MS"/>
                <a:cs typeface="Trebuchet MS"/>
              </a:rPr>
              <a:t>example,</a:t>
            </a:r>
            <a:r>
              <a:rPr sz="2000" spc="-125" dirty="0">
                <a:solidFill>
                  <a:srgbClr val="231F20"/>
                </a:solidFill>
                <a:latin typeface="Trebuchet MS"/>
                <a:cs typeface="Trebuchet MS"/>
              </a:rPr>
              <a:t> </a:t>
            </a:r>
            <a:r>
              <a:rPr sz="2000" spc="-225" dirty="0">
                <a:solidFill>
                  <a:srgbClr val="231F20"/>
                </a:solidFill>
                <a:latin typeface="Trebuchet MS"/>
                <a:cs typeface="Trebuchet MS"/>
              </a:rPr>
              <a:t>we</a:t>
            </a:r>
            <a:r>
              <a:rPr sz="2000" spc="-75" dirty="0">
                <a:solidFill>
                  <a:srgbClr val="231F20"/>
                </a:solidFill>
                <a:latin typeface="Trebuchet MS"/>
                <a:cs typeface="Trebuchet MS"/>
              </a:rPr>
              <a:t> </a:t>
            </a:r>
            <a:r>
              <a:rPr sz="2000" spc="-155" dirty="0">
                <a:solidFill>
                  <a:srgbClr val="231F20"/>
                </a:solidFill>
                <a:latin typeface="Trebuchet MS"/>
                <a:cs typeface="Trebuchet MS"/>
              </a:rPr>
              <a:t>are</a:t>
            </a:r>
            <a:r>
              <a:rPr sz="2000" spc="-80" dirty="0">
                <a:solidFill>
                  <a:srgbClr val="231F20"/>
                </a:solidFill>
                <a:latin typeface="Trebuchet MS"/>
                <a:cs typeface="Trebuchet MS"/>
              </a:rPr>
              <a:t> </a:t>
            </a:r>
            <a:r>
              <a:rPr sz="2000" spc="-145" dirty="0">
                <a:solidFill>
                  <a:srgbClr val="231F20"/>
                </a:solidFill>
                <a:latin typeface="Trebuchet MS"/>
                <a:cs typeface="Trebuchet MS"/>
              </a:rPr>
              <a:t>deeply</a:t>
            </a:r>
            <a:r>
              <a:rPr sz="2000" spc="-125" dirty="0">
                <a:solidFill>
                  <a:srgbClr val="231F20"/>
                </a:solidFill>
                <a:latin typeface="Trebuchet MS"/>
                <a:cs typeface="Trebuchet MS"/>
              </a:rPr>
              <a:t> </a:t>
            </a:r>
            <a:r>
              <a:rPr sz="2000" spc="-160" dirty="0">
                <a:solidFill>
                  <a:srgbClr val="231F20"/>
                </a:solidFill>
                <a:latin typeface="Trebuchet MS"/>
                <a:cs typeface="Trebuchet MS"/>
              </a:rPr>
              <a:t>involved</a:t>
            </a:r>
            <a:r>
              <a:rPr sz="2000" spc="-80" dirty="0">
                <a:solidFill>
                  <a:srgbClr val="231F20"/>
                </a:solidFill>
                <a:latin typeface="Trebuchet MS"/>
                <a:cs typeface="Trebuchet MS"/>
              </a:rPr>
              <a:t> </a:t>
            </a:r>
            <a:r>
              <a:rPr sz="2000" spc="-125" dirty="0">
                <a:solidFill>
                  <a:srgbClr val="231F20"/>
                </a:solidFill>
                <a:latin typeface="Trebuchet MS"/>
                <a:cs typeface="Trebuchet MS"/>
              </a:rPr>
              <a:t>in</a:t>
            </a:r>
            <a:r>
              <a:rPr sz="2000" spc="-75" dirty="0">
                <a:solidFill>
                  <a:srgbClr val="231F20"/>
                </a:solidFill>
                <a:latin typeface="Trebuchet MS"/>
                <a:cs typeface="Trebuchet MS"/>
              </a:rPr>
              <a:t> </a:t>
            </a:r>
            <a:r>
              <a:rPr sz="2000" spc="-110" dirty="0">
                <a:solidFill>
                  <a:srgbClr val="231F20"/>
                </a:solidFill>
                <a:latin typeface="Trebuchet MS"/>
                <a:cs typeface="Trebuchet MS"/>
              </a:rPr>
              <a:t>serving</a:t>
            </a:r>
            <a:r>
              <a:rPr sz="2000" spc="-75" dirty="0">
                <a:solidFill>
                  <a:srgbClr val="231F20"/>
                </a:solidFill>
                <a:latin typeface="Trebuchet MS"/>
                <a:cs typeface="Trebuchet MS"/>
              </a:rPr>
              <a:t> </a:t>
            </a:r>
            <a:r>
              <a:rPr sz="2000" spc="-95" dirty="0">
                <a:solidFill>
                  <a:srgbClr val="231F20"/>
                </a:solidFill>
                <a:latin typeface="Trebuchet MS"/>
                <a:cs typeface="Trebuchet MS"/>
              </a:rPr>
              <a:t>and</a:t>
            </a:r>
            <a:r>
              <a:rPr sz="2000" spc="-75" dirty="0">
                <a:solidFill>
                  <a:srgbClr val="231F20"/>
                </a:solidFill>
                <a:latin typeface="Trebuchet MS"/>
                <a:cs typeface="Trebuchet MS"/>
              </a:rPr>
              <a:t> </a:t>
            </a:r>
            <a:r>
              <a:rPr sz="2000" spc="-40" dirty="0">
                <a:solidFill>
                  <a:srgbClr val="231F20"/>
                </a:solidFill>
                <a:latin typeface="Trebuchet MS"/>
                <a:cs typeface="Trebuchet MS"/>
              </a:rPr>
              <a:t>supporting </a:t>
            </a:r>
            <a:r>
              <a:rPr sz="2000" spc="-185" dirty="0">
                <a:solidFill>
                  <a:srgbClr val="231F20"/>
                </a:solidFill>
                <a:latin typeface="Trebuchet MS"/>
                <a:cs typeface="Trebuchet MS"/>
              </a:rPr>
              <a:t>the</a:t>
            </a:r>
            <a:r>
              <a:rPr sz="2000" spc="-70" dirty="0">
                <a:solidFill>
                  <a:srgbClr val="231F20"/>
                </a:solidFill>
                <a:latin typeface="Trebuchet MS"/>
                <a:cs typeface="Trebuchet MS"/>
              </a:rPr>
              <a:t> </a:t>
            </a:r>
            <a:r>
              <a:rPr sz="2000" spc="-125" dirty="0">
                <a:solidFill>
                  <a:srgbClr val="231F20"/>
                </a:solidFill>
                <a:latin typeface="Trebuchet MS"/>
                <a:cs typeface="Trebuchet MS"/>
              </a:rPr>
              <a:t>Continuing</a:t>
            </a:r>
            <a:r>
              <a:rPr sz="2000" spc="-70" dirty="0">
                <a:solidFill>
                  <a:srgbClr val="231F20"/>
                </a:solidFill>
                <a:latin typeface="Trebuchet MS"/>
                <a:cs typeface="Trebuchet MS"/>
              </a:rPr>
              <a:t> </a:t>
            </a:r>
            <a:r>
              <a:rPr sz="2000" spc="-110" dirty="0">
                <a:solidFill>
                  <a:srgbClr val="231F20"/>
                </a:solidFill>
                <a:latin typeface="Trebuchet MS"/>
                <a:cs typeface="Trebuchet MS"/>
              </a:rPr>
              <a:t>medical</a:t>
            </a:r>
            <a:r>
              <a:rPr sz="2000" spc="-70" dirty="0">
                <a:solidFill>
                  <a:srgbClr val="231F20"/>
                </a:solidFill>
                <a:latin typeface="Trebuchet MS"/>
                <a:cs typeface="Trebuchet MS"/>
              </a:rPr>
              <a:t> </a:t>
            </a:r>
            <a:r>
              <a:rPr sz="2000" spc="-130" dirty="0">
                <a:solidFill>
                  <a:srgbClr val="231F20"/>
                </a:solidFill>
                <a:latin typeface="Trebuchet MS"/>
                <a:cs typeface="Trebuchet MS"/>
              </a:rPr>
              <a:t>education</a:t>
            </a:r>
            <a:r>
              <a:rPr sz="2000" spc="-70" dirty="0">
                <a:solidFill>
                  <a:srgbClr val="231F20"/>
                </a:solidFill>
                <a:latin typeface="Trebuchet MS"/>
                <a:cs typeface="Trebuchet MS"/>
              </a:rPr>
              <a:t> </a:t>
            </a:r>
            <a:r>
              <a:rPr sz="2000" spc="-254" dirty="0">
                <a:solidFill>
                  <a:srgbClr val="231F20"/>
                </a:solidFill>
                <a:latin typeface="Trebuchet MS"/>
                <a:cs typeface="Trebuchet MS"/>
              </a:rPr>
              <a:t>(CME)</a:t>
            </a:r>
            <a:r>
              <a:rPr sz="2000" spc="-70" dirty="0">
                <a:solidFill>
                  <a:srgbClr val="231F20"/>
                </a:solidFill>
                <a:latin typeface="Trebuchet MS"/>
                <a:cs typeface="Trebuchet MS"/>
              </a:rPr>
              <a:t> </a:t>
            </a:r>
            <a:r>
              <a:rPr sz="2000" spc="-95" dirty="0">
                <a:solidFill>
                  <a:srgbClr val="231F20"/>
                </a:solidFill>
                <a:latin typeface="Trebuchet MS"/>
                <a:cs typeface="Trebuchet MS"/>
              </a:rPr>
              <a:t>and</a:t>
            </a:r>
            <a:r>
              <a:rPr sz="2000" spc="-65" dirty="0">
                <a:solidFill>
                  <a:srgbClr val="231F20"/>
                </a:solidFill>
                <a:latin typeface="Trebuchet MS"/>
                <a:cs typeface="Trebuchet MS"/>
              </a:rPr>
              <a:t> </a:t>
            </a:r>
            <a:r>
              <a:rPr sz="2000" spc="-10" dirty="0">
                <a:solidFill>
                  <a:srgbClr val="231F20"/>
                </a:solidFill>
                <a:latin typeface="Trebuchet MS"/>
                <a:cs typeface="Trebuchet MS"/>
              </a:rPr>
              <a:t>Continuing </a:t>
            </a:r>
            <a:r>
              <a:rPr sz="2000" spc="-110" dirty="0">
                <a:solidFill>
                  <a:srgbClr val="231F20"/>
                </a:solidFill>
                <a:latin typeface="Trebuchet MS"/>
                <a:cs typeface="Trebuchet MS"/>
              </a:rPr>
              <a:t>professional</a:t>
            </a:r>
            <a:r>
              <a:rPr sz="2000" spc="-70" dirty="0">
                <a:solidFill>
                  <a:srgbClr val="231F20"/>
                </a:solidFill>
                <a:latin typeface="Trebuchet MS"/>
                <a:cs typeface="Trebuchet MS"/>
              </a:rPr>
              <a:t> </a:t>
            </a:r>
            <a:r>
              <a:rPr sz="2000" spc="-135" dirty="0">
                <a:solidFill>
                  <a:srgbClr val="231F20"/>
                </a:solidFill>
                <a:latin typeface="Trebuchet MS"/>
                <a:cs typeface="Trebuchet MS"/>
              </a:rPr>
              <a:t>development</a:t>
            </a:r>
            <a:r>
              <a:rPr sz="2000" spc="-70" dirty="0">
                <a:solidFill>
                  <a:srgbClr val="231F20"/>
                </a:solidFill>
                <a:latin typeface="Trebuchet MS"/>
                <a:cs typeface="Trebuchet MS"/>
              </a:rPr>
              <a:t> </a:t>
            </a:r>
            <a:r>
              <a:rPr sz="2000" spc="-240" dirty="0">
                <a:solidFill>
                  <a:srgbClr val="231F20"/>
                </a:solidFill>
                <a:latin typeface="Trebuchet MS"/>
                <a:cs typeface="Trebuchet MS"/>
              </a:rPr>
              <a:t>(CPD)</a:t>
            </a:r>
            <a:r>
              <a:rPr sz="2000" spc="-65" dirty="0">
                <a:solidFill>
                  <a:srgbClr val="231F20"/>
                </a:solidFill>
                <a:latin typeface="Trebuchet MS"/>
                <a:cs typeface="Trebuchet MS"/>
              </a:rPr>
              <a:t> </a:t>
            </a:r>
            <a:r>
              <a:rPr sz="2000" spc="-175" dirty="0">
                <a:solidFill>
                  <a:srgbClr val="231F20"/>
                </a:solidFill>
                <a:latin typeface="Trebuchet MS"/>
                <a:cs typeface="Trebuchet MS"/>
              </a:rPr>
              <a:t>of</a:t>
            </a:r>
            <a:r>
              <a:rPr sz="2000" spc="-110" dirty="0">
                <a:solidFill>
                  <a:srgbClr val="231F20"/>
                </a:solidFill>
                <a:latin typeface="Trebuchet MS"/>
                <a:cs typeface="Trebuchet MS"/>
              </a:rPr>
              <a:t> medical</a:t>
            </a:r>
            <a:r>
              <a:rPr sz="2000" spc="-70" dirty="0">
                <a:solidFill>
                  <a:srgbClr val="231F20"/>
                </a:solidFill>
                <a:latin typeface="Trebuchet MS"/>
                <a:cs typeface="Trebuchet MS"/>
              </a:rPr>
              <a:t> </a:t>
            </a:r>
            <a:r>
              <a:rPr sz="2000" spc="-160" dirty="0">
                <a:solidFill>
                  <a:srgbClr val="231F20"/>
                </a:solidFill>
                <a:latin typeface="Trebuchet MS"/>
                <a:cs typeface="Trebuchet MS"/>
              </a:rPr>
              <a:t>doctors.</a:t>
            </a:r>
            <a:r>
              <a:rPr sz="2000" spc="-65" dirty="0">
                <a:solidFill>
                  <a:srgbClr val="231F20"/>
                </a:solidFill>
                <a:latin typeface="Trebuchet MS"/>
                <a:cs typeface="Trebuchet MS"/>
              </a:rPr>
              <a:t> </a:t>
            </a:r>
            <a:r>
              <a:rPr sz="2000" spc="-25" dirty="0">
                <a:solidFill>
                  <a:srgbClr val="231F20"/>
                </a:solidFill>
                <a:latin typeface="Trebuchet MS"/>
                <a:cs typeface="Trebuchet MS"/>
              </a:rPr>
              <a:t>CME </a:t>
            </a:r>
            <a:r>
              <a:rPr sz="2000" spc="-100" dirty="0">
                <a:solidFill>
                  <a:srgbClr val="231F20"/>
                </a:solidFill>
                <a:latin typeface="Trebuchet MS"/>
                <a:cs typeface="Trebuchet MS"/>
              </a:rPr>
              <a:t>serves</a:t>
            </a:r>
            <a:r>
              <a:rPr sz="2000" spc="-105" dirty="0">
                <a:solidFill>
                  <a:srgbClr val="231F20"/>
                </a:solidFill>
                <a:latin typeface="Trebuchet MS"/>
                <a:cs typeface="Trebuchet MS"/>
              </a:rPr>
              <a:t> </a:t>
            </a:r>
            <a:r>
              <a:rPr sz="2000" spc="-204" dirty="0">
                <a:solidFill>
                  <a:srgbClr val="231F20"/>
                </a:solidFill>
                <a:latin typeface="Trebuchet MS"/>
                <a:cs typeface="Trebuchet MS"/>
              </a:rPr>
              <a:t>to</a:t>
            </a:r>
            <a:r>
              <a:rPr sz="2000" spc="-65" dirty="0">
                <a:solidFill>
                  <a:srgbClr val="231F20"/>
                </a:solidFill>
                <a:latin typeface="Trebuchet MS"/>
                <a:cs typeface="Trebuchet MS"/>
              </a:rPr>
              <a:t> </a:t>
            </a:r>
            <a:r>
              <a:rPr sz="2000" spc="-155" dirty="0">
                <a:solidFill>
                  <a:srgbClr val="231F20"/>
                </a:solidFill>
                <a:latin typeface="Trebuchet MS"/>
                <a:cs typeface="Trebuchet MS"/>
              </a:rPr>
              <a:t>maintain,</a:t>
            </a:r>
            <a:r>
              <a:rPr sz="2000" spc="-65" dirty="0">
                <a:solidFill>
                  <a:srgbClr val="231F20"/>
                </a:solidFill>
                <a:latin typeface="Trebuchet MS"/>
                <a:cs typeface="Trebuchet MS"/>
              </a:rPr>
              <a:t> </a:t>
            </a:r>
            <a:r>
              <a:rPr sz="2000" spc="-150" dirty="0">
                <a:solidFill>
                  <a:srgbClr val="231F20"/>
                </a:solidFill>
                <a:latin typeface="Trebuchet MS"/>
                <a:cs typeface="Trebuchet MS"/>
              </a:rPr>
              <a:t>develop</a:t>
            </a:r>
            <a:r>
              <a:rPr sz="2000" spc="-65" dirty="0">
                <a:solidFill>
                  <a:srgbClr val="231F20"/>
                </a:solidFill>
                <a:latin typeface="Trebuchet MS"/>
                <a:cs typeface="Trebuchet MS"/>
              </a:rPr>
              <a:t> </a:t>
            </a:r>
            <a:r>
              <a:rPr sz="2000" spc="-175" dirty="0">
                <a:solidFill>
                  <a:srgbClr val="231F20"/>
                </a:solidFill>
                <a:latin typeface="Trebuchet MS"/>
                <a:cs typeface="Trebuchet MS"/>
              </a:rPr>
              <a:t>or</a:t>
            </a:r>
            <a:r>
              <a:rPr sz="2000" spc="-114" dirty="0">
                <a:solidFill>
                  <a:srgbClr val="231F20"/>
                </a:solidFill>
                <a:latin typeface="Trebuchet MS"/>
                <a:cs typeface="Trebuchet MS"/>
              </a:rPr>
              <a:t> </a:t>
            </a:r>
            <a:r>
              <a:rPr sz="2000" spc="-110" dirty="0">
                <a:solidFill>
                  <a:srgbClr val="231F20"/>
                </a:solidFill>
                <a:latin typeface="Trebuchet MS"/>
                <a:cs typeface="Trebuchet MS"/>
              </a:rPr>
              <a:t>increase</a:t>
            </a:r>
            <a:r>
              <a:rPr sz="2000" spc="-105" dirty="0">
                <a:solidFill>
                  <a:srgbClr val="231F20"/>
                </a:solidFill>
                <a:latin typeface="Trebuchet MS"/>
                <a:cs typeface="Trebuchet MS"/>
              </a:rPr>
              <a:t> </a:t>
            </a:r>
            <a:r>
              <a:rPr sz="2000" spc="-185" dirty="0">
                <a:solidFill>
                  <a:srgbClr val="231F20"/>
                </a:solidFill>
                <a:latin typeface="Trebuchet MS"/>
                <a:cs typeface="Trebuchet MS"/>
              </a:rPr>
              <a:t>the</a:t>
            </a:r>
            <a:r>
              <a:rPr sz="2000" spc="-65" dirty="0">
                <a:solidFill>
                  <a:srgbClr val="231F20"/>
                </a:solidFill>
                <a:latin typeface="Trebuchet MS"/>
                <a:cs typeface="Trebuchet MS"/>
              </a:rPr>
              <a:t> </a:t>
            </a:r>
            <a:r>
              <a:rPr sz="2000" spc="-55" dirty="0">
                <a:solidFill>
                  <a:srgbClr val="231F20"/>
                </a:solidFill>
                <a:latin typeface="Trebuchet MS"/>
                <a:cs typeface="Trebuchet MS"/>
              </a:rPr>
              <a:t>knowledge, </a:t>
            </a:r>
            <a:r>
              <a:rPr sz="2000" spc="-75" dirty="0">
                <a:solidFill>
                  <a:srgbClr val="231F20"/>
                </a:solidFill>
                <a:latin typeface="Trebuchet MS"/>
                <a:cs typeface="Trebuchet MS"/>
              </a:rPr>
              <a:t>skills</a:t>
            </a:r>
            <a:r>
              <a:rPr sz="2000" spc="-60" dirty="0">
                <a:solidFill>
                  <a:srgbClr val="231F20"/>
                </a:solidFill>
                <a:latin typeface="Trebuchet MS"/>
                <a:cs typeface="Trebuchet MS"/>
              </a:rPr>
              <a:t> </a:t>
            </a:r>
            <a:r>
              <a:rPr sz="2000" spc="-95" dirty="0">
                <a:solidFill>
                  <a:srgbClr val="231F20"/>
                </a:solidFill>
                <a:latin typeface="Trebuchet MS"/>
                <a:cs typeface="Trebuchet MS"/>
              </a:rPr>
              <a:t>and</a:t>
            </a:r>
            <a:r>
              <a:rPr sz="2000" spc="-55" dirty="0">
                <a:solidFill>
                  <a:srgbClr val="231F20"/>
                </a:solidFill>
                <a:latin typeface="Trebuchet MS"/>
                <a:cs typeface="Trebuchet MS"/>
              </a:rPr>
              <a:t> </a:t>
            </a:r>
            <a:r>
              <a:rPr sz="2000" spc="-110" dirty="0">
                <a:solidFill>
                  <a:srgbClr val="231F20"/>
                </a:solidFill>
                <a:latin typeface="Trebuchet MS"/>
                <a:cs typeface="Trebuchet MS"/>
              </a:rPr>
              <a:t>professional</a:t>
            </a:r>
            <a:r>
              <a:rPr sz="2000" spc="-60" dirty="0">
                <a:solidFill>
                  <a:srgbClr val="231F20"/>
                </a:solidFill>
                <a:latin typeface="Trebuchet MS"/>
                <a:cs typeface="Trebuchet MS"/>
              </a:rPr>
              <a:t> </a:t>
            </a:r>
            <a:r>
              <a:rPr sz="2000" spc="-130" dirty="0">
                <a:solidFill>
                  <a:srgbClr val="231F20"/>
                </a:solidFill>
                <a:latin typeface="Trebuchet MS"/>
                <a:cs typeface="Trebuchet MS"/>
              </a:rPr>
              <a:t>performance</a:t>
            </a:r>
            <a:r>
              <a:rPr sz="2000" spc="-55" dirty="0">
                <a:solidFill>
                  <a:srgbClr val="231F20"/>
                </a:solidFill>
                <a:latin typeface="Trebuchet MS"/>
                <a:cs typeface="Trebuchet MS"/>
              </a:rPr>
              <a:t> </a:t>
            </a:r>
            <a:r>
              <a:rPr sz="2000" spc="-95" dirty="0">
                <a:solidFill>
                  <a:srgbClr val="231F20"/>
                </a:solidFill>
                <a:latin typeface="Trebuchet MS"/>
                <a:cs typeface="Trebuchet MS"/>
              </a:rPr>
              <a:t>and</a:t>
            </a:r>
            <a:r>
              <a:rPr sz="2000" spc="-60" dirty="0">
                <a:solidFill>
                  <a:srgbClr val="231F20"/>
                </a:solidFill>
                <a:latin typeface="Trebuchet MS"/>
                <a:cs typeface="Trebuchet MS"/>
              </a:rPr>
              <a:t> </a:t>
            </a:r>
            <a:r>
              <a:rPr sz="2000" spc="-120" dirty="0">
                <a:solidFill>
                  <a:srgbClr val="231F20"/>
                </a:solidFill>
                <a:latin typeface="Trebuchet MS"/>
                <a:cs typeface="Trebuchet MS"/>
              </a:rPr>
              <a:t>relationships</a:t>
            </a:r>
            <a:r>
              <a:rPr sz="2000" spc="-95" dirty="0">
                <a:solidFill>
                  <a:srgbClr val="231F20"/>
                </a:solidFill>
                <a:latin typeface="Trebuchet MS"/>
                <a:cs typeface="Trebuchet MS"/>
              </a:rPr>
              <a:t> </a:t>
            </a:r>
            <a:r>
              <a:rPr sz="2000" spc="-50" dirty="0">
                <a:solidFill>
                  <a:srgbClr val="231F20"/>
                </a:solidFill>
                <a:latin typeface="Trebuchet MS"/>
                <a:cs typeface="Trebuchet MS"/>
              </a:rPr>
              <a:t>that </a:t>
            </a:r>
            <a:r>
              <a:rPr sz="2000" spc="-90" dirty="0">
                <a:solidFill>
                  <a:srgbClr val="231F20"/>
                </a:solidFill>
                <a:latin typeface="Trebuchet MS"/>
                <a:cs typeface="Trebuchet MS"/>
              </a:rPr>
              <a:t>a</a:t>
            </a:r>
            <a:r>
              <a:rPr sz="2000" spc="-75" dirty="0">
                <a:solidFill>
                  <a:srgbClr val="231F20"/>
                </a:solidFill>
                <a:latin typeface="Trebuchet MS"/>
                <a:cs typeface="Trebuchet MS"/>
              </a:rPr>
              <a:t> </a:t>
            </a:r>
            <a:r>
              <a:rPr sz="2000" spc="-110" dirty="0">
                <a:solidFill>
                  <a:srgbClr val="231F20"/>
                </a:solidFill>
                <a:latin typeface="Trebuchet MS"/>
                <a:cs typeface="Trebuchet MS"/>
              </a:rPr>
              <a:t>physician</a:t>
            </a:r>
            <a:r>
              <a:rPr sz="2000" spc="-75" dirty="0">
                <a:solidFill>
                  <a:srgbClr val="231F20"/>
                </a:solidFill>
                <a:latin typeface="Trebuchet MS"/>
                <a:cs typeface="Trebuchet MS"/>
              </a:rPr>
              <a:t> </a:t>
            </a:r>
            <a:r>
              <a:rPr sz="2000" spc="-25" dirty="0">
                <a:solidFill>
                  <a:srgbClr val="231F20"/>
                </a:solidFill>
                <a:latin typeface="Trebuchet MS"/>
                <a:cs typeface="Trebuchet MS"/>
              </a:rPr>
              <a:t>uses</a:t>
            </a:r>
            <a:r>
              <a:rPr sz="2000" spc="-110" dirty="0">
                <a:solidFill>
                  <a:srgbClr val="231F20"/>
                </a:solidFill>
                <a:latin typeface="Trebuchet MS"/>
                <a:cs typeface="Trebuchet MS"/>
              </a:rPr>
              <a:t> </a:t>
            </a:r>
            <a:r>
              <a:rPr sz="2000" spc="-204" dirty="0">
                <a:solidFill>
                  <a:srgbClr val="231F20"/>
                </a:solidFill>
                <a:latin typeface="Trebuchet MS"/>
                <a:cs typeface="Trebuchet MS"/>
              </a:rPr>
              <a:t>to</a:t>
            </a:r>
            <a:r>
              <a:rPr sz="2000" spc="-75" dirty="0">
                <a:solidFill>
                  <a:srgbClr val="231F20"/>
                </a:solidFill>
                <a:latin typeface="Trebuchet MS"/>
                <a:cs typeface="Trebuchet MS"/>
              </a:rPr>
              <a:t> </a:t>
            </a:r>
            <a:r>
              <a:rPr sz="2000" spc="-165" dirty="0">
                <a:solidFill>
                  <a:srgbClr val="231F20"/>
                </a:solidFill>
                <a:latin typeface="Trebuchet MS"/>
                <a:cs typeface="Trebuchet MS"/>
              </a:rPr>
              <a:t>provide</a:t>
            </a:r>
            <a:r>
              <a:rPr sz="2000" spc="-75" dirty="0">
                <a:solidFill>
                  <a:srgbClr val="231F20"/>
                </a:solidFill>
                <a:latin typeface="Trebuchet MS"/>
                <a:cs typeface="Trebuchet MS"/>
              </a:rPr>
              <a:t> </a:t>
            </a:r>
            <a:r>
              <a:rPr sz="2000" spc="-110" dirty="0">
                <a:solidFill>
                  <a:srgbClr val="231F20"/>
                </a:solidFill>
                <a:latin typeface="Trebuchet MS"/>
                <a:cs typeface="Trebuchet MS"/>
              </a:rPr>
              <a:t>services </a:t>
            </a:r>
            <a:r>
              <a:rPr sz="2000" spc="-195" dirty="0">
                <a:solidFill>
                  <a:srgbClr val="231F20"/>
                </a:solidFill>
                <a:latin typeface="Trebuchet MS"/>
                <a:cs typeface="Trebuchet MS"/>
              </a:rPr>
              <a:t>for</a:t>
            </a:r>
            <a:r>
              <a:rPr sz="2000" spc="-125" dirty="0">
                <a:solidFill>
                  <a:srgbClr val="231F20"/>
                </a:solidFill>
                <a:latin typeface="Trebuchet MS"/>
                <a:cs typeface="Trebuchet MS"/>
              </a:rPr>
              <a:t> </a:t>
            </a:r>
            <a:r>
              <a:rPr sz="2000" spc="-175" dirty="0">
                <a:solidFill>
                  <a:srgbClr val="231F20"/>
                </a:solidFill>
                <a:latin typeface="Trebuchet MS"/>
                <a:cs typeface="Trebuchet MS"/>
              </a:rPr>
              <a:t>patients,</a:t>
            </a:r>
            <a:r>
              <a:rPr sz="2000" spc="-110" dirty="0">
                <a:solidFill>
                  <a:srgbClr val="231F20"/>
                </a:solidFill>
                <a:latin typeface="Trebuchet MS"/>
                <a:cs typeface="Trebuchet MS"/>
              </a:rPr>
              <a:t> </a:t>
            </a:r>
            <a:r>
              <a:rPr sz="2000" spc="-185" dirty="0">
                <a:solidFill>
                  <a:srgbClr val="231F20"/>
                </a:solidFill>
                <a:latin typeface="Trebuchet MS"/>
                <a:cs typeface="Trebuchet MS"/>
              </a:rPr>
              <a:t>the</a:t>
            </a:r>
            <a:r>
              <a:rPr sz="2000" spc="-75" dirty="0">
                <a:solidFill>
                  <a:srgbClr val="231F20"/>
                </a:solidFill>
                <a:latin typeface="Trebuchet MS"/>
                <a:cs typeface="Trebuchet MS"/>
              </a:rPr>
              <a:t> </a:t>
            </a:r>
            <a:r>
              <a:rPr sz="2000" spc="-130" dirty="0">
                <a:solidFill>
                  <a:srgbClr val="231F20"/>
                </a:solidFill>
                <a:latin typeface="Trebuchet MS"/>
                <a:cs typeface="Trebuchet MS"/>
              </a:rPr>
              <a:t>public, </a:t>
            </a:r>
            <a:r>
              <a:rPr sz="2000" spc="-175" dirty="0">
                <a:solidFill>
                  <a:srgbClr val="231F20"/>
                </a:solidFill>
                <a:latin typeface="Trebuchet MS"/>
                <a:cs typeface="Trebuchet MS"/>
              </a:rPr>
              <a:t>or </a:t>
            </a:r>
            <a:r>
              <a:rPr sz="2000" spc="-185" dirty="0">
                <a:solidFill>
                  <a:srgbClr val="231F20"/>
                </a:solidFill>
                <a:latin typeface="Trebuchet MS"/>
                <a:cs typeface="Trebuchet MS"/>
              </a:rPr>
              <a:t>the</a:t>
            </a:r>
            <a:r>
              <a:rPr sz="2000" spc="-85" dirty="0">
                <a:solidFill>
                  <a:srgbClr val="231F20"/>
                </a:solidFill>
                <a:latin typeface="Trebuchet MS"/>
                <a:cs typeface="Trebuchet MS"/>
              </a:rPr>
              <a:t> </a:t>
            </a:r>
            <a:r>
              <a:rPr sz="2000" spc="-50" dirty="0">
                <a:solidFill>
                  <a:srgbClr val="231F20"/>
                </a:solidFill>
                <a:latin typeface="Trebuchet MS"/>
                <a:cs typeface="Trebuchet MS"/>
              </a:rPr>
              <a:t>profession.</a:t>
            </a:r>
            <a:endParaRPr sz="200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11321" y="718717"/>
            <a:ext cx="189865" cy="320040"/>
          </a:xfrm>
          <a:prstGeom prst="rect">
            <a:avLst/>
          </a:prstGeom>
        </p:spPr>
        <p:txBody>
          <a:bodyPr vert="horz" wrap="square" lIns="0" tIns="16510" rIns="0" bIns="0" rtlCol="0">
            <a:spAutoFit/>
          </a:bodyPr>
          <a:lstStyle/>
          <a:p>
            <a:pPr marL="12700">
              <a:lnSpc>
                <a:spcPct val="100000"/>
              </a:lnSpc>
              <a:spcBef>
                <a:spcPts val="130"/>
              </a:spcBef>
            </a:pPr>
            <a:r>
              <a:rPr sz="1900" b="1" spc="170" dirty="0">
                <a:solidFill>
                  <a:srgbClr val="FFFFFF"/>
                </a:solidFill>
                <a:latin typeface="Arial"/>
                <a:cs typeface="Arial"/>
              </a:rPr>
              <a:t>3</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sp>
        <p:nvSpPr>
          <p:cNvPr id="11" name="object 11"/>
          <p:cNvSpPr txBox="1">
            <a:spLocks noGrp="1"/>
          </p:cNvSpPr>
          <p:nvPr>
            <p:ph type="title"/>
          </p:nvPr>
        </p:nvSpPr>
        <p:spPr>
          <a:prstGeom prst="rect">
            <a:avLst/>
          </a:prstGeom>
        </p:spPr>
        <p:txBody>
          <a:bodyPr vert="horz" wrap="square" lIns="0" tIns="279400" rIns="0" bIns="0" rtlCol="0">
            <a:spAutoFit/>
          </a:bodyPr>
          <a:lstStyle/>
          <a:p>
            <a:pPr marL="13335">
              <a:lnSpc>
                <a:spcPct val="100000"/>
              </a:lnSpc>
              <a:spcBef>
                <a:spcPts val="100"/>
              </a:spcBef>
              <a:tabLst>
                <a:tab pos="7426959" algn="l"/>
              </a:tabLst>
            </a:pPr>
            <a:r>
              <a:rPr spc="-330" dirty="0"/>
              <a:t>JOINT</a:t>
            </a:r>
            <a:r>
              <a:rPr spc="-190" dirty="0"/>
              <a:t> </a:t>
            </a:r>
            <a:r>
              <a:rPr spc="-375" dirty="0"/>
              <a:t>POSITION</a:t>
            </a:r>
            <a:r>
              <a:rPr spc="-100" dirty="0"/>
              <a:t> </a:t>
            </a:r>
            <a:r>
              <a:rPr spc="-300" dirty="0"/>
              <a:t>OF</a:t>
            </a:r>
            <a:r>
              <a:rPr spc="-155" dirty="0"/>
              <a:t> </a:t>
            </a:r>
            <a:r>
              <a:rPr spc="-355" dirty="0"/>
              <a:t>UEMS</a:t>
            </a:r>
            <a:r>
              <a:rPr spc="-195" dirty="0"/>
              <a:t> </a:t>
            </a:r>
            <a:r>
              <a:rPr spc="-445" dirty="0"/>
              <a:t>AND</a:t>
            </a:r>
            <a:r>
              <a:rPr spc="-100" dirty="0"/>
              <a:t> </a:t>
            </a:r>
            <a:r>
              <a:rPr spc="-320" dirty="0"/>
              <a:t>UFPMO</a:t>
            </a:r>
            <a:r>
              <a:rPr dirty="0"/>
              <a:t>	</a:t>
            </a:r>
          </a:p>
        </p:txBody>
      </p:sp>
      <p:sp>
        <p:nvSpPr>
          <p:cNvPr id="12" name="object 12"/>
          <p:cNvSpPr/>
          <p:nvPr/>
        </p:nvSpPr>
        <p:spPr>
          <a:xfrm>
            <a:off x="7407491" y="2378062"/>
            <a:ext cx="60325" cy="60325"/>
          </a:xfrm>
          <a:custGeom>
            <a:avLst/>
            <a:gdLst/>
            <a:ahLst/>
            <a:cxnLst/>
            <a:rect l="l" t="t" r="r" b="b"/>
            <a:pathLst>
              <a:path w="60325" h="60325">
                <a:moveTo>
                  <a:pt x="30022" y="0"/>
                </a:moveTo>
                <a:lnTo>
                  <a:pt x="18334" y="2360"/>
                </a:lnTo>
                <a:lnTo>
                  <a:pt x="8791" y="8796"/>
                </a:lnTo>
                <a:lnTo>
                  <a:pt x="2358" y="18339"/>
                </a:lnTo>
                <a:lnTo>
                  <a:pt x="0" y="30022"/>
                </a:lnTo>
                <a:lnTo>
                  <a:pt x="2358" y="41711"/>
                </a:lnTo>
                <a:lnTo>
                  <a:pt x="8791" y="51254"/>
                </a:lnTo>
                <a:lnTo>
                  <a:pt x="18334" y="57686"/>
                </a:lnTo>
                <a:lnTo>
                  <a:pt x="30022" y="60045"/>
                </a:lnTo>
                <a:lnTo>
                  <a:pt x="41705" y="57686"/>
                </a:lnTo>
                <a:lnTo>
                  <a:pt x="51249" y="51254"/>
                </a:lnTo>
                <a:lnTo>
                  <a:pt x="57685" y="41711"/>
                </a:lnTo>
                <a:lnTo>
                  <a:pt x="60045" y="30022"/>
                </a:lnTo>
                <a:lnTo>
                  <a:pt x="57685" y="18339"/>
                </a:lnTo>
                <a:lnTo>
                  <a:pt x="51249" y="8796"/>
                </a:lnTo>
                <a:lnTo>
                  <a:pt x="41705" y="2360"/>
                </a:lnTo>
                <a:lnTo>
                  <a:pt x="30022" y="0"/>
                </a:lnTo>
                <a:close/>
              </a:path>
            </a:pathLst>
          </a:custGeom>
          <a:solidFill>
            <a:srgbClr val="FEBF48"/>
          </a:solidFill>
        </p:spPr>
        <p:txBody>
          <a:bodyPr wrap="square" lIns="0" tIns="0" rIns="0" bIns="0" rtlCol="0"/>
          <a:lstStyle/>
          <a:p>
            <a:endParaRPr/>
          </a:p>
        </p:txBody>
      </p:sp>
      <p:sp>
        <p:nvSpPr>
          <p:cNvPr id="13" name="object 13"/>
          <p:cNvSpPr/>
          <p:nvPr/>
        </p:nvSpPr>
        <p:spPr>
          <a:xfrm>
            <a:off x="7407491" y="5578462"/>
            <a:ext cx="60325" cy="60325"/>
          </a:xfrm>
          <a:custGeom>
            <a:avLst/>
            <a:gdLst/>
            <a:ahLst/>
            <a:cxnLst/>
            <a:rect l="l" t="t" r="r" b="b"/>
            <a:pathLst>
              <a:path w="60325" h="60325">
                <a:moveTo>
                  <a:pt x="30022" y="0"/>
                </a:moveTo>
                <a:lnTo>
                  <a:pt x="18334" y="2360"/>
                </a:lnTo>
                <a:lnTo>
                  <a:pt x="8791" y="8796"/>
                </a:lnTo>
                <a:lnTo>
                  <a:pt x="2358" y="18339"/>
                </a:lnTo>
                <a:lnTo>
                  <a:pt x="0" y="30022"/>
                </a:lnTo>
                <a:lnTo>
                  <a:pt x="2358" y="41711"/>
                </a:lnTo>
                <a:lnTo>
                  <a:pt x="8791" y="51254"/>
                </a:lnTo>
                <a:lnTo>
                  <a:pt x="18334" y="57686"/>
                </a:lnTo>
                <a:lnTo>
                  <a:pt x="30022" y="60045"/>
                </a:lnTo>
                <a:lnTo>
                  <a:pt x="41705" y="57686"/>
                </a:lnTo>
                <a:lnTo>
                  <a:pt x="51249" y="51254"/>
                </a:lnTo>
                <a:lnTo>
                  <a:pt x="57685" y="41711"/>
                </a:lnTo>
                <a:lnTo>
                  <a:pt x="60045" y="30022"/>
                </a:lnTo>
                <a:lnTo>
                  <a:pt x="57685" y="18339"/>
                </a:lnTo>
                <a:lnTo>
                  <a:pt x="51249" y="8796"/>
                </a:lnTo>
                <a:lnTo>
                  <a:pt x="41705" y="2360"/>
                </a:lnTo>
                <a:lnTo>
                  <a:pt x="30022" y="0"/>
                </a:lnTo>
                <a:close/>
              </a:path>
            </a:pathLst>
          </a:custGeom>
          <a:solidFill>
            <a:srgbClr val="FEBF48"/>
          </a:solidFill>
        </p:spPr>
        <p:txBody>
          <a:bodyPr wrap="square" lIns="0" tIns="0" rIns="0" bIns="0" rtlCol="0"/>
          <a:lstStyle/>
          <a:p>
            <a:endParaRPr/>
          </a:p>
        </p:txBody>
      </p:sp>
      <p:sp>
        <p:nvSpPr>
          <p:cNvPr id="14" name="object 14"/>
          <p:cNvSpPr txBox="1"/>
          <p:nvPr/>
        </p:nvSpPr>
        <p:spPr>
          <a:xfrm>
            <a:off x="6531506" y="1443177"/>
            <a:ext cx="3844394" cy="5623271"/>
          </a:xfrm>
          <a:prstGeom prst="rect">
            <a:avLst/>
          </a:prstGeom>
          <a:ln w="12700">
            <a:solidFill>
              <a:srgbClr val="FEBF48"/>
            </a:solidFill>
          </a:ln>
        </p:spPr>
        <p:txBody>
          <a:bodyPr vert="horz" wrap="square" lIns="0" tIns="182245" rIns="0" bIns="0" rtlCol="0">
            <a:spAutoFit/>
          </a:bodyPr>
          <a:lstStyle/>
          <a:p>
            <a:pPr marL="257810">
              <a:lnSpc>
                <a:spcPct val="100000"/>
              </a:lnSpc>
              <a:spcBef>
                <a:spcPts val="1435"/>
              </a:spcBef>
            </a:pPr>
            <a:r>
              <a:rPr sz="2400" spc="-335" dirty="0">
                <a:solidFill>
                  <a:srgbClr val="006DAC"/>
                </a:solidFill>
                <a:latin typeface="Verdana"/>
                <a:cs typeface="Verdana"/>
              </a:rPr>
              <a:t>JOINT</a:t>
            </a:r>
            <a:r>
              <a:rPr sz="2400" spc="-315" dirty="0">
                <a:solidFill>
                  <a:srgbClr val="006DAC"/>
                </a:solidFill>
                <a:latin typeface="Verdana"/>
                <a:cs typeface="Verdana"/>
              </a:rPr>
              <a:t> </a:t>
            </a:r>
            <a:r>
              <a:rPr sz="2400" spc="-409" dirty="0">
                <a:solidFill>
                  <a:srgbClr val="006DAC"/>
                </a:solidFill>
                <a:latin typeface="Verdana"/>
                <a:cs typeface="Verdana"/>
              </a:rPr>
              <a:t>POSITION:</a:t>
            </a:r>
            <a:endParaRPr sz="2400" dirty="0">
              <a:latin typeface="Verdana"/>
              <a:cs typeface="Verdana"/>
            </a:endParaRPr>
          </a:p>
          <a:p>
            <a:pPr marL="438150" marR="269875">
              <a:lnSpc>
                <a:spcPct val="109400"/>
              </a:lnSpc>
              <a:spcBef>
                <a:spcPts val="2135"/>
              </a:spcBef>
            </a:pPr>
            <a:r>
              <a:rPr sz="2400" spc="-80" dirty="0">
                <a:solidFill>
                  <a:srgbClr val="231F20"/>
                </a:solidFill>
                <a:latin typeface="Trebuchet MS"/>
                <a:cs typeface="Trebuchet MS"/>
              </a:rPr>
              <a:t>Specialised</a:t>
            </a:r>
            <a:r>
              <a:rPr sz="2400" spc="-30" dirty="0">
                <a:solidFill>
                  <a:srgbClr val="231F20"/>
                </a:solidFill>
                <a:latin typeface="Trebuchet MS"/>
                <a:cs typeface="Trebuchet MS"/>
              </a:rPr>
              <a:t> </a:t>
            </a:r>
            <a:r>
              <a:rPr sz="2400" spc="-10" dirty="0">
                <a:solidFill>
                  <a:srgbClr val="231F20"/>
                </a:solidFill>
                <a:latin typeface="Trebuchet MS"/>
                <a:cs typeface="Trebuchet MS"/>
              </a:rPr>
              <a:t>professional </a:t>
            </a:r>
            <a:r>
              <a:rPr sz="2400" spc="-85" dirty="0">
                <a:solidFill>
                  <a:srgbClr val="231F20"/>
                </a:solidFill>
                <a:latin typeface="Trebuchet MS"/>
                <a:cs typeface="Trebuchet MS"/>
              </a:rPr>
              <a:t>medical</a:t>
            </a:r>
            <a:r>
              <a:rPr sz="2400" spc="-55" dirty="0">
                <a:solidFill>
                  <a:srgbClr val="231F20"/>
                </a:solidFill>
                <a:latin typeface="Trebuchet MS"/>
                <a:cs typeface="Trebuchet MS"/>
              </a:rPr>
              <a:t> </a:t>
            </a:r>
            <a:r>
              <a:rPr sz="2400" spc="-10" dirty="0">
                <a:solidFill>
                  <a:srgbClr val="231F20"/>
                </a:solidFill>
                <a:latin typeface="Trebuchet MS"/>
                <a:cs typeface="Trebuchet MS"/>
              </a:rPr>
              <a:t>associations </a:t>
            </a:r>
            <a:r>
              <a:rPr sz="2400" spc="-105" dirty="0">
                <a:solidFill>
                  <a:srgbClr val="231F20"/>
                </a:solidFill>
                <a:latin typeface="Trebuchet MS"/>
                <a:cs typeface="Trebuchet MS"/>
              </a:rPr>
              <a:t>play</a:t>
            </a:r>
            <a:r>
              <a:rPr sz="2400" spc="-110" dirty="0">
                <a:solidFill>
                  <a:srgbClr val="231F20"/>
                </a:solidFill>
                <a:latin typeface="Trebuchet MS"/>
                <a:cs typeface="Trebuchet MS"/>
              </a:rPr>
              <a:t> </a:t>
            </a:r>
            <a:r>
              <a:rPr sz="2400" spc="-70" dirty="0">
                <a:solidFill>
                  <a:srgbClr val="231F20"/>
                </a:solidFill>
                <a:latin typeface="Trebuchet MS"/>
                <a:cs typeface="Trebuchet MS"/>
              </a:rPr>
              <a:t>a</a:t>
            </a:r>
            <a:r>
              <a:rPr sz="2400" spc="-60" dirty="0">
                <a:solidFill>
                  <a:srgbClr val="231F20"/>
                </a:solidFill>
                <a:latin typeface="Trebuchet MS"/>
                <a:cs typeface="Trebuchet MS"/>
              </a:rPr>
              <a:t> </a:t>
            </a:r>
            <a:r>
              <a:rPr sz="2400" spc="-145" dirty="0">
                <a:solidFill>
                  <a:srgbClr val="231F20"/>
                </a:solidFill>
                <a:latin typeface="Trebuchet MS"/>
                <a:cs typeface="Trebuchet MS"/>
              </a:rPr>
              <a:t>key</a:t>
            </a:r>
            <a:r>
              <a:rPr sz="2400" spc="-105" dirty="0">
                <a:solidFill>
                  <a:srgbClr val="231F20"/>
                </a:solidFill>
                <a:latin typeface="Trebuchet MS"/>
                <a:cs typeface="Trebuchet MS"/>
              </a:rPr>
              <a:t> </a:t>
            </a:r>
            <a:r>
              <a:rPr sz="2400" spc="-130" dirty="0">
                <a:solidFill>
                  <a:srgbClr val="231F20"/>
                </a:solidFill>
                <a:latin typeface="Trebuchet MS"/>
                <a:cs typeface="Trebuchet MS"/>
              </a:rPr>
              <a:t>role</a:t>
            </a:r>
            <a:r>
              <a:rPr sz="2400" spc="-65" dirty="0">
                <a:solidFill>
                  <a:srgbClr val="231F20"/>
                </a:solidFill>
                <a:latin typeface="Trebuchet MS"/>
                <a:cs typeface="Trebuchet MS"/>
              </a:rPr>
              <a:t> </a:t>
            </a:r>
            <a:r>
              <a:rPr sz="2400" spc="-100" dirty="0">
                <a:solidFill>
                  <a:srgbClr val="231F20"/>
                </a:solidFill>
                <a:latin typeface="Trebuchet MS"/>
                <a:cs typeface="Trebuchet MS"/>
              </a:rPr>
              <a:t>in</a:t>
            </a:r>
            <a:r>
              <a:rPr sz="2400" spc="-65" dirty="0">
                <a:solidFill>
                  <a:srgbClr val="231F20"/>
                </a:solidFill>
                <a:latin typeface="Trebuchet MS"/>
                <a:cs typeface="Trebuchet MS"/>
              </a:rPr>
              <a:t> </a:t>
            </a:r>
            <a:r>
              <a:rPr sz="2400" spc="-10" dirty="0">
                <a:solidFill>
                  <a:srgbClr val="231F20"/>
                </a:solidFill>
                <a:latin typeface="Trebuchet MS"/>
                <a:cs typeface="Trebuchet MS"/>
              </a:rPr>
              <a:t>setting </a:t>
            </a:r>
            <a:r>
              <a:rPr sz="2400" spc="-90" dirty="0">
                <a:solidFill>
                  <a:srgbClr val="231F20"/>
                </a:solidFill>
                <a:latin typeface="Trebuchet MS"/>
                <a:cs typeface="Trebuchet MS"/>
              </a:rPr>
              <a:t>professional</a:t>
            </a:r>
            <a:r>
              <a:rPr sz="2400" spc="-15" dirty="0">
                <a:solidFill>
                  <a:srgbClr val="231F20"/>
                </a:solidFill>
                <a:latin typeface="Trebuchet MS"/>
                <a:cs typeface="Trebuchet MS"/>
              </a:rPr>
              <a:t> </a:t>
            </a:r>
            <a:r>
              <a:rPr sz="2400" spc="-10" dirty="0">
                <a:solidFill>
                  <a:srgbClr val="231F20"/>
                </a:solidFill>
                <a:latin typeface="Trebuchet MS"/>
                <a:cs typeface="Trebuchet MS"/>
              </a:rPr>
              <a:t>standards </a:t>
            </a:r>
            <a:r>
              <a:rPr sz="2400" spc="-150" dirty="0">
                <a:solidFill>
                  <a:srgbClr val="231F20"/>
                </a:solidFill>
                <a:latin typeface="Trebuchet MS"/>
                <a:cs typeface="Trebuchet MS"/>
              </a:rPr>
              <a:t>that</a:t>
            </a:r>
            <a:r>
              <a:rPr sz="2400" spc="-60" dirty="0">
                <a:solidFill>
                  <a:srgbClr val="231F20"/>
                </a:solidFill>
                <a:latin typeface="Trebuchet MS"/>
                <a:cs typeface="Trebuchet MS"/>
              </a:rPr>
              <a:t> </a:t>
            </a:r>
            <a:r>
              <a:rPr sz="2400" spc="-100" dirty="0">
                <a:solidFill>
                  <a:srgbClr val="231F20"/>
                </a:solidFill>
                <a:latin typeface="Trebuchet MS"/>
                <a:cs typeface="Trebuchet MS"/>
              </a:rPr>
              <a:t>impact</a:t>
            </a:r>
            <a:r>
              <a:rPr sz="2400" spc="-55" dirty="0">
                <a:solidFill>
                  <a:srgbClr val="231F20"/>
                </a:solidFill>
                <a:latin typeface="Trebuchet MS"/>
                <a:cs typeface="Trebuchet MS"/>
              </a:rPr>
              <a:t> </a:t>
            </a:r>
            <a:r>
              <a:rPr sz="2400" spc="-10" dirty="0">
                <a:solidFill>
                  <a:srgbClr val="231F20"/>
                </a:solidFill>
                <a:latin typeface="Trebuchet MS"/>
                <a:cs typeface="Trebuchet MS"/>
              </a:rPr>
              <a:t>educational </a:t>
            </a:r>
            <a:r>
              <a:rPr sz="2400" spc="-125" dirty="0">
                <a:solidFill>
                  <a:srgbClr val="231F20"/>
                </a:solidFill>
                <a:latin typeface="Trebuchet MS"/>
                <a:cs typeface="Trebuchet MS"/>
              </a:rPr>
              <a:t>qualifications.</a:t>
            </a:r>
            <a:r>
              <a:rPr sz="2400" spc="-55" dirty="0">
                <a:solidFill>
                  <a:srgbClr val="231F20"/>
                </a:solidFill>
                <a:latin typeface="Trebuchet MS"/>
                <a:cs typeface="Trebuchet MS"/>
              </a:rPr>
              <a:t> </a:t>
            </a:r>
            <a:r>
              <a:rPr sz="2400" spc="-190" dirty="0">
                <a:solidFill>
                  <a:srgbClr val="231F20"/>
                </a:solidFill>
                <a:latin typeface="Trebuchet MS"/>
                <a:cs typeface="Trebuchet MS"/>
              </a:rPr>
              <a:t>They</a:t>
            </a:r>
            <a:r>
              <a:rPr sz="2400" spc="-40" dirty="0">
                <a:solidFill>
                  <a:srgbClr val="231F20"/>
                </a:solidFill>
                <a:latin typeface="Trebuchet MS"/>
                <a:cs typeface="Trebuchet MS"/>
              </a:rPr>
              <a:t> </a:t>
            </a:r>
            <a:r>
              <a:rPr sz="2400" spc="-25" dirty="0">
                <a:solidFill>
                  <a:srgbClr val="231F20"/>
                </a:solidFill>
                <a:latin typeface="Trebuchet MS"/>
                <a:cs typeface="Trebuchet MS"/>
              </a:rPr>
              <a:t>are </a:t>
            </a:r>
            <a:r>
              <a:rPr sz="2400" spc="-65" dirty="0">
                <a:solidFill>
                  <a:srgbClr val="231F20"/>
                </a:solidFill>
                <a:latin typeface="Trebuchet MS"/>
                <a:cs typeface="Trebuchet MS"/>
              </a:rPr>
              <a:t>also</a:t>
            </a:r>
            <a:r>
              <a:rPr sz="2400" spc="-20" dirty="0">
                <a:solidFill>
                  <a:srgbClr val="231F20"/>
                </a:solidFill>
                <a:latin typeface="Trebuchet MS"/>
                <a:cs typeface="Trebuchet MS"/>
              </a:rPr>
              <a:t> </a:t>
            </a:r>
            <a:r>
              <a:rPr sz="2400" spc="-90" dirty="0">
                <a:solidFill>
                  <a:srgbClr val="231F20"/>
                </a:solidFill>
                <a:latin typeface="Trebuchet MS"/>
                <a:cs typeface="Trebuchet MS"/>
              </a:rPr>
              <a:t>responsible</a:t>
            </a:r>
            <a:r>
              <a:rPr sz="2400" spc="-45" dirty="0">
                <a:solidFill>
                  <a:srgbClr val="231F20"/>
                </a:solidFill>
                <a:latin typeface="Trebuchet MS"/>
                <a:cs typeface="Trebuchet MS"/>
              </a:rPr>
              <a:t> </a:t>
            </a:r>
            <a:r>
              <a:rPr sz="2400" spc="-25" dirty="0">
                <a:solidFill>
                  <a:srgbClr val="231F20"/>
                </a:solidFill>
                <a:latin typeface="Trebuchet MS"/>
                <a:cs typeface="Trebuchet MS"/>
              </a:rPr>
              <a:t>for </a:t>
            </a:r>
            <a:r>
              <a:rPr sz="2400" spc="-114" dirty="0">
                <a:solidFill>
                  <a:srgbClr val="231F20"/>
                </a:solidFill>
                <a:latin typeface="Trebuchet MS"/>
                <a:cs typeface="Trebuchet MS"/>
              </a:rPr>
              <a:t>approving</a:t>
            </a:r>
            <a:r>
              <a:rPr sz="2400" spc="-45" dirty="0">
                <a:solidFill>
                  <a:srgbClr val="231F20"/>
                </a:solidFill>
                <a:latin typeface="Trebuchet MS"/>
                <a:cs typeface="Trebuchet MS"/>
              </a:rPr>
              <a:t> </a:t>
            </a:r>
            <a:r>
              <a:rPr sz="2400" spc="-90" dirty="0">
                <a:solidFill>
                  <a:srgbClr val="231F20"/>
                </a:solidFill>
                <a:latin typeface="Trebuchet MS"/>
                <a:cs typeface="Trebuchet MS"/>
              </a:rPr>
              <a:t>standard</a:t>
            </a:r>
            <a:r>
              <a:rPr sz="2400" spc="-40" dirty="0">
                <a:solidFill>
                  <a:srgbClr val="231F20"/>
                </a:solidFill>
                <a:latin typeface="Trebuchet MS"/>
                <a:cs typeface="Trebuchet MS"/>
              </a:rPr>
              <a:t> </a:t>
            </a:r>
            <a:r>
              <a:rPr sz="2400" spc="-25" dirty="0">
                <a:solidFill>
                  <a:srgbClr val="231F20"/>
                </a:solidFill>
                <a:latin typeface="Trebuchet MS"/>
                <a:cs typeface="Trebuchet MS"/>
              </a:rPr>
              <a:t>and </a:t>
            </a:r>
            <a:r>
              <a:rPr sz="2400" spc="-95" dirty="0">
                <a:solidFill>
                  <a:srgbClr val="231F20"/>
                </a:solidFill>
                <a:latin typeface="Trebuchet MS"/>
                <a:cs typeface="Trebuchet MS"/>
              </a:rPr>
              <a:t>personalized</a:t>
            </a:r>
            <a:r>
              <a:rPr sz="2400" spc="-35" dirty="0">
                <a:solidFill>
                  <a:srgbClr val="231F20"/>
                </a:solidFill>
                <a:latin typeface="Trebuchet MS"/>
                <a:cs typeface="Trebuchet MS"/>
              </a:rPr>
              <a:t> </a:t>
            </a:r>
            <a:r>
              <a:rPr sz="2400" spc="-10" dirty="0">
                <a:solidFill>
                  <a:srgbClr val="231F20"/>
                </a:solidFill>
                <a:latin typeface="Trebuchet MS"/>
                <a:cs typeface="Trebuchet MS"/>
              </a:rPr>
              <a:t>continuing </a:t>
            </a:r>
            <a:r>
              <a:rPr sz="2400" spc="-90" dirty="0">
                <a:solidFill>
                  <a:srgbClr val="231F20"/>
                </a:solidFill>
                <a:latin typeface="Trebuchet MS"/>
                <a:cs typeface="Trebuchet MS"/>
              </a:rPr>
              <a:t>professional</a:t>
            </a:r>
            <a:r>
              <a:rPr sz="2400" spc="-15" dirty="0">
                <a:solidFill>
                  <a:srgbClr val="231F20"/>
                </a:solidFill>
                <a:latin typeface="Trebuchet MS"/>
                <a:cs typeface="Trebuchet MS"/>
              </a:rPr>
              <a:t> </a:t>
            </a:r>
            <a:r>
              <a:rPr sz="2400" spc="-114" dirty="0">
                <a:solidFill>
                  <a:srgbClr val="231F20"/>
                </a:solidFill>
                <a:latin typeface="Trebuchet MS"/>
                <a:cs typeface="Trebuchet MS"/>
              </a:rPr>
              <a:t>development </a:t>
            </a:r>
            <a:r>
              <a:rPr sz="2400" spc="-185" dirty="0">
                <a:solidFill>
                  <a:srgbClr val="231F20"/>
                </a:solidFill>
                <a:latin typeface="Trebuchet MS"/>
                <a:cs typeface="Trebuchet MS"/>
              </a:rPr>
              <a:t>(CPD)</a:t>
            </a:r>
            <a:r>
              <a:rPr sz="2400" spc="-80" dirty="0">
                <a:solidFill>
                  <a:srgbClr val="231F20"/>
                </a:solidFill>
                <a:latin typeface="Trebuchet MS"/>
                <a:cs typeface="Trebuchet MS"/>
              </a:rPr>
              <a:t> </a:t>
            </a:r>
            <a:r>
              <a:rPr sz="2400" spc="-30" dirty="0">
                <a:solidFill>
                  <a:srgbClr val="231F20"/>
                </a:solidFill>
                <a:latin typeface="Trebuchet MS"/>
                <a:cs typeface="Trebuchet MS"/>
              </a:rPr>
              <a:t>pathways.</a:t>
            </a:r>
            <a:endParaRPr sz="2400" dirty="0">
              <a:latin typeface="Trebuchet MS"/>
              <a:cs typeface="Trebuchet MS"/>
            </a:endParaRPr>
          </a:p>
        </p:txBody>
      </p:sp>
      <p:sp>
        <p:nvSpPr>
          <p:cNvPr id="15" name="object 15"/>
          <p:cNvSpPr txBox="1"/>
          <p:nvPr/>
        </p:nvSpPr>
        <p:spPr>
          <a:xfrm>
            <a:off x="3444417" y="1443177"/>
            <a:ext cx="2486025" cy="5650230"/>
          </a:xfrm>
          <a:prstGeom prst="rect">
            <a:avLst/>
          </a:prstGeom>
          <a:ln w="12700">
            <a:solidFill>
              <a:srgbClr val="FEBF48"/>
            </a:solidFill>
          </a:ln>
        </p:spPr>
        <p:txBody>
          <a:bodyPr vert="horz" wrap="square" lIns="0" tIns="202565" rIns="0" bIns="0" rtlCol="0">
            <a:spAutoFit/>
          </a:bodyPr>
          <a:lstStyle/>
          <a:p>
            <a:pPr marL="257810" marR="355600">
              <a:lnSpc>
                <a:spcPts val="2800"/>
              </a:lnSpc>
              <a:spcBef>
                <a:spcPts val="1595"/>
              </a:spcBef>
            </a:pPr>
            <a:r>
              <a:rPr sz="2400" spc="-280" dirty="0">
                <a:solidFill>
                  <a:srgbClr val="231F20"/>
                </a:solidFill>
                <a:latin typeface="Trebuchet MS"/>
                <a:cs typeface="Trebuchet MS"/>
              </a:rPr>
              <a:t>We</a:t>
            </a:r>
            <a:r>
              <a:rPr sz="2400" spc="-114" dirty="0">
                <a:solidFill>
                  <a:srgbClr val="231F20"/>
                </a:solidFill>
                <a:latin typeface="Trebuchet MS"/>
                <a:cs typeface="Trebuchet MS"/>
              </a:rPr>
              <a:t> </a:t>
            </a:r>
            <a:r>
              <a:rPr sz="2400" spc="-185" dirty="0">
                <a:solidFill>
                  <a:srgbClr val="231F20"/>
                </a:solidFill>
                <a:latin typeface="Trebuchet MS"/>
                <a:cs typeface="Trebuchet MS"/>
              </a:rPr>
              <a:t>are</a:t>
            </a:r>
            <a:r>
              <a:rPr sz="2400" spc="-110" dirty="0">
                <a:solidFill>
                  <a:srgbClr val="231F20"/>
                </a:solidFill>
                <a:latin typeface="Trebuchet MS"/>
                <a:cs typeface="Trebuchet MS"/>
              </a:rPr>
              <a:t> </a:t>
            </a:r>
            <a:r>
              <a:rPr sz="2400" spc="-365" dirty="0">
                <a:solidFill>
                  <a:srgbClr val="006DAC"/>
                </a:solidFill>
                <a:latin typeface="Verdana"/>
                <a:cs typeface="Verdana"/>
              </a:rPr>
              <a:t>JOINTLY </a:t>
            </a:r>
            <a:r>
              <a:rPr sz="2400" spc="-180" dirty="0">
                <a:solidFill>
                  <a:srgbClr val="231F20"/>
                </a:solidFill>
                <a:latin typeface="Trebuchet MS"/>
                <a:cs typeface="Trebuchet MS"/>
              </a:rPr>
              <a:t>interested</a:t>
            </a:r>
            <a:r>
              <a:rPr sz="2400" spc="-95" dirty="0">
                <a:solidFill>
                  <a:srgbClr val="231F20"/>
                </a:solidFill>
                <a:latin typeface="Trebuchet MS"/>
                <a:cs typeface="Trebuchet MS"/>
              </a:rPr>
              <a:t> </a:t>
            </a:r>
            <a:r>
              <a:rPr sz="2400" spc="-25" dirty="0">
                <a:solidFill>
                  <a:srgbClr val="231F20"/>
                </a:solidFill>
                <a:latin typeface="Trebuchet MS"/>
                <a:cs typeface="Trebuchet MS"/>
              </a:rPr>
              <a:t>in </a:t>
            </a:r>
            <a:r>
              <a:rPr sz="2400" spc="-50" dirty="0">
                <a:solidFill>
                  <a:srgbClr val="231F20"/>
                </a:solidFill>
                <a:latin typeface="Trebuchet MS"/>
                <a:cs typeface="Trebuchet MS"/>
              </a:rPr>
              <a:t>continuously </a:t>
            </a:r>
            <a:r>
              <a:rPr sz="2400" spc="-65" dirty="0">
                <a:solidFill>
                  <a:srgbClr val="231F20"/>
                </a:solidFill>
                <a:latin typeface="Trebuchet MS"/>
                <a:cs typeface="Trebuchet MS"/>
              </a:rPr>
              <a:t>developing </a:t>
            </a:r>
            <a:r>
              <a:rPr sz="2400" spc="-25" dirty="0">
                <a:solidFill>
                  <a:srgbClr val="231F20"/>
                </a:solidFill>
                <a:latin typeface="Trebuchet MS"/>
                <a:cs typeface="Trebuchet MS"/>
              </a:rPr>
              <a:t>physician </a:t>
            </a:r>
            <a:r>
              <a:rPr sz="2400" spc="-50" dirty="0">
                <a:solidFill>
                  <a:srgbClr val="231F20"/>
                </a:solidFill>
                <a:latin typeface="Trebuchet MS"/>
                <a:cs typeface="Trebuchet MS"/>
              </a:rPr>
              <a:t>competencies </a:t>
            </a:r>
            <a:r>
              <a:rPr sz="2400" spc="-240" dirty="0">
                <a:solidFill>
                  <a:srgbClr val="231F20"/>
                </a:solidFill>
                <a:latin typeface="Trebuchet MS"/>
                <a:cs typeface="Trebuchet MS"/>
              </a:rPr>
              <a:t>to</a:t>
            </a:r>
            <a:r>
              <a:rPr sz="2400" spc="-105" dirty="0">
                <a:solidFill>
                  <a:srgbClr val="231F20"/>
                </a:solidFill>
                <a:latin typeface="Trebuchet MS"/>
                <a:cs typeface="Trebuchet MS"/>
              </a:rPr>
              <a:t> </a:t>
            </a:r>
            <a:r>
              <a:rPr sz="2400" spc="-125" dirty="0">
                <a:solidFill>
                  <a:srgbClr val="231F20"/>
                </a:solidFill>
                <a:latin typeface="Trebuchet MS"/>
                <a:cs typeface="Trebuchet MS"/>
              </a:rPr>
              <a:t>ensure</a:t>
            </a:r>
            <a:r>
              <a:rPr sz="2400" spc="-150" dirty="0">
                <a:solidFill>
                  <a:srgbClr val="231F20"/>
                </a:solidFill>
                <a:latin typeface="Trebuchet MS"/>
                <a:cs typeface="Trebuchet MS"/>
              </a:rPr>
              <a:t> </a:t>
            </a:r>
            <a:r>
              <a:rPr sz="2400" spc="-25" dirty="0">
                <a:solidFill>
                  <a:srgbClr val="231F20"/>
                </a:solidFill>
                <a:latin typeface="Trebuchet MS"/>
                <a:cs typeface="Trebuchet MS"/>
              </a:rPr>
              <a:t>the </a:t>
            </a:r>
            <a:r>
              <a:rPr sz="2400" spc="-80" dirty="0">
                <a:solidFill>
                  <a:srgbClr val="231F20"/>
                </a:solidFill>
                <a:latin typeface="Trebuchet MS"/>
                <a:cs typeface="Trebuchet MS"/>
              </a:rPr>
              <a:t>long-</a:t>
            </a:r>
            <a:r>
              <a:rPr sz="2400" spc="-20" dirty="0">
                <a:solidFill>
                  <a:srgbClr val="231F20"/>
                </a:solidFill>
                <a:latin typeface="Trebuchet MS"/>
                <a:cs typeface="Trebuchet MS"/>
              </a:rPr>
              <a:t>term </a:t>
            </a:r>
            <a:r>
              <a:rPr sz="2400" spc="-75" dirty="0">
                <a:solidFill>
                  <a:srgbClr val="231F20"/>
                </a:solidFill>
                <a:latin typeface="Trebuchet MS"/>
                <a:cs typeface="Trebuchet MS"/>
              </a:rPr>
              <a:t>sustainability </a:t>
            </a:r>
            <a:r>
              <a:rPr sz="2400" spc="-215" dirty="0">
                <a:solidFill>
                  <a:srgbClr val="231F20"/>
                </a:solidFill>
                <a:latin typeface="Trebuchet MS"/>
                <a:cs typeface="Trebuchet MS"/>
              </a:rPr>
              <a:t>of</a:t>
            </a:r>
            <a:r>
              <a:rPr sz="2400" spc="-204" dirty="0">
                <a:solidFill>
                  <a:srgbClr val="231F20"/>
                </a:solidFill>
                <a:latin typeface="Trebuchet MS"/>
                <a:cs typeface="Trebuchet MS"/>
              </a:rPr>
              <a:t> </a:t>
            </a:r>
            <a:r>
              <a:rPr sz="2400" spc="-235" dirty="0">
                <a:solidFill>
                  <a:srgbClr val="231F20"/>
                </a:solidFill>
                <a:latin typeface="Trebuchet MS"/>
                <a:cs typeface="Trebuchet MS"/>
              </a:rPr>
              <a:t>the</a:t>
            </a:r>
            <a:r>
              <a:rPr sz="2400" spc="-100" dirty="0">
                <a:solidFill>
                  <a:srgbClr val="231F20"/>
                </a:solidFill>
                <a:latin typeface="Trebuchet MS"/>
                <a:cs typeface="Trebuchet MS"/>
              </a:rPr>
              <a:t> </a:t>
            </a:r>
            <a:r>
              <a:rPr sz="2400" spc="-10" dirty="0">
                <a:solidFill>
                  <a:srgbClr val="231F20"/>
                </a:solidFill>
                <a:latin typeface="Trebuchet MS"/>
                <a:cs typeface="Trebuchet MS"/>
              </a:rPr>
              <a:t>public </a:t>
            </a:r>
            <a:r>
              <a:rPr sz="2400" spc="-190" dirty="0">
                <a:solidFill>
                  <a:srgbClr val="231F20"/>
                </a:solidFill>
                <a:latin typeface="Trebuchet MS"/>
                <a:cs typeface="Trebuchet MS"/>
              </a:rPr>
              <a:t>health</a:t>
            </a:r>
            <a:r>
              <a:rPr sz="2400" spc="-85" dirty="0">
                <a:solidFill>
                  <a:srgbClr val="231F20"/>
                </a:solidFill>
                <a:latin typeface="Trebuchet MS"/>
                <a:cs typeface="Trebuchet MS"/>
              </a:rPr>
              <a:t> </a:t>
            </a:r>
            <a:r>
              <a:rPr sz="2400" spc="-10" dirty="0">
                <a:solidFill>
                  <a:srgbClr val="231F20"/>
                </a:solidFill>
                <a:latin typeface="Trebuchet MS"/>
                <a:cs typeface="Trebuchet MS"/>
              </a:rPr>
              <a:t>system.</a:t>
            </a:r>
            <a:endParaRPr sz="2400" dirty="0">
              <a:latin typeface="Trebuchet MS"/>
              <a:cs typeface="Trebuchet MS"/>
            </a:endParaRPr>
          </a:p>
        </p:txBody>
      </p:sp>
      <p:sp>
        <p:nvSpPr>
          <p:cNvPr id="16" name="object 16"/>
          <p:cNvSpPr txBox="1"/>
          <p:nvPr/>
        </p:nvSpPr>
        <p:spPr>
          <a:xfrm>
            <a:off x="544739" y="1443177"/>
            <a:ext cx="2585720" cy="5650230"/>
          </a:xfrm>
          <a:prstGeom prst="rect">
            <a:avLst/>
          </a:prstGeom>
          <a:ln w="12700">
            <a:solidFill>
              <a:srgbClr val="FEBF48"/>
            </a:solidFill>
          </a:ln>
        </p:spPr>
        <p:txBody>
          <a:bodyPr vert="horz" wrap="square" lIns="0" tIns="202565" rIns="0" bIns="0" rtlCol="0">
            <a:spAutoFit/>
          </a:bodyPr>
          <a:lstStyle/>
          <a:p>
            <a:pPr marL="257810" marR="373380">
              <a:lnSpc>
                <a:spcPts val="2800"/>
              </a:lnSpc>
              <a:spcBef>
                <a:spcPts val="1595"/>
              </a:spcBef>
            </a:pPr>
            <a:r>
              <a:rPr sz="2400" spc="-280" dirty="0">
                <a:solidFill>
                  <a:srgbClr val="231F20"/>
                </a:solidFill>
                <a:latin typeface="Trebuchet MS"/>
                <a:cs typeface="Arial" panose="020B0604020202020204" pitchFamily="34" charset="0"/>
              </a:rPr>
              <a:t>We</a:t>
            </a:r>
            <a:r>
              <a:rPr sz="2400" spc="-114" dirty="0">
                <a:solidFill>
                  <a:srgbClr val="231F20"/>
                </a:solidFill>
                <a:latin typeface="Trebuchet MS"/>
                <a:cs typeface="Arial" panose="020B0604020202020204" pitchFamily="34" charset="0"/>
              </a:rPr>
              <a:t> </a:t>
            </a:r>
            <a:r>
              <a:rPr sz="2400" spc="-185" dirty="0">
                <a:solidFill>
                  <a:srgbClr val="231F20"/>
                </a:solidFill>
                <a:latin typeface="Trebuchet MS"/>
                <a:cs typeface="Arial" panose="020B0604020202020204" pitchFamily="34" charset="0"/>
              </a:rPr>
              <a:t>are</a:t>
            </a:r>
            <a:r>
              <a:rPr sz="2400" spc="-110" dirty="0">
                <a:solidFill>
                  <a:srgbClr val="231F20"/>
                </a:solidFill>
                <a:latin typeface="Trebuchet MS"/>
                <a:cs typeface="Arial" panose="020B0604020202020204" pitchFamily="34" charset="0"/>
              </a:rPr>
              <a:t> </a:t>
            </a:r>
            <a:r>
              <a:rPr sz="2400" spc="-365" dirty="0">
                <a:solidFill>
                  <a:srgbClr val="006DAC"/>
                </a:solidFill>
                <a:latin typeface="Verdana"/>
                <a:cs typeface="Verdana"/>
              </a:rPr>
              <a:t>JOINTLY </a:t>
            </a:r>
            <a:r>
              <a:rPr sz="2400" spc="-145" dirty="0">
                <a:solidFill>
                  <a:srgbClr val="231F20"/>
                </a:solidFill>
                <a:latin typeface="Trebuchet MS"/>
                <a:cs typeface="Arial" panose="020B0604020202020204" pitchFamily="34" charset="0"/>
              </a:rPr>
              <a:t>concerned</a:t>
            </a:r>
            <a:r>
              <a:rPr sz="2400" spc="-110" dirty="0">
                <a:solidFill>
                  <a:srgbClr val="231F20"/>
                </a:solidFill>
                <a:latin typeface="Trebuchet MS"/>
                <a:cs typeface="Arial" panose="020B0604020202020204" pitchFamily="34" charset="0"/>
              </a:rPr>
              <a:t> </a:t>
            </a:r>
            <a:r>
              <a:rPr sz="2400" spc="-285" dirty="0">
                <a:solidFill>
                  <a:srgbClr val="231F20"/>
                </a:solidFill>
                <a:latin typeface="Trebuchet MS"/>
                <a:cs typeface="Arial" panose="020B0604020202020204" pitchFamily="34" charset="0"/>
              </a:rPr>
              <a:t>with </a:t>
            </a:r>
            <a:r>
              <a:rPr sz="2400" spc="-235" dirty="0">
                <a:solidFill>
                  <a:srgbClr val="231F20"/>
                </a:solidFill>
                <a:latin typeface="Trebuchet MS"/>
                <a:cs typeface="Arial" panose="020B0604020202020204" pitchFamily="34" charset="0"/>
              </a:rPr>
              <a:t>the</a:t>
            </a:r>
            <a:r>
              <a:rPr sz="2400" spc="-100" dirty="0">
                <a:solidFill>
                  <a:srgbClr val="231F20"/>
                </a:solidFill>
                <a:latin typeface="Trebuchet MS"/>
                <a:cs typeface="Arial" panose="020B0604020202020204" pitchFamily="34" charset="0"/>
              </a:rPr>
              <a:t> </a:t>
            </a:r>
            <a:r>
              <a:rPr sz="2400" spc="-10" dirty="0">
                <a:solidFill>
                  <a:srgbClr val="231F20"/>
                </a:solidFill>
                <a:latin typeface="Trebuchet MS"/>
                <a:cs typeface="Arial" panose="020B0604020202020204" pitchFamily="34" charset="0"/>
              </a:rPr>
              <a:t>medical </a:t>
            </a:r>
            <a:r>
              <a:rPr sz="2400" spc="-175" dirty="0">
                <a:solidFill>
                  <a:srgbClr val="231F20"/>
                </a:solidFill>
                <a:latin typeface="Trebuchet MS"/>
                <a:cs typeface="Arial" panose="020B0604020202020204" pitchFamily="34" charset="0"/>
              </a:rPr>
              <a:t>profession,</a:t>
            </a:r>
            <a:r>
              <a:rPr sz="2400" spc="-120" dirty="0">
                <a:solidFill>
                  <a:srgbClr val="231F20"/>
                </a:solidFill>
                <a:latin typeface="Trebuchet MS"/>
                <a:cs typeface="Arial" panose="020B0604020202020204" pitchFamily="34" charset="0"/>
              </a:rPr>
              <a:t> </a:t>
            </a:r>
            <a:r>
              <a:rPr sz="2400" spc="-25" dirty="0">
                <a:solidFill>
                  <a:srgbClr val="231F20"/>
                </a:solidFill>
                <a:latin typeface="Trebuchet MS"/>
                <a:cs typeface="Arial" panose="020B0604020202020204" pitchFamily="34" charset="0"/>
              </a:rPr>
              <a:t>the </a:t>
            </a:r>
            <a:r>
              <a:rPr sz="2400" spc="-85" dirty="0">
                <a:solidFill>
                  <a:srgbClr val="231F20"/>
                </a:solidFill>
                <a:latin typeface="Trebuchet MS"/>
                <a:cs typeface="Arial" panose="020B0604020202020204" pitchFamily="34" charset="0"/>
              </a:rPr>
              <a:t>self-</a:t>
            </a:r>
            <a:r>
              <a:rPr sz="2400" spc="-150" dirty="0">
                <a:solidFill>
                  <a:srgbClr val="231F20"/>
                </a:solidFill>
                <a:latin typeface="Trebuchet MS"/>
                <a:cs typeface="Arial" panose="020B0604020202020204" pitchFamily="34" charset="0"/>
              </a:rPr>
              <a:t>governance </a:t>
            </a:r>
            <a:r>
              <a:rPr sz="2400" spc="-210" dirty="0">
                <a:solidFill>
                  <a:srgbClr val="231F20"/>
                </a:solidFill>
                <a:latin typeface="Trebuchet MS"/>
                <a:cs typeface="Arial" panose="020B0604020202020204" pitchFamily="34" charset="0"/>
              </a:rPr>
              <a:t>of</a:t>
            </a:r>
            <a:r>
              <a:rPr sz="2400" spc="-170" dirty="0">
                <a:solidFill>
                  <a:srgbClr val="231F20"/>
                </a:solidFill>
                <a:latin typeface="Trebuchet MS"/>
                <a:cs typeface="Arial" panose="020B0604020202020204" pitchFamily="34" charset="0"/>
              </a:rPr>
              <a:t> </a:t>
            </a:r>
            <a:r>
              <a:rPr sz="2400" spc="-80" dirty="0">
                <a:solidFill>
                  <a:srgbClr val="231F20"/>
                </a:solidFill>
                <a:latin typeface="Trebuchet MS"/>
                <a:cs typeface="Arial" panose="020B0604020202020204" pitchFamily="34" charset="0"/>
              </a:rPr>
              <a:t>healthcare </a:t>
            </a:r>
            <a:r>
              <a:rPr sz="2400" spc="-75" dirty="0">
                <a:solidFill>
                  <a:srgbClr val="231F20"/>
                </a:solidFill>
                <a:latin typeface="Trebuchet MS"/>
                <a:cs typeface="Arial" panose="020B0604020202020204" pitchFamily="34" charset="0"/>
              </a:rPr>
              <a:t>professionals, </a:t>
            </a:r>
            <a:r>
              <a:rPr sz="2400" spc="-110" dirty="0">
                <a:solidFill>
                  <a:srgbClr val="231F20"/>
                </a:solidFill>
                <a:latin typeface="Trebuchet MS"/>
                <a:cs typeface="Arial" panose="020B0604020202020204" pitchFamily="34" charset="0"/>
              </a:rPr>
              <a:t>and </a:t>
            </a:r>
            <a:r>
              <a:rPr sz="2400" spc="-80" dirty="0">
                <a:solidFill>
                  <a:srgbClr val="231F20"/>
                </a:solidFill>
                <a:latin typeface="Trebuchet MS"/>
                <a:cs typeface="Arial" panose="020B0604020202020204" pitchFamily="34" charset="0"/>
              </a:rPr>
              <a:t>jointly </a:t>
            </a:r>
            <a:r>
              <a:rPr sz="2400" spc="-50" dirty="0">
                <a:solidFill>
                  <a:srgbClr val="231F20"/>
                </a:solidFill>
                <a:latin typeface="Trebuchet MS"/>
                <a:cs typeface="Arial" panose="020B0604020202020204" pitchFamily="34" charset="0"/>
              </a:rPr>
              <a:t>implementing </a:t>
            </a:r>
            <a:r>
              <a:rPr sz="2400" spc="-130" dirty="0">
                <a:solidFill>
                  <a:srgbClr val="231F20"/>
                </a:solidFill>
                <a:latin typeface="Trebuchet MS"/>
                <a:cs typeface="Arial" panose="020B0604020202020204" pitchFamily="34" charset="0"/>
              </a:rPr>
              <a:t>self-</a:t>
            </a:r>
            <a:r>
              <a:rPr sz="2400" spc="-40" dirty="0">
                <a:solidFill>
                  <a:srgbClr val="231F20"/>
                </a:solidFill>
                <a:latin typeface="Trebuchet MS"/>
                <a:cs typeface="Arial" panose="020B0604020202020204" pitchFamily="34" charset="0"/>
              </a:rPr>
              <a:t>regulation </a:t>
            </a:r>
            <a:r>
              <a:rPr sz="2400" spc="-215" dirty="0">
                <a:solidFill>
                  <a:srgbClr val="231F20"/>
                </a:solidFill>
                <a:latin typeface="Trebuchet MS"/>
                <a:cs typeface="Arial" panose="020B0604020202020204" pitchFamily="34" charset="0"/>
              </a:rPr>
              <a:t>of</a:t>
            </a:r>
            <a:r>
              <a:rPr sz="2400" spc="-204" dirty="0">
                <a:solidFill>
                  <a:srgbClr val="231F20"/>
                </a:solidFill>
                <a:latin typeface="Trebuchet MS"/>
                <a:cs typeface="Arial" panose="020B0604020202020204" pitchFamily="34" charset="0"/>
              </a:rPr>
              <a:t> </a:t>
            </a:r>
            <a:r>
              <a:rPr sz="2400" spc="-235" dirty="0">
                <a:solidFill>
                  <a:srgbClr val="231F20"/>
                </a:solidFill>
                <a:latin typeface="Trebuchet MS"/>
                <a:cs typeface="Arial" panose="020B0604020202020204" pitchFamily="34" charset="0"/>
              </a:rPr>
              <a:t>the</a:t>
            </a:r>
            <a:r>
              <a:rPr sz="2400" spc="-100" dirty="0">
                <a:solidFill>
                  <a:srgbClr val="231F20"/>
                </a:solidFill>
                <a:latin typeface="Trebuchet MS"/>
                <a:cs typeface="Arial" panose="020B0604020202020204" pitchFamily="34" charset="0"/>
              </a:rPr>
              <a:t> economic </a:t>
            </a:r>
            <a:r>
              <a:rPr sz="2400" spc="-180" dirty="0">
                <a:solidFill>
                  <a:srgbClr val="231F20"/>
                </a:solidFill>
                <a:latin typeface="Trebuchet MS"/>
                <a:cs typeface="Arial" panose="020B0604020202020204" pitchFamily="34" charset="0"/>
              </a:rPr>
              <a:t>activities</a:t>
            </a:r>
            <a:r>
              <a:rPr sz="2400" spc="-105" dirty="0">
                <a:solidFill>
                  <a:srgbClr val="231F20"/>
                </a:solidFill>
                <a:latin typeface="Trebuchet MS"/>
                <a:cs typeface="Arial" panose="020B0604020202020204" pitchFamily="34" charset="0"/>
              </a:rPr>
              <a:t> </a:t>
            </a:r>
            <a:r>
              <a:rPr sz="2400" spc="-25" dirty="0">
                <a:solidFill>
                  <a:srgbClr val="231F20"/>
                </a:solidFill>
                <a:latin typeface="Trebuchet MS"/>
                <a:cs typeface="Arial" panose="020B0604020202020204" pitchFamily="34" charset="0"/>
              </a:rPr>
              <a:t>of </a:t>
            </a:r>
            <a:r>
              <a:rPr sz="2400" spc="-80" dirty="0">
                <a:solidFill>
                  <a:srgbClr val="231F20"/>
                </a:solidFill>
                <a:latin typeface="Trebuchet MS"/>
                <a:cs typeface="Arial" panose="020B0604020202020204" pitchFamily="34" charset="0"/>
              </a:rPr>
              <a:t>healthcare </a:t>
            </a:r>
            <a:r>
              <a:rPr sz="2400" spc="-110" dirty="0">
                <a:solidFill>
                  <a:srgbClr val="231F20"/>
                </a:solidFill>
                <a:latin typeface="Trebuchet MS"/>
                <a:cs typeface="Arial" panose="020B0604020202020204" pitchFamily="34" charset="0"/>
              </a:rPr>
              <a:t>providers.</a:t>
            </a:r>
            <a:endParaRPr sz="2400" dirty="0">
              <a:latin typeface="Trebuchet MS"/>
              <a:cs typeface="Arial" panose="020B0604020202020204" pitchFamily="34" charset="0"/>
            </a:endParaRPr>
          </a:p>
        </p:txBody>
      </p:sp>
      <p:sp>
        <p:nvSpPr>
          <p:cNvPr id="17" name="object 17"/>
          <p:cNvSpPr/>
          <p:nvPr/>
        </p:nvSpPr>
        <p:spPr>
          <a:xfrm>
            <a:off x="5148529" y="1443177"/>
            <a:ext cx="525145" cy="145415"/>
          </a:xfrm>
          <a:custGeom>
            <a:avLst/>
            <a:gdLst/>
            <a:ahLst/>
            <a:cxnLst/>
            <a:rect l="l" t="t" r="r" b="b"/>
            <a:pathLst>
              <a:path w="525145" h="145415">
                <a:moveTo>
                  <a:pt x="524586" y="0"/>
                </a:moveTo>
                <a:lnTo>
                  <a:pt x="0" y="0"/>
                </a:lnTo>
                <a:lnTo>
                  <a:pt x="258038" y="145376"/>
                </a:lnTo>
                <a:lnTo>
                  <a:pt x="524586" y="0"/>
                </a:lnTo>
                <a:close/>
              </a:path>
            </a:pathLst>
          </a:custGeom>
          <a:solidFill>
            <a:srgbClr val="F9BF3D"/>
          </a:solidFill>
        </p:spPr>
        <p:txBody>
          <a:bodyPr wrap="square" lIns="0" tIns="0" rIns="0" bIns="0" rtlCol="0"/>
          <a:lstStyle/>
          <a:p>
            <a:endParaRPr/>
          </a:p>
        </p:txBody>
      </p:sp>
      <p:sp>
        <p:nvSpPr>
          <p:cNvPr id="18" name="object 18"/>
          <p:cNvSpPr/>
          <p:nvPr/>
        </p:nvSpPr>
        <p:spPr>
          <a:xfrm>
            <a:off x="8278698" y="1443177"/>
            <a:ext cx="525145" cy="145415"/>
          </a:xfrm>
          <a:custGeom>
            <a:avLst/>
            <a:gdLst/>
            <a:ahLst/>
            <a:cxnLst/>
            <a:rect l="l" t="t" r="r" b="b"/>
            <a:pathLst>
              <a:path w="525145" h="145415">
                <a:moveTo>
                  <a:pt x="524586" y="0"/>
                </a:moveTo>
                <a:lnTo>
                  <a:pt x="0" y="0"/>
                </a:lnTo>
                <a:lnTo>
                  <a:pt x="258038" y="145376"/>
                </a:lnTo>
                <a:lnTo>
                  <a:pt x="524586" y="0"/>
                </a:lnTo>
                <a:close/>
              </a:path>
            </a:pathLst>
          </a:custGeom>
          <a:solidFill>
            <a:srgbClr val="F9BF3D"/>
          </a:solidFill>
        </p:spPr>
        <p:txBody>
          <a:bodyPr wrap="square" lIns="0" tIns="0" rIns="0" bIns="0" rtlCol="0"/>
          <a:lstStyle/>
          <a:p>
            <a:endParaRPr/>
          </a:p>
        </p:txBody>
      </p:sp>
      <p:sp>
        <p:nvSpPr>
          <p:cNvPr id="19" name="object 19"/>
          <p:cNvSpPr/>
          <p:nvPr/>
        </p:nvSpPr>
        <p:spPr>
          <a:xfrm>
            <a:off x="2101710" y="1443177"/>
            <a:ext cx="525145" cy="145415"/>
          </a:xfrm>
          <a:custGeom>
            <a:avLst/>
            <a:gdLst/>
            <a:ahLst/>
            <a:cxnLst/>
            <a:rect l="l" t="t" r="r" b="b"/>
            <a:pathLst>
              <a:path w="525144" h="145415">
                <a:moveTo>
                  <a:pt x="524586" y="0"/>
                </a:moveTo>
                <a:lnTo>
                  <a:pt x="0" y="0"/>
                </a:lnTo>
                <a:lnTo>
                  <a:pt x="258038" y="145376"/>
                </a:lnTo>
                <a:lnTo>
                  <a:pt x="524586" y="0"/>
                </a:lnTo>
                <a:close/>
              </a:path>
            </a:pathLst>
          </a:custGeom>
          <a:solidFill>
            <a:srgbClr val="F9BF3D"/>
          </a:solid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89554" y="720001"/>
            <a:ext cx="646430" cy="347345"/>
          </a:xfrm>
          <a:custGeom>
            <a:avLst/>
            <a:gdLst/>
            <a:ahLst/>
            <a:cxnLst/>
            <a:rect l="l" t="t" r="r" b="b"/>
            <a:pathLst>
              <a:path w="646429" h="347344">
                <a:moveTo>
                  <a:pt x="493699" y="0"/>
                </a:moveTo>
                <a:lnTo>
                  <a:pt x="152400" y="0"/>
                </a:lnTo>
                <a:lnTo>
                  <a:pt x="104231" y="7769"/>
                </a:lnTo>
                <a:lnTo>
                  <a:pt x="62396" y="29405"/>
                </a:lnTo>
                <a:lnTo>
                  <a:pt x="29405" y="62396"/>
                </a:lnTo>
                <a:lnTo>
                  <a:pt x="7769" y="104231"/>
                </a:lnTo>
                <a:lnTo>
                  <a:pt x="0" y="152400"/>
                </a:lnTo>
                <a:lnTo>
                  <a:pt x="0" y="194894"/>
                </a:lnTo>
                <a:lnTo>
                  <a:pt x="7769" y="243067"/>
                </a:lnTo>
                <a:lnTo>
                  <a:pt x="29405" y="284902"/>
                </a:lnTo>
                <a:lnTo>
                  <a:pt x="62396" y="317891"/>
                </a:lnTo>
                <a:lnTo>
                  <a:pt x="104231" y="339525"/>
                </a:lnTo>
                <a:lnTo>
                  <a:pt x="152400" y="347294"/>
                </a:lnTo>
                <a:lnTo>
                  <a:pt x="493699" y="347294"/>
                </a:lnTo>
                <a:lnTo>
                  <a:pt x="541867" y="339525"/>
                </a:lnTo>
                <a:lnTo>
                  <a:pt x="583702" y="317891"/>
                </a:lnTo>
                <a:lnTo>
                  <a:pt x="616693" y="284902"/>
                </a:lnTo>
                <a:lnTo>
                  <a:pt x="638329" y="243067"/>
                </a:lnTo>
                <a:lnTo>
                  <a:pt x="646099" y="194894"/>
                </a:lnTo>
                <a:lnTo>
                  <a:pt x="646099" y="152400"/>
                </a:lnTo>
                <a:lnTo>
                  <a:pt x="638329" y="104231"/>
                </a:lnTo>
                <a:lnTo>
                  <a:pt x="616693" y="62396"/>
                </a:lnTo>
                <a:lnTo>
                  <a:pt x="583702" y="29405"/>
                </a:lnTo>
                <a:lnTo>
                  <a:pt x="541867" y="7769"/>
                </a:lnTo>
                <a:lnTo>
                  <a:pt x="493699" y="0"/>
                </a:lnTo>
                <a:close/>
              </a:path>
            </a:pathLst>
          </a:custGeom>
          <a:solidFill>
            <a:srgbClr val="006DAC"/>
          </a:solidFill>
        </p:spPr>
        <p:txBody>
          <a:bodyPr wrap="square" lIns="0" tIns="0" rIns="0" bIns="0" rtlCol="0"/>
          <a:lstStyle/>
          <a:p>
            <a:endParaRPr/>
          </a:p>
        </p:txBody>
      </p:sp>
      <p:sp>
        <p:nvSpPr>
          <p:cNvPr id="3" name="object 3"/>
          <p:cNvSpPr txBox="1"/>
          <p:nvPr/>
        </p:nvSpPr>
        <p:spPr>
          <a:xfrm>
            <a:off x="9811321" y="718717"/>
            <a:ext cx="189865" cy="320040"/>
          </a:xfrm>
          <a:prstGeom prst="rect">
            <a:avLst/>
          </a:prstGeom>
        </p:spPr>
        <p:txBody>
          <a:bodyPr vert="horz" wrap="square" lIns="0" tIns="16510" rIns="0" bIns="0" rtlCol="0">
            <a:spAutoFit/>
          </a:bodyPr>
          <a:lstStyle/>
          <a:p>
            <a:pPr marL="12700">
              <a:lnSpc>
                <a:spcPct val="100000"/>
              </a:lnSpc>
              <a:spcBef>
                <a:spcPts val="130"/>
              </a:spcBef>
            </a:pPr>
            <a:r>
              <a:rPr sz="1900" b="1" spc="170" dirty="0">
                <a:solidFill>
                  <a:srgbClr val="FFFFFF"/>
                </a:solidFill>
                <a:latin typeface="Arial"/>
                <a:cs typeface="Arial"/>
              </a:rPr>
              <a:t>4</a:t>
            </a:r>
            <a:endParaRPr sz="1900">
              <a:latin typeface="Arial"/>
              <a:cs typeface="Arial"/>
            </a:endParaRPr>
          </a:p>
        </p:txBody>
      </p:sp>
      <p:grpSp>
        <p:nvGrpSpPr>
          <p:cNvPr id="4" name="object 4"/>
          <p:cNvGrpSpPr/>
          <p:nvPr/>
        </p:nvGrpSpPr>
        <p:grpSpPr>
          <a:xfrm>
            <a:off x="470230" y="542048"/>
            <a:ext cx="569595" cy="572135"/>
            <a:chOff x="470230" y="542048"/>
            <a:chExt cx="569595" cy="572135"/>
          </a:xfrm>
        </p:grpSpPr>
        <p:sp>
          <p:nvSpPr>
            <p:cNvPr id="5" name="object 5"/>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6" name="object 6"/>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7" name="object 7"/>
            <p:cNvPicPr/>
            <p:nvPr/>
          </p:nvPicPr>
          <p:blipFill>
            <a:blip r:embed="rId2" cstate="print"/>
            <a:stretch>
              <a:fillRect/>
            </a:stretch>
          </p:blipFill>
          <p:spPr>
            <a:xfrm>
              <a:off x="501115" y="577418"/>
              <a:ext cx="87248" cy="87706"/>
            </a:xfrm>
            <a:prstGeom prst="rect">
              <a:avLst/>
            </a:prstGeom>
          </p:spPr>
        </p:pic>
        <p:pic>
          <p:nvPicPr>
            <p:cNvPr id="8" name="object 8"/>
            <p:cNvPicPr/>
            <p:nvPr/>
          </p:nvPicPr>
          <p:blipFill>
            <a:blip r:embed="rId3" cstate="print"/>
            <a:stretch>
              <a:fillRect/>
            </a:stretch>
          </p:blipFill>
          <p:spPr>
            <a:xfrm>
              <a:off x="921144" y="577418"/>
              <a:ext cx="87249" cy="87706"/>
            </a:xfrm>
            <a:prstGeom prst="rect">
              <a:avLst/>
            </a:prstGeom>
          </p:spPr>
        </p:pic>
        <p:pic>
          <p:nvPicPr>
            <p:cNvPr id="9" name="object 9"/>
            <p:cNvPicPr/>
            <p:nvPr/>
          </p:nvPicPr>
          <p:blipFill>
            <a:blip r:embed="rId3" cstate="print"/>
            <a:stretch>
              <a:fillRect/>
            </a:stretch>
          </p:blipFill>
          <p:spPr>
            <a:xfrm>
              <a:off x="501115" y="990904"/>
              <a:ext cx="87248" cy="87706"/>
            </a:xfrm>
            <a:prstGeom prst="rect">
              <a:avLst/>
            </a:prstGeom>
          </p:spPr>
        </p:pic>
        <p:pic>
          <p:nvPicPr>
            <p:cNvPr id="10" name="object 10"/>
            <p:cNvPicPr/>
            <p:nvPr/>
          </p:nvPicPr>
          <p:blipFill>
            <a:blip r:embed="rId2" cstate="print"/>
            <a:stretch>
              <a:fillRect/>
            </a:stretch>
          </p:blipFill>
          <p:spPr>
            <a:xfrm>
              <a:off x="921144" y="990904"/>
              <a:ext cx="87249" cy="87706"/>
            </a:xfrm>
            <a:prstGeom prst="rect">
              <a:avLst/>
            </a:prstGeom>
          </p:spPr>
        </p:pic>
      </p:grpSp>
      <p:pic>
        <p:nvPicPr>
          <p:cNvPr id="11" name="object 11"/>
          <p:cNvPicPr/>
          <p:nvPr/>
        </p:nvPicPr>
        <p:blipFill>
          <a:blip r:embed="rId4" cstate="print"/>
          <a:stretch>
            <a:fillRect/>
          </a:stretch>
        </p:blipFill>
        <p:spPr>
          <a:xfrm>
            <a:off x="1153092" y="577418"/>
            <a:ext cx="577790" cy="501192"/>
          </a:xfrm>
          <a:prstGeom prst="rect">
            <a:avLst/>
          </a:prstGeom>
        </p:spPr>
      </p:pic>
      <p:sp>
        <p:nvSpPr>
          <p:cNvPr id="12" name="object 12"/>
          <p:cNvSpPr txBox="1">
            <a:spLocks noGrp="1"/>
          </p:cNvSpPr>
          <p:nvPr>
            <p:ph type="title"/>
          </p:nvPr>
        </p:nvSpPr>
        <p:spPr>
          <a:prstGeom prst="rect">
            <a:avLst/>
          </a:prstGeom>
        </p:spPr>
        <p:txBody>
          <a:bodyPr vert="horz" wrap="square" lIns="0" tIns="279400" rIns="0" bIns="0" rtlCol="0">
            <a:spAutoFit/>
          </a:bodyPr>
          <a:lstStyle/>
          <a:p>
            <a:pPr marL="13335">
              <a:lnSpc>
                <a:spcPct val="100000"/>
              </a:lnSpc>
              <a:spcBef>
                <a:spcPts val="100"/>
              </a:spcBef>
              <a:tabLst>
                <a:tab pos="7426959" algn="l"/>
              </a:tabLst>
            </a:pPr>
            <a:r>
              <a:rPr spc="-330" dirty="0"/>
              <a:t>JOINT</a:t>
            </a:r>
            <a:r>
              <a:rPr spc="-280" dirty="0"/>
              <a:t> </a:t>
            </a:r>
            <a:r>
              <a:rPr spc="-434" dirty="0"/>
              <a:t>ACTIVITY</a:t>
            </a:r>
            <a:r>
              <a:rPr dirty="0"/>
              <a:t>	</a:t>
            </a:r>
          </a:p>
        </p:txBody>
      </p:sp>
      <p:sp>
        <p:nvSpPr>
          <p:cNvPr id="13" name="object 13"/>
          <p:cNvSpPr/>
          <p:nvPr/>
        </p:nvSpPr>
        <p:spPr>
          <a:xfrm>
            <a:off x="7198220" y="3089262"/>
            <a:ext cx="60325" cy="60325"/>
          </a:xfrm>
          <a:custGeom>
            <a:avLst/>
            <a:gdLst/>
            <a:ahLst/>
            <a:cxnLst/>
            <a:rect l="l" t="t" r="r" b="b"/>
            <a:pathLst>
              <a:path w="60325" h="60325">
                <a:moveTo>
                  <a:pt x="30022" y="0"/>
                </a:moveTo>
                <a:lnTo>
                  <a:pt x="18339" y="2360"/>
                </a:lnTo>
                <a:lnTo>
                  <a:pt x="8796" y="8796"/>
                </a:lnTo>
                <a:lnTo>
                  <a:pt x="2360" y="18339"/>
                </a:lnTo>
                <a:lnTo>
                  <a:pt x="0" y="30022"/>
                </a:lnTo>
                <a:lnTo>
                  <a:pt x="2360" y="41711"/>
                </a:lnTo>
                <a:lnTo>
                  <a:pt x="8796" y="51254"/>
                </a:lnTo>
                <a:lnTo>
                  <a:pt x="18339" y="57686"/>
                </a:lnTo>
                <a:lnTo>
                  <a:pt x="30022" y="60045"/>
                </a:lnTo>
                <a:lnTo>
                  <a:pt x="41711" y="57686"/>
                </a:lnTo>
                <a:lnTo>
                  <a:pt x="51254" y="51254"/>
                </a:lnTo>
                <a:lnTo>
                  <a:pt x="57686" y="41711"/>
                </a:lnTo>
                <a:lnTo>
                  <a:pt x="60045" y="30022"/>
                </a:lnTo>
                <a:lnTo>
                  <a:pt x="57686" y="18339"/>
                </a:lnTo>
                <a:lnTo>
                  <a:pt x="51254" y="8796"/>
                </a:lnTo>
                <a:lnTo>
                  <a:pt x="41711" y="2360"/>
                </a:lnTo>
                <a:lnTo>
                  <a:pt x="30022" y="0"/>
                </a:lnTo>
                <a:close/>
              </a:path>
            </a:pathLst>
          </a:custGeom>
          <a:solidFill>
            <a:srgbClr val="FEBF48"/>
          </a:solidFill>
        </p:spPr>
        <p:txBody>
          <a:bodyPr wrap="square" lIns="0" tIns="0" rIns="0" bIns="0" rtlCol="0"/>
          <a:lstStyle/>
          <a:p>
            <a:endParaRPr/>
          </a:p>
        </p:txBody>
      </p:sp>
      <p:sp>
        <p:nvSpPr>
          <p:cNvPr id="14" name="object 14"/>
          <p:cNvSpPr/>
          <p:nvPr/>
        </p:nvSpPr>
        <p:spPr>
          <a:xfrm>
            <a:off x="7198220" y="3902062"/>
            <a:ext cx="60325" cy="60325"/>
          </a:xfrm>
          <a:custGeom>
            <a:avLst/>
            <a:gdLst/>
            <a:ahLst/>
            <a:cxnLst/>
            <a:rect l="l" t="t" r="r" b="b"/>
            <a:pathLst>
              <a:path w="60325" h="60325">
                <a:moveTo>
                  <a:pt x="30022" y="0"/>
                </a:moveTo>
                <a:lnTo>
                  <a:pt x="18339" y="2360"/>
                </a:lnTo>
                <a:lnTo>
                  <a:pt x="8796" y="8796"/>
                </a:lnTo>
                <a:lnTo>
                  <a:pt x="2360" y="18339"/>
                </a:lnTo>
                <a:lnTo>
                  <a:pt x="0" y="30022"/>
                </a:lnTo>
                <a:lnTo>
                  <a:pt x="2360" y="41711"/>
                </a:lnTo>
                <a:lnTo>
                  <a:pt x="8796" y="51254"/>
                </a:lnTo>
                <a:lnTo>
                  <a:pt x="18339" y="57686"/>
                </a:lnTo>
                <a:lnTo>
                  <a:pt x="30022" y="60045"/>
                </a:lnTo>
                <a:lnTo>
                  <a:pt x="41711" y="57686"/>
                </a:lnTo>
                <a:lnTo>
                  <a:pt x="51254" y="51254"/>
                </a:lnTo>
                <a:lnTo>
                  <a:pt x="57686" y="41711"/>
                </a:lnTo>
                <a:lnTo>
                  <a:pt x="60045" y="30022"/>
                </a:lnTo>
                <a:lnTo>
                  <a:pt x="57686" y="18339"/>
                </a:lnTo>
                <a:lnTo>
                  <a:pt x="51254" y="8796"/>
                </a:lnTo>
                <a:lnTo>
                  <a:pt x="41711" y="2360"/>
                </a:lnTo>
                <a:lnTo>
                  <a:pt x="30022" y="0"/>
                </a:lnTo>
                <a:close/>
              </a:path>
            </a:pathLst>
          </a:custGeom>
          <a:solidFill>
            <a:srgbClr val="FEBF48"/>
          </a:solidFill>
        </p:spPr>
        <p:txBody>
          <a:bodyPr wrap="square" lIns="0" tIns="0" rIns="0" bIns="0" rtlCol="0"/>
          <a:lstStyle/>
          <a:p>
            <a:endParaRPr/>
          </a:p>
        </p:txBody>
      </p:sp>
      <p:sp>
        <p:nvSpPr>
          <p:cNvPr id="15" name="object 15"/>
          <p:cNvSpPr txBox="1"/>
          <p:nvPr/>
        </p:nvSpPr>
        <p:spPr>
          <a:xfrm>
            <a:off x="6939877" y="1446352"/>
            <a:ext cx="3176270" cy="5262531"/>
          </a:xfrm>
          <a:prstGeom prst="rect">
            <a:avLst/>
          </a:prstGeom>
          <a:ln w="12700">
            <a:solidFill>
              <a:srgbClr val="FEBF48"/>
            </a:solidFill>
          </a:ln>
        </p:spPr>
        <p:txBody>
          <a:bodyPr vert="horz" wrap="square" lIns="0" tIns="156845" rIns="0" bIns="0" rtlCol="0">
            <a:spAutoFit/>
          </a:bodyPr>
          <a:lstStyle/>
          <a:p>
            <a:pPr marL="257810" marR="727710" algn="just">
              <a:lnSpc>
                <a:spcPct val="112500"/>
              </a:lnSpc>
              <a:spcBef>
                <a:spcPts val="1235"/>
              </a:spcBef>
            </a:pPr>
            <a:r>
              <a:rPr sz="2000" spc="-160" dirty="0">
                <a:solidFill>
                  <a:srgbClr val="231F20"/>
                </a:solidFill>
                <a:latin typeface="Trebuchet MS"/>
                <a:cs typeface="Trebuchet MS"/>
              </a:rPr>
              <a:t>Representatives</a:t>
            </a:r>
            <a:r>
              <a:rPr sz="2000" spc="125" dirty="0">
                <a:solidFill>
                  <a:srgbClr val="231F20"/>
                </a:solidFill>
                <a:latin typeface="Trebuchet MS"/>
                <a:cs typeface="Trebuchet MS"/>
              </a:rPr>
              <a:t> </a:t>
            </a:r>
            <a:r>
              <a:rPr sz="2000" spc="-380" dirty="0">
                <a:solidFill>
                  <a:srgbClr val="231F20"/>
                </a:solidFill>
                <a:latin typeface="Trebuchet MS"/>
                <a:cs typeface="Trebuchet MS"/>
              </a:rPr>
              <a:t>of</a:t>
            </a:r>
            <a:r>
              <a:rPr sz="2000" spc="229" dirty="0">
                <a:solidFill>
                  <a:srgbClr val="231F20"/>
                </a:solidFill>
                <a:latin typeface="Trebuchet MS"/>
                <a:cs typeface="Trebuchet MS"/>
              </a:rPr>
              <a:t> </a:t>
            </a:r>
            <a:r>
              <a:rPr sz="2000" spc="-110" dirty="0">
                <a:solidFill>
                  <a:srgbClr val="231F20"/>
                </a:solidFill>
                <a:latin typeface="Trebuchet MS"/>
                <a:cs typeface="Trebuchet MS"/>
              </a:rPr>
              <a:t>the </a:t>
            </a:r>
            <a:r>
              <a:rPr sz="2000" spc="-370" dirty="0">
                <a:solidFill>
                  <a:srgbClr val="006DAC"/>
                </a:solidFill>
                <a:latin typeface="Verdana"/>
                <a:cs typeface="Verdana"/>
              </a:rPr>
              <a:t>U</a:t>
            </a:r>
            <a:r>
              <a:rPr lang="en-US" sz="2000" spc="-370" dirty="0">
                <a:solidFill>
                  <a:srgbClr val="006DAC"/>
                </a:solidFill>
                <a:latin typeface="Verdana"/>
                <a:cs typeface="Verdana"/>
              </a:rPr>
              <a:t>FP</a:t>
            </a:r>
            <a:r>
              <a:rPr sz="2000" spc="-370" dirty="0">
                <a:solidFill>
                  <a:srgbClr val="006DAC"/>
                </a:solidFill>
                <a:latin typeface="Verdana"/>
                <a:cs typeface="Verdana"/>
              </a:rPr>
              <a:t>MO</a:t>
            </a:r>
            <a:r>
              <a:rPr sz="2000" spc="195" dirty="0">
                <a:solidFill>
                  <a:srgbClr val="006DAC"/>
                </a:solidFill>
                <a:latin typeface="Verdana"/>
                <a:cs typeface="Verdana"/>
              </a:rPr>
              <a:t> </a:t>
            </a:r>
            <a:r>
              <a:rPr sz="2000" spc="-170" dirty="0">
                <a:solidFill>
                  <a:srgbClr val="231F20"/>
                </a:solidFill>
                <a:latin typeface="Trebuchet MS"/>
                <a:cs typeface="Trebuchet MS"/>
              </a:rPr>
              <a:t>participate</a:t>
            </a:r>
            <a:r>
              <a:rPr sz="2000" spc="125" dirty="0">
                <a:solidFill>
                  <a:srgbClr val="231F20"/>
                </a:solidFill>
                <a:latin typeface="Trebuchet MS"/>
                <a:cs typeface="Trebuchet MS"/>
              </a:rPr>
              <a:t> </a:t>
            </a:r>
            <a:r>
              <a:rPr sz="2000" spc="-25" dirty="0">
                <a:solidFill>
                  <a:srgbClr val="231F20"/>
                </a:solidFill>
                <a:latin typeface="Trebuchet MS"/>
                <a:cs typeface="Trebuchet MS"/>
              </a:rPr>
              <a:t>in </a:t>
            </a:r>
            <a:r>
              <a:rPr sz="2000" spc="-65" dirty="0">
                <a:solidFill>
                  <a:srgbClr val="231F20"/>
                </a:solidFill>
                <a:latin typeface="Trebuchet MS"/>
                <a:cs typeface="Trebuchet MS"/>
              </a:rPr>
              <a:t>such</a:t>
            </a:r>
            <a:r>
              <a:rPr sz="2000" spc="-95" dirty="0">
                <a:solidFill>
                  <a:srgbClr val="231F20"/>
                </a:solidFill>
                <a:latin typeface="Trebuchet MS"/>
                <a:cs typeface="Trebuchet MS"/>
              </a:rPr>
              <a:t> </a:t>
            </a:r>
            <a:r>
              <a:rPr sz="2000" spc="-290" dirty="0">
                <a:solidFill>
                  <a:srgbClr val="006DAC"/>
                </a:solidFill>
                <a:latin typeface="Verdana"/>
                <a:cs typeface="Verdana"/>
              </a:rPr>
              <a:t>UEMS</a:t>
            </a:r>
            <a:r>
              <a:rPr sz="2000" spc="-195" dirty="0">
                <a:solidFill>
                  <a:srgbClr val="006DAC"/>
                </a:solidFill>
                <a:latin typeface="Verdana"/>
                <a:cs typeface="Verdana"/>
              </a:rPr>
              <a:t> </a:t>
            </a:r>
            <a:r>
              <a:rPr sz="2000" spc="-135" dirty="0">
                <a:solidFill>
                  <a:srgbClr val="231F20"/>
                </a:solidFill>
                <a:latin typeface="Trebuchet MS"/>
                <a:cs typeface="Trebuchet MS"/>
              </a:rPr>
              <a:t>events</a:t>
            </a:r>
            <a:r>
              <a:rPr sz="2000" spc="-90" dirty="0">
                <a:solidFill>
                  <a:srgbClr val="231F20"/>
                </a:solidFill>
                <a:latin typeface="Trebuchet MS"/>
                <a:cs typeface="Trebuchet MS"/>
              </a:rPr>
              <a:t> </a:t>
            </a:r>
            <a:r>
              <a:rPr sz="2000" spc="-114" dirty="0">
                <a:solidFill>
                  <a:srgbClr val="231F20"/>
                </a:solidFill>
                <a:latin typeface="Trebuchet MS"/>
                <a:cs typeface="Trebuchet MS"/>
              </a:rPr>
              <a:t>as:</a:t>
            </a:r>
            <a:endParaRPr sz="2000" dirty="0">
              <a:latin typeface="Trebuchet MS"/>
              <a:cs typeface="Trebuchet MS"/>
            </a:endParaRPr>
          </a:p>
          <a:p>
            <a:pPr>
              <a:lnSpc>
                <a:spcPct val="100000"/>
              </a:lnSpc>
              <a:spcBef>
                <a:spcPts val="395"/>
              </a:spcBef>
            </a:pPr>
            <a:endParaRPr sz="2000" dirty="0">
              <a:latin typeface="Trebuchet MS"/>
              <a:cs typeface="Trebuchet MS"/>
            </a:endParaRPr>
          </a:p>
          <a:p>
            <a:pPr marL="438150" marR="1105535">
              <a:lnSpc>
                <a:spcPct val="109400"/>
              </a:lnSpc>
            </a:pPr>
            <a:r>
              <a:rPr sz="1600" spc="-120" dirty="0">
                <a:solidFill>
                  <a:srgbClr val="231F20"/>
                </a:solidFill>
                <a:latin typeface="Trebuchet MS"/>
                <a:cs typeface="Trebuchet MS"/>
              </a:rPr>
              <a:t>UEMS</a:t>
            </a:r>
            <a:r>
              <a:rPr sz="1600" spc="-95" dirty="0">
                <a:solidFill>
                  <a:srgbClr val="231F20"/>
                </a:solidFill>
                <a:latin typeface="Trebuchet MS"/>
                <a:cs typeface="Trebuchet MS"/>
              </a:rPr>
              <a:t> </a:t>
            </a:r>
            <a:r>
              <a:rPr sz="1600" spc="-125" dirty="0">
                <a:solidFill>
                  <a:srgbClr val="231F20"/>
                </a:solidFill>
                <a:latin typeface="Trebuchet MS"/>
                <a:cs typeface="Trebuchet MS"/>
              </a:rPr>
              <a:t>Advisory</a:t>
            </a:r>
            <a:r>
              <a:rPr sz="1600" spc="-90" dirty="0">
                <a:solidFill>
                  <a:srgbClr val="231F20"/>
                </a:solidFill>
                <a:latin typeface="Trebuchet MS"/>
                <a:cs typeface="Trebuchet MS"/>
              </a:rPr>
              <a:t> </a:t>
            </a:r>
            <a:r>
              <a:rPr sz="1600" spc="-105" dirty="0">
                <a:solidFill>
                  <a:srgbClr val="231F20"/>
                </a:solidFill>
                <a:latin typeface="Trebuchet MS"/>
                <a:cs typeface="Trebuchet MS"/>
              </a:rPr>
              <a:t>Board </a:t>
            </a:r>
            <a:r>
              <a:rPr sz="1600" spc="-70" dirty="0">
                <a:solidFill>
                  <a:srgbClr val="231F20"/>
                </a:solidFill>
                <a:latin typeface="Trebuchet MS"/>
                <a:cs typeface="Trebuchet MS"/>
              </a:rPr>
              <a:t>20-</a:t>
            </a:r>
            <a:r>
              <a:rPr sz="1600" spc="-75" dirty="0">
                <a:solidFill>
                  <a:srgbClr val="231F20"/>
                </a:solidFill>
                <a:latin typeface="Trebuchet MS"/>
                <a:cs typeface="Trebuchet MS"/>
              </a:rPr>
              <a:t>21</a:t>
            </a:r>
            <a:r>
              <a:rPr sz="1600" spc="-45" dirty="0">
                <a:solidFill>
                  <a:srgbClr val="231F20"/>
                </a:solidFill>
                <a:latin typeface="Trebuchet MS"/>
                <a:cs typeface="Trebuchet MS"/>
              </a:rPr>
              <a:t> </a:t>
            </a:r>
            <a:r>
              <a:rPr sz="1600" spc="-145" dirty="0">
                <a:solidFill>
                  <a:srgbClr val="231F20"/>
                </a:solidFill>
                <a:latin typeface="Trebuchet MS"/>
                <a:cs typeface="Trebuchet MS"/>
              </a:rPr>
              <a:t>October</a:t>
            </a:r>
            <a:r>
              <a:rPr sz="1600" spc="-80" dirty="0">
                <a:solidFill>
                  <a:srgbClr val="231F20"/>
                </a:solidFill>
                <a:latin typeface="Trebuchet MS"/>
                <a:cs typeface="Trebuchet MS"/>
              </a:rPr>
              <a:t> </a:t>
            </a:r>
            <a:r>
              <a:rPr sz="1600" spc="-20" dirty="0">
                <a:solidFill>
                  <a:srgbClr val="231F20"/>
                </a:solidFill>
                <a:latin typeface="Trebuchet MS"/>
                <a:cs typeface="Trebuchet MS"/>
              </a:rPr>
              <a:t>2023</a:t>
            </a:r>
            <a:endParaRPr sz="1600" dirty="0">
              <a:latin typeface="Trebuchet MS"/>
              <a:cs typeface="Trebuchet MS"/>
            </a:endParaRPr>
          </a:p>
          <a:p>
            <a:pPr>
              <a:lnSpc>
                <a:spcPct val="100000"/>
              </a:lnSpc>
              <a:spcBef>
                <a:spcPts val="340"/>
              </a:spcBef>
            </a:pPr>
            <a:endParaRPr sz="1600" dirty="0">
              <a:latin typeface="Trebuchet MS"/>
              <a:cs typeface="Trebuchet MS"/>
            </a:endParaRPr>
          </a:p>
          <a:p>
            <a:pPr marL="438150" marR="255270">
              <a:lnSpc>
                <a:spcPct val="109400"/>
              </a:lnSpc>
            </a:pPr>
            <a:r>
              <a:rPr sz="1600" spc="-110" dirty="0">
                <a:solidFill>
                  <a:srgbClr val="231F20"/>
                </a:solidFill>
                <a:latin typeface="Trebuchet MS"/>
                <a:cs typeface="Trebuchet MS"/>
              </a:rPr>
              <a:t>Chamber</a:t>
            </a:r>
            <a:r>
              <a:rPr sz="1600" spc="-95" dirty="0">
                <a:solidFill>
                  <a:srgbClr val="231F20"/>
                </a:solidFill>
                <a:latin typeface="Trebuchet MS"/>
                <a:cs typeface="Trebuchet MS"/>
              </a:rPr>
              <a:t> </a:t>
            </a:r>
            <a:r>
              <a:rPr sz="1600" spc="-145" dirty="0">
                <a:solidFill>
                  <a:srgbClr val="231F20"/>
                </a:solidFill>
                <a:latin typeface="Trebuchet MS"/>
                <a:cs typeface="Trebuchet MS"/>
              </a:rPr>
              <a:t>of</a:t>
            </a:r>
            <a:r>
              <a:rPr sz="1600" spc="-90" dirty="0">
                <a:solidFill>
                  <a:srgbClr val="231F20"/>
                </a:solidFill>
                <a:latin typeface="Trebuchet MS"/>
                <a:cs typeface="Trebuchet MS"/>
              </a:rPr>
              <a:t> </a:t>
            </a:r>
            <a:r>
              <a:rPr sz="1600" spc="-114" dirty="0">
                <a:solidFill>
                  <a:srgbClr val="231F20"/>
                </a:solidFill>
                <a:latin typeface="Trebuchet MS"/>
                <a:cs typeface="Trebuchet MS"/>
              </a:rPr>
              <a:t>Medical</a:t>
            </a:r>
            <a:r>
              <a:rPr sz="1600" spc="-55" dirty="0">
                <a:solidFill>
                  <a:srgbClr val="231F20"/>
                </a:solidFill>
                <a:latin typeface="Trebuchet MS"/>
                <a:cs typeface="Trebuchet MS"/>
              </a:rPr>
              <a:t> </a:t>
            </a:r>
            <a:r>
              <a:rPr sz="1600" spc="-70" dirty="0">
                <a:solidFill>
                  <a:srgbClr val="231F20"/>
                </a:solidFill>
                <a:latin typeface="Trebuchet MS"/>
                <a:cs typeface="Trebuchet MS"/>
              </a:rPr>
              <a:t>Specialists </a:t>
            </a:r>
            <a:r>
              <a:rPr sz="1600" spc="-145" dirty="0">
                <a:solidFill>
                  <a:srgbClr val="231F20"/>
                </a:solidFill>
                <a:latin typeface="Trebuchet MS"/>
                <a:cs typeface="Trebuchet MS"/>
              </a:rPr>
              <a:t>of</a:t>
            </a:r>
            <a:r>
              <a:rPr sz="1600" spc="-100" dirty="0">
                <a:solidFill>
                  <a:srgbClr val="231F20"/>
                </a:solidFill>
                <a:latin typeface="Trebuchet MS"/>
                <a:cs typeface="Trebuchet MS"/>
              </a:rPr>
              <a:t> </a:t>
            </a:r>
            <a:r>
              <a:rPr sz="1600" spc="-125" dirty="0">
                <a:solidFill>
                  <a:srgbClr val="231F20"/>
                </a:solidFill>
                <a:latin typeface="Trebuchet MS"/>
                <a:cs typeface="Trebuchet MS"/>
              </a:rPr>
              <a:t>Ukraine</a:t>
            </a:r>
            <a:r>
              <a:rPr sz="1600" spc="-55" dirty="0">
                <a:solidFill>
                  <a:srgbClr val="231F20"/>
                </a:solidFill>
                <a:latin typeface="Trebuchet MS"/>
                <a:cs typeface="Trebuchet MS"/>
              </a:rPr>
              <a:t> </a:t>
            </a:r>
            <a:r>
              <a:rPr sz="1600" spc="-150" dirty="0">
                <a:solidFill>
                  <a:srgbClr val="231F20"/>
                </a:solidFill>
                <a:latin typeface="Trebuchet MS"/>
                <a:cs typeface="Trebuchet MS"/>
              </a:rPr>
              <a:t>19</a:t>
            </a:r>
            <a:r>
              <a:rPr sz="1600" spc="-60" dirty="0">
                <a:solidFill>
                  <a:srgbClr val="231F20"/>
                </a:solidFill>
                <a:latin typeface="Trebuchet MS"/>
                <a:cs typeface="Trebuchet MS"/>
              </a:rPr>
              <a:t> </a:t>
            </a:r>
            <a:r>
              <a:rPr sz="1600" spc="-110" dirty="0">
                <a:solidFill>
                  <a:srgbClr val="231F20"/>
                </a:solidFill>
                <a:latin typeface="Trebuchet MS"/>
                <a:cs typeface="Trebuchet MS"/>
              </a:rPr>
              <a:t>September</a:t>
            </a:r>
            <a:r>
              <a:rPr sz="1600" spc="-95" dirty="0">
                <a:solidFill>
                  <a:srgbClr val="231F20"/>
                </a:solidFill>
                <a:latin typeface="Trebuchet MS"/>
                <a:cs typeface="Trebuchet MS"/>
              </a:rPr>
              <a:t> </a:t>
            </a:r>
            <a:r>
              <a:rPr sz="1600" spc="-20" dirty="0">
                <a:solidFill>
                  <a:srgbClr val="231F20"/>
                </a:solidFill>
                <a:latin typeface="Trebuchet MS"/>
                <a:cs typeface="Trebuchet MS"/>
              </a:rPr>
              <a:t>2023</a:t>
            </a:r>
            <a:endParaRPr sz="1600" dirty="0">
              <a:latin typeface="Trebuchet MS"/>
              <a:cs typeface="Trebuchet MS"/>
            </a:endParaRPr>
          </a:p>
          <a:p>
            <a:pPr>
              <a:lnSpc>
                <a:spcPct val="100000"/>
              </a:lnSpc>
              <a:spcBef>
                <a:spcPts val="325"/>
              </a:spcBef>
            </a:pPr>
            <a:endParaRPr sz="1600" dirty="0">
              <a:latin typeface="Trebuchet MS"/>
              <a:cs typeface="Trebuchet MS"/>
            </a:endParaRPr>
          </a:p>
          <a:p>
            <a:pPr marL="257810" marR="400050">
              <a:lnSpc>
                <a:spcPct val="112500"/>
              </a:lnSpc>
            </a:pPr>
            <a:r>
              <a:rPr sz="2000" spc="-190" dirty="0">
                <a:solidFill>
                  <a:srgbClr val="231F20"/>
                </a:solidFill>
                <a:latin typeface="Trebuchet MS"/>
                <a:cs typeface="Trebuchet MS"/>
              </a:rPr>
              <a:t>Currently,</a:t>
            </a:r>
            <a:r>
              <a:rPr sz="2000" spc="-55" dirty="0">
                <a:solidFill>
                  <a:srgbClr val="231F20"/>
                </a:solidFill>
                <a:latin typeface="Trebuchet MS"/>
                <a:cs typeface="Trebuchet MS"/>
              </a:rPr>
              <a:t> </a:t>
            </a:r>
            <a:r>
              <a:rPr sz="2000" spc="-135" dirty="0">
                <a:solidFill>
                  <a:srgbClr val="231F20"/>
                </a:solidFill>
                <a:latin typeface="Trebuchet MS"/>
                <a:cs typeface="Trebuchet MS"/>
              </a:rPr>
              <a:t>representatives </a:t>
            </a:r>
            <a:r>
              <a:rPr sz="2000" spc="-180" dirty="0">
                <a:solidFill>
                  <a:srgbClr val="231F20"/>
                </a:solidFill>
                <a:latin typeface="Trebuchet MS"/>
                <a:cs typeface="Trebuchet MS"/>
              </a:rPr>
              <a:t>of</a:t>
            </a:r>
            <a:r>
              <a:rPr sz="2000" spc="-175" dirty="0">
                <a:solidFill>
                  <a:srgbClr val="231F20"/>
                </a:solidFill>
                <a:latin typeface="Trebuchet MS"/>
                <a:cs typeface="Trebuchet MS"/>
              </a:rPr>
              <a:t> </a:t>
            </a:r>
            <a:r>
              <a:rPr sz="2000" spc="-185" dirty="0">
                <a:solidFill>
                  <a:srgbClr val="231F20"/>
                </a:solidFill>
                <a:latin typeface="Trebuchet MS"/>
                <a:cs typeface="Trebuchet MS"/>
              </a:rPr>
              <a:t>the</a:t>
            </a:r>
            <a:r>
              <a:rPr sz="2000" spc="-85" dirty="0">
                <a:solidFill>
                  <a:srgbClr val="231F20"/>
                </a:solidFill>
                <a:latin typeface="Trebuchet MS"/>
                <a:cs typeface="Trebuchet MS"/>
              </a:rPr>
              <a:t> </a:t>
            </a:r>
            <a:r>
              <a:rPr lang="en-US" sz="2000" spc="-254" dirty="0">
                <a:solidFill>
                  <a:srgbClr val="006DAC"/>
                </a:solidFill>
                <a:latin typeface="Verdana"/>
                <a:cs typeface="Verdana"/>
              </a:rPr>
              <a:t>UF</a:t>
            </a:r>
            <a:r>
              <a:rPr sz="2000" spc="-254" dirty="0">
                <a:solidFill>
                  <a:srgbClr val="006DAC"/>
                </a:solidFill>
                <a:latin typeface="Verdana"/>
                <a:cs typeface="Verdana"/>
              </a:rPr>
              <a:t>PMO</a:t>
            </a:r>
            <a:r>
              <a:rPr sz="2000" spc="-190" dirty="0">
                <a:solidFill>
                  <a:srgbClr val="006DAC"/>
                </a:solidFill>
                <a:latin typeface="Verdana"/>
                <a:cs typeface="Verdana"/>
              </a:rPr>
              <a:t> </a:t>
            </a:r>
            <a:r>
              <a:rPr sz="2000" spc="-25" dirty="0">
                <a:solidFill>
                  <a:srgbClr val="231F20"/>
                </a:solidFill>
                <a:latin typeface="Trebuchet MS"/>
                <a:cs typeface="Trebuchet MS"/>
              </a:rPr>
              <a:t>are </a:t>
            </a:r>
            <a:r>
              <a:rPr sz="2000" spc="-145" dirty="0">
                <a:solidFill>
                  <a:srgbClr val="231F20"/>
                </a:solidFill>
                <a:latin typeface="Trebuchet MS"/>
                <a:cs typeface="Trebuchet MS"/>
              </a:rPr>
              <a:t>participating</a:t>
            </a:r>
            <a:r>
              <a:rPr sz="2000" spc="-80" dirty="0">
                <a:solidFill>
                  <a:srgbClr val="231F20"/>
                </a:solidFill>
                <a:latin typeface="Trebuchet MS"/>
                <a:cs typeface="Trebuchet MS"/>
              </a:rPr>
              <a:t> </a:t>
            </a:r>
            <a:r>
              <a:rPr sz="2000" spc="-120" dirty="0">
                <a:solidFill>
                  <a:srgbClr val="231F20"/>
                </a:solidFill>
                <a:latin typeface="Trebuchet MS"/>
                <a:cs typeface="Trebuchet MS"/>
              </a:rPr>
              <a:t>in</a:t>
            </a:r>
            <a:r>
              <a:rPr sz="2000" spc="-110" dirty="0">
                <a:solidFill>
                  <a:srgbClr val="231F20"/>
                </a:solidFill>
                <a:latin typeface="Trebuchet MS"/>
                <a:cs typeface="Trebuchet MS"/>
              </a:rPr>
              <a:t> </a:t>
            </a:r>
            <a:r>
              <a:rPr sz="2000" spc="-25" dirty="0">
                <a:solidFill>
                  <a:srgbClr val="231F20"/>
                </a:solidFill>
                <a:latin typeface="Trebuchet MS"/>
                <a:cs typeface="Trebuchet MS"/>
              </a:rPr>
              <a:t>the</a:t>
            </a:r>
            <a:endParaRPr sz="2000" dirty="0">
              <a:latin typeface="Trebuchet MS"/>
              <a:cs typeface="Trebuchet MS"/>
            </a:endParaRPr>
          </a:p>
          <a:p>
            <a:pPr marL="257810" marR="250190">
              <a:lnSpc>
                <a:spcPct val="112500"/>
              </a:lnSpc>
            </a:pPr>
            <a:r>
              <a:rPr sz="2000" spc="-254" dirty="0">
                <a:solidFill>
                  <a:srgbClr val="006DAC"/>
                </a:solidFill>
                <a:latin typeface="Verdana"/>
                <a:cs typeface="Verdana"/>
              </a:rPr>
              <a:t>UEMS-</a:t>
            </a:r>
            <a:r>
              <a:rPr sz="2000" spc="-285" dirty="0">
                <a:solidFill>
                  <a:srgbClr val="006DAC"/>
                </a:solidFill>
                <a:latin typeface="Verdana"/>
                <a:cs typeface="Verdana"/>
              </a:rPr>
              <a:t>U</a:t>
            </a:r>
            <a:r>
              <a:rPr lang="en-US" sz="2000" spc="-285" dirty="0">
                <a:solidFill>
                  <a:srgbClr val="006DAC"/>
                </a:solidFill>
                <a:latin typeface="Verdana"/>
                <a:cs typeface="Verdana"/>
              </a:rPr>
              <a:t>FP</a:t>
            </a:r>
            <a:r>
              <a:rPr sz="2000" spc="-285" dirty="0">
                <a:solidFill>
                  <a:srgbClr val="006DAC"/>
                </a:solidFill>
                <a:latin typeface="Verdana"/>
                <a:cs typeface="Verdana"/>
              </a:rPr>
              <a:t>MO</a:t>
            </a:r>
            <a:r>
              <a:rPr sz="2000" spc="-220" dirty="0">
                <a:solidFill>
                  <a:srgbClr val="006DAC"/>
                </a:solidFill>
                <a:latin typeface="Verdana"/>
                <a:cs typeface="Verdana"/>
              </a:rPr>
              <a:t> </a:t>
            </a:r>
            <a:r>
              <a:rPr sz="2000" spc="-195" dirty="0">
                <a:solidFill>
                  <a:srgbClr val="231F20"/>
                </a:solidFill>
                <a:latin typeface="Trebuchet MS"/>
                <a:cs typeface="Trebuchet MS"/>
              </a:rPr>
              <a:t>joint</a:t>
            </a:r>
            <a:r>
              <a:rPr sz="2000" spc="-120" dirty="0">
                <a:solidFill>
                  <a:srgbClr val="231F20"/>
                </a:solidFill>
                <a:latin typeface="Trebuchet MS"/>
                <a:cs typeface="Trebuchet MS"/>
              </a:rPr>
              <a:t> </a:t>
            </a:r>
            <a:r>
              <a:rPr sz="2000" spc="-70" dirty="0">
                <a:solidFill>
                  <a:srgbClr val="231F20"/>
                </a:solidFill>
                <a:latin typeface="Trebuchet MS"/>
                <a:cs typeface="Trebuchet MS"/>
              </a:rPr>
              <a:t>autumn </a:t>
            </a:r>
            <a:r>
              <a:rPr sz="2000" spc="-165" dirty="0">
                <a:solidFill>
                  <a:srgbClr val="231F20"/>
                </a:solidFill>
                <a:latin typeface="Trebuchet MS"/>
                <a:cs typeface="Trebuchet MS"/>
              </a:rPr>
              <a:t>meeting,</a:t>
            </a:r>
            <a:r>
              <a:rPr sz="2000" spc="-110" dirty="0">
                <a:solidFill>
                  <a:srgbClr val="231F20"/>
                </a:solidFill>
                <a:latin typeface="Trebuchet MS"/>
                <a:cs typeface="Trebuchet MS"/>
              </a:rPr>
              <a:t> </a:t>
            </a:r>
            <a:r>
              <a:rPr sz="2000" spc="-175" dirty="0">
                <a:solidFill>
                  <a:srgbClr val="231F20"/>
                </a:solidFill>
                <a:latin typeface="Trebuchet MS"/>
                <a:cs typeface="Trebuchet MS"/>
              </a:rPr>
              <a:t>which</a:t>
            </a:r>
            <a:r>
              <a:rPr sz="2000" spc="-65" dirty="0">
                <a:solidFill>
                  <a:srgbClr val="231F20"/>
                </a:solidFill>
                <a:latin typeface="Trebuchet MS"/>
                <a:cs typeface="Trebuchet MS"/>
              </a:rPr>
              <a:t> </a:t>
            </a:r>
            <a:r>
              <a:rPr sz="2000" spc="-60" dirty="0">
                <a:solidFill>
                  <a:srgbClr val="231F20"/>
                </a:solidFill>
                <a:latin typeface="Trebuchet MS"/>
                <a:cs typeface="Trebuchet MS"/>
              </a:rPr>
              <a:t>is</a:t>
            </a:r>
            <a:r>
              <a:rPr sz="2000" spc="-95" dirty="0">
                <a:solidFill>
                  <a:srgbClr val="231F20"/>
                </a:solidFill>
                <a:latin typeface="Trebuchet MS"/>
                <a:cs typeface="Trebuchet MS"/>
              </a:rPr>
              <a:t> </a:t>
            </a:r>
            <a:r>
              <a:rPr sz="2000" spc="-10" dirty="0">
                <a:solidFill>
                  <a:srgbClr val="231F20"/>
                </a:solidFill>
                <a:latin typeface="Trebuchet MS"/>
                <a:cs typeface="Trebuchet MS"/>
              </a:rPr>
              <a:t>taking </a:t>
            </a:r>
            <a:r>
              <a:rPr sz="2000" spc="-114" dirty="0">
                <a:solidFill>
                  <a:srgbClr val="231F20"/>
                </a:solidFill>
                <a:latin typeface="Trebuchet MS"/>
                <a:cs typeface="Trebuchet MS"/>
              </a:rPr>
              <a:t>place</a:t>
            </a:r>
            <a:r>
              <a:rPr sz="2000" spc="-75" dirty="0">
                <a:solidFill>
                  <a:srgbClr val="231F20"/>
                </a:solidFill>
                <a:latin typeface="Trebuchet MS"/>
                <a:cs typeface="Trebuchet MS"/>
              </a:rPr>
              <a:t> </a:t>
            </a:r>
            <a:r>
              <a:rPr sz="2000" spc="-125" dirty="0">
                <a:solidFill>
                  <a:srgbClr val="231F20"/>
                </a:solidFill>
                <a:latin typeface="Trebuchet MS"/>
                <a:cs typeface="Trebuchet MS"/>
              </a:rPr>
              <a:t>in</a:t>
            </a:r>
            <a:r>
              <a:rPr sz="2000" spc="-75" dirty="0">
                <a:solidFill>
                  <a:srgbClr val="231F20"/>
                </a:solidFill>
                <a:latin typeface="Trebuchet MS"/>
                <a:cs typeface="Trebuchet MS"/>
              </a:rPr>
              <a:t> </a:t>
            </a:r>
            <a:r>
              <a:rPr sz="2000" spc="-10" dirty="0">
                <a:solidFill>
                  <a:srgbClr val="231F20"/>
                </a:solidFill>
                <a:latin typeface="Trebuchet MS"/>
                <a:cs typeface="Trebuchet MS"/>
              </a:rPr>
              <a:t>Brussels.</a:t>
            </a:r>
            <a:endParaRPr sz="2000" dirty="0">
              <a:latin typeface="Trebuchet MS"/>
              <a:cs typeface="Trebuchet MS"/>
            </a:endParaRPr>
          </a:p>
        </p:txBody>
      </p:sp>
      <p:sp>
        <p:nvSpPr>
          <p:cNvPr id="16" name="object 16"/>
          <p:cNvSpPr txBox="1"/>
          <p:nvPr/>
        </p:nvSpPr>
        <p:spPr>
          <a:xfrm>
            <a:off x="476580" y="3561308"/>
            <a:ext cx="5807710" cy="3535679"/>
          </a:xfrm>
          <a:prstGeom prst="rect">
            <a:avLst/>
          </a:prstGeom>
          <a:ln w="12700">
            <a:solidFill>
              <a:srgbClr val="FEBF48"/>
            </a:solidFill>
          </a:ln>
        </p:spPr>
        <p:txBody>
          <a:bodyPr vert="horz" wrap="square" lIns="0" tIns="156845" rIns="0" bIns="0" rtlCol="0">
            <a:spAutoFit/>
          </a:bodyPr>
          <a:lstStyle/>
          <a:p>
            <a:pPr marL="257810" marR="532130">
              <a:lnSpc>
                <a:spcPct val="112500"/>
              </a:lnSpc>
              <a:spcBef>
                <a:spcPts val="1235"/>
              </a:spcBef>
            </a:pPr>
            <a:r>
              <a:rPr sz="2000" spc="-215" dirty="0">
                <a:solidFill>
                  <a:srgbClr val="231F20"/>
                </a:solidFill>
                <a:latin typeface="Trebuchet MS"/>
                <a:cs typeface="Trebuchet MS"/>
              </a:rPr>
              <a:t>After</a:t>
            </a:r>
            <a:r>
              <a:rPr sz="2000" spc="-175" dirty="0">
                <a:solidFill>
                  <a:srgbClr val="231F20"/>
                </a:solidFill>
                <a:latin typeface="Trebuchet MS"/>
                <a:cs typeface="Trebuchet MS"/>
              </a:rPr>
              <a:t> </a:t>
            </a:r>
            <a:r>
              <a:rPr sz="2000" spc="-185" dirty="0">
                <a:solidFill>
                  <a:srgbClr val="231F20"/>
                </a:solidFill>
                <a:latin typeface="Trebuchet MS"/>
                <a:cs typeface="Trebuchet MS"/>
              </a:rPr>
              <a:t>the</a:t>
            </a:r>
            <a:r>
              <a:rPr sz="2000" spc="-80" dirty="0">
                <a:solidFill>
                  <a:srgbClr val="231F20"/>
                </a:solidFill>
                <a:latin typeface="Trebuchet MS"/>
                <a:cs typeface="Trebuchet MS"/>
              </a:rPr>
              <a:t> </a:t>
            </a:r>
            <a:r>
              <a:rPr sz="2000" spc="-200" dirty="0">
                <a:solidFill>
                  <a:srgbClr val="231F20"/>
                </a:solidFill>
                <a:latin typeface="Trebuchet MS"/>
                <a:cs typeface="Trebuchet MS"/>
              </a:rPr>
              <a:t>joint</a:t>
            </a:r>
            <a:r>
              <a:rPr sz="2000" spc="-85" dirty="0">
                <a:solidFill>
                  <a:srgbClr val="231F20"/>
                </a:solidFill>
                <a:latin typeface="Trebuchet MS"/>
                <a:cs typeface="Trebuchet MS"/>
              </a:rPr>
              <a:t> </a:t>
            </a:r>
            <a:r>
              <a:rPr sz="2000" spc="-114" dirty="0">
                <a:solidFill>
                  <a:srgbClr val="231F20"/>
                </a:solidFill>
                <a:latin typeface="Trebuchet MS"/>
                <a:cs typeface="Trebuchet MS"/>
              </a:rPr>
              <a:t>meeting</a:t>
            </a:r>
            <a:r>
              <a:rPr sz="2000" spc="-80" dirty="0">
                <a:solidFill>
                  <a:srgbClr val="231F20"/>
                </a:solidFill>
                <a:latin typeface="Trebuchet MS"/>
                <a:cs typeface="Trebuchet MS"/>
              </a:rPr>
              <a:t> </a:t>
            </a:r>
            <a:r>
              <a:rPr sz="2000" spc="-180" dirty="0">
                <a:solidFill>
                  <a:srgbClr val="231F20"/>
                </a:solidFill>
                <a:latin typeface="Trebuchet MS"/>
                <a:cs typeface="Trebuchet MS"/>
              </a:rPr>
              <a:t>of</a:t>
            </a:r>
            <a:r>
              <a:rPr sz="2000" spc="-170" dirty="0">
                <a:solidFill>
                  <a:srgbClr val="231F20"/>
                </a:solidFill>
                <a:latin typeface="Trebuchet MS"/>
                <a:cs typeface="Trebuchet MS"/>
              </a:rPr>
              <a:t> </a:t>
            </a:r>
            <a:r>
              <a:rPr sz="2000" spc="-185" dirty="0">
                <a:solidFill>
                  <a:srgbClr val="231F20"/>
                </a:solidFill>
                <a:latin typeface="Trebuchet MS"/>
                <a:cs typeface="Trebuchet MS"/>
              </a:rPr>
              <a:t>the</a:t>
            </a:r>
            <a:r>
              <a:rPr sz="2000" spc="-80" dirty="0">
                <a:solidFill>
                  <a:srgbClr val="231F20"/>
                </a:solidFill>
                <a:latin typeface="Trebuchet MS"/>
                <a:cs typeface="Trebuchet MS"/>
              </a:rPr>
              <a:t> </a:t>
            </a:r>
            <a:r>
              <a:rPr sz="2000" spc="-254" dirty="0">
                <a:solidFill>
                  <a:srgbClr val="006DAC"/>
                </a:solidFill>
                <a:latin typeface="Verdana"/>
                <a:cs typeface="Verdana"/>
              </a:rPr>
              <a:t>UFPMO</a:t>
            </a:r>
            <a:r>
              <a:rPr sz="2000" spc="-185" dirty="0">
                <a:solidFill>
                  <a:srgbClr val="006DAC"/>
                </a:solidFill>
                <a:latin typeface="Verdana"/>
                <a:cs typeface="Verdana"/>
              </a:rPr>
              <a:t> </a:t>
            </a:r>
            <a:r>
              <a:rPr sz="2000" spc="-140" dirty="0">
                <a:solidFill>
                  <a:srgbClr val="231F20"/>
                </a:solidFill>
                <a:latin typeface="Trebuchet MS"/>
                <a:cs typeface="Trebuchet MS"/>
              </a:rPr>
              <a:t>Board</a:t>
            </a:r>
            <a:r>
              <a:rPr sz="2000" spc="-130" dirty="0">
                <a:solidFill>
                  <a:srgbClr val="231F20"/>
                </a:solidFill>
                <a:latin typeface="Trebuchet MS"/>
                <a:cs typeface="Trebuchet MS"/>
              </a:rPr>
              <a:t> </a:t>
            </a:r>
            <a:r>
              <a:rPr sz="2000" spc="-20" dirty="0">
                <a:solidFill>
                  <a:srgbClr val="231F20"/>
                </a:solidFill>
                <a:latin typeface="Trebuchet MS"/>
                <a:cs typeface="Trebuchet MS"/>
              </a:rPr>
              <a:t>with </a:t>
            </a:r>
            <a:r>
              <a:rPr sz="2000" spc="-185" dirty="0">
                <a:solidFill>
                  <a:srgbClr val="231F20"/>
                </a:solidFill>
                <a:latin typeface="Trebuchet MS"/>
                <a:cs typeface="Trebuchet MS"/>
              </a:rPr>
              <a:t>the</a:t>
            </a:r>
            <a:r>
              <a:rPr sz="2000" spc="-75" dirty="0">
                <a:solidFill>
                  <a:srgbClr val="231F20"/>
                </a:solidFill>
                <a:latin typeface="Trebuchet MS"/>
                <a:cs typeface="Trebuchet MS"/>
              </a:rPr>
              <a:t> </a:t>
            </a:r>
            <a:r>
              <a:rPr sz="2000" spc="-290" dirty="0">
                <a:solidFill>
                  <a:srgbClr val="006DAC"/>
                </a:solidFill>
                <a:latin typeface="Verdana"/>
                <a:cs typeface="Verdana"/>
              </a:rPr>
              <a:t>UEMS</a:t>
            </a:r>
            <a:r>
              <a:rPr sz="2000" spc="-175" dirty="0">
                <a:solidFill>
                  <a:srgbClr val="006DAC"/>
                </a:solidFill>
                <a:latin typeface="Verdana"/>
                <a:cs typeface="Verdana"/>
              </a:rPr>
              <a:t> </a:t>
            </a:r>
            <a:r>
              <a:rPr sz="2000" spc="-110" dirty="0">
                <a:solidFill>
                  <a:srgbClr val="231F20"/>
                </a:solidFill>
                <a:latin typeface="Trebuchet MS"/>
                <a:cs typeface="Trebuchet MS"/>
              </a:rPr>
              <a:t>legal</a:t>
            </a:r>
            <a:r>
              <a:rPr sz="2000" spc="-70" dirty="0">
                <a:solidFill>
                  <a:srgbClr val="231F20"/>
                </a:solidFill>
                <a:latin typeface="Trebuchet MS"/>
                <a:cs typeface="Trebuchet MS"/>
              </a:rPr>
              <a:t> </a:t>
            </a:r>
            <a:r>
              <a:rPr sz="2000" spc="-229" dirty="0">
                <a:solidFill>
                  <a:srgbClr val="231F20"/>
                </a:solidFill>
                <a:latin typeface="Trebuchet MS"/>
                <a:cs typeface="Trebuchet MS"/>
              </a:rPr>
              <a:t>expert,</a:t>
            </a:r>
            <a:r>
              <a:rPr sz="2000" spc="-75" dirty="0">
                <a:solidFill>
                  <a:srgbClr val="231F20"/>
                </a:solidFill>
                <a:latin typeface="Trebuchet MS"/>
                <a:cs typeface="Trebuchet MS"/>
              </a:rPr>
              <a:t> </a:t>
            </a:r>
            <a:r>
              <a:rPr sz="2000" spc="-90" dirty="0">
                <a:solidFill>
                  <a:srgbClr val="231F20"/>
                </a:solidFill>
                <a:latin typeface="Trebuchet MS"/>
                <a:cs typeface="Trebuchet MS"/>
              </a:rPr>
              <a:t>a</a:t>
            </a:r>
            <a:r>
              <a:rPr sz="2000" spc="-75" dirty="0">
                <a:solidFill>
                  <a:srgbClr val="231F20"/>
                </a:solidFill>
                <a:latin typeface="Trebuchet MS"/>
                <a:cs typeface="Trebuchet MS"/>
              </a:rPr>
              <a:t> </a:t>
            </a:r>
            <a:r>
              <a:rPr sz="2000" spc="-60" dirty="0">
                <a:solidFill>
                  <a:srgbClr val="231F20"/>
                </a:solidFill>
                <a:latin typeface="Trebuchet MS"/>
                <a:cs typeface="Trebuchet MS"/>
              </a:rPr>
              <a:t>summary</a:t>
            </a:r>
            <a:r>
              <a:rPr sz="2000" spc="-125" dirty="0">
                <a:solidFill>
                  <a:srgbClr val="231F20"/>
                </a:solidFill>
                <a:latin typeface="Trebuchet MS"/>
                <a:cs typeface="Trebuchet MS"/>
              </a:rPr>
              <a:t> </a:t>
            </a:r>
            <a:r>
              <a:rPr sz="2000" spc="-180" dirty="0">
                <a:solidFill>
                  <a:srgbClr val="231F20"/>
                </a:solidFill>
                <a:latin typeface="Trebuchet MS"/>
                <a:cs typeface="Trebuchet MS"/>
              </a:rPr>
              <a:t>of</a:t>
            </a:r>
            <a:r>
              <a:rPr sz="2000" spc="-160" dirty="0">
                <a:solidFill>
                  <a:srgbClr val="231F20"/>
                </a:solidFill>
                <a:latin typeface="Trebuchet MS"/>
                <a:cs typeface="Trebuchet MS"/>
              </a:rPr>
              <a:t> </a:t>
            </a:r>
            <a:r>
              <a:rPr sz="2000" spc="-185" dirty="0">
                <a:solidFill>
                  <a:srgbClr val="231F20"/>
                </a:solidFill>
                <a:latin typeface="Trebuchet MS"/>
                <a:cs typeface="Trebuchet MS"/>
              </a:rPr>
              <a:t>the</a:t>
            </a:r>
            <a:r>
              <a:rPr sz="2000" spc="-70" dirty="0">
                <a:solidFill>
                  <a:srgbClr val="231F20"/>
                </a:solidFill>
                <a:latin typeface="Trebuchet MS"/>
                <a:cs typeface="Trebuchet MS"/>
              </a:rPr>
              <a:t> </a:t>
            </a:r>
            <a:r>
              <a:rPr sz="2000" spc="-10" dirty="0">
                <a:solidFill>
                  <a:srgbClr val="231F20"/>
                </a:solidFill>
                <a:latin typeface="Trebuchet MS"/>
                <a:cs typeface="Trebuchet MS"/>
              </a:rPr>
              <a:t>draft </a:t>
            </a:r>
            <a:r>
              <a:rPr sz="2000" spc="-185" dirty="0">
                <a:solidFill>
                  <a:srgbClr val="231F20"/>
                </a:solidFill>
                <a:latin typeface="Trebuchet MS"/>
                <a:cs typeface="Trebuchet MS"/>
              </a:rPr>
              <a:t>Law</a:t>
            </a:r>
            <a:r>
              <a:rPr sz="2000" spc="-114" dirty="0">
                <a:solidFill>
                  <a:srgbClr val="231F20"/>
                </a:solidFill>
                <a:latin typeface="Trebuchet MS"/>
                <a:cs typeface="Trebuchet MS"/>
              </a:rPr>
              <a:t> </a:t>
            </a:r>
            <a:r>
              <a:rPr sz="2000" spc="-105" dirty="0">
                <a:solidFill>
                  <a:srgbClr val="231F20"/>
                </a:solidFill>
                <a:latin typeface="Trebuchet MS"/>
                <a:cs typeface="Trebuchet MS"/>
              </a:rPr>
              <a:t>on</a:t>
            </a:r>
            <a:r>
              <a:rPr sz="2000" spc="-60" dirty="0">
                <a:solidFill>
                  <a:srgbClr val="231F20"/>
                </a:solidFill>
                <a:latin typeface="Trebuchet MS"/>
                <a:cs typeface="Trebuchet MS"/>
              </a:rPr>
              <a:t> </a:t>
            </a:r>
            <a:r>
              <a:rPr sz="2000" spc="-145" dirty="0">
                <a:solidFill>
                  <a:srgbClr val="231F20"/>
                </a:solidFill>
                <a:latin typeface="Trebuchet MS"/>
                <a:cs typeface="Trebuchet MS"/>
              </a:rPr>
              <a:t>Medical</a:t>
            </a:r>
            <a:r>
              <a:rPr sz="2000" spc="-60" dirty="0">
                <a:solidFill>
                  <a:srgbClr val="231F20"/>
                </a:solidFill>
                <a:latin typeface="Trebuchet MS"/>
                <a:cs typeface="Trebuchet MS"/>
              </a:rPr>
              <a:t> </a:t>
            </a:r>
            <a:r>
              <a:rPr sz="2000" spc="-90" dirty="0">
                <a:solidFill>
                  <a:srgbClr val="231F20"/>
                </a:solidFill>
                <a:latin typeface="Trebuchet MS"/>
                <a:cs typeface="Trebuchet MS"/>
              </a:rPr>
              <a:t>Self-</a:t>
            </a:r>
            <a:r>
              <a:rPr sz="2000" spc="-135" dirty="0">
                <a:solidFill>
                  <a:srgbClr val="231F20"/>
                </a:solidFill>
                <a:latin typeface="Trebuchet MS"/>
                <a:cs typeface="Trebuchet MS"/>
              </a:rPr>
              <a:t>Government</a:t>
            </a:r>
            <a:r>
              <a:rPr sz="2000" spc="-114" dirty="0">
                <a:solidFill>
                  <a:srgbClr val="231F20"/>
                </a:solidFill>
                <a:latin typeface="Trebuchet MS"/>
                <a:cs typeface="Trebuchet MS"/>
              </a:rPr>
              <a:t> </a:t>
            </a:r>
            <a:r>
              <a:rPr sz="2000" spc="-110" dirty="0">
                <a:solidFill>
                  <a:srgbClr val="231F20"/>
                </a:solidFill>
                <a:latin typeface="Trebuchet MS"/>
                <a:cs typeface="Trebuchet MS"/>
              </a:rPr>
              <a:t>was</a:t>
            </a:r>
            <a:r>
              <a:rPr sz="2000" spc="-60" dirty="0">
                <a:solidFill>
                  <a:srgbClr val="231F20"/>
                </a:solidFill>
                <a:latin typeface="Trebuchet MS"/>
                <a:cs typeface="Trebuchet MS"/>
              </a:rPr>
              <a:t> </a:t>
            </a:r>
            <a:r>
              <a:rPr sz="2000" spc="-190" dirty="0">
                <a:solidFill>
                  <a:srgbClr val="231F20"/>
                </a:solidFill>
                <a:latin typeface="Trebuchet MS"/>
                <a:cs typeface="Trebuchet MS"/>
              </a:rPr>
              <a:t>created.</a:t>
            </a:r>
            <a:r>
              <a:rPr sz="2000" spc="-125" dirty="0">
                <a:solidFill>
                  <a:srgbClr val="231F20"/>
                </a:solidFill>
                <a:latin typeface="Trebuchet MS"/>
                <a:cs typeface="Trebuchet MS"/>
              </a:rPr>
              <a:t> This</a:t>
            </a:r>
            <a:endParaRPr sz="2000">
              <a:latin typeface="Trebuchet MS"/>
              <a:cs typeface="Trebuchet MS"/>
            </a:endParaRPr>
          </a:p>
          <a:p>
            <a:pPr marL="257810" marR="439420">
              <a:lnSpc>
                <a:spcPct val="112500"/>
              </a:lnSpc>
            </a:pPr>
            <a:r>
              <a:rPr sz="2000" spc="-60" dirty="0">
                <a:solidFill>
                  <a:srgbClr val="231F20"/>
                </a:solidFill>
                <a:latin typeface="Trebuchet MS"/>
                <a:cs typeface="Trebuchet MS"/>
              </a:rPr>
              <a:t>summary</a:t>
            </a:r>
            <a:r>
              <a:rPr sz="2000" spc="-120" dirty="0">
                <a:solidFill>
                  <a:srgbClr val="231F20"/>
                </a:solidFill>
                <a:latin typeface="Trebuchet MS"/>
                <a:cs typeface="Trebuchet MS"/>
              </a:rPr>
              <a:t> </a:t>
            </a:r>
            <a:r>
              <a:rPr sz="2000" spc="-105" dirty="0">
                <a:solidFill>
                  <a:srgbClr val="231F20"/>
                </a:solidFill>
                <a:latin typeface="Trebuchet MS"/>
                <a:cs typeface="Trebuchet MS"/>
              </a:rPr>
              <a:t>aimed </a:t>
            </a:r>
            <a:r>
              <a:rPr sz="2000" spc="-204" dirty="0">
                <a:solidFill>
                  <a:srgbClr val="231F20"/>
                </a:solidFill>
                <a:latin typeface="Trebuchet MS"/>
                <a:cs typeface="Trebuchet MS"/>
              </a:rPr>
              <a:t>to</a:t>
            </a:r>
            <a:r>
              <a:rPr sz="2000" spc="-65" dirty="0">
                <a:solidFill>
                  <a:srgbClr val="231F20"/>
                </a:solidFill>
                <a:latin typeface="Trebuchet MS"/>
                <a:cs typeface="Trebuchet MS"/>
              </a:rPr>
              <a:t> </a:t>
            </a:r>
            <a:r>
              <a:rPr sz="2000" spc="-160" dirty="0">
                <a:solidFill>
                  <a:srgbClr val="231F20"/>
                </a:solidFill>
                <a:latin typeface="Trebuchet MS"/>
                <a:cs typeface="Trebuchet MS"/>
              </a:rPr>
              <a:t>integrate</a:t>
            </a:r>
            <a:r>
              <a:rPr sz="2000" spc="-100" dirty="0">
                <a:solidFill>
                  <a:srgbClr val="231F20"/>
                </a:solidFill>
                <a:latin typeface="Trebuchet MS"/>
                <a:cs typeface="Trebuchet MS"/>
              </a:rPr>
              <a:t> </a:t>
            </a:r>
            <a:r>
              <a:rPr sz="2000" spc="-185" dirty="0">
                <a:solidFill>
                  <a:srgbClr val="231F20"/>
                </a:solidFill>
                <a:latin typeface="Trebuchet MS"/>
                <a:cs typeface="Trebuchet MS"/>
              </a:rPr>
              <a:t>the</a:t>
            </a:r>
            <a:r>
              <a:rPr sz="2000" spc="-65" dirty="0">
                <a:solidFill>
                  <a:srgbClr val="231F20"/>
                </a:solidFill>
                <a:latin typeface="Trebuchet MS"/>
                <a:cs typeface="Trebuchet MS"/>
              </a:rPr>
              <a:t> </a:t>
            </a:r>
            <a:r>
              <a:rPr sz="2000" spc="-135" dirty="0">
                <a:solidFill>
                  <a:srgbClr val="231F20"/>
                </a:solidFill>
                <a:latin typeface="Trebuchet MS"/>
                <a:cs typeface="Trebuchet MS"/>
              </a:rPr>
              <a:t>Ukrainian</a:t>
            </a:r>
            <a:r>
              <a:rPr sz="2000" spc="-65" dirty="0">
                <a:solidFill>
                  <a:srgbClr val="231F20"/>
                </a:solidFill>
                <a:latin typeface="Trebuchet MS"/>
                <a:cs typeface="Trebuchet MS"/>
              </a:rPr>
              <a:t> </a:t>
            </a:r>
            <a:r>
              <a:rPr sz="2000" spc="-85" dirty="0">
                <a:solidFill>
                  <a:srgbClr val="231F20"/>
                </a:solidFill>
                <a:latin typeface="Trebuchet MS"/>
                <a:cs typeface="Trebuchet MS"/>
              </a:rPr>
              <a:t>medical </a:t>
            </a:r>
            <a:r>
              <a:rPr sz="2000" spc="-70" dirty="0">
                <a:solidFill>
                  <a:srgbClr val="231F20"/>
                </a:solidFill>
                <a:latin typeface="Trebuchet MS"/>
                <a:cs typeface="Trebuchet MS"/>
              </a:rPr>
              <a:t>self-</a:t>
            </a:r>
            <a:r>
              <a:rPr sz="2000" spc="-135" dirty="0">
                <a:solidFill>
                  <a:srgbClr val="231F20"/>
                </a:solidFill>
                <a:latin typeface="Trebuchet MS"/>
                <a:cs typeface="Trebuchet MS"/>
              </a:rPr>
              <a:t>government</a:t>
            </a:r>
            <a:r>
              <a:rPr sz="2000" spc="-80" dirty="0">
                <a:solidFill>
                  <a:srgbClr val="231F20"/>
                </a:solidFill>
                <a:latin typeface="Trebuchet MS"/>
                <a:cs typeface="Trebuchet MS"/>
              </a:rPr>
              <a:t> </a:t>
            </a:r>
            <a:r>
              <a:rPr sz="2000" spc="-50" dirty="0">
                <a:solidFill>
                  <a:srgbClr val="231F20"/>
                </a:solidFill>
                <a:latin typeface="Trebuchet MS"/>
                <a:cs typeface="Trebuchet MS"/>
              </a:rPr>
              <a:t>systems</a:t>
            </a:r>
            <a:r>
              <a:rPr sz="2000" spc="-80" dirty="0">
                <a:solidFill>
                  <a:srgbClr val="231F20"/>
                </a:solidFill>
                <a:latin typeface="Trebuchet MS"/>
                <a:cs typeface="Trebuchet MS"/>
              </a:rPr>
              <a:t> </a:t>
            </a:r>
            <a:r>
              <a:rPr sz="2000" spc="-170" dirty="0">
                <a:solidFill>
                  <a:srgbClr val="231F20"/>
                </a:solidFill>
                <a:latin typeface="Trebuchet MS"/>
                <a:cs typeface="Trebuchet MS"/>
              </a:rPr>
              <a:t>into</a:t>
            </a:r>
            <a:r>
              <a:rPr sz="2000" spc="-114" dirty="0">
                <a:solidFill>
                  <a:srgbClr val="231F20"/>
                </a:solidFill>
                <a:latin typeface="Trebuchet MS"/>
                <a:cs typeface="Trebuchet MS"/>
              </a:rPr>
              <a:t> </a:t>
            </a:r>
            <a:r>
              <a:rPr sz="2000" spc="-185" dirty="0">
                <a:solidFill>
                  <a:srgbClr val="231F20"/>
                </a:solidFill>
                <a:latin typeface="Trebuchet MS"/>
                <a:cs typeface="Trebuchet MS"/>
              </a:rPr>
              <a:t>the</a:t>
            </a:r>
            <a:r>
              <a:rPr sz="2000" spc="-80" dirty="0">
                <a:solidFill>
                  <a:srgbClr val="231F20"/>
                </a:solidFill>
                <a:latin typeface="Trebuchet MS"/>
                <a:cs typeface="Trebuchet MS"/>
              </a:rPr>
              <a:t> </a:t>
            </a:r>
            <a:r>
              <a:rPr sz="2000" spc="-120" dirty="0">
                <a:solidFill>
                  <a:srgbClr val="231F20"/>
                </a:solidFill>
                <a:latin typeface="Trebuchet MS"/>
                <a:cs typeface="Trebuchet MS"/>
              </a:rPr>
              <a:t>European</a:t>
            </a:r>
            <a:r>
              <a:rPr sz="2000" spc="-80" dirty="0">
                <a:solidFill>
                  <a:srgbClr val="231F20"/>
                </a:solidFill>
                <a:latin typeface="Trebuchet MS"/>
                <a:cs typeface="Trebuchet MS"/>
              </a:rPr>
              <a:t> </a:t>
            </a:r>
            <a:r>
              <a:rPr sz="2000" spc="-310" dirty="0">
                <a:solidFill>
                  <a:srgbClr val="006DAC"/>
                </a:solidFill>
                <a:latin typeface="Verdana"/>
                <a:cs typeface="Verdana"/>
              </a:rPr>
              <a:t>UEMS </a:t>
            </a:r>
            <a:r>
              <a:rPr sz="2000" spc="-120" dirty="0">
                <a:solidFill>
                  <a:srgbClr val="231F20"/>
                </a:solidFill>
                <a:latin typeface="Trebuchet MS"/>
                <a:cs typeface="Trebuchet MS"/>
              </a:rPr>
              <a:t>system.</a:t>
            </a:r>
            <a:r>
              <a:rPr sz="2000" spc="-80" dirty="0">
                <a:solidFill>
                  <a:srgbClr val="231F20"/>
                </a:solidFill>
                <a:latin typeface="Trebuchet MS"/>
                <a:cs typeface="Trebuchet MS"/>
              </a:rPr>
              <a:t> </a:t>
            </a:r>
            <a:r>
              <a:rPr sz="2000" spc="-165" dirty="0">
                <a:solidFill>
                  <a:srgbClr val="231F20"/>
                </a:solidFill>
                <a:latin typeface="Trebuchet MS"/>
                <a:cs typeface="Trebuchet MS"/>
              </a:rPr>
              <a:t>Relevant</a:t>
            </a:r>
            <a:r>
              <a:rPr sz="2000" spc="-80" dirty="0">
                <a:solidFill>
                  <a:srgbClr val="231F20"/>
                </a:solidFill>
                <a:latin typeface="Trebuchet MS"/>
                <a:cs typeface="Trebuchet MS"/>
              </a:rPr>
              <a:t> </a:t>
            </a:r>
            <a:r>
              <a:rPr sz="2000" spc="-85" dirty="0">
                <a:solidFill>
                  <a:srgbClr val="231F20"/>
                </a:solidFill>
                <a:latin typeface="Trebuchet MS"/>
                <a:cs typeface="Trebuchet MS"/>
              </a:rPr>
              <a:t>proposals</a:t>
            </a:r>
            <a:r>
              <a:rPr sz="2000" spc="-80" dirty="0">
                <a:solidFill>
                  <a:srgbClr val="231F20"/>
                </a:solidFill>
                <a:latin typeface="Trebuchet MS"/>
                <a:cs typeface="Trebuchet MS"/>
              </a:rPr>
              <a:t> </a:t>
            </a:r>
            <a:r>
              <a:rPr sz="2000" spc="-120" dirty="0">
                <a:solidFill>
                  <a:srgbClr val="231F20"/>
                </a:solidFill>
                <a:latin typeface="Trebuchet MS"/>
                <a:cs typeface="Trebuchet MS"/>
              </a:rPr>
              <a:t>resulting</a:t>
            </a:r>
            <a:r>
              <a:rPr sz="2000" spc="-114" dirty="0">
                <a:solidFill>
                  <a:srgbClr val="231F20"/>
                </a:solidFill>
                <a:latin typeface="Trebuchet MS"/>
                <a:cs typeface="Trebuchet MS"/>
              </a:rPr>
              <a:t> </a:t>
            </a:r>
            <a:r>
              <a:rPr sz="2000" spc="-135" dirty="0">
                <a:solidFill>
                  <a:srgbClr val="231F20"/>
                </a:solidFill>
                <a:latin typeface="Trebuchet MS"/>
                <a:cs typeface="Trebuchet MS"/>
              </a:rPr>
              <a:t>from</a:t>
            </a:r>
            <a:r>
              <a:rPr sz="2000" spc="-114" dirty="0">
                <a:solidFill>
                  <a:srgbClr val="231F20"/>
                </a:solidFill>
                <a:latin typeface="Trebuchet MS"/>
                <a:cs typeface="Trebuchet MS"/>
              </a:rPr>
              <a:t> </a:t>
            </a:r>
            <a:r>
              <a:rPr sz="2000" spc="-25" dirty="0">
                <a:solidFill>
                  <a:srgbClr val="231F20"/>
                </a:solidFill>
                <a:latin typeface="Trebuchet MS"/>
                <a:cs typeface="Trebuchet MS"/>
              </a:rPr>
              <a:t>the </a:t>
            </a:r>
            <a:r>
              <a:rPr sz="2000" spc="-120" dirty="0">
                <a:solidFill>
                  <a:srgbClr val="231F20"/>
                </a:solidFill>
                <a:latin typeface="Trebuchet MS"/>
                <a:cs typeface="Trebuchet MS"/>
              </a:rPr>
              <a:t>meeting</a:t>
            </a:r>
            <a:r>
              <a:rPr sz="2000" spc="-125" dirty="0">
                <a:solidFill>
                  <a:srgbClr val="231F20"/>
                </a:solidFill>
                <a:latin typeface="Trebuchet MS"/>
                <a:cs typeface="Trebuchet MS"/>
              </a:rPr>
              <a:t> </a:t>
            </a:r>
            <a:r>
              <a:rPr sz="2000" spc="-195" dirty="0">
                <a:solidFill>
                  <a:srgbClr val="231F20"/>
                </a:solidFill>
                <a:latin typeface="Trebuchet MS"/>
                <a:cs typeface="Trebuchet MS"/>
              </a:rPr>
              <a:t>were</a:t>
            </a:r>
            <a:r>
              <a:rPr sz="2000" spc="-70" dirty="0">
                <a:solidFill>
                  <a:srgbClr val="231F20"/>
                </a:solidFill>
                <a:latin typeface="Trebuchet MS"/>
                <a:cs typeface="Trebuchet MS"/>
              </a:rPr>
              <a:t> </a:t>
            </a:r>
            <a:r>
              <a:rPr sz="2000" spc="-105" dirty="0">
                <a:solidFill>
                  <a:srgbClr val="231F20"/>
                </a:solidFill>
                <a:latin typeface="Trebuchet MS"/>
                <a:cs typeface="Trebuchet MS"/>
              </a:rPr>
              <a:t>sent</a:t>
            </a:r>
            <a:r>
              <a:rPr sz="2000" spc="-110" dirty="0">
                <a:solidFill>
                  <a:srgbClr val="231F20"/>
                </a:solidFill>
                <a:latin typeface="Trebuchet MS"/>
                <a:cs typeface="Trebuchet MS"/>
              </a:rPr>
              <a:t> </a:t>
            </a:r>
            <a:r>
              <a:rPr sz="2000" spc="-200" dirty="0">
                <a:solidFill>
                  <a:srgbClr val="231F20"/>
                </a:solidFill>
                <a:latin typeface="Trebuchet MS"/>
                <a:cs typeface="Trebuchet MS"/>
              </a:rPr>
              <a:t>to</a:t>
            </a:r>
            <a:r>
              <a:rPr sz="2000" spc="-110" dirty="0">
                <a:solidFill>
                  <a:srgbClr val="231F20"/>
                </a:solidFill>
                <a:latin typeface="Trebuchet MS"/>
                <a:cs typeface="Trebuchet MS"/>
              </a:rPr>
              <a:t> </a:t>
            </a:r>
            <a:r>
              <a:rPr sz="2000" spc="-185" dirty="0">
                <a:solidFill>
                  <a:srgbClr val="231F20"/>
                </a:solidFill>
                <a:latin typeface="Trebuchet MS"/>
                <a:cs typeface="Trebuchet MS"/>
              </a:rPr>
              <a:t>the</a:t>
            </a:r>
            <a:r>
              <a:rPr sz="2000" spc="-75" dirty="0">
                <a:solidFill>
                  <a:srgbClr val="231F20"/>
                </a:solidFill>
                <a:latin typeface="Trebuchet MS"/>
                <a:cs typeface="Trebuchet MS"/>
              </a:rPr>
              <a:t> </a:t>
            </a:r>
            <a:r>
              <a:rPr sz="2000" spc="-155" dirty="0">
                <a:solidFill>
                  <a:srgbClr val="231F20"/>
                </a:solidFill>
                <a:latin typeface="Trebuchet MS"/>
                <a:cs typeface="Trebuchet MS"/>
              </a:rPr>
              <a:t>Ministry</a:t>
            </a:r>
            <a:r>
              <a:rPr sz="2000" spc="-125" dirty="0">
                <a:solidFill>
                  <a:srgbClr val="231F20"/>
                </a:solidFill>
                <a:latin typeface="Trebuchet MS"/>
                <a:cs typeface="Trebuchet MS"/>
              </a:rPr>
              <a:t> </a:t>
            </a:r>
            <a:r>
              <a:rPr sz="2000" spc="-175" dirty="0">
                <a:solidFill>
                  <a:srgbClr val="231F20"/>
                </a:solidFill>
                <a:latin typeface="Trebuchet MS"/>
                <a:cs typeface="Trebuchet MS"/>
              </a:rPr>
              <a:t>of</a:t>
            </a:r>
            <a:r>
              <a:rPr sz="2000" spc="-114" dirty="0">
                <a:solidFill>
                  <a:srgbClr val="231F20"/>
                </a:solidFill>
                <a:latin typeface="Trebuchet MS"/>
                <a:cs typeface="Trebuchet MS"/>
              </a:rPr>
              <a:t> </a:t>
            </a:r>
            <a:r>
              <a:rPr sz="2000" spc="-220" dirty="0">
                <a:solidFill>
                  <a:srgbClr val="231F20"/>
                </a:solidFill>
                <a:latin typeface="Trebuchet MS"/>
                <a:cs typeface="Trebuchet MS"/>
              </a:rPr>
              <a:t>Health.</a:t>
            </a:r>
            <a:r>
              <a:rPr sz="2000" spc="-135" dirty="0">
                <a:solidFill>
                  <a:srgbClr val="231F20"/>
                </a:solidFill>
                <a:latin typeface="Trebuchet MS"/>
                <a:cs typeface="Trebuchet MS"/>
              </a:rPr>
              <a:t> </a:t>
            </a:r>
            <a:r>
              <a:rPr sz="2000" spc="-10" dirty="0">
                <a:solidFill>
                  <a:srgbClr val="231F20"/>
                </a:solidFill>
                <a:latin typeface="Trebuchet MS"/>
                <a:cs typeface="Trebuchet MS"/>
              </a:rPr>
              <a:t>These </a:t>
            </a:r>
            <a:r>
              <a:rPr sz="2000" spc="-90" dirty="0">
                <a:solidFill>
                  <a:srgbClr val="231F20"/>
                </a:solidFill>
                <a:latin typeface="Trebuchet MS"/>
                <a:cs typeface="Trebuchet MS"/>
              </a:rPr>
              <a:t>proposals</a:t>
            </a:r>
            <a:r>
              <a:rPr sz="2000" spc="-110" dirty="0">
                <a:solidFill>
                  <a:srgbClr val="231F20"/>
                </a:solidFill>
                <a:latin typeface="Trebuchet MS"/>
                <a:cs typeface="Trebuchet MS"/>
              </a:rPr>
              <a:t> </a:t>
            </a:r>
            <a:r>
              <a:rPr sz="2000" spc="-195" dirty="0">
                <a:solidFill>
                  <a:srgbClr val="231F20"/>
                </a:solidFill>
                <a:latin typeface="Trebuchet MS"/>
                <a:cs typeface="Trebuchet MS"/>
              </a:rPr>
              <a:t>were</a:t>
            </a:r>
            <a:r>
              <a:rPr sz="2000" spc="-100" dirty="0">
                <a:solidFill>
                  <a:srgbClr val="231F20"/>
                </a:solidFill>
                <a:latin typeface="Trebuchet MS"/>
                <a:cs typeface="Trebuchet MS"/>
              </a:rPr>
              <a:t> </a:t>
            </a:r>
            <a:r>
              <a:rPr sz="2000" spc="-150" dirty="0">
                <a:solidFill>
                  <a:srgbClr val="231F20"/>
                </a:solidFill>
                <a:latin typeface="Trebuchet MS"/>
                <a:cs typeface="Trebuchet MS"/>
              </a:rPr>
              <a:t>taken</a:t>
            </a:r>
            <a:r>
              <a:rPr sz="2000" spc="-60" dirty="0">
                <a:solidFill>
                  <a:srgbClr val="231F20"/>
                </a:solidFill>
                <a:latin typeface="Trebuchet MS"/>
                <a:cs typeface="Trebuchet MS"/>
              </a:rPr>
              <a:t> </a:t>
            </a:r>
            <a:r>
              <a:rPr sz="2000" spc="-170" dirty="0">
                <a:solidFill>
                  <a:srgbClr val="231F20"/>
                </a:solidFill>
                <a:latin typeface="Trebuchet MS"/>
                <a:cs typeface="Trebuchet MS"/>
              </a:rPr>
              <a:t>into</a:t>
            </a:r>
            <a:r>
              <a:rPr sz="2000" spc="-60" dirty="0">
                <a:solidFill>
                  <a:srgbClr val="231F20"/>
                </a:solidFill>
                <a:latin typeface="Trebuchet MS"/>
                <a:cs typeface="Trebuchet MS"/>
              </a:rPr>
              <a:t> </a:t>
            </a:r>
            <a:r>
              <a:rPr sz="2000" spc="-120" dirty="0">
                <a:solidFill>
                  <a:srgbClr val="231F20"/>
                </a:solidFill>
                <a:latin typeface="Trebuchet MS"/>
                <a:cs typeface="Trebuchet MS"/>
              </a:rPr>
              <a:t>account</a:t>
            </a:r>
            <a:r>
              <a:rPr sz="2000" spc="-60" dirty="0">
                <a:solidFill>
                  <a:srgbClr val="231F20"/>
                </a:solidFill>
                <a:latin typeface="Trebuchet MS"/>
                <a:cs typeface="Trebuchet MS"/>
              </a:rPr>
              <a:t> </a:t>
            </a:r>
            <a:r>
              <a:rPr sz="2000" spc="-120" dirty="0">
                <a:solidFill>
                  <a:srgbClr val="231F20"/>
                </a:solidFill>
                <a:latin typeface="Trebuchet MS"/>
                <a:cs typeface="Trebuchet MS"/>
              </a:rPr>
              <a:t>during</a:t>
            </a:r>
            <a:r>
              <a:rPr sz="2000" spc="-95" dirty="0">
                <a:solidFill>
                  <a:srgbClr val="231F20"/>
                </a:solidFill>
                <a:latin typeface="Trebuchet MS"/>
                <a:cs typeface="Trebuchet MS"/>
              </a:rPr>
              <a:t> </a:t>
            </a:r>
            <a:r>
              <a:rPr sz="2000" spc="-25" dirty="0">
                <a:solidFill>
                  <a:srgbClr val="231F20"/>
                </a:solidFill>
                <a:latin typeface="Trebuchet MS"/>
                <a:cs typeface="Trebuchet MS"/>
              </a:rPr>
              <a:t>the </a:t>
            </a:r>
            <a:r>
              <a:rPr sz="2000" spc="-140" dirty="0">
                <a:solidFill>
                  <a:srgbClr val="231F20"/>
                </a:solidFill>
                <a:latin typeface="Trebuchet MS"/>
                <a:cs typeface="Trebuchet MS"/>
              </a:rPr>
              <a:t>adoption</a:t>
            </a:r>
            <a:r>
              <a:rPr sz="2000" spc="-90" dirty="0">
                <a:solidFill>
                  <a:srgbClr val="231F20"/>
                </a:solidFill>
                <a:latin typeface="Trebuchet MS"/>
                <a:cs typeface="Trebuchet MS"/>
              </a:rPr>
              <a:t> </a:t>
            </a:r>
            <a:r>
              <a:rPr sz="2000" spc="-180" dirty="0">
                <a:solidFill>
                  <a:srgbClr val="231F20"/>
                </a:solidFill>
                <a:latin typeface="Trebuchet MS"/>
                <a:cs typeface="Trebuchet MS"/>
              </a:rPr>
              <a:t>of</a:t>
            </a:r>
            <a:r>
              <a:rPr sz="2000" spc="-170" dirty="0">
                <a:solidFill>
                  <a:srgbClr val="231F20"/>
                </a:solidFill>
                <a:latin typeface="Trebuchet MS"/>
                <a:cs typeface="Trebuchet MS"/>
              </a:rPr>
              <a:t> </a:t>
            </a:r>
            <a:r>
              <a:rPr sz="2000" spc="-185" dirty="0">
                <a:solidFill>
                  <a:srgbClr val="231F20"/>
                </a:solidFill>
                <a:latin typeface="Trebuchet MS"/>
                <a:cs typeface="Trebuchet MS"/>
              </a:rPr>
              <a:t>the</a:t>
            </a:r>
            <a:r>
              <a:rPr sz="2000" spc="-85" dirty="0">
                <a:solidFill>
                  <a:srgbClr val="231F20"/>
                </a:solidFill>
                <a:latin typeface="Trebuchet MS"/>
                <a:cs typeface="Trebuchet MS"/>
              </a:rPr>
              <a:t> </a:t>
            </a:r>
            <a:r>
              <a:rPr sz="2000" spc="-170" dirty="0">
                <a:solidFill>
                  <a:srgbClr val="231F20"/>
                </a:solidFill>
                <a:latin typeface="Trebuchet MS"/>
                <a:cs typeface="Trebuchet MS"/>
              </a:rPr>
              <a:t>draft</a:t>
            </a:r>
            <a:r>
              <a:rPr sz="2000" spc="-85" dirty="0">
                <a:solidFill>
                  <a:srgbClr val="231F20"/>
                </a:solidFill>
                <a:latin typeface="Trebuchet MS"/>
                <a:cs typeface="Trebuchet MS"/>
              </a:rPr>
              <a:t> </a:t>
            </a:r>
            <a:r>
              <a:rPr sz="2000" spc="-175" dirty="0">
                <a:solidFill>
                  <a:srgbClr val="231F20"/>
                </a:solidFill>
                <a:latin typeface="Trebuchet MS"/>
                <a:cs typeface="Trebuchet MS"/>
              </a:rPr>
              <a:t>law</a:t>
            </a:r>
            <a:r>
              <a:rPr sz="2000" spc="-135" dirty="0">
                <a:solidFill>
                  <a:srgbClr val="231F20"/>
                </a:solidFill>
                <a:latin typeface="Trebuchet MS"/>
                <a:cs typeface="Trebuchet MS"/>
              </a:rPr>
              <a:t> </a:t>
            </a:r>
            <a:r>
              <a:rPr sz="2000" spc="-120" dirty="0">
                <a:solidFill>
                  <a:srgbClr val="231F20"/>
                </a:solidFill>
                <a:latin typeface="Trebuchet MS"/>
                <a:cs typeface="Trebuchet MS"/>
              </a:rPr>
              <a:t>in</a:t>
            </a:r>
            <a:r>
              <a:rPr sz="2000" spc="-125" dirty="0">
                <a:solidFill>
                  <a:srgbClr val="231F20"/>
                </a:solidFill>
                <a:latin typeface="Trebuchet MS"/>
                <a:cs typeface="Trebuchet MS"/>
              </a:rPr>
              <a:t> </a:t>
            </a:r>
            <a:r>
              <a:rPr sz="2000" spc="-180" dirty="0">
                <a:solidFill>
                  <a:srgbClr val="231F20"/>
                </a:solidFill>
                <a:latin typeface="Trebuchet MS"/>
                <a:cs typeface="Trebuchet MS"/>
              </a:rPr>
              <a:t>the</a:t>
            </a:r>
            <a:r>
              <a:rPr sz="2000" spc="-120" dirty="0">
                <a:solidFill>
                  <a:srgbClr val="231F20"/>
                </a:solidFill>
                <a:latin typeface="Trebuchet MS"/>
                <a:cs typeface="Trebuchet MS"/>
              </a:rPr>
              <a:t> </a:t>
            </a:r>
            <a:r>
              <a:rPr sz="2000" spc="-155" dirty="0">
                <a:solidFill>
                  <a:srgbClr val="231F20"/>
                </a:solidFill>
                <a:latin typeface="Trebuchet MS"/>
                <a:cs typeface="Trebuchet MS"/>
              </a:rPr>
              <a:t>first</a:t>
            </a:r>
            <a:r>
              <a:rPr sz="2000" spc="-90" dirty="0">
                <a:solidFill>
                  <a:srgbClr val="231F20"/>
                </a:solidFill>
                <a:latin typeface="Trebuchet MS"/>
                <a:cs typeface="Trebuchet MS"/>
              </a:rPr>
              <a:t> </a:t>
            </a:r>
            <a:r>
              <a:rPr sz="2000" spc="-25" dirty="0">
                <a:solidFill>
                  <a:srgbClr val="231F20"/>
                </a:solidFill>
                <a:latin typeface="Trebuchet MS"/>
                <a:cs typeface="Trebuchet MS"/>
              </a:rPr>
              <a:t>reading.</a:t>
            </a:r>
            <a:endParaRPr sz="2000">
              <a:latin typeface="Trebuchet MS"/>
              <a:cs typeface="Trebuchet MS"/>
            </a:endParaRPr>
          </a:p>
        </p:txBody>
      </p:sp>
      <p:sp>
        <p:nvSpPr>
          <p:cNvPr id="17" name="object 17"/>
          <p:cNvSpPr txBox="1"/>
          <p:nvPr/>
        </p:nvSpPr>
        <p:spPr>
          <a:xfrm>
            <a:off x="476580" y="1446352"/>
            <a:ext cx="5807710" cy="1553845"/>
          </a:xfrm>
          <a:prstGeom prst="rect">
            <a:avLst/>
          </a:prstGeom>
          <a:ln w="12700">
            <a:solidFill>
              <a:srgbClr val="FEBF48"/>
            </a:solidFill>
          </a:ln>
        </p:spPr>
        <p:txBody>
          <a:bodyPr vert="horz" wrap="square" lIns="0" tIns="156845" rIns="0" bIns="0" rtlCol="0">
            <a:spAutoFit/>
          </a:bodyPr>
          <a:lstStyle/>
          <a:p>
            <a:pPr marL="257810" marR="379730">
              <a:lnSpc>
                <a:spcPct val="112500"/>
              </a:lnSpc>
              <a:spcBef>
                <a:spcPts val="1235"/>
              </a:spcBef>
            </a:pPr>
            <a:r>
              <a:rPr sz="2000" spc="-290" dirty="0">
                <a:solidFill>
                  <a:srgbClr val="006DAC"/>
                </a:solidFill>
                <a:latin typeface="Verdana"/>
                <a:cs typeface="Verdana"/>
              </a:rPr>
              <a:t>UEMS</a:t>
            </a:r>
            <a:r>
              <a:rPr sz="2000" spc="-190" dirty="0">
                <a:solidFill>
                  <a:srgbClr val="006DAC"/>
                </a:solidFill>
                <a:latin typeface="Verdana"/>
                <a:cs typeface="Verdana"/>
              </a:rPr>
              <a:t> </a:t>
            </a:r>
            <a:r>
              <a:rPr sz="2000" spc="-95" dirty="0">
                <a:solidFill>
                  <a:srgbClr val="231F20"/>
                </a:solidFill>
                <a:latin typeface="Trebuchet MS"/>
                <a:cs typeface="Trebuchet MS"/>
              </a:rPr>
              <a:t>and</a:t>
            </a:r>
            <a:r>
              <a:rPr sz="2000" spc="-90" dirty="0">
                <a:solidFill>
                  <a:srgbClr val="231F20"/>
                </a:solidFill>
                <a:latin typeface="Trebuchet MS"/>
                <a:cs typeface="Trebuchet MS"/>
              </a:rPr>
              <a:t> </a:t>
            </a:r>
            <a:r>
              <a:rPr sz="2000" spc="-254" dirty="0">
                <a:solidFill>
                  <a:srgbClr val="006DAC"/>
                </a:solidFill>
                <a:latin typeface="Verdana"/>
                <a:cs typeface="Verdana"/>
              </a:rPr>
              <a:t>UFPMO</a:t>
            </a:r>
            <a:r>
              <a:rPr sz="2000" spc="-190" dirty="0">
                <a:solidFill>
                  <a:srgbClr val="006DAC"/>
                </a:solidFill>
                <a:latin typeface="Verdana"/>
                <a:cs typeface="Verdana"/>
              </a:rPr>
              <a:t> </a:t>
            </a:r>
            <a:r>
              <a:rPr sz="2000" spc="-145" dirty="0">
                <a:solidFill>
                  <a:srgbClr val="231F20"/>
                </a:solidFill>
                <a:latin typeface="Trebuchet MS"/>
                <a:cs typeface="Trebuchet MS"/>
              </a:rPr>
              <a:t>experts</a:t>
            </a:r>
            <a:r>
              <a:rPr sz="2000" spc="-90" dirty="0">
                <a:solidFill>
                  <a:srgbClr val="231F20"/>
                </a:solidFill>
                <a:latin typeface="Trebuchet MS"/>
                <a:cs typeface="Trebuchet MS"/>
              </a:rPr>
              <a:t> </a:t>
            </a:r>
            <a:r>
              <a:rPr sz="2000" spc="-60" dirty="0">
                <a:solidFill>
                  <a:srgbClr val="231F20"/>
                </a:solidFill>
                <a:latin typeface="Trebuchet MS"/>
                <a:cs typeface="Trebuchet MS"/>
              </a:rPr>
              <a:t>discussed</a:t>
            </a:r>
            <a:r>
              <a:rPr sz="2000" spc="-125" dirty="0">
                <a:solidFill>
                  <a:srgbClr val="231F20"/>
                </a:solidFill>
                <a:latin typeface="Trebuchet MS"/>
                <a:cs typeface="Trebuchet MS"/>
              </a:rPr>
              <a:t> </a:t>
            </a:r>
            <a:r>
              <a:rPr sz="2000" spc="-185" dirty="0">
                <a:solidFill>
                  <a:srgbClr val="231F20"/>
                </a:solidFill>
                <a:latin typeface="Trebuchet MS"/>
                <a:cs typeface="Trebuchet MS"/>
              </a:rPr>
              <a:t>the</a:t>
            </a:r>
            <a:r>
              <a:rPr sz="2000" spc="-85" dirty="0">
                <a:solidFill>
                  <a:srgbClr val="231F20"/>
                </a:solidFill>
                <a:latin typeface="Trebuchet MS"/>
                <a:cs typeface="Trebuchet MS"/>
              </a:rPr>
              <a:t> </a:t>
            </a:r>
            <a:r>
              <a:rPr sz="2000" spc="-10" dirty="0">
                <a:solidFill>
                  <a:srgbClr val="231F20"/>
                </a:solidFill>
                <a:latin typeface="Trebuchet MS"/>
                <a:cs typeface="Trebuchet MS"/>
              </a:rPr>
              <a:t>existing </a:t>
            </a:r>
            <a:r>
              <a:rPr sz="2000" spc="-120" dirty="0">
                <a:solidFill>
                  <a:srgbClr val="231F20"/>
                </a:solidFill>
                <a:latin typeface="Trebuchet MS"/>
                <a:cs typeface="Trebuchet MS"/>
              </a:rPr>
              <a:t>practices</a:t>
            </a:r>
            <a:r>
              <a:rPr sz="2000" spc="-70" dirty="0">
                <a:solidFill>
                  <a:srgbClr val="231F20"/>
                </a:solidFill>
                <a:latin typeface="Trebuchet MS"/>
                <a:cs typeface="Trebuchet MS"/>
              </a:rPr>
              <a:t> </a:t>
            </a:r>
            <a:r>
              <a:rPr sz="2000" spc="-175" dirty="0">
                <a:solidFill>
                  <a:srgbClr val="231F20"/>
                </a:solidFill>
                <a:latin typeface="Trebuchet MS"/>
                <a:cs typeface="Trebuchet MS"/>
              </a:rPr>
              <a:t>of</a:t>
            </a:r>
            <a:r>
              <a:rPr sz="2000" spc="-114" dirty="0">
                <a:solidFill>
                  <a:srgbClr val="231F20"/>
                </a:solidFill>
                <a:latin typeface="Trebuchet MS"/>
                <a:cs typeface="Trebuchet MS"/>
              </a:rPr>
              <a:t> </a:t>
            </a:r>
            <a:r>
              <a:rPr sz="2000" spc="-110" dirty="0">
                <a:solidFill>
                  <a:srgbClr val="231F20"/>
                </a:solidFill>
                <a:latin typeface="Trebuchet MS"/>
                <a:cs typeface="Trebuchet MS"/>
              </a:rPr>
              <a:t>professional</a:t>
            </a:r>
            <a:r>
              <a:rPr sz="2000" spc="-70" dirty="0">
                <a:solidFill>
                  <a:srgbClr val="231F20"/>
                </a:solidFill>
                <a:latin typeface="Trebuchet MS"/>
                <a:cs typeface="Trebuchet MS"/>
              </a:rPr>
              <a:t> self-</a:t>
            </a:r>
            <a:r>
              <a:rPr sz="2000" spc="-135" dirty="0">
                <a:solidFill>
                  <a:srgbClr val="231F20"/>
                </a:solidFill>
                <a:latin typeface="Trebuchet MS"/>
                <a:cs typeface="Trebuchet MS"/>
              </a:rPr>
              <a:t>government</a:t>
            </a:r>
            <a:r>
              <a:rPr sz="2000" spc="-70" dirty="0">
                <a:solidFill>
                  <a:srgbClr val="231F20"/>
                </a:solidFill>
                <a:latin typeface="Trebuchet MS"/>
                <a:cs typeface="Trebuchet MS"/>
              </a:rPr>
              <a:t> </a:t>
            </a:r>
            <a:r>
              <a:rPr sz="2000" spc="-125" dirty="0">
                <a:solidFill>
                  <a:srgbClr val="231F20"/>
                </a:solidFill>
                <a:latin typeface="Trebuchet MS"/>
                <a:cs typeface="Trebuchet MS"/>
              </a:rPr>
              <a:t>in</a:t>
            </a:r>
            <a:r>
              <a:rPr sz="2000" spc="-70" dirty="0">
                <a:solidFill>
                  <a:srgbClr val="231F20"/>
                </a:solidFill>
                <a:latin typeface="Trebuchet MS"/>
                <a:cs typeface="Trebuchet MS"/>
              </a:rPr>
              <a:t> </a:t>
            </a:r>
            <a:r>
              <a:rPr sz="2000" spc="-95" dirty="0">
                <a:solidFill>
                  <a:srgbClr val="231F20"/>
                </a:solidFill>
                <a:latin typeface="Trebuchet MS"/>
                <a:cs typeface="Trebuchet MS"/>
              </a:rPr>
              <a:t>Europe </a:t>
            </a:r>
            <a:r>
              <a:rPr sz="2000" spc="-90" dirty="0">
                <a:solidFill>
                  <a:srgbClr val="231F20"/>
                </a:solidFill>
                <a:latin typeface="Trebuchet MS"/>
                <a:cs typeface="Trebuchet MS"/>
              </a:rPr>
              <a:t>and</a:t>
            </a:r>
            <a:r>
              <a:rPr sz="2000" spc="-114" dirty="0">
                <a:solidFill>
                  <a:srgbClr val="231F20"/>
                </a:solidFill>
                <a:latin typeface="Trebuchet MS"/>
                <a:cs typeface="Trebuchet MS"/>
              </a:rPr>
              <a:t> </a:t>
            </a:r>
            <a:r>
              <a:rPr sz="2000" spc="-190" dirty="0">
                <a:solidFill>
                  <a:srgbClr val="231F20"/>
                </a:solidFill>
                <a:latin typeface="Trebuchet MS"/>
                <a:cs typeface="Trebuchet MS"/>
              </a:rPr>
              <a:t>their</a:t>
            </a:r>
            <a:r>
              <a:rPr sz="2000" spc="-120" dirty="0">
                <a:solidFill>
                  <a:srgbClr val="231F20"/>
                </a:solidFill>
                <a:latin typeface="Trebuchet MS"/>
                <a:cs typeface="Trebuchet MS"/>
              </a:rPr>
              <a:t> </a:t>
            </a:r>
            <a:r>
              <a:rPr sz="2000" spc="-155" dirty="0">
                <a:solidFill>
                  <a:srgbClr val="231F20"/>
                </a:solidFill>
                <a:latin typeface="Trebuchet MS"/>
                <a:cs typeface="Trebuchet MS"/>
              </a:rPr>
              <a:t>potential</a:t>
            </a:r>
            <a:r>
              <a:rPr sz="2000" spc="-75" dirty="0">
                <a:solidFill>
                  <a:srgbClr val="231F20"/>
                </a:solidFill>
                <a:latin typeface="Trebuchet MS"/>
                <a:cs typeface="Trebuchet MS"/>
              </a:rPr>
              <a:t> </a:t>
            </a:r>
            <a:r>
              <a:rPr sz="2000" spc="-125" dirty="0">
                <a:solidFill>
                  <a:srgbClr val="231F20"/>
                </a:solidFill>
                <a:latin typeface="Trebuchet MS"/>
                <a:cs typeface="Trebuchet MS"/>
              </a:rPr>
              <a:t>implementation</a:t>
            </a:r>
            <a:r>
              <a:rPr sz="2000" spc="-75" dirty="0">
                <a:solidFill>
                  <a:srgbClr val="231F20"/>
                </a:solidFill>
                <a:latin typeface="Trebuchet MS"/>
                <a:cs typeface="Trebuchet MS"/>
              </a:rPr>
              <a:t> </a:t>
            </a:r>
            <a:r>
              <a:rPr sz="2000" spc="-125" dirty="0">
                <a:solidFill>
                  <a:srgbClr val="231F20"/>
                </a:solidFill>
                <a:latin typeface="Trebuchet MS"/>
                <a:cs typeface="Trebuchet MS"/>
              </a:rPr>
              <a:t>in</a:t>
            </a:r>
            <a:r>
              <a:rPr sz="2000" spc="-70" dirty="0">
                <a:solidFill>
                  <a:srgbClr val="231F20"/>
                </a:solidFill>
                <a:latin typeface="Trebuchet MS"/>
                <a:cs typeface="Trebuchet MS"/>
              </a:rPr>
              <a:t> </a:t>
            </a:r>
            <a:r>
              <a:rPr sz="2000" spc="-50" dirty="0">
                <a:solidFill>
                  <a:srgbClr val="231F20"/>
                </a:solidFill>
                <a:latin typeface="Trebuchet MS"/>
                <a:cs typeface="Trebuchet MS"/>
              </a:rPr>
              <a:t>Ukraine.</a:t>
            </a:r>
            <a:endParaRPr sz="2000">
              <a:latin typeface="Trebuchet MS"/>
              <a:cs typeface="Trebuchet MS"/>
            </a:endParaRPr>
          </a:p>
        </p:txBody>
      </p:sp>
      <p:sp>
        <p:nvSpPr>
          <p:cNvPr id="18" name="object 18"/>
          <p:cNvSpPr/>
          <p:nvPr/>
        </p:nvSpPr>
        <p:spPr>
          <a:xfrm>
            <a:off x="1482191" y="3558133"/>
            <a:ext cx="525145" cy="145415"/>
          </a:xfrm>
          <a:custGeom>
            <a:avLst/>
            <a:gdLst/>
            <a:ahLst/>
            <a:cxnLst/>
            <a:rect l="l" t="t" r="r" b="b"/>
            <a:pathLst>
              <a:path w="525144" h="145414">
                <a:moveTo>
                  <a:pt x="524586" y="0"/>
                </a:moveTo>
                <a:lnTo>
                  <a:pt x="0" y="0"/>
                </a:lnTo>
                <a:lnTo>
                  <a:pt x="258038" y="145376"/>
                </a:lnTo>
                <a:lnTo>
                  <a:pt x="524586" y="0"/>
                </a:lnTo>
                <a:close/>
              </a:path>
            </a:pathLst>
          </a:custGeom>
          <a:solidFill>
            <a:srgbClr val="F9BF3D"/>
          </a:solidFill>
        </p:spPr>
        <p:txBody>
          <a:bodyPr wrap="square" lIns="0" tIns="0" rIns="0" bIns="0" rtlCol="0"/>
          <a:lstStyle/>
          <a:p>
            <a:endParaRPr/>
          </a:p>
        </p:txBody>
      </p:sp>
      <p:sp>
        <p:nvSpPr>
          <p:cNvPr id="19" name="object 19"/>
          <p:cNvSpPr/>
          <p:nvPr/>
        </p:nvSpPr>
        <p:spPr>
          <a:xfrm>
            <a:off x="8265426" y="1443177"/>
            <a:ext cx="525145" cy="145415"/>
          </a:xfrm>
          <a:custGeom>
            <a:avLst/>
            <a:gdLst/>
            <a:ahLst/>
            <a:cxnLst/>
            <a:rect l="l" t="t" r="r" b="b"/>
            <a:pathLst>
              <a:path w="525145" h="145415">
                <a:moveTo>
                  <a:pt x="524586" y="0"/>
                </a:moveTo>
                <a:lnTo>
                  <a:pt x="0" y="0"/>
                </a:lnTo>
                <a:lnTo>
                  <a:pt x="258038" y="145376"/>
                </a:lnTo>
                <a:lnTo>
                  <a:pt x="524586" y="0"/>
                </a:lnTo>
                <a:close/>
              </a:path>
            </a:pathLst>
          </a:custGeom>
          <a:solidFill>
            <a:srgbClr val="F9BF3D"/>
          </a:solidFill>
        </p:spPr>
        <p:txBody>
          <a:bodyPr wrap="square" lIns="0" tIns="0" rIns="0" bIns="0" rtlCol="0"/>
          <a:lstStyle/>
          <a:p>
            <a:endParaRPr/>
          </a:p>
        </p:txBody>
      </p:sp>
      <p:sp>
        <p:nvSpPr>
          <p:cNvPr id="20" name="object 20"/>
          <p:cNvSpPr/>
          <p:nvPr/>
        </p:nvSpPr>
        <p:spPr>
          <a:xfrm>
            <a:off x="1482191" y="1443177"/>
            <a:ext cx="525145" cy="145415"/>
          </a:xfrm>
          <a:custGeom>
            <a:avLst/>
            <a:gdLst/>
            <a:ahLst/>
            <a:cxnLst/>
            <a:rect l="l" t="t" r="r" b="b"/>
            <a:pathLst>
              <a:path w="525144" h="145415">
                <a:moveTo>
                  <a:pt x="524586" y="0"/>
                </a:moveTo>
                <a:lnTo>
                  <a:pt x="0" y="0"/>
                </a:lnTo>
                <a:lnTo>
                  <a:pt x="258038" y="145376"/>
                </a:lnTo>
                <a:lnTo>
                  <a:pt x="524586" y="0"/>
                </a:lnTo>
                <a:close/>
              </a:path>
            </a:pathLst>
          </a:custGeom>
          <a:solidFill>
            <a:srgbClr val="F9BF3D"/>
          </a:solid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11321" y="718717"/>
            <a:ext cx="189865" cy="320040"/>
          </a:xfrm>
          <a:prstGeom prst="rect">
            <a:avLst/>
          </a:prstGeom>
        </p:spPr>
        <p:txBody>
          <a:bodyPr vert="horz" wrap="square" lIns="0" tIns="16510" rIns="0" bIns="0" rtlCol="0">
            <a:spAutoFit/>
          </a:bodyPr>
          <a:lstStyle/>
          <a:p>
            <a:pPr marL="12700">
              <a:lnSpc>
                <a:spcPct val="100000"/>
              </a:lnSpc>
              <a:spcBef>
                <a:spcPts val="130"/>
              </a:spcBef>
            </a:pPr>
            <a:r>
              <a:rPr sz="1900" b="1" spc="170" dirty="0">
                <a:solidFill>
                  <a:srgbClr val="FFFFFF"/>
                </a:solidFill>
                <a:latin typeface="Arial"/>
                <a:cs typeface="Arial"/>
              </a:rPr>
              <a:t>5</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grpSp>
        <p:nvGrpSpPr>
          <p:cNvPr id="11" name="object 11"/>
          <p:cNvGrpSpPr/>
          <p:nvPr/>
        </p:nvGrpSpPr>
        <p:grpSpPr>
          <a:xfrm>
            <a:off x="-6349" y="1467434"/>
            <a:ext cx="10704830" cy="5365115"/>
            <a:chOff x="-6349" y="1467434"/>
            <a:chExt cx="10704830" cy="5365115"/>
          </a:xfrm>
        </p:grpSpPr>
        <p:sp>
          <p:nvSpPr>
            <p:cNvPr id="12" name="object 12"/>
            <p:cNvSpPr/>
            <p:nvPr/>
          </p:nvSpPr>
          <p:spPr>
            <a:xfrm>
              <a:off x="0" y="2652356"/>
              <a:ext cx="10692130" cy="2453640"/>
            </a:xfrm>
            <a:custGeom>
              <a:avLst/>
              <a:gdLst/>
              <a:ahLst/>
              <a:cxnLst/>
              <a:rect l="l" t="t" r="r" b="b"/>
              <a:pathLst>
                <a:path w="10692130" h="2453640">
                  <a:moveTo>
                    <a:pt x="10644012" y="0"/>
                  </a:moveTo>
                  <a:lnTo>
                    <a:pt x="0" y="0"/>
                  </a:lnTo>
                  <a:lnTo>
                    <a:pt x="0" y="2453297"/>
                  </a:lnTo>
                  <a:lnTo>
                    <a:pt x="10644012" y="2453297"/>
                  </a:lnTo>
                  <a:lnTo>
                    <a:pt x="10689962" y="2450205"/>
                  </a:lnTo>
                  <a:lnTo>
                    <a:pt x="10692003" y="2449788"/>
                  </a:lnTo>
                  <a:lnTo>
                    <a:pt x="10692003" y="3508"/>
                  </a:lnTo>
                  <a:lnTo>
                    <a:pt x="10689962" y="3091"/>
                  </a:lnTo>
                  <a:lnTo>
                    <a:pt x="10644012" y="0"/>
                  </a:lnTo>
                  <a:close/>
                </a:path>
              </a:pathLst>
            </a:custGeom>
            <a:solidFill>
              <a:srgbClr val="FEBF48"/>
            </a:solidFill>
          </p:spPr>
          <p:txBody>
            <a:bodyPr wrap="square" lIns="0" tIns="0" rIns="0" bIns="0" rtlCol="0"/>
            <a:lstStyle/>
            <a:p>
              <a:endParaRPr/>
            </a:p>
          </p:txBody>
        </p:sp>
        <p:sp>
          <p:nvSpPr>
            <p:cNvPr id="13" name="object 13"/>
            <p:cNvSpPr/>
            <p:nvPr/>
          </p:nvSpPr>
          <p:spPr>
            <a:xfrm>
              <a:off x="0" y="2652356"/>
              <a:ext cx="10692130" cy="2453640"/>
            </a:xfrm>
            <a:custGeom>
              <a:avLst/>
              <a:gdLst/>
              <a:ahLst/>
              <a:cxnLst/>
              <a:rect l="l" t="t" r="r" b="b"/>
              <a:pathLst>
                <a:path w="10692130" h="2453640">
                  <a:moveTo>
                    <a:pt x="0" y="2453297"/>
                  </a:moveTo>
                  <a:lnTo>
                    <a:pt x="10644012" y="2453297"/>
                  </a:lnTo>
                  <a:lnTo>
                    <a:pt x="10689962" y="2450205"/>
                  </a:lnTo>
                  <a:lnTo>
                    <a:pt x="10692003" y="2449788"/>
                  </a:lnTo>
                </a:path>
                <a:path w="10692130" h="2453640">
                  <a:moveTo>
                    <a:pt x="10692003" y="3508"/>
                  </a:moveTo>
                  <a:lnTo>
                    <a:pt x="10689962" y="3091"/>
                  </a:lnTo>
                  <a:lnTo>
                    <a:pt x="10644012" y="0"/>
                  </a:lnTo>
                  <a:lnTo>
                    <a:pt x="0" y="0"/>
                  </a:lnTo>
                </a:path>
              </a:pathLst>
            </a:custGeom>
            <a:ln w="12700">
              <a:solidFill>
                <a:srgbClr val="FFFFFF"/>
              </a:solidFill>
            </a:ln>
          </p:spPr>
          <p:txBody>
            <a:bodyPr wrap="square" lIns="0" tIns="0" rIns="0" bIns="0" rtlCol="0"/>
            <a:lstStyle/>
            <a:p>
              <a:endParaRPr/>
            </a:p>
          </p:txBody>
        </p:sp>
        <p:pic>
          <p:nvPicPr>
            <p:cNvPr id="14" name="object 14"/>
            <p:cNvPicPr/>
            <p:nvPr/>
          </p:nvPicPr>
          <p:blipFill>
            <a:blip r:embed="rId5" cstate="print"/>
            <a:stretch>
              <a:fillRect/>
            </a:stretch>
          </p:blipFill>
          <p:spPr>
            <a:xfrm>
              <a:off x="3611359" y="1473784"/>
              <a:ext cx="6623443" cy="3976547"/>
            </a:xfrm>
            <a:prstGeom prst="rect">
              <a:avLst/>
            </a:prstGeom>
          </p:spPr>
        </p:pic>
        <p:sp>
          <p:nvSpPr>
            <p:cNvPr id="15" name="object 15"/>
            <p:cNvSpPr/>
            <p:nvPr/>
          </p:nvSpPr>
          <p:spPr>
            <a:xfrm>
              <a:off x="3611346" y="1473784"/>
              <a:ext cx="6623684" cy="3977004"/>
            </a:xfrm>
            <a:custGeom>
              <a:avLst/>
              <a:gdLst/>
              <a:ahLst/>
              <a:cxnLst/>
              <a:rect l="l" t="t" r="r" b="b"/>
              <a:pathLst>
                <a:path w="6623684" h="397700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3613289"/>
                  </a:lnTo>
                  <a:lnTo>
                    <a:pt x="3316" y="3662581"/>
                  </a:lnTo>
                  <a:lnTo>
                    <a:pt x="12975" y="3709858"/>
                  </a:lnTo>
                  <a:lnTo>
                    <a:pt x="28546" y="3754686"/>
                  </a:lnTo>
                  <a:lnTo>
                    <a:pt x="49595" y="3796633"/>
                  </a:lnTo>
                  <a:lnTo>
                    <a:pt x="75689" y="3835265"/>
                  </a:lnTo>
                  <a:lnTo>
                    <a:pt x="106395" y="3870151"/>
                  </a:lnTo>
                  <a:lnTo>
                    <a:pt x="141281" y="3900858"/>
                  </a:lnTo>
                  <a:lnTo>
                    <a:pt x="179914" y="3926952"/>
                  </a:lnTo>
                  <a:lnTo>
                    <a:pt x="221861" y="3948001"/>
                  </a:lnTo>
                  <a:lnTo>
                    <a:pt x="266689" y="3963571"/>
                  </a:lnTo>
                  <a:lnTo>
                    <a:pt x="313966" y="3973231"/>
                  </a:lnTo>
                  <a:lnTo>
                    <a:pt x="363258" y="3976547"/>
                  </a:lnTo>
                  <a:lnTo>
                    <a:pt x="6260198" y="3976547"/>
                  </a:lnTo>
                  <a:lnTo>
                    <a:pt x="6309490" y="3973231"/>
                  </a:lnTo>
                  <a:lnTo>
                    <a:pt x="6356765" y="3963571"/>
                  </a:lnTo>
                  <a:lnTo>
                    <a:pt x="6401592" y="3948001"/>
                  </a:lnTo>
                  <a:lnTo>
                    <a:pt x="6443538" y="3926952"/>
                  </a:lnTo>
                  <a:lnTo>
                    <a:pt x="6482169" y="3900858"/>
                  </a:lnTo>
                  <a:lnTo>
                    <a:pt x="6517054" y="3870151"/>
                  </a:lnTo>
                  <a:lnTo>
                    <a:pt x="6547759" y="3835265"/>
                  </a:lnTo>
                  <a:lnTo>
                    <a:pt x="6573851" y="3796633"/>
                  </a:lnTo>
                  <a:lnTo>
                    <a:pt x="6594899" y="3754686"/>
                  </a:lnTo>
                  <a:lnTo>
                    <a:pt x="6610468" y="3709858"/>
                  </a:lnTo>
                  <a:lnTo>
                    <a:pt x="6620127" y="3662581"/>
                  </a:lnTo>
                  <a:lnTo>
                    <a:pt x="6623443" y="3613289"/>
                  </a:lnTo>
                  <a:lnTo>
                    <a:pt x="6623443" y="363258"/>
                  </a:lnTo>
                  <a:lnTo>
                    <a:pt x="6620127" y="313966"/>
                  </a:lnTo>
                  <a:lnTo>
                    <a:pt x="6610468" y="266689"/>
                  </a:lnTo>
                  <a:lnTo>
                    <a:pt x="6594899" y="221861"/>
                  </a:lnTo>
                  <a:lnTo>
                    <a:pt x="6573851" y="179914"/>
                  </a:lnTo>
                  <a:lnTo>
                    <a:pt x="6547759" y="141281"/>
                  </a:lnTo>
                  <a:lnTo>
                    <a:pt x="6517054" y="106395"/>
                  </a:lnTo>
                  <a:lnTo>
                    <a:pt x="6482169" y="75689"/>
                  </a:lnTo>
                  <a:lnTo>
                    <a:pt x="6443538" y="49595"/>
                  </a:lnTo>
                  <a:lnTo>
                    <a:pt x="6401592" y="28546"/>
                  </a:lnTo>
                  <a:lnTo>
                    <a:pt x="6356765" y="12975"/>
                  </a:lnTo>
                  <a:lnTo>
                    <a:pt x="6309490" y="3316"/>
                  </a:lnTo>
                  <a:lnTo>
                    <a:pt x="6260198" y="0"/>
                  </a:lnTo>
                  <a:lnTo>
                    <a:pt x="324002" y="0"/>
                  </a:lnTo>
                  <a:close/>
                </a:path>
              </a:pathLst>
            </a:custGeom>
            <a:ln w="12700">
              <a:solidFill>
                <a:srgbClr val="FFFFFF"/>
              </a:solidFill>
            </a:ln>
          </p:spPr>
          <p:txBody>
            <a:bodyPr wrap="square" lIns="0" tIns="0" rIns="0" bIns="0" rtlCol="0"/>
            <a:lstStyle/>
            <a:p>
              <a:endParaRPr/>
            </a:p>
          </p:txBody>
        </p:sp>
        <p:pic>
          <p:nvPicPr>
            <p:cNvPr id="16" name="object 16"/>
            <p:cNvPicPr/>
            <p:nvPr/>
          </p:nvPicPr>
          <p:blipFill>
            <a:blip r:embed="rId6" cstate="print"/>
            <a:stretch>
              <a:fillRect/>
            </a:stretch>
          </p:blipFill>
          <p:spPr>
            <a:xfrm>
              <a:off x="476567" y="2361971"/>
              <a:ext cx="2623511" cy="2023681"/>
            </a:xfrm>
            <a:prstGeom prst="rect">
              <a:avLst/>
            </a:prstGeom>
          </p:spPr>
        </p:pic>
        <p:sp>
          <p:nvSpPr>
            <p:cNvPr id="17" name="object 17"/>
            <p:cNvSpPr/>
            <p:nvPr/>
          </p:nvSpPr>
          <p:spPr>
            <a:xfrm>
              <a:off x="476572" y="2361971"/>
              <a:ext cx="2623820" cy="2023745"/>
            </a:xfrm>
            <a:custGeom>
              <a:avLst/>
              <a:gdLst/>
              <a:ahLst/>
              <a:cxnLst/>
              <a:rect l="l" t="t" r="r" b="b"/>
              <a:pathLst>
                <a:path w="2623820" h="2023745">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1838820"/>
                  </a:lnTo>
                  <a:lnTo>
                    <a:pt x="6603" y="1887963"/>
                  </a:lnTo>
                  <a:lnTo>
                    <a:pt x="25239" y="1932122"/>
                  </a:lnTo>
                  <a:lnTo>
                    <a:pt x="54144" y="1969536"/>
                  </a:lnTo>
                  <a:lnTo>
                    <a:pt x="91558" y="1998442"/>
                  </a:lnTo>
                  <a:lnTo>
                    <a:pt x="135718" y="2017078"/>
                  </a:lnTo>
                  <a:lnTo>
                    <a:pt x="184861" y="2023681"/>
                  </a:lnTo>
                  <a:lnTo>
                    <a:pt x="2438641" y="2023681"/>
                  </a:lnTo>
                  <a:lnTo>
                    <a:pt x="2487784" y="2017078"/>
                  </a:lnTo>
                  <a:lnTo>
                    <a:pt x="2531943" y="1998442"/>
                  </a:lnTo>
                  <a:lnTo>
                    <a:pt x="2569357" y="1969536"/>
                  </a:lnTo>
                  <a:lnTo>
                    <a:pt x="2598263" y="1932122"/>
                  </a:lnTo>
                  <a:lnTo>
                    <a:pt x="2616899" y="1887963"/>
                  </a:lnTo>
                  <a:lnTo>
                    <a:pt x="2623502" y="1838820"/>
                  </a:lnTo>
                  <a:lnTo>
                    <a:pt x="2623502" y="184861"/>
                  </a:lnTo>
                  <a:lnTo>
                    <a:pt x="2616899" y="135718"/>
                  </a:lnTo>
                  <a:lnTo>
                    <a:pt x="2598263" y="91558"/>
                  </a:lnTo>
                  <a:lnTo>
                    <a:pt x="2569357" y="54144"/>
                  </a:lnTo>
                  <a:lnTo>
                    <a:pt x="2531943" y="25239"/>
                  </a:lnTo>
                  <a:lnTo>
                    <a:pt x="2487784" y="6603"/>
                  </a:lnTo>
                  <a:lnTo>
                    <a:pt x="2438641" y="0"/>
                  </a:lnTo>
                  <a:lnTo>
                    <a:pt x="324002" y="0"/>
                  </a:lnTo>
                  <a:close/>
                </a:path>
              </a:pathLst>
            </a:custGeom>
            <a:ln w="12699">
              <a:solidFill>
                <a:srgbClr val="FFFFFF"/>
              </a:solidFill>
            </a:ln>
          </p:spPr>
          <p:txBody>
            <a:bodyPr wrap="square" lIns="0" tIns="0" rIns="0" bIns="0" rtlCol="0"/>
            <a:lstStyle/>
            <a:p>
              <a:endParaRPr/>
            </a:p>
          </p:txBody>
        </p:sp>
        <p:pic>
          <p:nvPicPr>
            <p:cNvPr id="18" name="object 18"/>
            <p:cNvPicPr/>
            <p:nvPr/>
          </p:nvPicPr>
          <p:blipFill>
            <a:blip r:embed="rId7" cstate="print"/>
            <a:stretch>
              <a:fillRect/>
            </a:stretch>
          </p:blipFill>
          <p:spPr>
            <a:xfrm>
              <a:off x="1782000" y="4722355"/>
              <a:ext cx="3389604" cy="2103361"/>
            </a:xfrm>
            <a:prstGeom prst="rect">
              <a:avLst/>
            </a:prstGeom>
          </p:spPr>
        </p:pic>
        <p:sp>
          <p:nvSpPr>
            <p:cNvPr id="19" name="object 19"/>
            <p:cNvSpPr/>
            <p:nvPr/>
          </p:nvSpPr>
          <p:spPr>
            <a:xfrm>
              <a:off x="1782000" y="4722355"/>
              <a:ext cx="3389629" cy="2103755"/>
            </a:xfrm>
            <a:custGeom>
              <a:avLst/>
              <a:gdLst/>
              <a:ahLst/>
              <a:cxnLst/>
              <a:rect l="l" t="t" r="r" b="b"/>
              <a:pathLst>
                <a:path w="3389629" h="210375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1764741"/>
                  </a:lnTo>
                  <a:lnTo>
                    <a:pt x="3091" y="1810691"/>
                  </a:lnTo>
                  <a:lnTo>
                    <a:pt x="12096" y="1854761"/>
                  </a:lnTo>
                  <a:lnTo>
                    <a:pt x="26611" y="1896549"/>
                  </a:lnTo>
                  <a:lnTo>
                    <a:pt x="46233" y="1935651"/>
                  </a:lnTo>
                  <a:lnTo>
                    <a:pt x="70558" y="1971664"/>
                  </a:lnTo>
                  <a:lnTo>
                    <a:pt x="99183" y="2004183"/>
                  </a:lnTo>
                  <a:lnTo>
                    <a:pt x="131705" y="2032807"/>
                  </a:lnTo>
                  <a:lnTo>
                    <a:pt x="167719" y="2057130"/>
                  </a:lnTo>
                  <a:lnTo>
                    <a:pt x="206822" y="2076751"/>
                  </a:lnTo>
                  <a:lnTo>
                    <a:pt x="248611" y="2091265"/>
                  </a:lnTo>
                  <a:lnTo>
                    <a:pt x="292682" y="2100270"/>
                  </a:lnTo>
                  <a:lnTo>
                    <a:pt x="338632" y="2103361"/>
                  </a:lnTo>
                  <a:lnTo>
                    <a:pt x="3050971" y="2103361"/>
                  </a:lnTo>
                  <a:lnTo>
                    <a:pt x="3096921" y="2100270"/>
                  </a:lnTo>
                  <a:lnTo>
                    <a:pt x="3140993" y="2091265"/>
                  </a:lnTo>
                  <a:lnTo>
                    <a:pt x="3182782" y="2076751"/>
                  </a:lnTo>
                  <a:lnTo>
                    <a:pt x="3221885" y="2057130"/>
                  </a:lnTo>
                  <a:lnTo>
                    <a:pt x="3257899" y="2032807"/>
                  </a:lnTo>
                  <a:lnTo>
                    <a:pt x="3290420" y="2004183"/>
                  </a:lnTo>
                  <a:lnTo>
                    <a:pt x="3319045" y="1971664"/>
                  </a:lnTo>
                  <a:lnTo>
                    <a:pt x="3343370" y="1935651"/>
                  </a:lnTo>
                  <a:lnTo>
                    <a:pt x="3362992" y="1896549"/>
                  </a:lnTo>
                  <a:lnTo>
                    <a:pt x="3377508" y="1854761"/>
                  </a:lnTo>
                  <a:lnTo>
                    <a:pt x="3386513" y="1810691"/>
                  </a:lnTo>
                  <a:lnTo>
                    <a:pt x="3389604" y="1764741"/>
                  </a:lnTo>
                  <a:lnTo>
                    <a:pt x="3389604" y="338632"/>
                  </a:lnTo>
                  <a:lnTo>
                    <a:pt x="3386513" y="292682"/>
                  </a:lnTo>
                  <a:lnTo>
                    <a:pt x="3377508" y="248611"/>
                  </a:lnTo>
                  <a:lnTo>
                    <a:pt x="3362992" y="206822"/>
                  </a:lnTo>
                  <a:lnTo>
                    <a:pt x="3343370" y="167719"/>
                  </a:lnTo>
                  <a:lnTo>
                    <a:pt x="3319045" y="131705"/>
                  </a:lnTo>
                  <a:lnTo>
                    <a:pt x="3290420" y="99183"/>
                  </a:lnTo>
                  <a:lnTo>
                    <a:pt x="3257899" y="70558"/>
                  </a:lnTo>
                  <a:lnTo>
                    <a:pt x="3221885" y="46233"/>
                  </a:lnTo>
                  <a:lnTo>
                    <a:pt x="3182782" y="26611"/>
                  </a:lnTo>
                  <a:lnTo>
                    <a:pt x="3140993" y="12096"/>
                  </a:lnTo>
                  <a:lnTo>
                    <a:pt x="3096921" y="3091"/>
                  </a:lnTo>
                  <a:lnTo>
                    <a:pt x="3050971" y="0"/>
                  </a:lnTo>
                  <a:lnTo>
                    <a:pt x="324002" y="0"/>
                  </a:lnTo>
                  <a:close/>
                </a:path>
              </a:pathLst>
            </a:custGeom>
            <a:ln w="12700">
              <a:solidFill>
                <a:srgbClr val="FFFFFF"/>
              </a:solidFill>
            </a:ln>
          </p:spPr>
          <p:txBody>
            <a:bodyPr wrap="square" lIns="0" tIns="0" rIns="0" bIns="0" rtlCol="0"/>
            <a:lstStyle/>
            <a:p>
              <a:endParaRPr/>
            </a:p>
          </p:txBody>
        </p:sp>
      </p:grpSp>
      <p:sp>
        <p:nvSpPr>
          <p:cNvPr id="20" name="object 20"/>
          <p:cNvSpPr txBox="1"/>
          <p:nvPr/>
        </p:nvSpPr>
        <p:spPr>
          <a:xfrm>
            <a:off x="5609297" y="5769305"/>
            <a:ext cx="4090670" cy="1397000"/>
          </a:xfrm>
          <a:prstGeom prst="rect">
            <a:avLst/>
          </a:prstGeom>
        </p:spPr>
        <p:txBody>
          <a:bodyPr vert="horz" wrap="square" lIns="0" tIns="12700" rIns="0" bIns="0" rtlCol="0">
            <a:spAutoFit/>
          </a:bodyPr>
          <a:lstStyle/>
          <a:p>
            <a:pPr marL="12700" marR="5080">
              <a:lnSpc>
                <a:spcPct val="112500"/>
              </a:lnSpc>
              <a:spcBef>
                <a:spcPts val="100"/>
              </a:spcBef>
            </a:pPr>
            <a:r>
              <a:rPr sz="2000" spc="-290" dirty="0">
                <a:solidFill>
                  <a:srgbClr val="006DAC"/>
                </a:solidFill>
                <a:latin typeface="Verdana"/>
                <a:cs typeface="Verdana"/>
              </a:rPr>
              <a:t>UEMS</a:t>
            </a:r>
            <a:r>
              <a:rPr sz="2000" spc="-190" dirty="0">
                <a:solidFill>
                  <a:srgbClr val="006DAC"/>
                </a:solidFill>
                <a:latin typeface="Verdana"/>
                <a:cs typeface="Verdana"/>
              </a:rPr>
              <a:t> </a:t>
            </a:r>
            <a:r>
              <a:rPr sz="2000" spc="-95" dirty="0">
                <a:solidFill>
                  <a:srgbClr val="231F20"/>
                </a:solidFill>
                <a:latin typeface="Trebuchet MS"/>
                <a:cs typeface="Trebuchet MS"/>
              </a:rPr>
              <a:t>and</a:t>
            </a:r>
            <a:r>
              <a:rPr sz="2000" spc="-90" dirty="0">
                <a:solidFill>
                  <a:srgbClr val="231F20"/>
                </a:solidFill>
                <a:latin typeface="Trebuchet MS"/>
                <a:cs typeface="Trebuchet MS"/>
              </a:rPr>
              <a:t> </a:t>
            </a:r>
            <a:r>
              <a:rPr sz="2000" spc="-254" dirty="0">
                <a:solidFill>
                  <a:srgbClr val="006DAC"/>
                </a:solidFill>
                <a:latin typeface="Verdana"/>
                <a:cs typeface="Verdana"/>
              </a:rPr>
              <a:t>UFPMO</a:t>
            </a:r>
            <a:r>
              <a:rPr sz="2000" spc="-190" dirty="0">
                <a:solidFill>
                  <a:srgbClr val="006DAC"/>
                </a:solidFill>
                <a:latin typeface="Verdana"/>
                <a:cs typeface="Verdana"/>
              </a:rPr>
              <a:t> </a:t>
            </a:r>
            <a:r>
              <a:rPr sz="2000" spc="-145" dirty="0">
                <a:solidFill>
                  <a:srgbClr val="231F20"/>
                </a:solidFill>
                <a:latin typeface="Trebuchet MS"/>
                <a:cs typeface="Trebuchet MS"/>
              </a:rPr>
              <a:t>experts</a:t>
            </a:r>
            <a:r>
              <a:rPr sz="2000" spc="-90" dirty="0">
                <a:solidFill>
                  <a:srgbClr val="231F20"/>
                </a:solidFill>
                <a:latin typeface="Trebuchet MS"/>
                <a:cs typeface="Trebuchet MS"/>
              </a:rPr>
              <a:t> </a:t>
            </a:r>
            <a:r>
              <a:rPr sz="2000" spc="-60" dirty="0">
                <a:solidFill>
                  <a:srgbClr val="231F20"/>
                </a:solidFill>
                <a:latin typeface="Trebuchet MS"/>
                <a:cs typeface="Trebuchet MS"/>
              </a:rPr>
              <a:t>discussed</a:t>
            </a:r>
            <a:r>
              <a:rPr sz="2000" spc="-130" dirty="0">
                <a:solidFill>
                  <a:srgbClr val="231F20"/>
                </a:solidFill>
                <a:latin typeface="Trebuchet MS"/>
                <a:cs typeface="Trebuchet MS"/>
              </a:rPr>
              <a:t> </a:t>
            </a:r>
            <a:r>
              <a:rPr sz="2000" spc="-140" dirty="0">
                <a:solidFill>
                  <a:srgbClr val="231F20"/>
                </a:solidFill>
                <a:latin typeface="Trebuchet MS"/>
                <a:cs typeface="Trebuchet MS"/>
              </a:rPr>
              <a:t>the </a:t>
            </a:r>
            <a:r>
              <a:rPr sz="2000" spc="-125" dirty="0">
                <a:solidFill>
                  <a:srgbClr val="231F20"/>
                </a:solidFill>
                <a:latin typeface="Trebuchet MS"/>
                <a:cs typeface="Trebuchet MS"/>
              </a:rPr>
              <a:t>existing</a:t>
            </a:r>
            <a:r>
              <a:rPr sz="2000" spc="-85" dirty="0">
                <a:solidFill>
                  <a:srgbClr val="231F20"/>
                </a:solidFill>
                <a:latin typeface="Trebuchet MS"/>
                <a:cs typeface="Trebuchet MS"/>
              </a:rPr>
              <a:t> </a:t>
            </a:r>
            <a:r>
              <a:rPr sz="2000" spc="-120" dirty="0">
                <a:solidFill>
                  <a:srgbClr val="231F20"/>
                </a:solidFill>
                <a:latin typeface="Trebuchet MS"/>
                <a:cs typeface="Trebuchet MS"/>
              </a:rPr>
              <a:t>practices</a:t>
            </a:r>
            <a:r>
              <a:rPr sz="2000" spc="-80" dirty="0">
                <a:solidFill>
                  <a:srgbClr val="231F20"/>
                </a:solidFill>
                <a:latin typeface="Trebuchet MS"/>
                <a:cs typeface="Trebuchet MS"/>
              </a:rPr>
              <a:t> </a:t>
            </a:r>
            <a:r>
              <a:rPr sz="2000" spc="-175" dirty="0">
                <a:solidFill>
                  <a:srgbClr val="231F20"/>
                </a:solidFill>
                <a:latin typeface="Trebuchet MS"/>
                <a:cs typeface="Trebuchet MS"/>
              </a:rPr>
              <a:t>of</a:t>
            </a:r>
            <a:r>
              <a:rPr sz="2000" spc="-120" dirty="0">
                <a:solidFill>
                  <a:srgbClr val="231F20"/>
                </a:solidFill>
                <a:latin typeface="Trebuchet MS"/>
                <a:cs typeface="Trebuchet MS"/>
              </a:rPr>
              <a:t> </a:t>
            </a:r>
            <a:r>
              <a:rPr sz="2000" spc="-110" dirty="0">
                <a:solidFill>
                  <a:srgbClr val="231F20"/>
                </a:solidFill>
                <a:latin typeface="Trebuchet MS"/>
                <a:cs typeface="Trebuchet MS"/>
              </a:rPr>
              <a:t>professional</a:t>
            </a:r>
            <a:r>
              <a:rPr sz="2000" spc="-80" dirty="0">
                <a:solidFill>
                  <a:srgbClr val="231F20"/>
                </a:solidFill>
                <a:latin typeface="Trebuchet MS"/>
                <a:cs typeface="Trebuchet MS"/>
              </a:rPr>
              <a:t> </a:t>
            </a:r>
            <a:r>
              <a:rPr sz="2000" spc="-10" dirty="0">
                <a:solidFill>
                  <a:srgbClr val="231F20"/>
                </a:solidFill>
                <a:latin typeface="Trebuchet MS"/>
                <a:cs typeface="Trebuchet MS"/>
              </a:rPr>
              <a:t>self- </a:t>
            </a:r>
            <a:r>
              <a:rPr sz="2000" spc="-130" dirty="0">
                <a:solidFill>
                  <a:srgbClr val="231F20"/>
                </a:solidFill>
                <a:latin typeface="Trebuchet MS"/>
                <a:cs typeface="Trebuchet MS"/>
              </a:rPr>
              <a:t>government</a:t>
            </a:r>
            <a:r>
              <a:rPr sz="2000" spc="-80" dirty="0">
                <a:solidFill>
                  <a:srgbClr val="231F20"/>
                </a:solidFill>
                <a:latin typeface="Trebuchet MS"/>
                <a:cs typeface="Trebuchet MS"/>
              </a:rPr>
              <a:t> </a:t>
            </a:r>
            <a:r>
              <a:rPr sz="2000" spc="-125" dirty="0">
                <a:solidFill>
                  <a:srgbClr val="231F20"/>
                </a:solidFill>
                <a:latin typeface="Trebuchet MS"/>
                <a:cs typeface="Trebuchet MS"/>
              </a:rPr>
              <a:t>in</a:t>
            </a:r>
            <a:r>
              <a:rPr sz="2000" spc="-80" dirty="0">
                <a:solidFill>
                  <a:srgbClr val="231F20"/>
                </a:solidFill>
                <a:latin typeface="Trebuchet MS"/>
                <a:cs typeface="Trebuchet MS"/>
              </a:rPr>
              <a:t> </a:t>
            </a:r>
            <a:r>
              <a:rPr sz="2000" spc="-145" dirty="0">
                <a:solidFill>
                  <a:srgbClr val="231F20"/>
                </a:solidFill>
                <a:latin typeface="Trebuchet MS"/>
                <a:cs typeface="Trebuchet MS"/>
              </a:rPr>
              <a:t>Europe</a:t>
            </a:r>
            <a:r>
              <a:rPr sz="2000" spc="-80" dirty="0">
                <a:solidFill>
                  <a:srgbClr val="231F20"/>
                </a:solidFill>
                <a:latin typeface="Trebuchet MS"/>
                <a:cs typeface="Trebuchet MS"/>
              </a:rPr>
              <a:t> </a:t>
            </a:r>
            <a:r>
              <a:rPr sz="2000" spc="-90" dirty="0">
                <a:solidFill>
                  <a:srgbClr val="231F20"/>
                </a:solidFill>
                <a:latin typeface="Trebuchet MS"/>
                <a:cs typeface="Trebuchet MS"/>
              </a:rPr>
              <a:t>and</a:t>
            </a:r>
            <a:r>
              <a:rPr sz="2000" spc="-114" dirty="0">
                <a:solidFill>
                  <a:srgbClr val="231F20"/>
                </a:solidFill>
                <a:latin typeface="Trebuchet MS"/>
                <a:cs typeface="Trebuchet MS"/>
              </a:rPr>
              <a:t> </a:t>
            </a:r>
            <a:r>
              <a:rPr sz="2000" spc="-190" dirty="0">
                <a:solidFill>
                  <a:srgbClr val="231F20"/>
                </a:solidFill>
                <a:latin typeface="Trebuchet MS"/>
                <a:cs typeface="Trebuchet MS"/>
              </a:rPr>
              <a:t>their</a:t>
            </a:r>
            <a:r>
              <a:rPr sz="2000" spc="-125" dirty="0">
                <a:solidFill>
                  <a:srgbClr val="231F20"/>
                </a:solidFill>
                <a:latin typeface="Trebuchet MS"/>
                <a:cs typeface="Trebuchet MS"/>
              </a:rPr>
              <a:t> </a:t>
            </a:r>
            <a:r>
              <a:rPr sz="2000" spc="-135" dirty="0">
                <a:solidFill>
                  <a:srgbClr val="231F20"/>
                </a:solidFill>
                <a:latin typeface="Trebuchet MS"/>
                <a:cs typeface="Trebuchet MS"/>
              </a:rPr>
              <a:t>potential </a:t>
            </a:r>
            <a:r>
              <a:rPr sz="2000" spc="-125" dirty="0">
                <a:solidFill>
                  <a:srgbClr val="231F20"/>
                </a:solidFill>
                <a:latin typeface="Trebuchet MS"/>
                <a:cs typeface="Trebuchet MS"/>
              </a:rPr>
              <a:t>implementation</a:t>
            </a:r>
            <a:r>
              <a:rPr sz="2000" spc="-75" dirty="0">
                <a:solidFill>
                  <a:srgbClr val="231F20"/>
                </a:solidFill>
                <a:latin typeface="Trebuchet MS"/>
                <a:cs typeface="Trebuchet MS"/>
              </a:rPr>
              <a:t> </a:t>
            </a:r>
            <a:r>
              <a:rPr sz="2000" spc="-125" dirty="0">
                <a:solidFill>
                  <a:srgbClr val="231F20"/>
                </a:solidFill>
                <a:latin typeface="Trebuchet MS"/>
                <a:cs typeface="Trebuchet MS"/>
              </a:rPr>
              <a:t>in</a:t>
            </a:r>
            <a:r>
              <a:rPr sz="2000" spc="-75" dirty="0">
                <a:solidFill>
                  <a:srgbClr val="231F20"/>
                </a:solidFill>
                <a:latin typeface="Trebuchet MS"/>
                <a:cs typeface="Trebuchet MS"/>
              </a:rPr>
              <a:t> </a:t>
            </a:r>
            <a:r>
              <a:rPr sz="2000" spc="-55" dirty="0">
                <a:solidFill>
                  <a:srgbClr val="231F20"/>
                </a:solidFill>
                <a:latin typeface="Trebuchet MS"/>
                <a:cs typeface="Trebuchet MS"/>
              </a:rPr>
              <a:t>Ukraine.</a:t>
            </a:r>
            <a:endParaRPr sz="20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11321" y="718717"/>
            <a:ext cx="189865" cy="320040"/>
          </a:xfrm>
          <a:prstGeom prst="rect">
            <a:avLst/>
          </a:prstGeom>
        </p:spPr>
        <p:txBody>
          <a:bodyPr vert="horz" wrap="square" lIns="0" tIns="16510" rIns="0" bIns="0" rtlCol="0">
            <a:spAutoFit/>
          </a:bodyPr>
          <a:lstStyle/>
          <a:p>
            <a:pPr marL="12700">
              <a:lnSpc>
                <a:spcPct val="100000"/>
              </a:lnSpc>
              <a:spcBef>
                <a:spcPts val="130"/>
              </a:spcBef>
            </a:pPr>
            <a:r>
              <a:rPr sz="1900" b="1" spc="170" dirty="0">
                <a:solidFill>
                  <a:srgbClr val="FFFFFF"/>
                </a:solidFill>
                <a:latin typeface="Arial"/>
                <a:cs typeface="Arial"/>
              </a:rPr>
              <a:t>6</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sp>
        <p:nvSpPr>
          <p:cNvPr id="11" name="object 11"/>
          <p:cNvSpPr txBox="1">
            <a:spLocks noGrp="1"/>
          </p:cNvSpPr>
          <p:nvPr>
            <p:ph type="title"/>
          </p:nvPr>
        </p:nvSpPr>
        <p:spPr>
          <a:xfrm>
            <a:off x="2047773" y="262801"/>
            <a:ext cx="4935220" cy="734060"/>
          </a:xfrm>
          <a:prstGeom prst="rect">
            <a:avLst/>
          </a:prstGeom>
        </p:spPr>
        <p:txBody>
          <a:bodyPr vert="horz" wrap="square" lIns="0" tIns="43180" rIns="0" bIns="0" rtlCol="0">
            <a:spAutoFit/>
          </a:bodyPr>
          <a:lstStyle/>
          <a:p>
            <a:pPr marL="12700" marR="5080">
              <a:lnSpc>
                <a:spcPts val="2700"/>
              </a:lnSpc>
              <a:spcBef>
                <a:spcPts val="340"/>
              </a:spcBef>
            </a:pPr>
            <a:r>
              <a:rPr sz="2400" u="none" spc="-335" dirty="0"/>
              <a:t>INVOLVEMENT</a:t>
            </a:r>
            <a:r>
              <a:rPr sz="2400" u="none" spc="-145" dirty="0"/>
              <a:t> </a:t>
            </a:r>
            <a:r>
              <a:rPr sz="2400" u="none" spc="-240" dirty="0"/>
              <a:t>OF</a:t>
            </a:r>
            <a:r>
              <a:rPr sz="2400" u="none" spc="-114" dirty="0"/>
              <a:t> </a:t>
            </a:r>
            <a:r>
              <a:rPr sz="2400" u="none" spc="-280" dirty="0"/>
              <a:t>UEMS</a:t>
            </a:r>
            <a:r>
              <a:rPr sz="2400" u="none" spc="-65" dirty="0"/>
              <a:t> </a:t>
            </a:r>
            <a:r>
              <a:rPr sz="2400" u="none" spc="-204" dirty="0"/>
              <a:t>SPECIALISTS </a:t>
            </a:r>
            <a:r>
              <a:rPr sz="2400" u="none" spc="-405" dirty="0"/>
              <a:t>IN</a:t>
            </a:r>
            <a:r>
              <a:rPr sz="2400" u="none" spc="-155" dirty="0"/>
              <a:t> </a:t>
            </a:r>
            <a:r>
              <a:rPr sz="2400" u="none" spc="-310" dirty="0"/>
              <a:t>THE</a:t>
            </a:r>
            <a:r>
              <a:rPr sz="2400" u="none" spc="-155" dirty="0"/>
              <a:t> </a:t>
            </a:r>
            <a:r>
              <a:rPr sz="2400" u="none" spc="-310" dirty="0"/>
              <a:t>ACTIVITIES</a:t>
            </a:r>
            <a:r>
              <a:rPr sz="2400" u="none" spc="-80" dirty="0"/>
              <a:t> </a:t>
            </a:r>
            <a:r>
              <a:rPr sz="2400" u="none" spc="-235" dirty="0"/>
              <a:t>OF</a:t>
            </a:r>
            <a:r>
              <a:rPr sz="2400" u="none" spc="-195" dirty="0"/>
              <a:t> </a:t>
            </a:r>
            <a:r>
              <a:rPr sz="2400" u="none" spc="-310" dirty="0"/>
              <a:t>THE</a:t>
            </a:r>
            <a:r>
              <a:rPr sz="2400" u="none" spc="-80" dirty="0"/>
              <a:t> </a:t>
            </a:r>
            <a:r>
              <a:rPr sz="2400" u="none" spc="-10" dirty="0"/>
              <a:t>UFPMO</a:t>
            </a:r>
            <a:endParaRPr sz="2400"/>
          </a:p>
        </p:txBody>
      </p:sp>
      <p:sp>
        <p:nvSpPr>
          <p:cNvPr id="12" name="object 12"/>
          <p:cNvSpPr txBox="1"/>
          <p:nvPr/>
        </p:nvSpPr>
        <p:spPr>
          <a:xfrm>
            <a:off x="918146" y="2858719"/>
            <a:ext cx="1980564" cy="3688079"/>
          </a:xfrm>
          <a:prstGeom prst="rect">
            <a:avLst/>
          </a:prstGeom>
          <a:ln w="11429">
            <a:solidFill>
              <a:srgbClr val="FEBF48"/>
            </a:solidFill>
          </a:ln>
        </p:spPr>
        <p:txBody>
          <a:bodyPr vert="horz" wrap="square" lIns="0" tIns="130810" rIns="0" bIns="0" rtlCol="0">
            <a:spAutoFit/>
          </a:bodyPr>
          <a:lstStyle/>
          <a:p>
            <a:pPr marL="232410" marR="427990">
              <a:lnSpc>
                <a:spcPct val="112500"/>
              </a:lnSpc>
              <a:spcBef>
                <a:spcPts val="1030"/>
              </a:spcBef>
            </a:pPr>
            <a:r>
              <a:rPr sz="2000" spc="-204" dirty="0">
                <a:solidFill>
                  <a:srgbClr val="231F20"/>
                </a:solidFill>
                <a:latin typeface="Trebuchet MS"/>
                <a:cs typeface="Trebuchet MS"/>
              </a:rPr>
              <a:t>Work</a:t>
            </a:r>
            <a:r>
              <a:rPr sz="2000" spc="-100" dirty="0">
                <a:solidFill>
                  <a:srgbClr val="231F20"/>
                </a:solidFill>
                <a:latin typeface="Trebuchet MS"/>
                <a:cs typeface="Trebuchet MS"/>
              </a:rPr>
              <a:t> </a:t>
            </a:r>
            <a:r>
              <a:rPr sz="2000" spc="-180" dirty="0">
                <a:solidFill>
                  <a:srgbClr val="231F20"/>
                </a:solidFill>
                <a:latin typeface="Trebuchet MS"/>
                <a:cs typeface="Trebuchet MS"/>
              </a:rPr>
              <a:t>of</a:t>
            </a:r>
            <a:r>
              <a:rPr sz="2000" spc="-160" dirty="0">
                <a:solidFill>
                  <a:srgbClr val="231F20"/>
                </a:solidFill>
                <a:latin typeface="Trebuchet MS"/>
                <a:cs typeface="Trebuchet MS"/>
              </a:rPr>
              <a:t> </a:t>
            </a:r>
            <a:r>
              <a:rPr sz="2000" spc="-25" dirty="0">
                <a:solidFill>
                  <a:srgbClr val="231F20"/>
                </a:solidFill>
                <a:latin typeface="Trebuchet MS"/>
                <a:cs typeface="Trebuchet MS"/>
              </a:rPr>
              <a:t>the </a:t>
            </a:r>
            <a:r>
              <a:rPr sz="2000" spc="-135" dirty="0">
                <a:solidFill>
                  <a:srgbClr val="231F20"/>
                </a:solidFill>
                <a:latin typeface="Trebuchet MS"/>
                <a:cs typeface="Trebuchet MS"/>
              </a:rPr>
              <a:t>Chamber</a:t>
            </a:r>
            <a:r>
              <a:rPr sz="2000" spc="-85" dirty="0">
                <a:solidFill>
                  <a:srgbClr val="231F20"/>
                </a:solidFill>
                <a:latin typeface="Trebuchet MS"/>
                <a:cs typeface="Trebuchet MS"/>
              </a:rPr>
              <a:t> </a:t>
            </a:r>
            <a:r>
              <a:rPr sz="2000" spc="-25" dirty="0">
                <a:solidFill>
                  <a:srgbClr val="231F20"/>
                </a:solidFill>
                <a:latin typeface="Trebuchet MS"/>
                <a:cs typeface="Trebuchet MS"/>
              </a:rPr>
              <a:t>of </a:t>
            </a:r>
            <a:r>
              <a:rPr sz="2000" spc="-145" dirty="0">
                <a:solidFill>
                  <a:srgbClr val="231F20"/>
                </a:solidFill>
                <a:latin typeface="Trebuchet MS"/>
                <a:cs typeface="Trebuchet MS"/>
              </a:rPr>
              <a:t>Medical</a:t>
            </a:r>
            <a:r>
              <a:rPr sz="2000" spc="-90" dirty="0">
                <a:solidFill>
                  <a:srgbClr val="231F20"/>
                </a:solidFill>
                <a:latin typeface="Trebuchet MS"/>
                <a:cs typeface="Trebuchet MS"/>
              </a:rPr>
              <a:t> </a:t>
            </a:r>
            <a:r>
              <a:rPr sz="2000" spc="-20" dirty="0">
                <a:solidFill>
                  <a:srgbClr val="231F20"/>
                </a:solidFill>
                <a:latin typeface="Trebuchet MS"/>
                <a:cs typeface="Trebuchet MS"/>
              </a:rPr>
              <a:t>Spe- </a:t>
            </a:r>
            <a:r>
              <a:rPr sz="2000" spc="-95" dirty="0">
                <a:solidFill>
                  <a:srgbClr val="231F20"/>
                </a:solidFill>
                <a:latin typeface="Trebuchet MS"/>
                <a:cs typeface="Trebuchet MS"/>
              </a:rPr>
              <a:t>cialists</a:t>
            </a:r>
            <a:r>
              <a:rPr sz="2000" spc="-90" dirty="0">
                <a:solidFill>
                  <a:srgbClr val="231F20"/>
                </a:solidFill>
                <a:latin typeface="Trebuchet MS"/>
                <a:cs typeface="Trebuchet MS"/>
              </a:rPr>
              <a:t> </a:t>
            </a:r>
            <a:r>
              <a:rPr sz="2000" spc="-180" dirty="0">
                <a:solidFill>
                  <a:srgbClr val="231F20"/>
                </a:solidFill>
                <a:latin typeface="Trebuchet MS"/>
                <a:cs typeface="Trebuchet MS"/>
              </a:rPr>
              <a:t>of</a:t>
            </a:r>
            <a:r>
              <a:rPr sz="2000" spc="-170" dirty="0">
                <a:solidFill>
                  <a:srgbClr val="231F20"/>
                </a:solidFill>
                <a:latin typeface="Trebuchet MS"/>
                <a:cs typeface="Trebuchet MS"/>
              </a:rPr>
              <a:t> the </a:t>
            </a:r>
            <a:r>
              <a:rPr sz="2000" spc="-20" dirty="0">
                <a:solidFill>
                  <a:srgbClr val="231F20"/>
                </a:solidFill>
                <a:latin typeface="Trebuchet MS"/>
                <a:cs typeface="Trebuchet MS"/>
              </a:rPr>
              <a:t>UEMS</a:t>
            </a:r>
            <a:endParaRPr sz="2000">
              <a:latin typeface="Trebuchet MS"/>
              <a:cs typeface="Trebuchet MS"/>
            </a:endParaRPr>
          </a:p>
        </p:txBody>
      </p:sp>
      <p:sp>
        <p:nvSpPr>
          <p:cNvPr id="13" name="object 13"/>
          <p:cNvSpPr txBox="1"/>
          <p:nvPr/>
        </p:nvSpPr>
        <p:spPr>
          <a:xfrm>
            <a:off x="3209975" y="2858719"/>
            <a:ext cx="1980564" cy="3742054"/>
          </a:xfrm>
          <a:prstGeom prst="rect">
            <a:avLst/>
          </a:prstGeom>
          <a:ln w="11429">
            <a:solidFill>
              <a:srgbClr val="FEBF48"/>
            </a:solidFill>
          </a:ln>
        </p:spPr>
        <p:txBody>
          <a:bodyPr vert="horz" wrap="square" lIns="0" tIns="130810" rIns="0" bIns="0" rtlCol="0">
            <a:spAutoFit/>
          </a:bodyPr>
          <a:lstStyle/>
          <a:p>
            <a:pPr marL="232410" marR="328295">
              <a:lnSpc>
                <a:spcPct val="112500"/>
              </a:lnSpc>
              <a:spcBef>
                <a:spcPts val="1030"/>
              </a:spcBef>
            </a:pPr>
            <a:r>
              <a:rPr sz="2000" spc="-114" dirty="0">
                <a:solidFill>
                  <a:srgbClr val="231F20"/>
                </a:solidFill>
                <a:latin typeface="Trebuchet MS"/>
                <a:cs typeface="Trebuchet MS"/>
              </a:rPr>
              <a:t>All-</a:t>
            </a:r>
            <a:r>
              <a:rPr sz="2000" spc="-25" dirty="0">
                <a:solidFill>
                  <a:srgbClr val="231F20"/>
                </a:solidFill>
                <a:latin typeface="Trebuchet MS"/>
                <a:cs typeface="Trebuchet MS"/>
              </a:rPr>
              <a:t>Ukrainian </a:t>
            </a:r>
            <a:r>
              <a:rPr sz="2000" spc="-105" dirty="0">
                <a:solidFill>
                  <a:srgbClr val="231F20"/>
                </a:solidFill>
                <a:latin typeface="Trebuchet MS"/>
                <a:cs typeface="Trebuchet MS"/>
              </a:rPr>
              <a:t>Forum </a:t>
            </a:r>
            <a:r>
              <a:rPr sz="2000" spc="-10" dirty="0">
                <a:solidFill>
                  <a:srgbClr val="231F20"/>
                </a:solidFill>
                <a:latin typeface="Trebuchet MS"/>
                <a:cs typeface="Trebuchet MS"/>
              </a:rPr>
              <a:t>‘Per- </a:t>
            </a:r>
            <a:r>
              <a:rPr sz="2000" spc="-75" dirty="0">
                <a:solidFill>
                  <a:srgbClr val="231F20"/>
                </a:solidFill>
                <a:latin typeface="Trebuchet MS"/>
                <a:cs typeface="Trebuchet MS"/>
              </a:rPr>
              <a:t>sonnel</a:t>
            </a:r>
            <a:r>
              <a:rPr sz="2000" spc="-60" dirty="0">
                <a:solidFill>
                  <a:srgbClr val="231F20"/>
                </a:solidFill>
                <a:latin typeface="Trebuchet MS"/>
                <a:cs typeface="Trebuchet MS"/>
              </a:rPr>
              <a:t> </a:t>
            </a:r>
            <a:r>
              <a:rPr sz="2000" spc="-145" dirty="0">
                <a:solidFill>
                  <a:srgbClr val="231F20"/>
                </a:solidFill>
                <a:latin typeface="Trebuchet MS"/>
                <a:cs typeface="Trebuchet MS"/>
              </a:rPr>
              <a:t>Decide </a:t>
            </a:r>
            <a:r>
              <a:rPr sz="2000" spc="-95" dirty="0">
                <a:solidFill>
                  <a:srgbClr val="231F20"/>
                </a:solidFill>
                <a:latin typeface="Trebuchet MS"/>
                <a:cs typeface="Trebuchet MS"/>
              </a:rPr>
              <a:t>Everything’</a:t>
            </a:r>
            <a:endParaRPr sz="2000">
              <a:latin typeface="Trebuchet MS"/>
              <a:cs typeface="Trebuchet MS"/>
            </a:endParaRPr>
          </a:p>
          <a:p>
            <a:pPr marL="232410" marR="422275">
              <a:lnSpc>
                <a:spcPct val="112500"/>
              </a:lnSpc>
            </a:pPr>
            <a:r>
              <a:rPr sz="2000" spc="-185" dirty="0">
                <a:solidFill>
                  <a:srgbClr val="231F20"/>
                </a:solidFill>
                <a:latin typeface="Trebuchet MS"/>
                <a:cs typeface="Trebuchet MS"/>
              </a:rPr>
              <a:t>(2</a:t>
            </a:r>
            <a:r>
              <a:rPr sz="2000" spc="-95" dirty="0">
                <a:solidFill>
                  <a:srgbClr val="231F20"/>
                </a:solidFill>
                <a:latin typeface="Trebuchet MS"/>
                <a:cs typeface="Trebuchet MS"/>
              </a:rPr>
              <a:t> </a:t>
            </a:r>
            <a:r>
              <a:rPr sz="2000" spc="-10" dirty="0">
                <a:solidFill>
                  <a:srgbClr val="231F20"/>
                </a:solidFill>
                <a:latin typeface="Trebuchet MS"/>
                <a:cs typeface="Trebuchet MS"/>
              </a:rPr>
              <a:t>Forums, </a:t>
            </a:r>
            <a:r>
              <a:rPr sz="2000" spc="-120" dirty="0">
                <a:solidFill>
                  <a:srgbClr val="231F20"/>
                </a:solidFill>
                <a:latin typeface="Trebuchet MS"/>
                <a:cs typeface="Trebuchet MS"/>
              </a:rPr>
              <a:t>more </a:t>
            </a:r>
            <a:r>
              <a:rPr sz="2000" spc="-20" dirty="0">
                <a:solidFill>
                  <a:srgbClr val="231F20"/>
                </a:solidFill>
                <a:latin typeface="Trebuchet MS"/>
                <a:cs typeface="Trebuchet MS"/>
              </a:rPr>
              <a:t>than </a:t>
            </a:r>
            <a:r>
              <a:rPr sz="2000" spc="-165" dirty="0">
                <a:solidFill>
                  <a:srgbClr val="231F20"/>
                </a:solidFill>
                <a:latin typeface="Trebuchet MS"/>
                <a:cs typeface="Trebuchet MS"/>
              </a:rPr>
              <a:t>1000</a:t>
            </a:r>
            <a:r>
              <a:rPr sz="2000" spc="-75" dirty="0">
                <a:solidFill>
                  <a:srgbClr val="231F20"/>
                </a:solidFill>
                <a:latin typeface="Trebuchet MS"/>
                <a:cs typeface="Trebuchet MS"/>
              </a:rPr>
              <a:t> </a:t>
            </a:r>
            <a:r>
              <a:rPr sz="2000" spc="-145" dirty="0">
                <a:solidFill>
                  <a:srgbClr val="231F20"/>
                </a:solidFill>
                <a:latin typeface="Trebuchet MS"/>
                <a:cs typeface="Trebuchet MS"/>
              </a:rPr>
              <a:t>doctors)</a:t>
            </a:r>
            <a:endParaRPr sz="2000">
              <a:latin typeface="Trebuchet MS"/>
              <a:cs typeface="Trebuchet MS"/>
            </a:endParaRPr>
          </a:p>
        </p:txBody>
      </p:sp>
      <p:sp>
        <p:nvSpPr>
          <p:cNvPr id="14" name="object 14"/>
          <p:cNvSpPr txBox="1"/>
          <p:nvPr/>
        </p:nvSpPr>
        <p:spPr>
          <a:xfrm>
            <a:off x="5501805" y="2858719"/>
            <a:ext cx="1980564" cy="3742054"/>
          </a:xfrm>
          <a:prstGeom prst="rect">
            <a:avLst/>
          </a:prstGeom>
          <a:ln w="11430">
            <a:solidFill>
              <a:srgbClr val="FEBF48"/>
            </a:solidFill>
          </a:ln>
        </p:spPr>
        <p:txBody>
          <a:bodyPr vert="horz" wrap="square" lIns="0" tIns="130810" rIns="0" bIns="0" rtlCol="0">
            <a:spAutoFit/>
          </a:bodyPr>
          <a:lstStyle/>
          <a:p>
            <a:pPr marL="232410" marR="224790">
              <a:lnSpc>
                <a:spcPct val="112500"/>
              </a:lnSpc>
              <a:spcBef>
                <a:spcPts val="1030"/>
              </a:spcBef>
            </a:pPr>
            <a:r>
              <a:rPr sz="2000" spc="-35" dirty="0">
                <a:solidFill>
                  <a:srgbClr val="231F20"/>
                </a:solidFill>
                <a:latin typeface="Trebuchet MS"/>
                <a:cs typeface="Trebuchet MS"/>
              </a:rPr>
              <a:t>Conferences </a:t>
            </a:r>
            <a:r>
              <a:rPr sz="2000" spc="-145" dirty="0">
                <a:solidFill>
                  <a:srgbClr val="231F20"/>
                </a:solidFill>
                <a:latin typeface="Trebuchet MS"/>
                <a:cs typeface="Trebuchet MS"/>
              </a:rPr>
              <a:t>dedicated</a:t>
            </a:r>
            <a:r>
              <a:rPr sz="2000" spc="-85" dirty="0">
                <a:solidFill>
                  <a:srgbClr val="231F20"/>
                </a:solidFill>
                <a:latin typeface="Trebuchet MS"/>
                <a:cs typeface="Trebuchet MS"/>
              </a:rPr>
              <a:t> </a:t>
            </a:r>
            <a:r>
              <a:rPr sz="2000" spc="-25" dirty="0">
                <a:solidFill>
                  <a:srgbClr val="231F20"/>
                </a:solidFill>
                <a:latin typeface="Trebuchet MS"/>
                <a:cs typeface="Trebuchet MS"/>
              </a:rPr>
              <a:t>to </a:t>
            </a:r>
            <a:r>
              <a:rPr sz="2000" spc="-185" dirty="0">
                <a:solidFill>
                  <a:srgbClr val="231F20"/>
                </a:solidFill>
                <a:latin typeface="Trebuchet MS"/>
                <a:cs typeface="Trebuchet MS"/>
              </a:rPr>
              <a:t>the</a:t>
            </a:r>
            <a:r>
              <a:rPr sz="2000" spc="-95" dirty="0">
                <a:solidFill>
                  <a:srgbClr val="231F20"/>
                </a:solidFill>
                <a:latin typeface="Trebuchet MS"/>
                <a:cs typeface="Trebuchet MS"/>
              </a:rPr>
              <a:t> </a:t>
            </a:r>
            <a:r>
              <a:rPr sz="2000" spc="-75" dirty="0">
                <a:solidFill>
                  <a:srgbClr val="231F20"/>
                </a:solidFill>
                <a:latin typeface="Trebuchet MS"/>
                <a:cs typeface="Trebuchet MS"/>
              </a:rPr>
              <a:t>implemen- </a:t>
            </a:r>
            <a:r>
              <a:rPr sz="2000" spc="-170" dirty="0">
                <a:solidFill>
                  <a:srgbClr val="231F20"/>
                </a:solidFill>
                <a:latin typeface="Trebuchet MS"/>
                <a:cs typeface="Trebuchet MS"/>
              </a:rPr>
              <a:t>tation</a:t>
            </a:r>
            <a:r>
              <a:rPr sz="2000" spc="-75" dirty="0">
                <a:solidFill>
                  <a:srgbClr val="231F20"/>
                </a:solidFill>
                <a:latin typeface="Trebuchet MS"/>
                <a:cs typeface="Trebuchet MS"/>
              </a:rPr>
              <a:t> </a:t>
            </a:r>
            <a:r>
              <a:rPr sz="2000" spc="-175" dirty="0">
                <a:solidFill>
                  <a:srgbClr val="231F20"/>
                </a:solidFill>
                <a:latin typeface="Trebuchet MS"/>
                <a:cs typeface="Trebuchet MS"/>
              </a:rPr>
              <a:t>of</a:t>
            </a:r>
            <a:r>
              <a:rPr sz="2000" spc="-114" dirty="0">
                <a:solidFill>
                  <a:srgbClr val="231F20"/>
                </a:solidFill>
                <a:latin typeface="Trebuchet MS"/>
                <a:cs typeface="Trebuchet MS"/>
              </a:rPr>
              <a:t> </a:t>
            </a:r>
            <a:r>
              <a:rPr sz="2000" spc="-20" dirty="0">
                <a:solidFill>
                  <a:srgbClr val="231F20"/>
                </a:solidFill>
                <a:latin typeface="Trebuchet MS"/>
                <a:cs typeface="Trebuchet MS"/>
              </a:rPr>
              <a:t>Euro- </a:t>
            </a:r>
            <a:r>
              <a:rPr sz="2000" spc="-105" dirty="0">
                <a:solidFill>
                  <a:srgbClr val="231F20"/>
                </a:solidFill>
                <a:latin typeface="Trebuchet MS"/>
                <a:cs typeface="Trebuchet MS"/>
              </a:rPr>
              <a:t>pean</a:t>
            </a:r>
            <a:r>
              <a:rPr sz="2000" spc="-140" dirty="0">
                <a:solidFill>
                  <a:srgbClr val="231F20"/>
                </a:solidFill>
                <a:latin typeface="Trebuchet MS"/>
                <a:cs typeface="Trebuchet MS"/>
              </a:rPr>
              <a:t> </a:t>
            </a:r>
            <a:r>
              <a:rPr sz="2000" spc="-60" dirty="0">
                <a:solidFill>
                  <a:srgbClr val="231F20"/>
                </a:solidFill>
                <a:latin typeface="Trebuchet MS"/>
                <a:cs typeface="Trebuchet MS"/>
              </a:rPr>
              <a:t>Training </a:t>
            </a:r>
            <a:r>
              <a:rPr sz="2000" spc="-50" dirty="0">
                <a:solidFill>
                  <a:srgbClr val="231F20"/>
                </a:solidFill>
                <a:latin typeface="Trebuchet MS"/>
                <a:cs typeface="Trebuchet MS"/>
              </a:rPr>
              <a:t>Requirements </a:t>
            </a:r>
            <a:r>
              <a:rPr sz="2000" spc="-275" dirty="0">
                <a:solidFill>
                  <a:srgbClr val="231F20"/>
                </a:solidFill>
                <a:latin typeface="Trebuchet MS"/>
                <a:cs typeface="Trebuchet MS"/>
              </a:rPr>
              <a:t>(ETR)</a:t>
            </a:r>
            <a:r>
              <a:rPr sz="2000" spc="-140" dirty="0">
                <a:solidFill>
                  <a:srgbClr val="231F20"/>
                </a:solidFill>
                <a:latin typeface="Trebuchet MS"/>
                <a:cs typeface="Trebuchet MS"/>
              </a:rPr>
              <a:t> </a:t>
            </a:r>
            <a:r>
              <a:rPr sz="2000" spc="-25" dirty="0">
                <a:solidFill>
                  <a:srgbClr val="231F20"/>
                </a:solidFill>
                <a:latin typeface="Trebuchet MS"/>
                <a:cs typeface="Trebuchet MS"/>
              </a:rPr>
              <a:t>for </a:t>
            </a:r>
            <a:r>
              <a:rPr sz="2000" spc="-45" dirty="0">
                <a:solidFill>
                  <a:srgbClr val="231F20"/>
                </a:solidFill>
                <a:latin typeface="Trebuchet MS"/>
                <a:cs typeface="Trebuchet MS"/>
              </a:rPr>
              <a:t>healthcare </a:t>
            </a:r>
            <a:r>
              <a:rPr sz="2000" spc="-20" dirty="0">
                <a:solidFill>
                  <a:srgbClr val="231F20"/>
                </a:solidFill>
                <a:latin typeface="Trebuchet MS"/>
                <a:cs typeface="Trebuchet MS"/>
              </a:rPr>
              <a:t>professionals </a:t>
            </a:r>
            <a:r>
              <a:rPr sz="2000" spc="-125" dirty="0">
                <a:solidFill>
                  <a:srgbClr val="231F20"/>
                </a:solidFill>
                <a:latin typeface="Trebuchet MS"/>
                <a:cs typeface="Trebuchet MS"/>
              </a:rPr>
              <a:t>in</a:t>
            </a:r>
            <a:r>
              <a:rPr sz="2000" spc="-90" dirty="0">
                <a:solidFill>
                  <a:srgbClr val="231F20"/>
                </a:solidFill>
                <a:latin typeface="Trebuchet MS"/>
                <a:cs typeface="Trebuchet MS"/>
              </a:rPr>
              <a:t> </a:t>
            </a:r>
            <a:r>
              <a:rPr sz="2000" spc="-10" dirty="0">
                <a:solidFill>
                  <a:srgbClr val="231F20"/>
                </a:solidFill>
                <a:latin typeface="Trebuchet MS"/>
                <a:cs typeface="Trebuchet MS"/>
              </a:rPr>
              <a:t>Ukraine</a:t>
            </a:r>
            <a:endParaRPr sz="2000">
              <a:latin typeface="Trebuchet MS"/>
              <a:cs typeface="Trebuchet MS"/>
            </a:endParaRPr>
          </a:p>
        </p:txBody>
      </p:sp>
      <p:sp>
        <p:nvSpPr>
          <p:cNvPr id="15" name="object 15"/>
          <p:cNvSpPr/>
          <p:nvPr/>
        </p:nvSpPr>
        <p:spPr>
          <a:xfrm>
            <a:off x="7793621" y="2858719"/>
            <a:ext cx="1980564" cy="3730625"/>
          </a:xfrm>
          <a:custGeom>
            <a:avLst/>
            <a:gdLst/>
            <a:ahLst/>
            <a:cxnLst/>
            <a:rect l="l" t="t" r="r" b="b"/>
            <a:pathLst>
              <a:path w="1980565" h="3730625">
                <a:moveTo>
                  <a:pt x="1980222" y="0"/>
                </a:moveTo>
                <a:lnTo>
                  <a:pt x="0" y="0"/>
                </a:lnTo>
                <a:lnTo>
                  <a:pt x="0" y="3730104"/>
                </a:lnTo>
                <a:lnTo>
                  <a:pt x="1980222" y="3730104"/>
                </a:lnTo>
                <a:lnTo>
                  <a:pt x="1980222" y="0"/>
                </a:lnTo>
                <a:close/>
              </a:path>
            </a:pathLst>
          </a:custGeom>
          <a:solidFill>
            <a:srgbClr val="FEBF48"/>
          </a:solidFill>
        </p:spPr>
        <p:txBody>
          <a:bodyPr wrap="square" lIns="0" tIns="0" rIns="0" bIns="0" rtlCol="0"/>
          <a:lstStyle/>
          <a:p>
            <a:endParaRPr/>
          </a:p>
        </p:txBody>
      </p:sp>
      <p:sp>
        <p:nvSpPr>
          <p:cNvPr id="16" name="object 16"/>
          <p:cNvSpPr txBox="1"/>
          <p:nvPr/>
        </p:nvSpPr>
        <p:spPr>
          <a:xfrm>
            <a:off x="7793621" y="2858719"/>
            <a:ext cx="1980564" cy="3730625"/>
          </a:xfrm>
          <a:prstGeom prst="rect">
            <a:avLst/>
          </a:prstGeom>
        </p:spPr>
        <p:txBody>
          <a:bodyPr vert="horz" wrap="square" lIns="0" tIns="125095" rIns="0" bIns="0" rtlCol="0">
            <a:spAutoFit/>
          </a:bodyPr>
          <a:lstStyle/>
          <a:p>
            <a:pPr marL="226695" marR="348615">
              <a:lnSpc>
                <a:spcPct val="112500"/>
              </a:lnSpc>
              <a:spcBef>
                <a:spcPts val="985"/>
              </a:spcBef>
            </a:pPr>
            <a:r>
              <a:rPr sz="2000" spc="-170" dirty="0">
                <a:solidFill>
                  <a:srgbClr val="FFFFFF"/>
                </a:solidFill>
                <a:latin typeface="Verdana"/>
                <a:cs typeface="Verdana"/>
              </a:rPr>
              <a:t>Sharing</a:t>
            </a:r>
            <a:r>
              <a:rPr sz="2000" spc="-185" dirty="0">
                <a:solidFill>
                  <a:srgbClr val="FFFFFF"/>
                </a:solidFill>
                <a:latin typeface="Verdana"/>
                <a:cs typeface="Verdana"/>
              </a:rPr>
              <a:t> </a:t>
            </a:r>
            <a:r>
              <a:rPr sz="2000" spc="-25" dirty="0">
                <a:solidFill>
                  <a:srgbClr val="FFFFFF"/>
                </a:solidFill>
                <a:latin typeface="Verdana"/>
                <a:cs typeface="Verdana"/>
              </a:rPr>
              <a:t>the </a:t>
            </a:r>
            <a:r>
              <a:rPr sz="2000" spc="-130" dirty="0">
                <a:solidFill>
                  <a:srgbClr val="FFFFFF"/>
                </a:solidFill>
                <a:latin typeface="Verdana"/>
                <a:cs typeface="Verdana"/>
              </a:rPr>
              <a:t>results</a:t>
            </a:r>
            <a:r>
              <a:rPr sz="2000" spc="-140" dirty="0">
                <a:solidFill>
                  <a:srgbClr val="FFFFFF"/>
                </a:solidFill>
                <a:latin typeface="Verdana"/>
                <a:cs typeface="Verdana"/>
              </a:rPr>
              <a:t> </a:t>
            </a:r>
            <a:r>
              <a:rPr sz="2000" spc="-25" dirty="0">
                <a:solidFill>
                  <a:srgbClr val="FFFFFF"/>
                </a:solidFill>
                <a:latin typeface="Verdana"/>
                <a:cs typeface="Verdana"/>
              </a:rPr>
              <a:t>of </a:t>
            </a:r>
            <a:r>
              <a:rPr sz="2000" spc="-180" dirty="0">
                <a:solidFill>
                  <a:srgbClr val="FFFFFF"/>
                </a:solidFill>
                <a:latin typeface="Verdana"/>
                <a:cs typeface="Verdana"/>
              </a:rPr>
              <a:t>the</a:t>
            </a:r>
            <a:r>
              <a:rPr sz="2000" spc="-225" dirty="0">
                <a:solidFill>
                  <a:srgbClr val="FFFFFF"/>
                </a:solidFill>
                <a:latin typeface="Verdana"/>
                <a:cs typeface="Verdana"/>
              </a:rPr>
              <a:t> </a:t>
            </a:r>
            <a:r>
              <a:rPr sz="2000" spc="-180" dirty="0">
                <a:solidFill>
                  <a:srgbClr val="FFFFFF"/>
                </a:solidFill>
                <a:latin typeface="Verdana"/>
                <a:cs typeface="Verdana"/>
              </a:rPr>
              <a:t>work</a:t>
            </a:r>
            <a:r>
              <a:rPr sz="2000" spc="-190" dirty="0">
                <a:solidFill>
                  <a:srgbClr val="FFFFFF"/>
                </a:solidFill>
                <a:latin typeface="Verdana"/>
                <a:cs typeface="Verdana"/>
              </a:rPr>
              <a:t> </a:t>
            </a:r>
            <a:r>
              <a:rPr sz="2000" spc="-25" dirty="0">
                <a:solidFill>
                  <a:srgbClr val="FFFFFF"/>
                </a:solidFill>
                <a:latin typeface="Verdana"/>
                <a:cs typeface="Verdana"/>
              </a:rPr>
              <a:t>of </a:t>
            </a:r>
            <a:r>
              <a:rPr sz="2000" spc="-180" dirty="0">
                <a:solidFill>
                  <a:srgbClr val="FFFFFF"/>
                </a:solidFill>
                <a:latin typeface="Verdana"/>
                <a:cs typeface="Verdana"/>
              </a:rPr>
              <a:t>the</a:t>
            </a:r>
            <a:r>
              <a:rPr sz="2000" spc="-185" dirty="0">
                <a:solidFill>
                  <a:srgbClr val="FFFFFF"/>
                </a:solidFill>
                <a:latin typeface="Verdana"/>
                <a:cs typeface="Verdana"/>
              </a:rPr>
              <a:t> </a:t>
            </a:r>
            <a:r>
              <a:rPr sz="2000" spc="-60" dirty="0">
                <a:solidFill>
                  <a:srgbClr val="FFFFFF"/>
                </a:solidFill>
                <a:latin typeface="Verdana"/>
                <a:cs typeface="Verdana"/>
              </a:rPr>
              <a:t>Sectoral </a:t>
            </a:r>
            <a:r>
              <a:rPr sz="2000" spc="-110" dirty="0">
                <a:solidFill>
                  <a:srgbClr val="FFFFFF"/>
                </a:solidFill>
                <a:latin typeface="Verdana"/>
                <a:cs typeface="Verdana"/>
              </a:rPr>
              <a:t>Council</a:t>
            </a:r>
            <a:r>
              <a:rPr sz="2000" spc="-190" dirty="0">
                <a:solidFill>
                  <a:srgbClr val="FFFFFF"/>
                </a:solidFill>
                <a:latin typeface="Verdana"/>
                <a:cs typeface="Verdana"/>
              </a:rPr>
              <a:t> </a:t>
            </a:r>
            <a:r>
              <a:rPr sz="2000" spc="-25" dirty="0">
                <a:solidFill>
                  <a:srgbClr val="FFFFFF"/>
                </a:solidFill>
                <a:latin typeface="Verdana"/>
                <a:cs typeface="Verdana"/>
              </a:rPr>
              <a:t>for </a:t>
            </a:r>
            <a:r>
              <a:rPr sz="2000" spc="-180" dirty="0">
                <a:solidFill>
                  <a:srgbClr val="FFFFFF"/>
                </a:solidFill>
                <a:latin typeface="Verdana"/>
                <a:cs typeface="Verdana"/>
              </a:rPr>
              <a:t>the</a:t>
            </a:r>
            <a:r>
              <a:rPr sz="2000" spc="-185" dirty="0">
                <a:solidFill>
                  <a:srgbClr val="FFFFFF"/>
                </a:solidFill>
                <a:latin typeface="Verdana"/>
                <a:cs typeface="Verdana"/>
              </a:rPr>
              <a:t> </a:t>
            </a:r>
            <a:r>
              <a:rPr sz="2000" spc="-10" dirty="0">
                <a:solidFill>
                  <a:srgbClr val="FFFFFF"/>
                </a:solidFill>
                <a:latin typeface="Verdana"/>
                <a:cs typeface="Verdana"/>
              </a:rPr>
              <a:t>Devel- </a:t>
            </a:r>
            <a:r>
              <a:rPr sz="2000" spc="-150" dirty="0">
                <a:solidFill>
                  <a:srgbClr val="FFFFFF"/>
                </a:solidFill>
                <a:latin typeface="Verdana"/>
                <a:cs typeface="Verdana"/>
              </a:rPr>
              <a:t>opment</a:t>
            </a:r>
            <a:r>
              <a:rPr sz="2000" spc="-160" dirty="0">
                <a:solidFill>
                  <a:srgbClr val="FFFFFF"/>
                </a:solidFill>
                <a:latin typeface="Verdana"/>
                <a:cs typeface="Verdana"/>
              </a:rPr>
              <a:t> </a:t>
            </a:r>
            <a:r>
              <a:rPr sz="2000" spc="-25" dirty="0">
                <a:solidFill>
                  <a:srgbClr val="FFFFFF"/>
                </a:solidFill>
                <a:latin typeface="Verdana"/>
                <a:cs typeface="Verdana"/>
              </a:rPr>
              <a:t>of </a:t>
            </a:r>
            <a:r>
              <a:rPr sz="2000" spc="-95" dirty="0">
                <a:solidFill>
                  <a:srgbClr val="FFFFFF"/>
                </a:solidFill>
                <a:latin typeface="Verdana"/>
                <a:cs typeface="Verdana"/>
              </a:rPr>
              <a:t>Professional </a:t>
            </a:r>
            <a:r>
              <a:rPr sz="2000" spc="-165" dirty="0">
                <a:solidFill>
                  <a:srgbClr val="FFFFFF"/>
                </a:solidFill>
                <a:latin typeface="Verdana"/>
                <a:cs typeface="Verdana"/>
              </a:rPr>
              <a:t>Standards</a:t>
            </a:r>
            <a:r>
              <a:rPr sz="2000" spc="-125" dirty="0">
                <a:solidFill>
                  <a:srgbClr val="FFFFFF"/>
                </a:solidFill>
                <a:latin typeface="Verdana"/>
                <a:cs typeface="Verdana"/>
              </a:rPr>
              <a:t> </a:t>
            </a:r>
            <a:r>
              <a:rPr sz="2000" spc="-80" dirty="0">
                <a:solidFill>
                  <a:srgbClr val="FFFFFF"/>
                </a:solidFill>
                <a:latin typeface="Verdana"/>
                <a:cs typeface="Verdana"/>
              </a:rPr>
              <a:t>in </a:t>
            </a:r>
            <a:r>
              <a:rPr sz="2000" spc="-60" dirty="0">
                <a:solidFill>
                  <a:srgbClr val="FFFFFF"/>
                </a:solidFill>
                <a:latin typeface="Verdana"/>
                <a:cs typeface="Verdana"/>
              </a:rPr>
              <a:t>Healthcare</a:t>
            </a:r>
            <a:endParaRPr sz="2000">
              <a:latin typeface="Verdana"/>
              <a:cs typeface="Verdana"/>
            </a:endParaRPr>
          </a:p>
        </p:txBody>
      </p:sp>
      <p:sp>
        <p:nvSpPr>
          <p:cNvPr id="17" name="object 17"/>
          <p:cNvSpPr/>
          <p:nvPr/>
        </p:nvSpPr>
        <p:spPr>
          <a:xfrm>
            <a:off x="1672234" y="2855861"/>
            <a:ext cx="472440" cy="130810"/>
          </a:xfrm>
          <a:custGeom>
            <a:avLst/>
            <a:gdLst/>
            <a:ahLst/>
            <a:cxnLst/>
            <a:rect l="l" t="t" r="r" b="b"/>
            <a:pathLst>
              <a:path w="472439" h="130810">
                <a:moveTo>
                  <a:pt x="472033" y="0"/>
                </a:moveTo>
                <a:lnTo>
                  <a:pt x="0" y="0"/>
                </a:lnTo>
                <a:lnTo>
                  <a:pt x="232194" y="130810"/>
                </a:lnTo>
                <a:lnTo>
                  <a:pt x="472033" y="0"/>
                </a:lnTo>
                <a:close/>
              </a:path>
            </a:pathLst>
          </a:custGeom>
          <a:solidFill>
            <a:srgbClr val="F9BF3D"/>
          </a:solidFill>
        </p:spPr>
        <p:txBody>
          <a:bodyPr wrap="square" lIns="0" tIns="0" rIns="0" bIns="0" rtlCol="0"/>
          <a:lstStyle/>
          <a:p>
            <a:endParaRPr/>
          </a:p>
        </p:txBody>
      </p:sp>
      <p:sp>
        <p:nvSpPr>
          <p:cNvPr id="18" name="object 18"/>
          <p:cNvSpPr/>
          <p:nvPr/>
        </p:nvSpPr>
        <p:spPr>
          <a:xfrm>
            <a:off x="3964063" y="2855861"/>
            <a:ext cx="472440" cy="130810"/>
          </a:xfrm>
          <a:custGeom>
            <a:avLst/>
            <a:gdLst/>
            <a:ahLst/>
            <a:cxnLst/>
            <a:rect l="l" t="t" r="r" b="b"/>
            <a:pathLst>
              <a:path w="472439" h="130810">
                <a:moveTo>
                  <a:pt x="472033" y="0"/>
                </a:moveTo>
                <a:lnTo>
                  <a:pt x="0" y="0"/>
                </a:lnTo>
                <a:lnTo>
                  <a:pt x="232194" y="130810"/>
                </a:lnTo>
                <a:lnTo>
                  <a:pt x="472033" y="0"/>
                </a:lnTo>
                <a:close/>
              </a:path>
            </a:pathLst>
          </a:custGeom>
          <a:solidFill>
            <a:srgbClr val="F9BF3D"/>
          </a:solidFill>
        </p:spPr>
        <p:txBody>
          <a:bodyPr wrap="square" lIns="0" tIns="0" rIns="0" bIns="0" rtlCol="0"/>
          <a:lstStyle/>
          <a:p>
            <a:endParaRPr/>
          </a:p>
        </p:txBody>
      </p:sp>
      <p:sp>
        <p:nvSpPr>
          <p:cNvPr id="19" name="object 19"/>
          <p:cNvSpPr/>
          <p:nvPr/>
        </p:nvSpPr>
        <p:spPr>
          <a:xfrm>
            <a:off x="6255892" y="2855861"/>
            <a:ext cx="472440" cy="130810"/>
          </a:xfrm>
          <a:custGeom>
            <a:avLst/>
            <a:gdLst/>
            <a:ahLst/>
            <a:cxnLst/>
            <a:rect l="l" t="t" r="r" b="b"/>
            <a:pathLst>
              <a:path w="472440" h="130810">
                <a:moveTo>
                  <a:pt x="472033" y="0"/>
                </a:moveTo>
                <a:lnTo>
                  <a:pt x="0" y="0"/>
                </a:lnTo>
                <a:lnTo>
                  <a:pt x="232194" y="130810"/>
                </a:lnTo>
                <a:lnTo>
                  <a:pt x="472033" y="0"/>
                </a:lnTo>
                <a:close/>
              </a:path>
            </a:pathLst>
          </a:custGeom>
          <a:solidFill>
            <a:srgbClr val="F9BF3D"/>
          </a:solidFill>
        </p:spPr>
        <p:txBody>
          <a:bodyPr wrap="square" lIns="0" tIns="0" rIns="0" bIns="0" rtlCol="0"/>
          <a:lstStyle/>
          <a:p>
            <a:endParaRPr/>
          </a:p>
        </p:txBody>
      </p:sp>
      <p:sp>
        <p:nvSpPr>
          <p:cNvPr id="20" name="object 20"/>
          <p:cNvSpPr/>
          <p:nvPr/>
        </p:nvSpPr>
        <p:spPr>
          <a:xfrm>
            <a:off x="8547709" y="2855861"/>
            <a:ext cx="472440" cy="130810"/>
          </a:xfrm>
          <a:custGeom>
            <a:avLst/>
            <a:gdLst/>
            <a:ahLst/>
            <a:cxnLst/>
            <a:rect l="l" t="t" r="r" b="b"/>
            <a:pathLst>
              <a:path w="472440" h="130810">
                <a:moveTo>
                  <a:pt x="472033" y="0"/>
                </a:moveTo>
                <a:lnTo>
                  <a:pt x="0" y="0"/>
                </a:lnTo>
                <a:lnTo>
                  <a:pt x="232194" y="130810"/>
                </a:lnTo>
                <a:lnTo>
                  <a:pt x="472033" y="0"/>
                </a:lnTo>
                <a:close/>
              </a:path>
            </a:pathLst>
          </a:custGeom>
          <a:solidFill>
            <a:srgbClr val="FFFFFF"/>
          </a:solidFill>
        </p:spPr>
        <p:txBody>
          <a:bodyPr wrap="square" lIns="0" tIns="0" rIns="0" bIns="0" rtlCol="0"/>
          <a:lstStyle/>
          <a:p>
            <a:endParaRPr/>
          </a:p>
        </p:txBody>
      </p:sp>
      <p:sp>
        <p:nvSpPr>
          <p:cNvPr id="21" name="object 21"/>
          <p:cNvSpPr txBox="1"/>
          <p:nvPr/>
        </p:nvSpPr>
        <p:spPr>
          <a:xfrm>
            <a:off x="2045652" y="1593850"/>
            <a:ext cx="6808470" cy="892175"/>
          </a:xfrm>
          <a:prstGeom prst="rect">
            <a:avLst/>
          </a:prstGeom>
        </p:spPr>
        <p:txBody>
          <a:bodyPr vert="horz" wrap="square" lIns="0" tIns="12065" rIns="0" bIns="0" rtlCol="0">
            <a:spAutoFit/>
          </a:bodyPr>
          <a:lstStyle/>
          <a:p>
            <a:pPr marL="12700" marR="5080">
              <a:lnSpc>
                <a:spcPct val="111500"/>
              </a:lnSpc>
              <a:spcBef>
                <a:spcPts val="95"/>
              </a:spcBef>
            </a:pPr>
            <a:r>
              <a:rPr sz="2550" spc="-370" dirty="0">
                <a:solidFill>
                  <a:srgbClr val="006DAC"/>
                </a:solidFill>
                <a:latin typeface="Verdana"/>
                <a:cs typeface="Verdana"/>
              </a:rPr>
              <a:t>UEMS</a:t>
            </a:r>
            <a:r>
              <a:rPr sz="2550" spc="-229" dirty="0">
                <a:solidFill>
                  <a:srgbClr val="006DAC"/>
                </a:solidFill>
                <a:latin typeface="Verdana"/>
                <a:cs typeface="Verdana"/>
              </a:rPr>
              <a:t> </a:t>
            </a:r>
            <a:r>
              <a:rPr sz="2550" spc="-120" dirty="0">
                <a:solidFill>
                  <a:srgbClr val="231F20"/>
                </a:solidFill>
                <a:latin typeface="Trebuchet MS"/>
                <a:cs typeface="Trebuchet MS"/>
              </a:rPr>
              <a:t>speakers</a:t>
            </a:r>
            <a:r>
              <a:rPr sz="2550" spc="-90" dirty="0">
                <a:solidFill>
                  <a:srgbClr val="231F20"/>
                </a:solidFill>
                <a:latin typeface="Trebuchet MS"/>
                <a:cs typeface="Trebuchet MS"/>
              </a:rPr>
              <a:t> </a:t>
            </a:r>
            <a:r>
              <a:rPr sz="2550" spc="-120" dirty="0">
                <a:solidFill>
                  <a:srgbClr val="231F20"/>
                </a:solidFill>
                <a:latin typeface="Trebuchet MS"/>
                <a:cs typeface="Trebuchet MS"/>
              </a:rPr>
              <a:t>and</a:t>
            </a:r>
            <a:r>
              <a:rPr sz="2550" spc="-90" dirty="0">
                <a:solidFill>
                  <a:srgbClr val="231F20"/>
                </a:solidFill>
                <a:latin typeface="Trebuchet MS"/>
                <a:cs typeface="Trebuchet MS"/>
              </a:rPr>
              <a:t> </a:t>
            </a:r>
            <a:r>
              <a:rPr sz="2550" spc="-180" dirty="0">
                <a:solidFill>
                  <a:srgbClr val="231F20"/>
                </a:solidFill>
                <a:latin typeface="Trebuchet MS"/>
                <a:cs typeface="Trebuchet MS"/>
              </a:rPr>
              <a:t>representatives</a:t>
            </a:r>
            <a:r>
              <a:rPr sz="2550" spc="-140" dirty="0">
                <a:solidFill>
                  <a:srgbClr val="231F20"/>
                </a:solidFill>
                <a:latin typeface="Trebuchet MS"/>
                <a:cs typeface="Trebuchet MS"/>
              </a:rPr>
              <a:t> </a:t>
            </a:r>
            <a:r>
              <a:rPr sz="2550" spc="-210" dirty="0">
                <a:solidFill>
                  <a:srgbClr val="231F20"/>
                </a:solidFill>
                <a:latin typeface="Trebuchet MS"/>
                <a:cs typeface="Trebuchet MS"/>
              </a:rPr>
              <a:t>take</a:t>
            </a:r>
            <a:r>
              <a:rPr sz="2550" spc="-90" dirty="0">
                <a:solidFill>
                  <a:srgbClr val="231F20"/>
                </a:solidFill>
                <a:latin typeface="Trebuchet MS"/>
                <a:cs typeface="Trebuchet MS"/>
              </a:rPr>
              <a:t> </a:t>
            </a:r>
            <a:r>
              <a:rPr sz="2550" spc="-210" dirty="0">
                <a:solidFill>
                  <a:srgbClr val="231F20"/>
                </a:solidFill>
                <a:latin typeface="Trebuchet MS"/>
                <a:cs typeface="Trebuchet MS"/>
              </a:rPr>
              <a:t>part</a:t>
            </a:r>
            <a:r>
              <a:rPr sz="2550" spc="-95" dirty="0">
                <a:solidFill>
                  <a:srgbClr val="231F20"/>
                </a:solidFill>
                <a:latin typeface="Trebuchet MS"/>
                <a:cs typeface="Trebuchet MS"/>
              </a:rPr>
              <a:t> </a:t>
            </a:r>
            <a:r>
              <a:rPr sz="2550" spc="-145" dirty="0">
                <a:solidFill>
                  <a:srgbClr val="231F20"/>
                </a:solidFill>
                <a:latin typeface="Trebuchet MS"/>
                <a:cs typeface="Trebuchet MS"/>
              </a:rPr>
              <a:t>in</a:t>
            </a:r>
            <a:r>
              <a:rPr sz="2550" spc="-90" dirty="0">
                <a:solidFill>
                  <a:srgbClr val="231F20"/>
                </a:solidFill>
                <a:latin typeface="Trebuchet MS"/>
                <a:cs typeface="Trebuchet MS"/>
              </a:rPr>
              <a:t> </a:t>
            </a:r>
            <a:r>
              <a:rPr sz="2550" spc="-20" dirty="0">
                <a:solidFill>
                  <a:srgbClr val="231F20"/>
                </a:solidFill>
                <a:latin typeface="Trebuchet MS"/>
                <a:cs typeface="Trebuchet MS"/>
              </a:rPr>
              <a:t>such </a:t>
            </a:r>
            <a:r>
              <a:rPr sz="2550" spc="-175" dirty="0">
                <a:solidFill>
                  <a:srgbClr val="231F20"/>
                </a:solidFill>
                <a:latin typeface="Trebuchet MS"/>
                <a:cs typeface="Trebuchet MS"/>
              </a:rPr>
              <a:t>events</a:t>
            </a:r>
            <a:r>
              <a:rPr sz="2550" spc="-110" dirty="0">
                <a:solidFill>
                  <a:srgbClr val="231F20"/>
                </a:solidFill>
                <a:latin typeface="Trebuchet MS"/>
                <a:cs typeface="Trebuchet MS"/>
              </a:rPr>
              <a:t> </a:t>
            </a:r>
            <a:r>
              <a:rPr sz="2550" spc="-215" dirty="0">
                <a:solidFill>
                  <a:srgbClr val="231F20"/>
                </a:solidFill>
                <a:latin typeface="Trebuchet MS"/>
                <a:cs typeface="Trebuchet MS"/>
              </a:rPr>
              <a:t>of</a:t>
            </a:r>
            <a:r>
              <a:rPr sz="2550" spc="-225" dirty="0">
                <a:solidFill>
                  <a:srgbClr val="231F20"/>
                </a:solidFill>
                <a:latin typeface="Trebuchet MS"/>
                <a:cs typeface="Trebuchet MS"/>
              </a:rPr>
              <a:t> </a:t>
            </a:r>
            <a:r>
              <a:rPr sz="2550" spc="-235" dirty="0">
                <a:solidFill>
                  <a:srgbClr val="231F20"/>
                </a:solidFill>
                <a:latin typeface="Trebuchet MS"/>
                <a:cs typeface="Trebuchet MS"/>
              </a:rPr>
              <a:t>the</a:t>
            </a:r>
            <a:r>
              <a:rPr sz="2550" spc="-105" dirty="0">
                <a:solidFill>
                  <a:srgbClr val="231F20"/>
                </a:solidFill>
                <a:latin typeface="Trebuchet MS"/>
                <a:cs typeface="Trebuchet MS"/>
              </a:rPr>
              <a:t> </a:t>
            </a:r>
            <a:r>
              <a:rPr sz="2550" spc="-325" dirty="0">
                <a:solidFill>
                  <a:srgbClr val="006DAC"/>
                </a:solidFill>
                <a:latin typeface="Verdana"/>
                <a:cs typeface="Verdana"/>
              </a:rPr>
              <a:t>UFPMO</a:t>
            </a:r>
            <a:r>
              <a:rPr sz="2550" spc="-240" dirty="0">
                <a:solidFill>
                  <a:srgbClr val="006DAC"/>
                </a:solidFill>
                <a:latin typeface="Verdana"/>
                <a:cs typeface="Verdana"/>
              </a:rPr>
              <a:t> </a:t>
            </a:r>
            <a:r>
              <a:rPr sz="2550" spc="-25" dirty="0">
                <a:solidFill>
                  <a:srgbClr val="231F20"/>
                </a:solidFill>
                <a:latin typeface="Trebuchet MS"/>
                <a:cs typeface="Trebuchet MS"/>
              </a:rPr>
              <a:t>as:</a:t>
            </a:r>
            <a:endParaRPr sz="255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11321" y="718717"/>
            <a:ext cx="189865" cy="320040"/>
          </a:xfrm>
          <a:prstGeom prst="rect">
            <a:avLst/>
          </a:prstGeom>
        </p:spPr>
        <p:txBody>
          <a:bodyPr vert="horz" wrap="square" lIns="0" tIns="16510" rIns="0" bIns="0" rtlCol="0">
            <a:spAutoFit/>
          </a:bodyPr>
          <a:lstStyle/>
          <a:p>
            <a:pPr marL="12700">
              <a:lnSpc>
                <a:spcPct val="100000"/>
              </a:lnSpc>
              <a:spcBef>
                <a:spcPts val="130"/>
              </a:spcBef>
            </a:pPr>
            <a:r>
              <a:rPr sz="1900" b="1" spc="170" dirty="0">
                <a:solidFill>
                  <a:srgbClr val="FFFFFF"/>
                </a:solidFill>
                <a:latin typeface="Arial"/>
                <a:cs typeface="Arial"/>
              </a:rPr>
              <a:t>7</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grpSp>
        <p:nvGrpSpPr>
          <p:cNvPr id="11" name="object 11"/>
          <p:cNvGrpSpPr/>
          <p:nvPr/>
        </p:nvGrpSpPr>
        <p:grpSpPr>
          <a:xfrm>
            <a:off x="-6349" y="1467738"/>
            <a:ext cx="10704830" cy="5127625"/>
            <a:chOff x="-6349" y="1467738"/>
            <a:chExt cx="10704830" cy="5127625"/>
          </a:xfrm>
        </p:grpSpPr>
        <p:sp>
          <p:nvSpPr>
            <p:cNvPr id="12" name="object 12"/>
            <p:cNvSpPr/>
            <p:nvPr/>
          </p:nvSpPr>
          <p:spPr>
            <a:xfrm>
              <a:off x="0" y="2652356"/>
              <a:ext cx="10692130" cy="2453640"/>
            </a:xfrm>
            <a:custGeom>
              <a:avLst/>
              <a:gdLst/>
              <a:ahLst/>
              <a:cxnLst/>
              <a:rect l="l" t="t" r="r" b="b"/>
              <a:pathLst>
                <a:path w="10692130" h="2453640">
                  <a:moveTo>
                    <a:pt x="10644012" y="0"/>
                  </a:moveTo>
                  <a:lnTo>
                    <a:pt x="0" y="0"/>
                  </a:lnTo>
                  <a:lnTo>
                    <a:pt x="0" y="2453297"/>
                  </a:lnTo>
                  <a:lnTo>
                    <a:pt x="10644012" y="2453297"/>
                  </a:lnTo>
                  <a:lnTo>
                    <a:pt x="10689962" y="2450205"/>
                  </a:lnTo>
                  <a:lnTo>
                    <a:pt x="10692003" y="2449788"/>
                  </a:lnTo>
                  <a:lnTo>
                    <a:pt x="10692003" y="3508"/>
                  </a:lnTo>
                  <a:lnTo>
                    <a:pt x="10689962" y="3091"/>
                  </a:lnTo>
                  <a:lnTo>
                    <a:pt x="10644012" y="0"/>
                  </a:lnTo>
                  <a:close/>
                </a:path>
              </a:pathLst>
            </a:custGeom>
            <a:solidFill>
              <a:srgbClr val="FEBF48"/>
            </a:solidFill>
          </p:spPr>
          <p:txBody>
            <a:bodyPr wrap="square" lIns="0" tIns="0" rIns="0" bIns="0" rtlCol="0"/>
            <a:lstStyle/>
            <a:p>
              <a:endParaRPr/>
            </a:p>
          </p:txBody>
        </p:sp>
        <p:sp>
          <p:nvSpPr>
            <p:cNvPr id="13" name="object 13"/>
            <p:cNvSpPr/>
            <p:nvPr/>
          </p:nvSpPr>
          <p:spPr>
            <a:xfrm>
              <a:off x="0" y="2652356"/>
              <a:ext cx="10692130" cy="2453640"/>
            </a:xfrm>
            <a:custGeom>
              <a:avLst/>
              <a:gdLst/>
              <a:ahLst/>
              <a:cxnLst/>
              <a:rect l="l" t="t" r="r" b="b"/>
              <a:pathLst>
                <a:path w="10692130" h="2453640">
                  <a:moveTo>
                    <a:pt x="0" y="2453297"/>
                  </a:moveTo>
                  <a:lnTo>
                    <a:pt x="10644012" y="2453297"/>
                  </a:lnTo>
                  <a:lnTo>
                    <a:pt x="10689962" y="2450205"/>
                  </a:lnTo>
                  <a:lnTo>
                    <a:pt x="10692003" y="2449788"/>
                  </a:lnTo>
                </a:path>
                <a:path w="10692130" h="2453640">
                  <a:moveTo>
                    <a:pt x="10692003" y="3508"/>
                  </a:moveTo>
                  <a:lnTo>
                    <a:pt x="10689962" y="3091"/>
                  </a:lnTo>
                  <a:lnTo>
                    <a:pt x="10644012" y="0"/>
                  </a:lnTo>
                  <a:lnTo>
                    <a:pt x="0" y="0"/>
                  </a:lnTo>
                </a:path>
              </a:pathLst>
            </a:custGeom>
            <a:ln w="12700">
              <a:solidFill>
                <a:srgbClr val="FFFFFF"/>
              </a:solidFill>
            </a:ln>
          </p:spPr>
          <p:txBody>
            <a:bodyPr wrap="square" lIns="0" tIns="0" rIns="0" bIns="0" rtlCol="0"/>
            <a:lstStyle/>
            <a:p>
              <a:endParaRPr/>
            </a:p>
          </p:txBody>
        </p:sp>
        <p:pic>
          <p:nvPicPr>
            <p:cNvPr id="14" name="object 14"/>
            <p:cNvPicPr/>
            <p:nvPr/>
          </p:nvPicPr>
          <p:blipFill>
            <a:blip r:embed="rId5" cstate="print"/>
            <a:stretch>
              <a:fillRect/>
            </a:stretch>
          </p:blipFill>
          <p:spPr>
            <a:xfrm>
              <a:off x="3057347" y="1474088"/>
              <a:ext cx="6411506" cy="3691204"/>
            </a:xfrm>
            <a:prstGeom prst="rect">
              <a:avLst/>
            </a:prstGeom>
          </p:spPr>
        </p:pic>
        <p:sp>
          <p:nvSpPr>
            <p:cNvPr id="15" name="object 15"/>
            <p:cNvSpPr/>
            <p:nvPr/>
          </p:nvSpPr>
          <p:spPr>
            <a:xfrm>
              <a:off x="3057347" y="1474088"/>
              <a:ext cx="6411595" cy="3691254"/>
            </a:xfrm>
            <a:custGeom>
              <a:avLst/>
              <a:gdLst/>
              <a:ahLst/>
              <a:cxnLst/>
              <a:rect l="l" t="t" r="r" b="b"/>
              <a:pathLst>
                <a:path w="6411595" h="369125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3367201"/>
                  </a:lnTo>
                  <a:lnTo>
                    <a:pt x="3512" y="3415080"/>
                  </a:lnTo>
                  <a:lnTo>
                    <a:pt x="13717" y="3460778"/>
                  </a:lnTo>
                  <a:lnTo>
                    <a:pt x="30113" y="3503793"/>
                  </a:lnTo>
                  <a:lnTo>
                    <a:pt x="52198" y="3543625"/>
                  </a:lnTo>
                  <a:lnTo>
                    <a:pt x="79471" y="3579771"/>
                  </a:lnTo>
                  <a:lnTo>
                    <a:pt x="111432" y="3611732"/>
                  </a:lnTo>
                  <a:lnTo>
                    <a:pt x="147579" y="3639005"/>
                  </a:lnTo>
                  <a:lnTo>
                    <a:pt x="187410" y="3661090"/>
                  </a:lnTo>
                  <a:lnTo>
                    <a:pt x="230425" y="3677486"/>
                  </a:lnTo>
                  <a:lnTo>
                    <a:pt x="276123" y="3687691"/>
                  </a:lnTo>
                  <a:lnTo>
                    <a:pt x="324002" y="3691204"/>
                  </a:lnTo>
                  <a:lnTo>
                    <a:pt x="6087503" y="3691204"/>
                  </a:lnTo>
                  <a:lnTo>
                    <a:pt x="6135382" y="3687691"/>
                  </a:lnTo>
                  <a:lnTo>
                    <a:pt x="6181080" y="3677486"/>
                  </a:lnTo>
                  <a:lnTo>
                    <a:pt x="6224095" y="3661090"/>
                  </a:lnTo>
                  <a:lnTo>
                    <a:pt x="6263927" y="3639005"/>
                  </a:lnTo>
                  <a:lnTo>
                    <a:pt x="6300073" y="3611732"/>
                  </a:lnTo>
                  <a:lnTo>
                    <a:pt x="6332034" y="3579771"/>
                  </a:lnTo>
                  <a:lnTo>
                    <a:pt x="6359307" y="3543625"/>
                  </a:lnTo>
                  <a:lnTo>
                    <a:pt x="6381392" y="3503793"/>
                  </a:lnTo>
                  <a:lnTo>
                    <a:pt x="6397788" y="3460778"/>
                  </a:lnTo>
                  <a:lnTo>
                    <a:pt x="6407993" y="3415080"/>
                  </a:lnTo>
                  <a:lnTo>
                    <a:pt x="6411506" y="3367201"/>
                  </a:lnTo>
                  <a:lnTo>
                    <a:pt x="6411506" y="324002"/>
                  </a:lnTo>
                  <a:lnTo>
                    <a:pt x="6407993" y="276123"/>
                  </a:lnTo>
                  <a:lnTo>
                    <a:pt x="6397788" y="230425"/>
                  </a:lnTo>
                  <a:lnTo>
                    <a:pt x="6381392" y="187410"/>
                  </a:lnTo>
                  <a:lnTo>
                    <a:pt x="6359307" y="147579"/>
                  </a:lnTo>
                  <a:lnTo>
                    <a:pt x="6332034" y="111432"/>
                  </a:lnTo>
                  <a:lnTo>
                    <a:pt x="6300073" y="79471"/>
                  </a:lnTo>
                  <a:lnTo>
                    <a:pt x="6263927" y="52198"/>
                  </a:lnTo>
                  <a:lnTo>
                    <a:pt x="6224095" y="30113"/>
                  </a:lnTo>
                  <a:lnTo>
                    <a:pt x="6181080" y="13717"/>
                  </a:lnTo>
                  <a:lnTo>
                    <a:pt x="6135382" y="3512"/>
                  </a:lnTo>
                  <a:lnTo>
                    <a:pt x="6087503" y="0"/>
                  </a:lnTo>
                  <a:lnTo>
                    <a:pt x="324002" y="0"/>
                  </a:lnTo>
                  <a:close/>
                </a:path>
              </a:pathLst>
            </a:custGeom>
            <a:ln w="12700">
              <a:solidFill>
                <a:srgbClr val="FFFFFF"/>
              </a:solidFill>
            </a:ln>
          </p:spPr>
          <p:txBody>
            <a:bodyPr wrap="square" lIns="0" tIns="0" rIns="0" bIns="0" rtlCol="0"/>
            <a:lstStyle/>
            <a:p>
              <a:endParaRPr/>
            </a:p>
          </p:txBody>
        </p:sp>
        <p:pic>
          <p:nvPicPr>
            <p:cNvPr id="16" name="object 16"/>
            <p:cNvPicPr/>
            <p:nvPr/>
          </p:nvPicPr>
          <p:blipFill>
            <a:blip r:embed="rId6" cstate="print"/>
            <a:stretch>
              <a:fillRect/>
            </a:stretch>
          </p:blipFill>
          <p:spPr>
            <a:xfrm>
              <a:off x="1023696" y="4485119"/>
              <a:ext cx="3389591" cy="2103374"/>
            </a:xfrm>
            <a:prstGeom prst="rect">
              <a:avLst/>
            </a:prstGeom>
          </p:spPr>
        </p:pic>
        <p:sp>
          <p:nvSpPr>
            <p:cNvPr id="17" name="object 17"/>
            <p:cNvSpPr/>
            <p:nvPr/>
          </p:nvSpPr>
          <p:spPr>
            <a:xfrm>
              <a:off x="1023683" y="4485119"/>
              <a:ext cx="3389629" cy="2103755"/>
            </a:xfrm>
            <a:custGeom>
              <a:avLst/>
              <a:gdLst/>
              <a:ahLst/>
              <a:cxnLst/>
              <a:rect l="l" t="t" r="r" b="b"/>
              <a:pathLst>
                <a:path w="3389629" h="210375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1779371"/>
                  </a:lnTo>
                  <a:lnTo>
                    <a:pt x="3512" y="1827250"/>
                  </a:lnTo>
                  <a:lnTo>
                    <a:pt x="13717" y="1872947"/>
                  </a:lnTo>
                  <a:lnTo>
                    <a:pt x="30113" y="1915961"/>
                  </a:lnTo>
                  <a:lnTo>
                    <a:pt x="52198" y="1955791"/>
                  </a:lnTo>
                  <a:lnTo>
                    <a:pt x="79471" y="1991936"/>
                  </a:lnTo>
                  <a:lnTo>
                    <a:pt x="111432" y="2023894"/>
                  </a:lnTo>
                  <a:lnTo>
                    <a:pt x="147579" y="2051166"/>
                  </a:lnTo>
                  <a:lnTo>
                    <a:pt x="187410" y="2073250"/>
                  </a:lnTo>
                  <a:lnTo>
                    <a:pt x="230425" y="2089644"/>
                  </a:lnTo>
                  <a:lnTo>
                    <a:pt x="276123" y="2099848"/>
                  </a:lnTo>
                  <a:lnTo>
                    <a:pt x="324002" y="2103361"/>
                  </a:lnTo>
                  <a:lnTo>
                    <a:pt x="3065614" y="2103361"/>
                  </a:lnTo>
                  <a:lnTo>
                    <a:pt x="3113490" y="2099848"/>
                  </a:lnTo>
                  <a:lnTo>
                    <a:pt x="3159185" y="2089644"/>
                  </a:lnTo>
                  <a:lnTo>
                    <a:pt x="3202198" y="2073250"/>
                  </a:lnTo>
                  <a:lnTo>
                    <a:pt x="3242028" y="2051166"/>
                  </a:lnTo>
                  <a:lnTo>
                    <a:pt x="3278174" y="2023894"/>
                  </a:lnTo>
                  <a:lnTo>
                    <a:pt x="3310133" y="1991936"/>
                  </a:lnTo>
                  <a:lnTo>
                    <a:pt x="3337406" y="1955791"/>
                  </a:lnTo>
                  <a:lnTo>
                    <a:pt x="3359491" y="1915961"/>
                  </a:lnTo>
                  <a:lnTo>
                    <a:pt x="3375886" y="1872947"/>
                  </a:lnTo>
                  <a:lnTo>
                    <a:pt x="3386091" y="1827250"/>
                  </a:lnTo>
                  <a:lnTo>
                    <a:pt x="3389604" y="1779371"/>
                  </a:lnTo>
                  <a:lnTo>
                    <a:pt x="3389604" y="324002"/>
                  </a:lnTo>
                  <a:lnTo>
                    <a:pt x="3386091" y="276123"/>
                  </a:lnTo>
                  <a:lnTo>
                    <a:pt x="3375886" y="230425"/>
                  </a:lnTo>
                  <a:lnTo>
                    <a:pt x="3359491" y="187410"/>
                  </a:lnTo>
                  <a:lnTo>
                    <a:pt x="3337406" y="147579"/>
                  </a:lnTo>
                  <a:lnTo>
                    <a:pt x="3310133" y="111432"/>
                  </a:lnTo>
                  <a:lnTo>
                    <a:pt x="3278174" y="79471"/>
                  </a:lnTo>
                  <a:lnTo>
                    <a:pt x="3242028" y="52198"/>
                  </a:lnTo>
                  <a:lnTo>
                    <a:pt x="3202198" y="30113"/>
                  </a:lnTo>
                  <a:lnTo>
                    <a:pt x="3159185" y="13717"/>
                  </a:lnTo>
                  <a:lnTo>
                    <a:pt x="3113490" y="3512"/>
                  </a:lnTo>
                  <a:lnTo>
                    <a:pt x="3065614" y="0"/>
                  </a:lnTo>
                  <a:lnTo>
                    <a:pt x="324002" y="0"/>
                  </a:lnTo>
                  <a:close/>
                </a:path>
              </a:pathLst>
            </a:custGeom>
            <a:ln w="12700">
              <a:solidFill>
                <a:srgbClr val="FFFFFF"/>
              </a:solidFill>
            </a:ln>
          </p:spPr>
          <p:txBody>
            <a:bodyPr wrap="square" lIns="0" tIns="0" rIns="0" bIns="0" rtlCol="0"/>
            <a:lstStyle/>
            <a:p>
              <a:endParaRPr/>
            </a:p>
          </p:txBody>
        </p:sp>
      </p:grpSp>
      <p:sp>
        <p:nvSpPr>
          <p:cNvPr id="18" name="object 18"/>
          <p:cNvSpPr txBox="1"/>
          <p:nvPr/>
        </p:nvSpPr>
        <p:spPr>
          <a:xfrm>
            <a:off x="5036642" y="5422506"/>
            <a:ext cx="5167630" cy="1739900"/>
          </a:xfrm>
          <a:prstGeom prst="rect">
            <a:avLst/>
          </a:prstGeom>
        </p:spPr>
        <p:txBody>
          <a:bodyPr vert="horz" wrap="square" lIns="0" tIns="12700" rIns="0" bIns="0" rtlCol="0">
            <a:spAutoFit/>
          </a:bodyPr>
          <a:lstStyle/>
          <a:p>
            <a:pPr marL="12700" marR="302895">
              <a:lnSpc>
                <a:spcPct val="112500"/>
              </a:lnSpc>
              <a:spcBef>
                <a:spcPts val="100"/>
              </a:spcBef>
            </a:pPr>
            <a:r>
              <a:rPr sz="2000" spc="-240" dirty="0">
                <a:solidFill>
                  <a:srgbClr val="006DAC"/>
                </a:solidFill>
                <a:latin typeface="Verdana"/>
                <a:cs typeface="Verdana"/>
              </a:rPr>
              <a:t>The</a:t>
            </a:r>
            <a:r>
              <a:rPr sz="2000" spc="-180" dirty="0">
                <a:solidFill>
                  <a:srgbClr val="006DAC"/>
                </a:solidFill>
                <a:latin typeface="Verdana"/>
                <a:cs typeface="Verdana"/>
              </a:rPr>
              <a:t> </a:t>
            </a:r>
            <a:r>
              <a:rPr sz="2000" spc="-130" dirty="0">
                <a:solidFill>
                  <a:srgbClr val="006DAC"/>
                </a:solidFill>
                <a:latin typeface="Verdana"/>
                <a:cs typeface="Verdana"/>
              </a:rPr>
              <a:t>creation</a:t>
            </a:r>
            <a:r>
              <a:rPr sz="2000" spc="-175" dirty="0">
                <a:solidFill>
                  <a:srgbClr val="006DAC"/>
                </a:solidFill>
                <a:latin typeface="Verdana"/>
                <a:cs typeface="Verdana"/>
              </a:rPr>
              <a:t> </a:t>
            </a:r>
            <a:r>
              <a:rPr sz="2000" spc="-120" dirty="0">
                <a:solidFill>
                  <a:srgbClr val="006DAC"/>
                </a:solidFill>
                <a:latin typeface="Verdana"/>
                <a:cs typeface="Verdana"/>
              </a:rPr>
              <a:t>of</a:t>
            </a:r>
            <a:r>
              <a:rPr sz="2000" spc="-225" dirty="0">
                <a:solidFill>
                  <a:srgbClr val="006DAC"/>
                </a:solidFill>
                <a:latin typeface="Verdana"/>
                <a:cs typeface="Verdana"/>
              </a:rPr>
              <a:t> </a:t>
            </a:r>
            <a:r>
              <a:rPr sz="2000" spc="-165" dirty="0">
                <a:solidFill>
                  <a:srgbClr val="006DAC"/>
                </a:solidFill>
                <a:latin typeface="Verdana"/>
                <a:cs typeface="Verdana"/>
              </a:rPr>
              <a:t>a</a:t>
            </a:r>
            <a:r>
              <a:rPr sz="2000" spc="-175" dirty="0">
                <a:solidFill>
                  <a:srgbClr val="006DAC"/>
                </a:solidFill>
                <a:latin typeface="Verdana"/>
                <a:cs typeface="Verdana"/>
              </a:rPr>
              <a:t> </a:t>
            </a:r>
            <a:r>
              <a:rPr sz="2000" spc="-135" dirty="0">
                <a:solidFill>
                  <a:srgbClr val="006DAC"/>
                </a:solidFill>
                <a:latin typeface="Verdana"/>
                <a:cs typeface="Verdana"/>
              </a:rPr>
              <a:t>modern</a:t>
            </a:r>
            <a:r>
              <a:rPr sz="2000" spc="-180" dirty="0">
                <a:solidFill>
                  <a:srgbClr val="006DAC"/>
                </a:solidFill>
                <a:latin typeface="Verdana"/>
                <a:cs typeface="Verdana"/>
              </a:rPr>
              <a:t> </a:t>
            </a:r>
            <a:r>
              <a:rPr sz="2000" spc="-140" dirty="0">
                <a:solidFill>
                  <a:srgbClr val="006DAC"/>
                </a:solidFill>
                <a:latin typeface="Verdana"/>
                <a:cs typeface="Verdana"/>
              </a:rPr>
              <a:t>system</a:t>
            </a:r>
            <a:r>
              <a:rPr sz="2000" spc="-175" dirty="0">
                <a:solidFill>
                  <a:srgbClr val="006DAC"/>
                </a:solidFill>
                <a:latin typeface="Verdana"/>
                <a:cs typeface="Verdana"/>
              </a:rPr>
              <a:t> </a:t>
            </a:r>
            <a:r>
              <a:rPr sz="2000" spc="-25" dirty="0">
                <a:solidFill>
                  <a:srgbClr val="006DAC"/>
                </a:solidFill>
                <a:latin typeface="Verdana"/>
                <a:cs typeface="Verdana"/>
              </a:rPr>
              <a:t>of </a:t>
            </a:r>
            <a:r>
              <a:rPr sz="2000" spc="-140" dirty="0">
                <a:solidFill>
                  <a:srgbClr val="006DAC"/>
                </a:solidFill>
                <a:latin typeface="Verdana"/>
                <a:cs typeface="Verdana"/>
              </a:rPr>
              <a:t>Continuous</a:t>
            </a:r>
            <a:r>
              <a:rPr sz="2000" spc="-125" dirty="0">
                <a:solidFill>
                  <a:srgbClr val="006DAC"/>
                </a:solidFill>
                <a:latin typeface="Verdana"/>
                <a:cs typeface="Verdana"/>
              </a:rPr>
              <a:t> Professional </a:t>
            </a:r>
            <a:r>
              <a:rPr sz="2000" spc="-170" dirty="0">
                <a:solidFill>
                  <a:srgbClr val="006DAC"/>
                </a:solidFill>
                <a:latin typeface="Verdana"/>
                <a:cs typeface="Verdana"/>
              </a:rPr>
              <a:t>Development</a:t>
            </a:r>
            <a:r>
              <a:rPr sz="2000" spc="-125" dirty="0">
                <a:solidFill>
                  <a:srgbClr val="006DAC"/>
                </a:solidFill>
                <a:latin typeface="Verdana"/>
                <a:cs typeface="Verdana"/>
              </a:rPr>
              <a:t> </a:t>
            </a:r>
            <a:r>
              <a:rPr sz="2000" spc="-335" dirty="0">
                <a:solidFill>
                  <a:srgbClr val="006DAC"/>
                </a:solidFill>
                <a:latin typeface="Verdana"/>
                <a:cs typeface="Verdana"/>
              </a:rPr>
              <a:t>(CPD) </a:t>
            </a:r>
            <a:r>
              <a:rPr sz="2000" spc="-175" dirty="0">
                <a:solidFill>
                  <a:srgbClr val="231F20"/>
                </a:solidFill>
                <a:latin typeface="Trebuchet MS"/>
                <a:cs typeface="Trebuchet MS"/>
              </a:rPr>
              <a:t>of</a:t>
            </a:r>
            <a:r>
              <a:rPr sz="2000" spc="-125" dirty="0">
                <a:solidFill>
                  <a:srgbClr val="231F20"/>
                </a:solidFill>
                <a:latin typeface="Trebuchet MS"/>
                <a:cs typeface="Trebuchet MS"/>
              </a:rPr>
              <a:t> doctors</a:t>
            </a:r>
            <a:r>
              <a:rPr sz="2000" spc="-75" dirty="0">
                <a:solidFill>
                  <a:srgbClr val="231F20"/>
                </a:solidFill>
                <a:latin typeface="Trebuchet MS"/>
                <a:cs typeface="Trebuchet MS"/>
              </a:rPr>
              <a:t> </a:t>
            </a:r>
            <a:r>
              <a:rPr sz="2000" spc="-95" dirty="0">
                <a:solidFill>
                  <a:srgbClr val="231F20"/>
                </a:solidFill>
                <a:latin typeface="Trebuchet MS"/>
                <a:cs typeface="Trebuchet MS"/>
              </a:rPr>
              <a:t>and</a:t>
            </a:r>
            <a:r>
              <a:rPr sz="2000" spc="-80" dirty="0">
                <a:solidFill>
                  <a:srgbClr val="231F20"/>
                </a:solidFill>
                <a:latin typeface="Trebuchet MS"/>
                <a:cs typeface="Trebuchet MS"/>
              </a:rPr>
              <a:t> </a:t>
            </a:r>
            <a:r>
              <a:rPr sz="2000" spc="-125" dirty="0">
                <a:solidFill>
                  <a:srgbClr val="231F20"/>
                </a:solidFill>
                <a:latin typeface="Trebuchet MS"/>
                <a:cs typeface="Trebuchet MS"/>
              </a:rPr>
              <a:t>its</a:t>
            </a:r>
            <a:r>
              <a:rPr sz="2000" spc="-75" dirty="0">
                <a:solidFill>
                  <a:srgbClr val="231F20"/>
                </a:solidFill>
                <a:latin typeface="Trebuchet MS"/>
                <a:cs typeface="Trebuchet MS"/>
              </a:rPr>
              <a:t> </a:t>
            </a:r>
            <a:r>
              <a:rPr sz="2000" spc="-145" dirty="0">
                <a:solidFill>
                  <a:srgbClr val="231F20"/>
                </a:solidFill>
                <a:latin typeface="Trebuchet MS"/>
                <a:cs typeface="Trebuchet MS"/>
              </a:rPr>
              <a:t>integration</a:t>
            </a:r>
            <a:r>
              <a:rPr sz="2000" spc="-80" dirty="0">
                <a:solidFill>
                  <a:srgbClr val="231F20"/>
                </a:solidFill>
                <a:latin typeface="Trebuchet MS"/>
                <a:cs typeface="Trebuchet MS"/>
              </a:rPr>
              <a:t> </a:t>
            </a:r>
            <a:r>
              <a:rPr sz="2000" spc="-125" dirty="0">
                <a:solidFill>
                  <a:srgbClr val="231F20"/>
                </a:solidFill>
                <a:latin typeface="Trebuchet MS"/>
                <a:cs typeface="Trebuchet MS"/>
              </a:rPr>
              <a:t>in</a:t>
            </a:r>
            <a:r>
              <a:rPr sz="2000" spc="-75" dirty="0">
                <a:solidFill>
                  <a:srgbClr val="231F20"/>
                </a:solidFill>
                <a:latin typeface="Trebuchet MS"/>
                <a:cs typeface="Trebuchet MS"/>
              </a:rPr>
              <a:t> </a:t>
            </a:r>
            <a:r>
              <a:rPr sz="2000" spc="-110" dirty="0">
                <a:solidFill>
                  <a:srgbClr val="231F20"/>
                </a:solidFill>
                <a:latin typeface="Trebuchet MS"/>
                <a:cs typeface="Trebuchet MS"/>
              </a:rPr>
              <a:t>accordance</a:t>
            </a:r>
            <a:r>
              <a:rPr sz="2000" spc="-130" dirty="0">
                <a:solidFill>
                  <a:srgbClr val="231F20"/>
                </a:solidFill>
                <a:latin typeface="Trebuchet MS"/>
                <a:cs typeface="Trebuchet MS"/>
              </a:rPr>
              <a:t> </a:t>
            </a:r>
            <a:r>
              <a:rPr sz="2000" spc="-45" dirty="0">
                <a:solidFill>
                  <a:srgbClr val="231F20"/>
                </a:solidFill>
                <a:latin typeface="Trebuchet MS"/>
                <a:cs typeface="Trebuchet MS"/>
              </a:rPr>
              <a:t>with</a:t>
            </a:r>
            <a:endParaRPr sz="2000">
              <a:latin typeface="Trebuchet MS"/>
              <a:cs typeface="Trebuchet MS"/>
            </a:endParaRPr>
          </a:p>
          <a:p>
            <a:pPr marL="12700" marR="5080">
              <a:lnSpc>
                <a:spcPct val="112500"/>
              </a:lnSpc>
            </a:pPr>
            <a:r>
              <a:rPr sz="2000" spc="-120" dirty="0">
                <a:solidFill>
                  <a:srgbClr val="231F20"/>
                </a:solidFill>
                <a:latin typeface="Trebuchet MS"/>
                <a:cs typeface="Trebuchet MS"/>
              </a:rPr>
              <a:t>European</a:t>
            </a:r>
            <a:r>
              <a:rPr sz="2000" spc="-85" dirty="0">
                <a:solidFill>
                  <a:srgbClr val="231F20"/>
                </a:solidFill>
                <a:latin typeface="Trebuchet MS"/>
                <a:cs typeface="Trebuchet MS"/>
              </a:rPr>
              <a:t> </a:t>
            </a:r>
            <a:r>
              <a:rPr sz="2000" spc="-125" dirty="0">
                <a:solidFill>
                  <a:srgbClr val="231F20"/>
                </a:solidFill>
                <a:latin typeface="Trebuchet MS"/>
                <a:cs typeface="Trebuchet MS"/>
              </a:rPr>
              <a:t>requirements</a:t>
            </a:r>
            <a:r>
              <a:rPr sz="2000" spc="-85" dirty="0">
                <a:solidFill>
                  <a:srgbClr val="231F20"/>
                </a:solidFill>
                <a:latin typeface="Trebuchet MS"/>
                <a:cs typeface="Trebuchet MS"/>
              </a:rPr>
              <a:t> </a:t>
            </a:r>
            <a:r>
              <a:rPr sz="2000" spc="-65" dirty="0">
                <a:solidFill>
                  <a:srgbClr val="231F20"/>
                </a:solidFill>
                <a:latin typeface="Trebuchet MS"/>
                <a:cs typeface="Trebuchet MS"/>
              </a:rPr>
              <a:t>is</a:t>
            </a:r>
            <a:r>
              <a:rPr sz="2000" spc="-85" dirty="0">
                <a:solidFill>
                  <a:srgbClr val="231F20"/>
                </a:solidFill>
                <a:latin typeface="Trebuchet MS"/>
                <a:cs typeface="Trebuchet MS"/>
              </a:rPr>
              <a:t> </a:t>
            </a:r>
            <a:r>
              <a:rPr sz="2000" spc="-70" dirty="0">
                <a:solidFill>
                  <a:srgbClr val="231F20"/>
                </a:solidFill>
                <a:latin typeface="Trebuchet MS"/>
                <a:cs typeface="Trebuchet MS"/>
              </a:rPr>
              <a:t>an</a:t>
            </a:r>
            <a:r>
              <a:rPr sz="2000" spc="-85" dirty="0">
                <a:solidFill>
                  <a:srgbClr val="231F20"/>
                </a:solidFill>
                <a:latin typeface="Trebuchet MS"/>
                <a:cs typeface="Trebuchet MS"/>
              </a:rPr>
              <a:t> </a:t>
            </a:r>
            <a:r>
              <a:rPr sz="2000" spc="-140" dirty="0">
                <a:solidFill>
                  <a:srgbClr val="231F20"/>
                </a:solidFill>
                <a:latin typeface="Trebuchet MS"/>
                <a:cs typeface="Trebuchet MS"/>
              </a:rPr>
              <a:t>important</a:t>
            </a:r>
            <a:r>
              <a:rPr sz="2000" spc="-85" dirty="0">
                <a:solidFill>
                  <a:srgbClr val="231F20"/>
                </a:solidFill>
                <a:latin typeface="Trebuchet MS"/>
                <a:cs typeface="Trebuchet MS"/>
              </a:rPr>
              <a:t> </a:t>
            </a:r>
            <a:r>
              <a:rPr sz="2000" spc="-100" dirty="0">
                <a:solidFill>
                  <a:srgbClr val="231F20"/>
                </a:solidFill>
                <a:latin typeface="Trebuchet MS"/>
                <a:cs typeface="Trebuchet MS"/>
              </a:rPr>
              <a:t>component </a:t>
            </a:r>
            <a:r>
              <a:rPr sz="2000" spc="-175" dirty="0">
                <a:solidFill>
                  <a:srgbClr val="231F20"/>
                </a:solidFill>
                <a:latin typeface="Trebuchet MS"/>
                <a:cs typeface="Trebuchet MS"/>
              </a:rPr>
              <a:t>of</a:t>
            </a:r>
            <a:r>
              <a:rPr sz="2000" spc="-130" dirty="0">
                <a:solidFill>
                  <a:srgbClr val="231F20"/>
                </a:solidFill>
                <a:latin typeface="Trebuchet MS"/>
                <a:cs typeface="Trebuchet MS"/>
              </a:rPr>
              <a:t> </a:t>
            </a:r>
            <a:r>
              <a:rPr sz="2000" spc="-120" dirty="0">
                <a:solidFill>
                  <a:srgbClr val="231F20"/>
                </a:solidFill>
                <a:latin typeface="Trebuchet MS"/>
                <a:cs typeface="Trebuchet MS"/>
              </a:rPr>
              <a:t>building</a:t>
            </a:r>
            <a:r>
              <a:rPr sz="2000" spc="-85" dirty="0">
                <a:solidFill>
                  <a:srgbClr val="231F20"/>
                </a:solidFill>
                <a:latin typeface="Trebuchet MS"/>
                <a:cs typeface="Trebuchet MS"/>
              </a:rPr>
              <a:t> </a:t>
            </a:r>
            <a:r>
              <a:rPr sz="2000" spc="-90" dirty="0">
                <a:solidFill>
                  <a:srgbClr val="231F20"/>
                </a:solidFill>
                <a:latin typeface="Trebuchet MS"/>
                <a:cs typeface="Trebuchet MS"/>
              </a:rPr>
              <a:t>a</a:t>
            </a:r>
            <a:r>
              <a:rPr sz="2000" spc="-85" dirty="0">
                <a:solidFill>
                  <a:srgbClr val="231F20"/>
                </a:solidFill>
                <a:latin typeface="Trebuchet MS"/>
                <a:cs typeface="Trebuchet MS"/>
              </a:rPr>
              <a:t> </a:t>
            </a:r>
            <a:r>
              <a:rPr sz="2000" spc="-135" dirty="0">
                <a:solidFill>
                  <a:srgbClr val="231F20"/>
                </a:solidFill>
                <a:latin typeface="Trebuchet MS"/>
                <a:cs typeface="Trebuchet MS"/>
              </a:rPr>
              <a:t>healthcare</a:t>
            </a:r>
            <a:r>
              <a:rPr sz="2000" spc="-85" dirty="0">
                <a:solidFill>
                  <a:srgbClr val="231F20"/>
                </a:solidFill>
                <a:latin typeface="Trebuchet MS"/>
                <a:cs typeface="Trebuchet MS"/>
              </a:rPr>
              <a:t> </a:t>
            </a:r>
            <a:r>
              <a:rPr sz="2000" spc="-70" dirty="0">
                <a:solidFill>
                  <a:srgbClr val="231F20"/>
                </a:solidFill>
                <a:latin typeface="Trebuchet MS"/>
                <a:cs typeface="Trebuchet MS"/>
              </a:rPr>
              <a:t>system</a:t>
            </a:r>
            <a:r>
              <a:rPr sz="2000" spc="-85" dirty="0">
                <a:solidFill>
                  <a:srgbClr val="231F20"/>
                </a:solidFill>
                <a:latin typeface="Trebuchet MS"/>
                <a:cs typeface="Trebuchet MS"/>
              </a:rPr>
              <a:t> </a:t>
            </a:r>
            <a:r>
              <a:rPr sz="2000" spc="-125" dirty="0">
                <a:solidFill>
                  <a:srgbClr val="231F20"/>
                </a:solidFill>
                <a:latin typeface="Trebuchet MS"/>
                <a:cs typeface="Trebuchet MS"/>
              </a:rPr>
              <a:t>in</a:t>
            </a:r>
            <a:r>
              <a:rPr sz="2000" spc="-85" dirty="0">
                <a:solidFill>
                  <a:srgbClr val="231F20"/>
                </a:solidFill>
                <a:latin typeface="Trebuchet MS"/>
                <a:cs typeface="Trebuchet MS"/>
              </a:rPr>
              <a:t> </a:t>
            </a:r>
            <a:r>
              <a:rPr sz="2000" spc="-10" dirty="0">
                <a:solidFill>
                  <a:srgbClr val="231F20"/>
                </a:solidFill>
                <a:latin typeface="Trebuchet MS"/>
                <a:cs typeface="Trebuchet MS"/>
              </a:rPr>
              <a:t>Ukraine</a:t>
            </a:r>
            <a:endParaRPr sz="200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11321" y="718717"/>
            <a:ext cx="189865" cy="320040"/>
          </a:xfrm>
          <a:prstGeom prst="rect">
            <a:avLst/>
          </a:prstGeom>
        </p:spPr>
        <p:txBody>
          <a:bodyPr vert="horz" wrap="square" lIns="0" tIns="16510" rIns="0" bIns="0" rtlCol="0">
            <a:spAutoFit/>
          </a:bodyPr>
          <a:lstStyle/>
          <a:p>
            <a:pPr marL="12700">
              <a:lnSpc>
                <a:spcPct val="100000"/>
              </a:lnSpc>
              <a:spcBef>
                <a:spcPts val="130"/>
              </a:spcBef>
            </a:pPr>
            <a:r>
              <a:rPr sz="1900" b="1" spc="170" dirty="0">
                <a:solidFill>
                  <a:srgbClr val="FFFFFF"/>
                </a:solidFill>
                <a:latin typeface="Arial"/>
                <a:cs typeface="Arial"/>
              </a:rPr>
              <a:t>8</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grpSp>
        <p:nvGrpSpPr>
          <p:cNvPr id="11" name="object 11"/>
          <p:cNvGrpSpPr/>
          <p:nvPr/>
        </p:nvGrpSpPr>
        <p:grpSpPr>
          <a:xfrm>
            <a:off x="0" y="1698358"/>
            <a:ext cx="10692130" cy="3105607"/>
            <a:chOff x="0" y="1698358"/>
            <a:chExt cx="10692130" cy="3105607"/>
          </a:xfrm>
        </p:grpSpPr>
        <p:sp>
          <p:nvSpPr>
            <p:cNvPr id="12" name="object 12"/>
            <p:cNvSpPr/>
            <p:nvPr/>
          </p:nvSpPr>
          <p:spPr>
            <a:xfrm>
              <a:off x="0" y="2004352"/>
              <a:ext cx="10692130" cy="2453640"/>
            </a:xfrm>
            <a:custGeom>
              <a:avLst/>
              <a:gdLst/>
              <a:ahLst/>
              <a:cxnLst/>
              <a:rect l="l" t="t" r="r" b="b"/>
              <a:pathLst>
                <a:path w="10692130" h="2453640">
                  <a:moveTo>
                    <a:pt x="10644012" y="0"/>
                  </a:moveTo>
                  <a:lnTo>
                    <a:pt x="0" y="0"/>
                  </a:lnTo>
                  <a:lnTo>
                    <a:pt x="0" y="2453297"/>
                  </a:lnTo>
                  <a:lnTo>
                    <a:pt x="10644012" y="2453297"/>
                  </a:lnTo>
                  <a:lnTo>
                    <a:pt x="10689962" y="2450205"/>
                  </a:lnTo>
                  <a:lnTo>
                    <a:pt x="10692003" y="2449788"/>
                  </a:lnTo>
                  <a:lnTo>
                    <a:pt x="10692003" y="3508"/>
                  </a:lnTo>
                  <a:lnTo>
                    <a:pt x="10689962" y="3091"/>
                  </a:lnTo>
                  <a:lnTo>
                    <a:pt x="10644012" y="0"/>
                  </a:lnTo>
                  <a:close/>
                </a:path>
              </a:pathLst>
            </a:custGeom>
            <a:solidFill>
              <a:srgbClr val="FEBF48"/>
            </a:solidFill>
          </p:spPr>
          <p:txBody>
            <a:bodyPr wrap="square" lIns="0" tIns="0" rIns="0" bIns="0" rtlCol="0"/>
            <a:lstStyle/>
            <a:p>
              <a:endParaRPr/>
            </a:p>
          </p:txBody>
        </p:sp>
        <p:sp>
          <p:nvSpPr>
            <p:cNvPr id="13" name="object 13"/>
            <p:cNvSpPr/>
            <p:nvPr/>
          </p:nvSpPr>
          <p:spPr>
            <a:xfrm>
              <a:off x="0" y="2004352"/>
              <a:ext cx="10692130" cy="2453640"/>
            </a:xfrm>
            <a:custGeom>
              <a:avLst/>
              <a:gdLst/>
              <a:ahLst/>
              <a:cxnLst/>
              <a:rect l="l" t="t" r="r" b="b"/>
              <a:pathLst>
                <a:path w="10692130" h="2453640">
                  <a:moveTo>
                    <a:pt x="0" y="2453297"/>
                  </a:moveTo>
                  <a:lnTo>
                    <a:pt x="10644012" y="2453297"/>
                  </a:lnTo>
                  <a:lnTo>
                    <a:pt x="10689962" y="2450205"/>
                  </a:lnTo>
                  <a:lnTo>
                    <a:pt x="10692003" y="2449788"/>
                  </a:lnTo>
                </a:path>
                <a:path w="10692130" h="2453640">
                  <a:moveTo>
                    <a:pt x="10692003" y="3508"/>
                  </a:moveTo>
                  <a:lnTo>
                    <a:pt x="10689962" y="3091"/>
                  </a:lnTo>
                  <a:lnTo>
                    <a:pt x="10644012" y="0"/>
                  </a:lnTo>
                  <a:lnTo>
                    <a:pt x="0" y="0"/>
                  </a:lnTo>
                </a:path>
              </a:pathLst>
            </a:custGeom>
            <a:ln w="12700">
              <a:solidFill>
                <a:srgbClr val="FFFFFF"/>
              </a:solidFill>
            </a:ln>
          </p:spPr>
          <p:txBody>
            <a:bodyPr wrap="square" lIns="0" tIns="0" rIns="0" bIns="0" rtlCol="0"/>
            <a:lstStyle/>
            <a:p>
              <a:endParaRPr/>
            </a:p>
          </p:txBody>
        </p:sp>
        <p:sp>
          <p:nvSpPr>
            <p:cNvPr id="15" name="object 15"/>
            <p:cNvSpPr/>
            <p:nvPr/>
          </p:nvSpPr>
          <p:spPr>
            <a:xfrm>
              <a:off x="2658656" y="1698358"/>
              <a:ext cx="3234690" cy="3105150"/>
            </a:xfrm>
            <a:custGeom>
              <a:avLst/>
              <a:gdLst/>
              <a:ahLst/>
              <a:cxnLst/>
              <a:rect l="l" t="t" r="r" b="b"/>
              <a:pathLst>
                <a:path w="3234690" h="3105150">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2781147"/>
                  </a:lnTo>
                  <a:lnTo>
                    <a:pt x="3512" y="2829026"/>
                  </a:lnTo>
                  <a:lnTo>
                    <a:pt x="13717" y="2874724"/>
                  </a:lnTo>
                  <a:lnTo>
                    <a:pt x="30113" y="2917739"/>
                  </a:lnTo>
                  <a:lnTo>
                    <a:pt x="52198" y="2957570"/>
                  </a:lnTo>
                  <a:lnTo>
                    <a:pt x="79471" y="2993717"/>
                  </a:lnTo>
                  <a:lnTo>
                    <a:pt x="111432" y="3025678"/>
                  </a:lnTo>
                  <a:lnTo>
                    <a:pt x="147579" y="3052951"/>
                  </a:lnTo>
                  <a:lnTo>
                    <a:pt x="187410" y="3075036"/>
                  </a:lnTo>
                  <a:lnTo>
                    <a:pt x="230425" y="3091432"/>
                  </a:lnTo>
                  <a:lnTo>
                    <a:pt x="276123" y="3101637"/>
                  </a:lnTo>
                  <a:lnTo>
                    <a:pt x="324002" y="3105150"/>
                  </a:lnTo>
                  <a:lnTo>
                    <a:pt x="2910497" y="3105150"/>
                  </a:lnTo>
                  <a:lnTo>
                    <a:pt x="2958372" y="3101637"/>
                  </a:lnTo>
                  <a:lnTo>
                    <a:pt x="3004068" y="3091432"/>
                  </a:lnTo>
                  <a:lnTo>
                    <a:pt x="3047081" y="3075036"/>
                  </a:lnTo>
                  <a:lnTo>
                    <a:pt x="3086910" y="3052951"/>
                  </a:lnTo>
                  <a:lnTo>
                    <a:pt x="3123056" y="3025678"/>
                  </a:lnTo>
                  <a:lnTo>
                    <a:pt x="3155016" y="2993717"/>
                  </a:lnTo>
                  <a:lnTo>
                    <a:pt x="3182288" y="2957570"/>
                  </a:lnTo>
                  <a:lnTo>
                    <a:pt x="3204373" y="2917739"/>
                  </a:lnTo>
                  <a:lnTo>
                    <a:pt x="3220769" y="2874724"/>
                  </a:lnTo>
                  <a:lnTo>
                    <a:pt x="3230973" y="2829026"/>
                  </a:lnTo>
                  <a:lnTo>
                    <a:pt x="3234486" y="2781147"/>
                  </a:lnTo>
                  <a:lnTo>
                    <a:pt x="3234486" y="324002"/>
                  </a:lnTo>
                  <a:lnTo>
                    <a:pt x="3230973" y="276123"/>
                  </a:lnTo>
                  <a:lnTo>
                    <a:pt x="3220769" y="230425"/>
                  </a:lnTo>
                  <a:lnTo>
                    <a:pt x="3204373" y="187410"/>
                  </a:lnTo>
                  <a:lnTo>
                    <a:pt x="3182288" y="147579"/>
                  </a:lnTo>
                  <a:lnTo>
                    <a:pt x="3155016" y="111432"/>
                  </a:lnTo>
                  <a:lnTo>
                    <a:pt x="3123056" y="79471"/>
                  </a:lnTo>
                  <a:lnTo>
                    <a:pt x="3086910" y="52198"/>
                  </a:lnTo>
                  <a:lnTo>
                    <a:pt x="3047081" y="30113"/>
                  </a:lnTo>
                  <a:lnTo>
                    <a:pt x="3004068" y="13717"/>
                  </a:lnTo>
                  <a:lnTo>
                    <a:pt x="2958372" y="3512"/>
                  </a:lnTo>
                  <a:lnTo>
                    <a:pt x="2910497" y="0"/>
                  </a:lnTo>
                  <a:lnTo>
                    <a:pt x="324002" y="0"/>
                  </a:lnTo>
                  <a:close/>
                </a:path>
              </a:pathLst>
            </a:custGeom>
            <a:ln w="12700">
              <a:solidFill>
                <a:srgbClr val="FFFFFF"/>
              </a:solidFill>
            </a:ln>
          </p:spPr>
          <p:txBody>
            <a:bodyPr wrap="square" lIns="0" tIns="0" rIns="0" bIns="0" rtlCol="0"/>
            <a:lstStyle/>
            <a:p>
              <a:endParaRPr/>
            </a:p>
          </p:txBody>
        </p:sp>
        <p:pic>
          <p:nvPicPr>
            <p:cNvPr id="16" name="object 16"/>
            <p:cNvPicPr/>
            <p:nvPr/>
          </p:nvPicPr>
          <p:blipFill>
            <a:blip r:embed="rId5" cstate="print"/>
            <a:stretch>
              <a:fillRect/>
            </a:stretch>
          </p:blipFill>
          <p:spPr>
            <a:xfrm>
              <a:off x="8211654" y="1698358"/>
              <a:ext cx="2016798" cy="1507667"/>
            </a:xfrm>
            <a:prstGeom prst="rect">
              <a:avLst/>
            </a:prstGeom>
          </p:spPr>
        </p:pic>
        <p:sp>
          <p:nvSpPr>
            <p:cNvPr id="17" name="object 17"/>
            <p:cNvSpPr/>
            <p:nvPr/>
          </p:nvSpPr>
          <p:spPr>
            <a:xfrm>
              <a:off x="8211654" y="1698358"/>
              <a:ext cx="2017395" cy="1508125"/>
            </a:xfrm>
            <a:custGeom>
              <a:avLst/>
              <a:gdLst/>
              <a:ahLst/>
              <a:cxnLst/>
              <a:rect l="l" t="t" r="r" b="b"/>
              <a:pathLst>
                <a:path w="2017395" h="1508125">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1183665"/>
                  </a:lnTo>
                  <a:lnTo>
                    <a:pt x="3512" y="1231544"/>
                  </a:lnTo>
                  <a:lnTo>
                    <a:pt x="13717" y="1277242"/>
                  </a:lnTo>
                  <a:lnTo>
                    <a:pt x="30113" y="1320257"/>
                  </a:lnTo>
                  <a:lnTo>
                    <a:pt x="52198" y="1360088"/>
                  </a:lnTo>
                  <a:lnTo>
                    <a:pt x="79471" y="1396235"/>
                  </a:lnTo>
                  <a:lnTo>
                    <a:pt x="111432" y="1428195"/>
                  </a:lnTo>
                  <a:lnTo>
                    <a:pt x="147579" y="1455469"/>
                  </a:lnTo>
                  <a:lnTo>
                    <a:pt x="187410" y="1477554"/>
                  </a:lnTo>
                  <a:lnTo>
                    <a:pt x="230425" y="1493949"/>
                  </a:lnTo>
                  <a:lnTo>
                    <a:pt x="276123" y="1504154"/>
                  </a:lnTo>
                  <a:lnTo>
                    <a:pt x="324002" y="1507667"/>
                  </a:lnTo>
                  <a:lnTo>
                    <a:pt x="1692795" y="1507667"/>
                  </a:lnTo>
                  <a:lnTo>
                    <a:pt x="1740674" y="1504154"/>
                  </a:lnTo>
                  <a:lnTo>
                    <a:pt x="1786372" y="1493949"/>
                  </a:lnTo>
                  <a:lnTo>
                    <a:pt x="1829387" y="1477554"/>
                  </a:lnTo>
                  <a:lnTo>
                    <a:pt x="1869219" y="1455469"/>
                  </a:lnTo>
                  <a:lnTo>
                    <a:pt x="1905365" y="1428195"/>
                  </a:lnTo>
                  <a:lnTo>
                    <a:pt x="1937326" y="1396235"/>
                  </a:lnTo>
                  <a:lnTo>
                    <a:pt x="1964599" y="1360088"/>
                  </a:lnTo>
                  <a:lnTo>
                    <a:pt x="1986684" y="1320257"/>
                  </a:lnTo>
                  <a:lnTo>
                    <a:pt x="2003080" y="1277242"/>
                  </a:lnTo>
                  <a:lnTo>
                    <a:pt x="2013285" y="1231544"/>
                  </a:lnTo>
                  <a:lnTo>
                    <a:pt x="2016798" y="1183665"/>
                  </a:lnTo>
                  <a:lnTo>
                    <a:pt x="2016798" y="324002"/>
                  </a:lnTo>
                  <a:lnTo>
                    <a:pt x="2013285" y="276123"/>
                  </a:lnTo>
                  <a:lnTo>
                    <a:pt x="2003080" y="230425"/>
                  </a:lnTo>
                  <a:lnTo>
                    <a:pt x="1986684" y="187410"/>
                  </a:lnTo>
                  <a:lnTo>
                    <a:pt x="1964599" y="147579"/>
                  </a:lnTo>
                  <a:lnTo>
                    <a:pt x="1937326" y="111432"/>
                  </a:lnTo>
                  <a:lnTo>
                    <a:pt x="1905365" y="79471"/>
                  </a:lnTo>
                  <a:lnTo>
                    <a:pt x="1869219" y="52198"/>
                  </a:lnTo>
                  <a:lnTo>
                    <a:pt x="1829387" y="30113"/>
                  </a:lnTo>
                  <a:lnTo>
                    <a:pt x="1786372" y="13717"/>
                  </a:lnTo>
                  <a:lnTo>
                    <a:pt x="1740674" y="3512"/>
                  </a:lnTo>
                  <a:lnTo>
                    <a:pt x="1692795" y="0"/>
                  </a:lnTo>
                  <a:lnTo>
                    <a:pt x="324002" y="0"/>
                  </a:lnTo>
                  <a:close/>
                </a:path>
              </a:pathLst>
            </a:custGeom>
            <a:ln w="12700">
              <a:solidFill>
                <a:srgbClr val="FFFFFF"/>
              </a:solidFill>
            </a:ln>
          </p:spPr>
          <p:txBody>
            <a:bodyPr wrap="square" lIns="0" tIns="0" rIns="0" bIns="0" rtlCol="0"/>
            <a:lstStyle/>
            <a:p>
              <a:endParaRPr/>
            </a:p>
          </p:txBody>
        </p:sp>
        <p:pic>
          <p:nvPicPr>
            <p:cNvPr id="18" name="object 18"/>
            <p:cNvPicPr/>
            <p:nvPr/>
          </p:nvPicPr>
          <p:blipFill>
            <a:blip r:embed="rId6" cstate="print"/>
            <a:stretch>
              <a:fillRect/>
            </a:stretch>
          </p:blipFill>
          <p:spPr>
            <a:xfrm>
              <a:off x="6071463" y="1698358"/>
              <a:ext cx="2016798" cy="1507667"/>
            </a:xfrm>
            <a:prstGeom prst="rect">
              <a:avLst/>
            </a:prstGeom>
          </p:spPr>
        </p:pic>
        <p:sp>
          <p:nvSpPr>
            <p:cNvPr id="19" name="object 19"/>
            <p:cNvSpPr/>
            <p:nvPr/>
          </p:nvSpPr>
          <p:spPr>
            <a:xfrm>
              <a:off x="6071463" y="1698358"/>
              <a:ext cx="2017395" cy="1508125"/>
            </a:xfrm>
            <a:custGeom>
              <a:avLst/>
              <a:gdLst/>
              <a:ahLst/>
              <a:cxnLst/>
              <a:rect l="l" t="t" r="r" b="b"/>
              <a:pathLst>
                <a:path w="2017395" h="1508125">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1183665"/>
                  </a:lnTo>
                  <a:lnTo>
                    <a:pt x="3512" y="1231544"/>
                  </a:lnTo>
                  <a:lnTo>
                    <a:pt x="13717" y="1277242"/>
                  </a:lnTo>
                  <a:lnTo>
                    <a:pt x="30113" y="1320257"/>
                  </a:lnTo>
                  <a:lnTo>
                    <a:pt x="52198" y="1360088"/>
                  </a:lnTo>
                  <a:lnTo>
                    <a:pt x="79471" y="1396235"/>
                  </a:lnTo>
                  <a:lnTo>
                    <a:pt x="111432" y="1428195"/>
                  </a:lnTo>
                  <a:lnTo>
                    <a:pt x="147579" y="1455469"/>
                  </a:lnTo>
                  <a:lnTo>
                    <a:pt x="187410" y="1477554"/>
                  </a:lnTo>
                  <a:lnTo>
                    <a:pt x="230425" y="1493949"/>
                  </a:lnTo>
                  <a:lnTo>
                    <a:pt x="276123" y="1504154"/>
                  </a:lnTo>
                  <a:lnTo>
                    <a:pt x="324002" y="1507667"/>
                  </a:lnTo>
                  <a:lnTo>
                    <a:pt x="1692795" y="1507667"/>
                  </a:lnTo>
                  <a:lnTo>
                    <a:pt x="1740674" y="1504154"/>
                  </a:lnTo>
                  <a:lnTo>
                    <a:pt x="1786372" y="1493949"/>
                  </a:lnTo>
                  <a:lnTo>
                    <a:pt x="1829387" y="1477554"/>
                  </a:lnTo>
                  <a:lnTo>
                    <a:pt x="1869219" y="1455469"/>
                  </a:lnTo>
                  <a:lnTo>
                    <a:pt x="1905365" y="1428195"/>
                  </a:lnTo>
                  <a:lnTo>
                    <a:pt x="1937326" y="1396235"/>
                  </a:lnTo>
                  <a:lnTo>
                    <a:pt x="1964599" y="1360088"/>
                  </a:lnTo>
                  <a:lnTo>
                    <a:pt x="1986684" y="1320257"/>
                  </a:lnTo>
                  <a:lnTo>
                    <a:pt x="2003080" y="1277242"/>
                  </a:lnTo>
                  <a:lnTo>
                    <a:pt x="2013285" y="1231544"/>
                  </a:lnTo>
                  <a:lnTo>
                    <a:pt x="2016798" y="1183665"/>
                  </a:lnTo>
                  <a:lnTo>
                    <a:pt x="2016798" y="324002"/>
                  </a:lnTo>
                  <a:lnTo>
                    <a:pt x="2013285" y="276123"/>
                  </a:lnTo>
                  <a:lnTo>
                    <a:pt x="2003080" y="230425"/>
                  </a:lnTo>
                  <a:lnTo>
                    <a:pt x="1986684" y="187410"/>
                  </a:lnTo>
                  <a:lnTo>
                    <a:pt x="1964599" y="147579"/>
                  </a:lnTo>
                  <a:lnTo>
                    <a:pt x="1937326" y="111432"/>
                  </a:lnTo>
                  <a:lnTo>
                    <a:pt x="1905365" y="79471"/>
                  </a:lnTo>
                  <a:lnTo>
                    <a:pt x="1869219" y="52198"/>
                  </a:lnTo>
                  <a:lnTo>
                    <a:pt x="1829387" y="30113"/>
                  </a:lnTo>
                  <a:lnTo>
                    <a:pt x="1786372" y="13717"/>
                  </a:lnTo>
                  <a:lnTo>
                    <a:pt x="1740674" y="3512"/>
                  </a:lnTo>
                  <a:lnTo>
                    <a:pt x="1692795" y="0"/>
                  </a:lnTo>
                  <a:lnTo>
                    <a:pt x="324002" y="0"/>
                  </a:lnTo>
                  <a:close/>
                </a:path>
              </a:pathLst>
            </a:custGeom>
            <a:ln w="12700">
              <a:solidFill>
                <a:srgbClr val="FFFFFF"/>
              </a:solidFill>
            </a:ln>
          </p:spPr>
          <p:txBody>
            <a:bodyPr wrap="square" lIns="0" tIns="0" rIns="0" bIns="0" rtlCol="0"/>
            <a:lstStyle/>
            <a:p>
              <a:endParaRPr/>
            </a:p>
          </p:txBody>
        </p:sp>
        <p:pic>
          <p:nvPicPr>
            <p:cNvPr id="20" name="object 20"/>
            <p:cNvPicPr/>
            <p:nvPr/>
          </p:nvPicPr>
          <p:blipFill>
            <a:blip r:embed="rId7" cstate="print"/>
            <a:stretch>
              <a:fillRect/>
            </a:stretch>
          </p:blipFill>
          <p:spPr>
            <a:xfrm>
              <a:off x="463550" y="3295840"/>
              <a:ext cx="2016798" cy="1507655"/>
            </a:xfrm>
            <a:prstGeom prst="rect">
              <a:avLst/>
            </a:prstGeom>
          </p:spPr>
        </p:pic>
        <p:sp>
          <p:nvSpPr>
            <p:cNvPr id="21" name="object 21"/>
            <p:cNvSpPr/>
            <p:nvPr/>
          </p:nvSpPr>
          <p:spPr>
            <a:xfrm>
              <a:off x="463547" y="3295840"/>
              <a:ext cx="2017395" cy="1508125"/>
            </a:xfrm>
            <a:custGeom>
              <a:avLst/>
              <a:gdLst/>
              <a:ahLst/>
              <a:cxnLst/>
              <a:rect l="l" t="t" r="r" b="b"/>
              <a:pathLst>
                <a:path w="2017395" h="1508125">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1183665"/>
                  </a:lnTo>
                  <a:lnTo>
                    <a:pt x="3512" y="1231544"/>
                  </a:lnTo>
                  <a:lnTo>
                    <a:pt x="13717" y="1277242"/>
                  </a:lnTo>
                  <a:lnTo>
                    <a:pt x="30113" y="1320257"/>
                  </a:lnTo>
                  <a:lnTo>
                    <a:pt x="52198" y="1360088"/>
                  </a:lnTo>
                  <a:lnTo>
                    <a:pt x="79471" y="1396235"/>
                  </a:lnTo>
                  <a:lnTo>
                    <a:pt x="111432" y="1428195"/>
                  </a:lnTo>
                  <a:lnTo>
                    <a:pt x="147579" y="1455469"/>
                  </a:lnTo>
                  <a:lnTo>
                    <a:pt x="187410" y="1477554"/>
                  </a:lnTo>
                  <a:lnTo>
                    <a:pt x="230425" y="1493949"/>
                  </a:lnTo>
                  <a:lnTo>
                    <a:pt x="276123" y="1504154"/>
                  </a:lnTo>
                  <a:lnTo>
                    <a:pt x="324002" y="1507667"/>
                  </a:lnTo>
                  <a:lnTo>
                    <a:pt x="1692795" y="1507667"/>
                  </a:lnTo>
                  <a:lnTo>
                    <a:pt x="1740674" y="1504154"/>
                  </a:lnTo>
                  <a:lnTo>
                    <a:pt x="1786372" y="1493949"/>
                  </a:lnTo>
                  <a:lnTo>
                    <a:pt x="1829387" y="1477554"/>
                  </a:lnTo>
                  <a:lnTo>
                    <a:pt x="1869219" y="1455469"/>
                  </a:lnTo>
                  <a:lnTo>
                    <a:pt x="1905365" y="1428195"/>
                  </a:lnTo>
                  <a:lnTo>
                    <a:pt x="1937326" y="1396235"/>
                  </a:lnTo>
                  <a:lnTo>
                    <a:pt x="1964599" y="1360088"/>
                  </a:lnTo>
                  <a:lnTo>
                    <a:pt x="1986684" y="1320257"/>
                  </a:lnTo>
                  <a:lnTo>
                    <a:pt x="2003080" y="1277242"/>
                  </a:lnTo>
                  <a:lnTo>
                    <a:pt x="2013285" y="1231544"/>
                  </a:lnTo>
                  <a:lnTo>
                    <a:pt x="2016798" y="1183665"/>
                  </a:lnTo>
                  <a:lnTo>
                    <a:pt x="2016798" y="324002"/>
                  </a:lnTo>
                  <a:lnTo>
                    <a:pt x="2013285" y="276123"/>
                  </a:lnTo>
                  <a:lnTo>
                    <a:pt x="2003080" y="230425"/>
                  </a:lnTo>
                  <a:lnTo>
                    <a:pt x="1986684" y="187410"/>
                  </a:lnTo>
                  <a:lnTo>
                    <a:pt x="1964599" y="147579"/>
                  </a:lnTo>
                  <a:lnTo>
                    <a:pt x="1937326" y="111432"/>
                  </a:lnTo>
                  <a:lnTo>
                    <a:pt x="1905365" y="79471"/>
                  </a:lnTo>
                  <a:lnTo>
                    <a:pt x="1869219" y="52198"/>
                  </a:lnTo>
                  <a:lnTo>
                    <a:pt x="1829387" y="30113"/>
                  </a:lnTo>
                  <a:lnTo>
                    <a:pt x="1786372" y="13717"/>
                  </a:lnTo>
                  <a:lnTo>
                    <a:pt x="1740674" y="3512"/>
                  </a:lnTo>
                  <a:lnTo>
                    <a:pt x="1692795" y="0"/>
                  </a:lnTo>
                  <a:lnTo>
                    <a:pt x="324002" y="0"/>
                  </a:lnTo>
                  <a:close/>
                </a:path>
              </a:pathLst>
            </a:custGeom>
            <a:ln w="12700">
              <a:solidFill>
                <a:srgbClr val="FFFFFF"/>
              </a:solidFill>
            </a:ln>
          </p:spPr>
          <p:txBody>
            <a:bodyPr wrap="square" lIns="0" tIns="0" rIns="0" bIns="0" rtlCol="0"/>
            <a:lstStyle/>
            <a:p>
              <a:endParaRPr/>
            </a:p>
          </p:txBody>
        </p:sp>
        <p:pic>
          <p:nvPicPr>
            <p:cNvPr id="22" name="object 22"/>
            <p:cNvPicPr/>
            <p:nvPr/>
          </p:nvPicPr>
          <p:blipFill>
            <a:blip r:embed="rId8" cstate="print"/>
            <a:stretch>
              <a:fillRect/>
            </a:stretch>
          </p:blipFill>
          <p:spPr>
            <a:xfrm>
              <a:off x="490956" y="1736915"/>
              <a:ext cx="1989391" cy="1507667"/>
            </a:xfrm>
            <a:prstGeom prst="rect">
              <a:avLst/>
            </a:prstGeom>
          </p:spPr>
        </p:pic>
        <p:sp>
          <p:nvSpPr>
            <p:cNvPr id="23" name="object 23"/>
            <p:cNvSpPr/>
            <p:nvPr/>
          </p:nvSpPr>
          <p:spPr>
            <a:xfrm>
              <a:off x="463547" y="1736915"/>
              <a:ext cx="2017395" cy="1508125"/>
            </a:xfrm>
            <a:custGeom>
              <a:avLst/>
              <a:gdLst/>
              <a:ahLst/>
              <a:cxnLst/>
              <a:rect l="l" t="t" r="r" b="b"/>
              <a:pathLst>
                <a:path w="2017395" h="1508125">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1183665"/>
                  </a:lnTo>
                  <a:lnTo>
                    <a:pt x="3512" y="1231544"/>
                  </a:lnTo>
                  <a:lnTo>
                    <a:pt x="13717" y="1277242"/>
                  </a:lnTo>
                  <a:lnTo>
                    <a:pt x="30113" y="1320257"/>
                  </a:lnTo>
                  <a:lnTo>
                    <a:pt x="52198" y="1360088"/>
                  </a:lnTo>
                  <a:lnTo>
                    <a:pt x="79471" y="1396235"/>
                  </a:lnTo>
                  <a:lnTo>
                    <a:pt x="111432" y="1428195"/>
                  </a:lnTo>
                  <a:lnTo>
                    <a:pt x="147579" y="1455469"/>
                  </a:lnTo>
                  <a:lnTo>
                    <a:pt x="187410" y="1477554"/>
                  </a:lnTo>
                  <a:lnTo>
                    <a:pt x="230425" y="1493949"/>
                  </a:lnTo>
                  <a:lnTo>
                    <a:pt x="276123" y="1504154"/>
                  </a:lnTo>
                  <a:lnTo>
                    <a:pt x="324002" y="1507667"/>
                  </a:lnTo>
                  <a:lnTo>
                    <a:pt x="1692795" y="1507667"/>
                  </a:lnTo>
                  <a:lnTo>
                    <a:pt x="1740674" y="1504154"/>
                  </a:lnTo>
                  <a:lnTo>
                    <a:pt x="1786372" y="1493949"/>
                  </a:lnTo>
                  <a:lnTo>
                    <a:pt x="1829387" y="1477554"/>
                  </a:lnTo>
                  <a:lnTo>
                    <a:pt x="1869219" y="1455469"/>
                  </a:lnTo>
                  <a:lnTo>
                    <a:pt x="1905365" y="1428195"/>
                  </a:lnTo>
                  <a:lnTo>
                    <a:pt x="1937326" y="1396235"/>
                  </a:lnTo>
                  <a:lnTo>
                    <a:pt x="1964599" y="1360088"/>
                  </a:lnTo>
                  <a:lnTo>
                    <a:pt x="1986684" y="1320257"/>
                  </a:lnTo>
                  <a:lnTo>
                    <a:pt x="2003080" y="1277242"/>
                  </a:lnTo>
                  <a:lnTo>
                    <a:pt x="2013285" y="1231544"/>
                  </a:lnTo>
                  <a:lnTo>
                    <a:pt x="2016798" y="1183665"/>
                  </a:lnTo>
                  <a:lnTo>
                    <a:pt x="2016798" y="324002"/>
                  </a:lnTo>
                  <a:lnTo>
                    <a:pt x="2013285" y="276123"/>
                  </a:lnTo>
                  <a:lnTo>
                    <a:pt x="2003080" y="230425"/>
                  </a:lnTo>
                  <a:lnTo>
                    <a:pt x="1986684" y="187410"/>
                  </a:lnTo>
                  <a:lnTo>
                    <a:pt x="1964599" y="147579"/>
                  </a:lnTo>
                  <a:lnTo>
                    <a:pt x="1937326" y="111432"/>
                  </a:lnTo>
                  <a:lnTo>
                    <a:pt x="1905365" y="79471"/>
                  </a:lnTo>
                  <a:lnTo>
                    <a:pt x="1869219" y="52198"/>
                  </a:lnTo>
                  <a:lnTo>
                    <a:pt x="1829387" y="30113"/>
                  </a:lnTo>
                  <a:lnTo>
                    <a:pt x="1786372" y="13717"/>
                  </a:lnTo>
                  <a:lnTo>
                    <a:pt x="1740674" y="3512"/>
                  </a:lnTo>
                  <a:lnTo>
                    <a:pt x="1692795" y="0"/>
                  </a:lnTo>
                  <a:lnTo>
                    <a:pt x="324002" y="0"/>
                  </a:lnTo>
                  <a:close/>
                </a:path>
              </a:pathLst>
            </a:custGeom>
            <a:ln w="12700">
              <a:solidFill>
                <a:srgbClr val="FFFFFF"/>
              </a:solidFill>
            </a:ln>
          </p:spPr>
          <p:txBody>
            <a:bodyPr wrap="square" lIns="0" tIns="0" rIns="0" bIns="0" rtlCol="0"/>
            <a:lstStyle/>
            <a:p>
              <a:endParaRPr/>
            </a:p>
          </p:txBody>
        </p:sp>
        <p:pic>
          <p:nvPicPr>
            <p:cNvPr id="24" name="object 24"/>
            <p:cNvPicPr/>
            <p:nvPr/>
          </p:nvPicPr>
          <p:blipFill>
            <a:blip r:embed="rId9" cstate="print"/>
            <a:stretch>
              <a:fillRect/>
            </a:stretch>
          </p:blipFill>
          <p:spPr>
            <a:xfrm>
              <a:off x="8211654" y="3295840"/>
              <a:ext cx="2016798" cy="1507655"/>
            </a:xfrm>
            <a:prstGeom prst="rect">
              <a:avLst/>
            </a:prstGeom>
          </p:spPr>
        </p:pic>
        <p:sp>
          <p:nvSpPr>
            <p:cNvPr id="25" name="object 25"/>
            <p:cNvSpPr/>
            <p:nvPr/>
          </p:nvSpPr>
          <p:spPr>
            <a:xfrm>
              <a:off x="8211654" y="3295840"/>
              <a:ext cx="2017395" cy="1508125"/>
            </a:xfrm>
            <a:custGeom>
              <a:avLst/>
              <a:gdLst/>
              <a:ahLst/>
              <a:cxnLst/>
              <a:rect l="l" t="t" r="r" b="b"/>
              <a:pathLst>
                <a:path w="2017395" h="1508125">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1183665"/>
                  </a:lnTo>
                  <a:lnTo>
                    <a:pt x="3512" y="1231544"/>
                  </a:lnTo>
                  <a:lnTo>
                    <a:pt x="13717" y="1277242"/>
                  </a:lnTo>
                  <a:lnTo>
                    <a:pt x="30113" y="1320257"/>
                  </a:lnTo>
                  <a:lnTo>
                    <a:pt x="52198" y="1360088"/>
                  </a:lnTo>
                  <a:lnTo>
                    <a:pt x="79471" y="1396235"/>
                  </a:lnTo>
                  <a:lnTo>
                    <a:pt x="111432" y="1428195"/>
                  </a:lnTo>
                  <a:lnTo>
                    <a:pt x="147579" y="1455469"/>
                  </a:lnTo>
                  <a:lnTo>
                    <a:pt x="187410" y="1477554"/>
                  </a:lnTo>
                  <a:lnTo>
                    <a:pt x="230425" y="1493949"/>
                  </a:lnTo>
                  <a:lnTo>
                    <a:pt x="276123" y="1504154"/>
                  </a:lnTo>
                  <a:lnTo>
                    <a:pt x="324002" y="1507667"/>
                  </a:lnTo>
                  <a:lnTo>
                    <a:pt x="1692795" y="1507667"/>
                  </a:lnTo>
                  <a:lnTo>
                    <a:pt x="1740674" y="1504154"/>
                  </a:lnTo>
                  <a:lnTo>
                    <a:pt x="1786372" y="1493949"/>
                  </a:lnTo>
                  <a:lnTo>
                    <a:pt x="1829387" y="1477554"/>
                  </a:lnTo>
                  <a:lnTo>
                    <a:pt x="1869219" y="1455469"/>
                  </a:lnTo>
                  <a:lnTo>
                    <a:pt x="1905365" y="1428195"/>
                  </a:lnTo>
                  <a:lnTo>
                    <a:pt x="1937326" y="1396235"/>
                  </a:lnTo>
                  <a:lnTo>
                    <a:pt x="1964599" y="1360088"/>
                  </a:lnTo>
                  <a:lnTo>
                    <a:pt x="1986684" y="1320257"/>
                  </a:lnTo>
                  <a:lnTo>
                    <a:pt x="2003080" y="1277242"/>
                  </a:lnTo>
                  <a:lnTo>
                    <a:pt x="2013285" y="1231544"/>
                  </a:lnTo>
                  <a:lnTo>
                    <a:pt x="2016798" y="1183665"/>
                  </a:lnTo>
                  <a:lnTo>
                    <a:pt x="2016798" y="324002"/>
                  </a:lnTo>
                  <a:lnTo>
                    <a:pt x="2013285" y="276123"/>
                  </a:lnTo>
                  <a:lnTo>
                    <a:pt x="2003080" y="230425"/>
                  </a:lnTo>
                  <a:lnTo>
                    <a:pt x="1986684" y="187410"/>
                  </a:lnTo>
                  <a:lnTo>
                    <a:pt x="1964599" y="147579"/>
                  </a:lnTo>
                  <a:lnTo>
                    <a:pt x="1937326" y="111432"/>
                  </a:lnTo>
                  <a:lnTo>
                    <a:pt x="1905365" y="79471"/>
                  </a:lnTo>
                  <a:lnTo>
                    <a:pt x="1869219" y="52198"/>
                  </a:lnTo>
                  <a:lnTo>
                    <a:pt x="1829387" y="30113"/>
                  </a:lnTo>
                  <a:lnTo>
                    <a:pt x="1786372" y="13717"/>
                  </a:lnTo>
                  <a:lnTo>
                    <a:pt x="1740674" y="3512"/>
                  </a:lnTo>
                  <a:lnTo>
                    <a:pt x="1692795" y="0"/>
                  </a:lnTo>
                  <a:lnTo>
                    <a:pt x="324002" y="0"/>
                  </a:lnTo>
                  <a:close/>
                </a:path>
              </a:pathLst>
            </a:custGeom>
            <a:ln w="12700">
              <a:solidFill>
                <a:srgbClr val="FFFFFF"/>
              </a:solidFill>
            </a:ln>
          </p:spPr>
          <p:txBody>
            <a:bodyPr wrap="square" lIns="0" tIns="0" rIns="0" bIns="0" rtlCol="0"/>
            <a:lstStyle/>
            <a:p>
              <a:endParaRPr/>
            </a:p>
          </p:txBody>
        </p:sp>
        <p:pic>
          <p:nvPicPr>
            <p:cNvPr id="26" name="object 26"/>
            <p:cNvPicPr/>
            <p:nvPr/>
          </p:nvPicPr>
          <p:blipFill>
            <a:blip r:embed="rId10" cstate="print"/>
            <a:stretch>
              <a:fillRect/>
            </a:stretch>
          </p:blipFill>
          <p:spPr>
            <a:xfrm>
              <a:off x="6071463" y="3295840"/>
              <a:ext cx="2016798" cy="1507655"/>
            </a:xfrm>
            <a:prstGeom prst="rect">
              <a:avLst/>
            </a:prstGeom>
          </p:spPr>
        </p:pic>
        <p:sp>
          <p:nvSpPr>
            <p:cNvPr id="27" name="object 27"/>
            <p:cNvSpPr/>
            <p:nvPr/>
          </p:nvSpPr>
          <p:spPr>
            <a:xfrm>
              <a:off x="6071463" y="3295840"/>
              <a:ext cx="2017395" cy="1508125"/>
            </a:xfrm>
            <a:custGeom>
              <a:avLst/>
              <a:gdLst/>
              <a:ahLst/>
              <a:cxnLst/>
              <a:rect l="l" t="t" r="r" b="b"/>
              <a:pathLst>
                <a:path w="2017395" h="1508125">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0" y="1183665"/>
                  </a:lnTo>
                  <a:lnTo>
                    <a:pt x="3512" y="1231544"/>
                  </a:lnTo>
                  <a:lnTo>
                    <a:pt x="13717" y="1277242"/>
                  </a:lnTo>
                  <a:lnTo>
                    <a:pt x="30113" y="1320257"/>
                  </a:lnTo>
                  <a:lnTo>
                    <a:pt x="52198" y="1360088"/>
                  </a:lnTo>
                  <a:lnTo>
                    <a:pt x="79471" y="1396235"/>
                  </a:lnTo>
                  <a:lnTo>
                    <a:pt x="111432" y="1428195"/>
                  </a:lnTo>
                  <a:lnTo>
                    <a:pt x="147579" y="1455469"/>
                  </a:lnTo>
                  <a:lnTo>
                    <a:pt x="187410" y="1477554"/>
                  </a:lnTo>
                  <a:lnTo>
                    <a:pt x="230425" y="1493949"/>
                  </a:lnTo>
                  <a:lnTo>
                    <a:pt x="276123" y="1504154"/>
                  </a:lnTo>
                  <a:lnTo>
                    <a:pt x="324002" y="1507667"/>
                  </a:lnTo>
                  <a:lnTo>
                    <a:pt x="1692795" y="1507667"/>
                  </a:lnTo>
                  <a:lnTo>
                    <a:pt x="1740674" y="1504154"/>
                  </a:lnTo>
                  <a:lnTo>
                    <a:pt x="1786372" y="1493949"/>
                  </a:lnTo>
                  <a:lnTo>
                    <a:pt x="1829387" y="1477554"/>
                  </a:lnTo>
                  <a:lnTo>
                    <a:pt x="1869219" y="1455469"/>
                  </a:lnTo>
                  <a:lnTo>
                    <a:pt x="1905365" y="1428195"/>
                  </a:lnTo>
                  <a:lnTo>
                    <a:pt x="1937326" y="1396235"/>
                  </a:lnTo>
                  <a:lnTo>
                    <a:pt x="1964599" y="1360088"/>
                  </a:lnTo>
                  <a:lnTo>
                    <a:pt x="1986684" y="1320257"/>
                  </a:lnTo>
                  <a:lnTo>
                    <a:pt x="2003080" y="1277242"/>
                  </a:lnTo>
                  <a:lnTo>
                    <a:pt x="2013285" y="1231544"/>
                  </a:lnTo>
                  <a:lnTo>
                    <a:pt x="2016798" y="1183665"/>
                  </a:lnTo>
                  <a:lnTo>
                    <a:pt x="2016798" y="324002"/>
                  </a:lnTo>
                  <a:lnTo>
                    <a:pt x="2013285" y="276123"/>
                  </a:lnTo>
                  <a:lnTo>
                    <a:pt x="2003080" y="230425"/>
                  </a:lnTo>
                  <a:lnTo>
                    <a:pt x="1986684" y="187410"/>
                  </a:lnTo>
                  <a:lnTo>
                    <a:pt x="1964599" y="147579"/>
                  </a:lnTo>
                  <a:lnTo>
                    <a:pt x="1937326" y="111432"/>
                  </a:lnTo>
                  <a:lnTo>
                    <a:pt x="1905365" y="79471"/>
                  </a:lnTo>
                  <a:lnTo>
                    <a:pt x="1869219" y="52198"/>
                  </a:lnTo>
                  <a:lnTo>
                    <a:pt x="1829387" y="30113"/>
                  </a:lnTo>
                  <a:lnTo>
                    <a:pt x="1786372" y="13717"/>
                  </a:lnTo>
                  <a:lnTo>
                    <a:pt x="1740674" y="3512"/>
                  </a:lnTo>
                  <a:lnTo>
                    <a:pt x="1692795" y="0"/>
                  </a:lnTo>
                  <a:lnTo>
                    <a:pt x="324002" y="0"/>
                  </a:lnTo>
                  <a:close/>
                </a:path>
              </a:pathLst>
            </a:custGeom>
            <a:ln w="12700">
              <a:solidFill>
                <a:srgbClr val="FFFFFF"/>
              </a:solidFill>
            </a:ln>
          </p:spPr>
          <p:txBody>
            <a:bodyPr wrap="square" lIns="0" tIns="0" rIns="0" bIns="0" rtlCol="0"/>
            <a:lstStyle/>
            <a:p>
              <a:endParaRPr/>
            </a:p>
          </p:txBody>
        </p:sp>
      </p:grpSp>
      <p:sp>
        <p:nvSpPr>
          <p:cNvPr id="28" name="object 28"/>
          <p:cNvSpPr txBox="1">
            <a:spLocks noGrp="1"/>
          </p:cNvSpPr>
          <p:nvPr>
            <p:ph type="title"/>
          </p:nvPr>
        </p:nvSpPr>
        <p:spPr>
          <a:xfrm>
            <a:off x="2047773" y="262801"/>
            <a:ext cx="6758305" cy="734060"/>
          </a:xfrm>
          <a:prstGeom prst="rect">
            <a:avLst/>
          </a:prstGeom>
        </p:spPr>
        <p:txBody>
          <a:bodyPr vert="horz" wrap="square" lIns="0" tIns="43180" rIns="0" bIns="0" rtlCol="0">
            <a:spAutoFit/>
          </a:bodyPr>
          <a:lstStyle/>
          <a:p>
            <a:pPr marL="12700" marR="5080">
              <a:lnSpc>
                <a:spcPts val="2700"/>
              </a:lnSpc>
              <a:spcBef>
                <a:spcPts val="340"/>
              </a:spcBef>
            </a:pPr>
            <a:r>
              <a:rPr sz="2400" u="none" spc="-305" dirty="0"/>
              <a:t>WE</a:t>
            </a:r>
            <a:r>
              <a:rPr sz="2400" u="none" spc="-75" dirty="0"/>
              <a:t> </a:t>
            </a:r>
            <a:r>
              <a:rPr sz="2400" u="none" spc="-370" dirty="0"/>
              <a:t>DO</a:t>
            </a:r>
            <a:r>
              <a:rPr sz="2400" u="none" spc="-75" dirty="0"/>
              <a:t> </a:t>
            </a:r>
            <a:r>
              <a:rPr sz="2400" u="none" spc="-395" dirty="0"/>
              <a:t>NOT</a:t>
            </a:r>
            <a:r>
              <a:rPr sz="2400" u="none" spc="-145" dirty="0"/>
              <a:t> </a:t>
            </a:r>
            <a:r>
              <a:rPr sz="2400" u="none" spc="-345" dirty="0"/>
              <a:t>ONLY</a:t>
            </a:r>
            <a:r>
              <a:rPr sz="2400" u="none" spc="-170" dirty="0"/>
              <a:t> </a:t>
            </a:r>
            <a:r>
              <a:rPr sz="2400" u="none" spc="-270" dirty="0"/>
              <a:t>CARE</a:t>
            </a:r>
            <a:r>
              <a:rPr sz="2400" u="none" spc="-150" dirty="0"/>
              <a:t> </a:t>
            </a:r>
            <a:r>
              <a:rPr sz="2400" u="none" spc="-300" dirty="0"/>
              <a:t>ABOUT</a:t>
            </a:r>
            <a:r>
              <a:rPr sz="2400" u="none" spc="-145" dirty="0"/>
              <a:t> </a:t>
            </a:r>
            <a:r>
              <a:rPr sz="2400" u="none" spc="-80" dirty="0"/>
              <a:t>SELF-</a:t>
            </a:r>
            <a:r>
              <a:rPr sz="2400" u="none" spc="-335" dirty="0"/>
              <a:t>GOVERNMENT </a:t>
            </a:r>
            <a:r>
              <a:rPr sz="2400" u="none" spc="-305" dirty="0"/>
              <a:t>WE</a:t>
            </a:r>
            <a:r>
              <a:rPr sz="2400" u="none" spc="-155" dirty="0"/>
              <a:t> </a:t>
            </a:r>
            <a:r>
              <a:rPr sz="2400" u="none" spc="-250" dirty="0"/>
              <a:t>ALSO</a:t>
            </a:r>
            <a:r>
              <a:rPr sz="2400" u="none" spc="-135" dirty="0"/>
              <a:t> </a:t>
            </a:r>
            <a:r>
              <a:rPr sz="2400" u="none" spc="-275" dirty="0"/>
              <a:t>JOINTLY</a:t>
            </a:r>
            <a:r>
              <a:rPr sz="2400" u="none" spc="-170" dirty="0"/>
              <a:t> </a:t>
            </a:r>
            <a:r>
              <a:rPr sz="2400" u="none" spc="-254" dirty="0"/>
              <a:t>DEFEND</a:t>
            </a:r>
            <a:r>
              <a:rPr sz="2400" u="none" spc="-75" dirty="0"/>
              <a:t> </a:t>
            </a:r>
            <a:r>
              <a:rPr sz="2400" u="none" spc="-290" dirty="0"/>
              <a:t>UKRAINE</a:t>
            </a:r>
            <a:r>
              <a:rPr sz="2400" u="none" spc="-155" dirty="0"/>
              <a:t> </a:t>
            </a:r>
            <a:endParaRPr sz="2400" dirty="0"/>
          </a:p>
        </p:txBody>
      </p:sp>
      <p:sp>
        <p:nvSpPr>
          <p:cNvPr id="29" name="object 29"/>
          <p:cNvSpPr txBox="1"/>
          <p:nvPr/>
        </p:nvSpPr>
        <p:spPr>
          <a:xfrm>
            <a:off x="1991321" y="5284978"/>
            <a:ext cx="8247380" cy="1397000"/>
          </a:xfrm>
          <a:prstGeom prst="rect">
            <a:avLst/>
          </a:prstGeom>
        </p:spPr>
        <p:txBody>
          <a:bodyPr vert="horz" wrap="square" lIns="0" tIns="12700" rIns="0" bIns="0" rtlCol="0">
            <a:spAutoFit/>
          </a:bodyPr>
          <a:lstStyle/>
          <a:p>
            <a:pPr marL="12700" marR="5080">
              <a:lnSpc>
                <a:spcPct val="111100"/>
              </a:lnSpc>
              <a:spcBef>
                <a:spcPts val="100"/>
              </a:spcBef>
            </a:pPr>
            <a:r>
              <a:rPr sz="2700" spc="-265" dirty="0">
                <a:solidFill>
                  <a:srgbClr val="231F20"/>
                </a:solidFill>
                <a:latin typeface="Trebuchet MS"/>
                <a:cs typeface="Trebuchet MS"/>
              </a:rPr>
              <a:t>DURING</a:t>
            </a:r>
            <a:r>
              <a:rPr sz="2700" spc="-175" dirty="0">
                <a:solidFill>
                  <a:srgbClr val="231F20"/>
                </a:solidFill>
                <a:latin typeface="Trebuchet MS"/>
                <a:cs typeface="Trebuchet MS"/>
              </a:rPr>
              <a:t> </a:t>
            </a:r>
            <a:r>
              <a:rPr sz="2700" spc="-345" dirty="0">
                <a:solidFill>
                  <a:srgbClr val="231F20"/>
                </a:solidFill>
                <a:latin typeface="Trebuchet MS"/>
                <a:cs typeface="Trebuchet MS"/>
              </a:rPr>
              <a:t>THE</a:t>
            </a:r>
            <a:r>
              <a:rPr sz="2700" spc="-175" dirty="0">
                <a:solidFill>
                  <a:srgbClr val="231F20"/>
                </a:solidFill>
                <a:latin typeface="Trebuchet MS"/>
                <a:cs typeface="Trebuchet MS"/>
              </a:rPr>
              <a:t> </a:t>
            </a:r>
            <a:r>
              <a:rPr sz="2700" spc="-350" dirty="0">
                <a:solidFill>
                  <a:srgbClr val="231F20"/>
                </a:solidFill>
                <a:latin typeface="Trebuchet MS"/>
                <a:cs typeface="Trebuchet MS"/>
              </a:rPr>
              <a:t>WAR,</a:t>
            </a:r>
            <a:r>
              <a:rPr sz="2700" spc="-110" dirty="0">
                <a:solidFill>
                  <a:srgbClr val="231F20"/>
                </a:solidFill>
                <a:latin typeface="Trebuchet MS"/>
                <a:cs typeface="Trebuchet MS"/>
              </a:rPr>
              <a:t> </a:t>
            </a:r>
            <a:r>
              <a:rPr sz="2700" spc="-395" dirty="0">
                <a:solidFill>
                  <a:srgbClr val="CC072D"/>
                </a:solidFill>
                <a:latin typeface="Verdana"/>
                <a:cs typeface="Verdana"/>
              </a:rPr>
              <a:t>OUR</a:t>
            </a:r>
            <a:r>
              <a:rPr sz="2700" spc="-229" dirty="0">
                <a:solidFill>
                  <a:srgbClr val="CC072D"/>
                </a:solidFill>
                <a:latin typeface="Verdana"/>
                <a:cs typeface="Verdana"/>
              </a:rPr>
              <a:t> </a:t>
            </a:r>
            <a:r>
              <a:rPr sz="2700" spc="-375" dirty="0">
                <a:solidFill>
                  <a:srgbClr val="CC072D"/>
                </a:solidFill>
                <a:latin typeface="Verdana"/>
                <a:cs typeface="Verdana"/>
              </a:rPr>
              <a:t>MEDICAL</a:t>
            </a:r>
            <a:r>
              <a:rPr sz="2700" spc="-305" dirty="0">
                <a:solidFill>
                  <a:srgbClr val="CC072D"/>
                </a:solidFill>
                <a:latin typeface="Verdana"/>
                <a:cs typeface="Verdana"/>
              </a:rPr>
              <a:t> </a:t>
            </a:r>
            <a:r>
              <a:rPr sz="2700" spc="-390" dirty="0">
                <a:solidFill>
                  <a:srgbClr val="CC072D"/>
                </a:solidFill>
                <a:latin typeface="Verdana"/>
                <a:cs typeface="Verdana"/>
              </a:rPr>
              <a:t>SCIENTISTS</a:t>
            </a:r>
            <a:r>
              <a:rPr sz="2700" spc="-310" dirty="0">
                <a:solidFill>
                  <a:srgbClr val="CC072D"/>
                </a:solidFill>
                <a:latin typeface="Verdana"/>
                <a:cs typeface="Verdana"/>
              </a:rPr>
              <a:t> </a:t>
            </a:r>
            <a:r>
              <a:rPr sz="2700" spc="-455" dirty="0">
                <a:solidFill>
                  <a:srgbClr val="CC072D"/>
                </a:solidFill>
                <a:latin typeface="Verdana"/>
                <a:cs typeface="Verdana"/>
              </a:rPr>
              <a:t>AND</a:t>
            </a:r>
            <a:r>
              <a:rPr sz="2700" spc="-229" dirty="0">
                <a:solidFill>
                  <a:srgbClr val="CC072D"/>
                </a:solidFill>
                <a:latin typeface="Verdana"/>
                <a:cs typeface="Verdana"/>
              </a:rPr>
              <a:t> </a:t>
            </a:r>
            <a:r>
              <a:rPr sz="2700" spc="-405" dirty="0">
                <a:solidFill>
                  <a:srgbClr val="CC072D"/>
                </a:solidFill>
                <a:latin typeface="Verdana"/>
                <a:cs typeface="Verdana"/>
              </a:rPr>
              <a:t>DOCTORS </a:t>
            </a:r>
            <a:r>
              <a:rPr sz="2700" spc="-190" dirty="0">
                <a:solidFill>
                  <a:srgbClr val="231F20"/>
                </a:solidFill>
                <a:latin typeface="Trebuchet MS"/>
                <a:cs typeface="Trebuchet MS"/>
              </a:rPr>
              <a:t>SAVED</a:t>
            </a:r>
            <a:r>
              <a:rPr sz="2700" spc="-165" dirty="0">
                <a:solidFill>
                  <a:srgbClr val="231F20"/>
                </a:solidFill>
                <a:latin typeface="Trebuchet MS"/>
                <a:cs typeface="Trebuchet MS"/>
              </a:rPr>
              <a:t> </a:t>
            </a:r>
            <a:r>
              <a:rPr sz="2700" spc="-345" dirty="0">
                <a:solidFill>
                  <a:srgbClr val="231F20"/>
                </a:solidFill>
                <a:latin typeface="Trebuchet MS"/>
                <a:cs typeface="Trebuchet MS"/>
              </a:rPr>
              <a:t>THE</a:t>
            </a:r>
            <a:r>
              <a:rPr sz="2700" spc="-85" dirty="0">
                <a:solidFill>
                  <a:srgbClr val="231F20"/>
                </a:solidFill>
                <a:latin typeface="Trebuchet MS"/>
                <a:cs typeface="Trebuchet MS"/>
              </a:rPr>
              <a:t> </a:t>
            </a:r>
            <a:r>
              <a:rPr sz="2700" spc="-150" dirty="0">
                <a:solidFill>
                  <a:srgbClr val="231F20"/>
                </a:solidFill>
                <a:latin typeface="Trebuchet MS"/>
                <a:cs typeface="Trebuchet MS"/>
              </a:rPr>
              <a:t>LIVES</a:t>
            </a:r>
            <a:r>
              <a:rPr sz="2700" spc="-80" dirty="0">
                <a:solidFill>
                  <a:srgbClr val="231F20"/>
                </a:solidFill>
                <a:latin typeface="Trebuchet MS"/>
                <a:cs typeface="Trebuchet MS"/>
              </a:rPr>
              <a:t> </a:t>
            </a:r>
            <a:r>
              <a:rPr sz="2700" spc="-215" dirty="0">
                <a:solidFill>
                  <a:srgbClr val="231F20"/>
                </a:solidFill>
                <a:latin typeface="Trebuchet MS"/>
                <a:cs typeface="Trebuchet MS"/>
              </a:rPr>
              <a:t>OF</a:t>
            </a:r>
            <a:r>
              <a:rPr sz="2700" spc="-135" dirty="0">
                <a:solidFill>
                  <a:srgbClr val="231F20"/>
                </a:solidFill>
                <a:latin typeface="Trebuchet MS"/>
                <a:cs typeface="Trebuchet MS"/>
              </a:rPr>
              <a:t> </a:t>
            </a:r>
            <a:r>
              <a:rPr sz="2700" spc="-195" dirty="0">
                <a:solidFill>
                  <a:srgbClr val="231F20"/>
                </a:solidFill>
                <a:latin typeface="Trebuchet MS"/>
                <a:cs typeface="Trebuchet MS"/>
              </a:rPr>
              <a:t>SERVICEMEN</a:t>
            </a:r>
            <a:r>
              <a:rPr sz="2700" spc="-170" dirty="0">
                <a:solidFill>
                  <a:srgbClr val="231F20"/>
                </a:solidFill>
                <a:latin typeface="Trebuchet MS"/>
                <a:cs typeface="Trebuchet MS"/>
              </a:rPr>
              <a:t> </a:t>
            </a:r>
            <a:r>
              <a:rPr sz="2700" spc="-275" dirty="0">
                <a:solidFill>
                  <a:srgbClr val="231F20"/>
                </a:solidFill>
                <a:latin typeface="Trebuchet MS"/>
                <a:cs typeface="Trebuchet MS"/>
              </a:rPr>
              <a:t>AND</a:t>
            </a:r>
            <a:r>
              <a:rPr sz="2700" spc="-80" dirty="0">
                <a:solidFill>
                  <a:srgbClr val="231F20"/>
                </a:solidFill>
                <a:latin typeface="Trebuchet MS"/>
                <a:cs typeface="Trebuchet MS"/>
              </a:rPr>
              <a:t> </a:t>
            </a:r>
            <a:r>
              <a:rPr sz="2700" spc="-225" dirty="0">
                <a:solidFill>
                  <a:srgbClr val="231F20"/>
                </a:solidFill>
                <a:latin typeface="Trebuchet MS"/>
                <a:cs typeface="Trebuchet MS"/>
              </a:rPr>
              <a:t>CIVILIANS,</a:t>
            </a:r>
            <a:r>
              <a:rPr sz="2700" spc="-105" dirty="0">
                <a:solidFill>
                  <a:srgbClr val="231F20"/>
                </a:solidFill>
                <a:latin typeface="Trebuchet MS"/>
                <a:cs typeface="Trebuchet MS"/>
              </a:rPr>
              <a:t> </a:t>
            </a:r>
            <a:r>
              <a:rPr sz="2700" spc="-285" dirty="0">
                <a:solidFill>
                  <a:srgbClr val="231F20"/>
                </a:solidFill>
                <a:latin typeface="Trebuchet MS"/>
                <a:cs typeface="Trebuchet MS"/>
              </a:rPr>
              <a:t>OPERATING </a:t>
            </a:r>
            <a:r>
              <a:rPr sz="2700" spc="-305" dirty="0">
                <a:solidFill>
                  <a:srgbClr val="231F20"/>
                </a:solidFill>
                <a:latin typeface="Trebuchet MS"/>
                <a:cs typeface="Trebuchet MS"/>
              </a:rPr>
              <a:t>ON</a:t>
            </a:r>
            <a:r>
              <a:rPr sz="2700" spc="-175" dirty="0">
                <a:solidFill>
                  <a:srgbClr val="231F20"/>
                </a:solidFill>
                <a:latin typeface="Trebuchet MS"/>
                <a:cs typeface="Trebuchet MS"/>
              </a:rPr>
              <a:t> </a:t>
            </a:r>
            <a:r>
              <a:rPr sz="2700" spc="-275" dirty="0">
                <a:solidFill>
                  <a:srgbClr val="231F20"/>
                </a:solidFill>
                <a:latin typeface="Trebuchet MS"/>
                <a:cs typeface="Trebuchet MS"/>
              </a:rPr>
              <a:t>AND</a:t>
            </a:r>
            <a:r>
              <a:rPr sz="2700" spc="-165" dirty="0">
                <a:solidFill>
                  <a:srgbClr val="231F20"/>
                </a:solidFill>
                <a:latin typeface="Trebuchet MS"/>
                <a:cs typeface="Trebuchet MS"/>
              </a:rPr>
              <a:t> </a:t>
            </a:r>
            <a:r>
              <a:rPr sz="2700" spc="-320" dirty="0">
                <a:solidFill>
                  <a:srgbClr val="231F20"/>
                </a:solidFill>
                <a:latin typeface="Trebuchet MS"/>
                <a:cs typeface="Trebuchet MS"/>
              </a:rPr>
              <a:t>TREATING</a:t>
            </a:r>
            <a:r>
              <a:rPr sz="2700" spc="-165" dirty="0">
                <a:solidFill>
                  <a:srgbClr val="231F20"/>
                </a:solidFill>
                <a:latin typeface="Trebuchet MS"/>
                <a:cs typeface="Trebuchet MS"/>
              </a:rPr>
              <a:t> </a:t>
            </a:r>
            <a:r>
              <a:rPr sz="2700" spc="-345" dirty="0">
                <a:solidFill>
                  <a:srgbClr val="231F20"/>
                </a:solidFill>
                <a:latin typeface="Trebuchet MS"/>
                <a:cs typeface="Trebuchet MS"/>
              </a:rPr>
              <a:t>THE</a:t>
            </a:r>
            <a:r>
              <a:rPr sz="2700" spc="-165" dirty="0">
                <a:solidFill>
                  <a:srgbClr val="231F20"/>
                </a:solidFill>
                <a:latin typeface="Trebuchet MS"/>
                <a:cs typeface="Trebuchet MS"/>
              </a:rPr>
              <a:t> </a:t>
            </a:r>
            <a:r>
              <a:rPr sz="2700" spc="-240" dirty="0">
                <a:solidFill>
                  <a:srgbClr val="231F20"/>
                </a:solidFill>
                <a:latin typeface="Trebuchet MS"/>
                <a:cs typeface="Trebuchet MS"/>
              </a:rPr>
              <a:t>WOUNDED</a:t>
            </a:r>
            <a:r>
              <a:rPr sz="2700" spc="-170" dirty="0">
                <a:solidFill>
                  <a:srgbClr val="231F20"/>
                </a:solidFill>
                <a:latin typeface="Trebuchet MS"/>
                <a:cs typeface="Trebuchet MS"/>
              </a:rPr>
              <a:t> </a:t>
            </a:r>
            <a:r>
              <a:rPr sz="2700" spc="-275" dirty="0">
                <a:solidFill>
                  <a:srgbClr val="231F20"/>
                </a:solidFill>
                <a:latin typeface="Trebuchet MS"/>
                <a:cs typeface="Trebuchet MS"/>
              </a:rPr>
              <a:t>AND</a:t>
            </a:r>
            <a:r>
              <a:rPr sz="2700" spc="-80" dirty="0">
                <a:solidFill>
                  <a:srgbClr val="231F20"/>
                </a:solidFill>
                <a:latin typeface="Trebuchet MS"/>
                <a:cs typeface="Trebuchet MS"/>
              </a:rPr>
              <a:t> </a:t>
            </a:r>
            <a:r>
              <a:rPr sz="2700" spc="-20" dirty="0">
                <a:solidFill>
                  <a:srgbClr val="231F20"/>
                </a:solidFill>
                <a:latin typeface="Trebuchet MS"/>
                <a:cs typeface="Trebuchet MS"/>
              </a:rPr>
              <a:t>SICK</a:t>
            </a:r>
            <a:endParaRPr sz="2700">
              <a:latin typeface="Trebuchet MS"/>
              <a:cs typeface="Trebuchet MS"/>
            </a:endParaRPr>
          </a:p>
        </p:txBody>
      </p:sp>
      <p:pic>
        <p:nvPicPr>
          <p:cNvPr id="30" name="image8.png">
            <a:extLst>
              <a:ext uri="{FF2B5EF4-FFF2-40B4-BE49-F238E27FC236}">
                <a16:creationId xmlns:a16="http://schemas.microsoft.com/office/drawing/2014/main" id="{B6F32EE3-5C56-82F9-6BDA-77FC2EDA1188}"/>
              </a:ext>
            </a:extLst>
          </p:cNvPr>
          <p:cNvPicPr/>
          <p:nvPr/>
        </p:nvPicPr>
        <p:blipFill>
          <a:blip r:embed="rId11" cstate="print"/>
          <a:stretch>
            <a:fillRect/>
          </a:stretch>
        </p:blipFill>
        <p:spPr>
          <a:xfrm>
            <a:off x="2658464" y="1823847"/>
            <a:ext cx="3234882" cy="2979648"/>
          </a:xfrm>
          <a:prstGeom prst="rect">
            <a:avLst/>
          </a:prstGeom>
          <a:ln w="12700">
            <a:miter lim="400000"/>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11321" y="718717"/>
            <a:ext cx="189865" cy="320040"/>
          </a:xfrm>
          <a:prstGeom prst="rect">
            <a:avLst/>
          </a:prstGeom>
        </p:spPr>
        <p:txBody>
          <a:bodyPr vert="horz" wrap="square" lIns="0" tIns="16510" rIns="0" bIns="0" rtlCol="0">
            <a:spAutoFit/>
          </a:bodyPr>
          <a:lstStyle/>
          <a:p>
            <a:pPr marL="12700">
              <a:lnSpc>
                <a:spcPct val="100000"/>
              </a:lnSpc>
              <a:spcBef>
                <a:spcPts val="130"/>
              </a:spcBef>
            </a:pPr>
            <a:r>
              <a:rPr sz="1900" b="1" spc="170" dirty="0">
                <a:solidFill>
                  <a:srgbClr val="FFFFFF"/>
                </a:solidFill>
                <a:latin typeface="Arial"/>
                <a:cs typeface="Arial"/>
              </a:rPr>
              <a:t>9</a:t>
            </a:r>
            <a:endParaRPr sz="1900">
              <a:latin typeface="Arial"/>
              <a:cs typeface="Arial"/>
            </a:endParaRPr>
          </a:p>
        </p:txBody>
      </p:sp>
      <p:grpSp>
        <p:nvGrpSpPr>
          <p:cNvPr id="3" name="object 3"/>
          <p:cNvGrpSpPr/>
          <p:nvPr/>
        </p:nvGrpSpPr>
        <p:grpSpPr>
          <a:xfrm>
            <a:off x="470230" y="542048"/>
            <a:ext cx="569595" cy="572135"/>
            <a:chOff x="470230" y="542048"/>
            <a:chExt cx="569595" cy="572135"/>
          </a:xfrm>
        </p:grpSpPr>
        <p:sp>
          <p:nvSpPr>
            <p:cNvPr id="4" name="object 4"/>
            <p:cNvSpPr/>
            <p:nvPr/>
          </p:nvSpPr>
          <p:spPr>
            <a:xfrm>
              <a:off x="621969" y="542048"/>
              <a:ext cx="266065" cy="572135"/>
            </a:xfrm>
            <a:custGeom>
              <a:avLst/>
              <a:gdLst/>
              <a:ahLst/>
              <a:cxnLst/>
              <a:rect l="l" t="t" r="r" b="b"/>
              <a:pathLst>
                <a:path w="266065" h="572135">
                  <a:moveTo>
                    <a:pt x="264668" y="118198"/>
                  </a:moveTo>
                  <a:lnTo>
                    <a:pt x="250444" y="71716"/>
                  </a:lnTo>
                  <a:lnTo>
                    <a:pt x="221411" y="34201"/>
                  </a:lnTo>
                  <a:lnTo>
                    <a:pt x="181038" y="9131"/>
                  </a:lnTo>
                  <a:lnTo>
                    <a:pt x="132765" y="0"/>
                  </a:lnTo>
                  <a:lnTo>
                    <a:pt x="84505" y="9131"/>
                  </a:lnTo>
                  <a:lnTo>
                    <a:pt x="44145" y="34201"/>
                  </a:lnTo>
                  <a:lnTo>
                    <a:pt x="15113" y="71716"/>
                  </a:lnTo>
                  <a:lnTo>
                    <a:pt x="889" y="118198"/>
                  </a:lnTo>
                  <a:lnTo>
                    <a:pt x="0" y="128282"/>
                  </a:lnTo>
                  <a:lnTo>
                    <a:pt x="0" y="346964"/>
                  </a:lnTo>
                  <a:lnTo>
                    <a:pt x="37934" y="346964"/>
                  </a:lnTo>
                  <a:lnTo>
                    <a:pt x="37934" y="224955"/>
                  </a:lnTo>
                  <a:lnTo>
                    <a:pt x="37934" y="128257"/>
                  </a:lnTo>
                  <a:lnTo>
                    <a:pt x="50241" y="86563"/>
                  </a:lnTo>
                  <a:lnTo>
                    <a:pt x="99288" y="44272"/>
                  </a:lnTo>
                  <a:lnTo>
                    <a:pt x="132765" y="38125"/>
                  </a:lnTo>
                  <a:lnTo>
                    <a:pt x="166268" y="44272"/>
                  </a:lnTo>
                  <a:lnTo>
                    <a:pt x="194525" y="61163"/>
                  </a:lnTo>
                  <a:lnTo>
                    <a:pt x="215315" y="86563"/>
                  </a:lnTo>
                  <a:lnTo>
                    <a:pt x="226390" y="118198"/>
                  </a:lnTo>
                  <a:lnTo>
                    <a:pt x="264668" y="118198"/>
                  </a:lnTo>
                  <a:close/>
                </a:path>
                <a:path w="266065" h="572135">
                  <a:moveTo>
                    <a:pt x="265557" y="224955"/>
                  </a:moveTo>
                  <a:lnTo>
                    <a:pt x="227622" y="224955"/>
                  </a:lnTo>
                  <a:lnTo>
                    <a:pt x="227622" y="346964"/>
                  </a:lnTo>
                  <a:lnTo>
                    <a:pt x="227622" y="443661"/>
                  </a:lnTo>
                  <a:lnTo>
                    <a:pt x="215315" y="485368"/>
                  </a:lnTo>
                  <a:lnTo>
                    <a:pt x="166268" y="527659"/>
                  </a:lnTo>
                  <a:lnTo>
                    <a:pt x="132778" y="533793"/>
                  </a:lnTo>
                  <a:lnTo>
                    <a:pt x="99288" y="527659"/>
                  </a:lnTo>
                  <a:lnTo>
                    <a:pt x="71031" y="510768"/>
                  </a:lnTo>
                  <a:lnTo>
                    <a:pt x="50241" y="485368"/>
                  </a:lnTo>
                  <a:lnTo>
                    <a:pt x="39166" y="453720"/>
                  </a:lnTo>
                  <a:lnTo>
                    <a:pt x="889" y="453720"/>
                  </a:lnTo>
                  <a:lnTo>
                    <a:pt x="15113" y="500214"/>
                  </a:lnTo>
                  <a:lnTo>
                    <a:pt x="44132" y="537730"/>
                  </a:lnTo>
                  <a:lnTo>
                    <a:pt x="84505" y="562800"/>
                  </a:lnTo>
                  <a:lnTo>
                    <a:pt x="132778" y="571919"/>
                  </a:lnTo>
                  <a:lnTo>
                    <a:pt x="181038" y="562800"/>
                  </a:lnTo>
                  <a:lnTo>
                    <a:pt x="221411" y="537730"/>
                  </a:lnTo>
                  <a:lnTo>
                    <a:pt x="250444" y="500214"/>
                  </a:lnTo>
                  <a:lnTo>
                    <a:pt x="264680" y="453720"/>
                  </a:lnTo>
                  <a:lnTo>
                    <a:pt x="265557" y="443636"/>
                  </a:lnTo>
                  <a:lnTo>
                    <a:pt x="265557" y="224955"/>
                  </a:lnTo>
                  <a:close/>
                </a:path>
              </a:pathLst>
            </a:custGeom>
            <a:solidFill>
              <a:srgbClr val="006DAC"/>
            </a:solidFill>
          </p:spPr>
          <p:txBody>
            <a:bodyPr wrap="square" lIns="0" tIns="0" rIns="0" bIns="0" rtlCol="0"/>
            <a:lstStyle/>
            <a:p>
              <a:endParaRPr/>
            </a:p>
          </p:txBody>
        </p:sp>
        <p:sp>
          <p:nvSpPr>
            <p:cNvPr id="5" name="object 5"/>
            <p:cNvSpPr/>
            <p:nvPr/>
          </p:nvSpPr>
          <p:spPr>
            <a:xfrm>
              <a:off x="470230" y="694562"/>
              <a:ext cx="569595" cy="267335"/>
            </a:xfrm>
            <a:custGeom>
              <a:avLst/>
              <a:gdLst/>
              <a:ahLst/>
              <a:cxnLst/>
              <a:rect l="l" t="t" r="r" b="b"/>
              <a:pathLst>
                <a:path w="569594" h="267334">
                  <a:moveTo>
                    <a:pt x="345224" y="228777"/>
                  </a:moveTo>
                  <a:lnTo>
                    <a:pt x="127609" y="228777"/>
                  </a:lnTo>
                  <a:lnTo>
                    <a:pt x="122555" y="228346"/>
                  </a:lnTo>
                  <a:lnTo>
                    <a:pt x="86118" y="216420"/>
                  </a:lnTo>
                  <a:lnTo>
                    <a:pt x="44030" y="167119"/>
                  </a:lnTo>
                  <a:lnTo>
                    <a:pt x="37934" y="133451"/>
                  </a:lnTo>
                  <a:lnTo>
                    <a:pt x="44030" y="99809"/>
                  </a:lnTo>
                  <a:lnTo>
                    <a:pt x="60845" y="71399"/>
                  </a:lnTo>
                  <a:lnTo>
                    <a:pt x="86118" y="50507"/>
                  </a:lnTo>
                  <a:lnTo>
                    <a:pt x="117602" y="39370"/>
                  </a:lnTo>
                  <a:lnTo>
                    <a:pt x="117602" y="914"/>
                  </a:lnTo>
                  <a:lnTo>
                    <a:pt x="71335" y="15201"/>
                  </a:lnTo>
                  <a:lnTo>
                    <a:pt x="34010" y="44373"/>
                  </a:lnTo>
                  <a:lnTo>
                    <a:pt x="9080" y="84950"/>
                  </a:lnTo>
                  <a:lnTo>
                    <a:pt x="0" y="133451"/>
                  </a:lnTo>
                  <a:lnTo>
                    <a:pt x="9080" y="181965"/>
                  </a:lnTo>
                  <a:lnTo>
                    <a:pt x="34010" y="222542"/>
                  </a:lnTo>
                  <a:lnTo>
                    <a:pt x="71335" y="251714"/>
                  </a:lnTo>
                  <a:lnTo>
                    <a:pt x="117602" y="266001"/>
                  </a:lnTo>
                  <a:lnTo>
                    <a:pt x="127635" y="266903"/>
                  </a:lnTo>
                  <a:lnTo>
                    <a:pt x="223824" y="266903"/>
                  </a:lnTo>
                  <a:lnTo>
                    <a:pt x="345224" y="266903"/>
                  </a:lnTo>
                  <a:lnTo>
                    <a:pt x="345224" y="228777"/>
                  </a:lnTo>
                  <a:close/>
                </a:path>
                <a:path w="569594" h="267334">
                  <a:moveTo>
                    <a:pt x="569061" y="133451"/>
                  </a:moveTo>
                  <a:lnTo>
                    <a:pt x="559968" y="84950"/>
                  </a:lnTo>
                  <a:lnTo>
                    <a:pt x="535038" y="44373"/>
                  </a:lnTo>
                  <a:lnTo>
                    <a:pt x="497700" y="15201"/>
                  </a:lnTo>
                  <a:lnTo>
                    <a:pt x="451446" y="901"/>
                  </a:lnTo>
                  <a:lnTo>
                    <a:pt x="441401" y="0"/>
                  </a:lnTo>
                  <a:lnTo>
                    <a:pt x="223824" y="0"/>
                  </a:lnTo>
                  <a:lnTo>
                    <a:pt x="223824" y="38138"/>
                  </a:lnTo>
                  <a:lnTo>
                    <a:pt x="441439" y="38138"/>
                  </a:lnTo>
                  <a:lnTo>
                    <a:pt x="446506" y="38569"/>
                  </a:lnTo>
                  <a:lnTo>
                    <a:pt x="482917" y="50495"/>
                  </a:lnTo>
                  <a:lnTo>
                    <a:pt x="525005" y="99796"/>
                  </a:lnTo>
                  <a:lnTo>
                    <a:pt x="531114" y="133451"/>
                  </a:lnTo>
                  <a:lnTo>
                    <a:pt x="525005" y="167106"/>
                  </a:lnTo>
                  <a:lnTo>
                    <a:pt x="508190" y="195516"/>
                  </a:lnTo>
                  <a:lnTo>
                    <a:pt x="482917" y="216408"/>
                  </a:lnTo>
                  <a:lnTo>
                    <a:pt x="451446" y="227533"/>
                  </a:lnTo>
                  <a:lnTo>
                    <a:pt x="451446" y="265988"/>
                  </a:lnTo>
                  <a:lnTo>
                    <a:pt x="497700" y="251714"/>
                  </a:lnTo>
                  <a:lnTo>
                    <a:pt x="535038" y="222542"/>
                  </a:lnTo>
                  <a:lnTo>
                    <a:pt x="559968" y="181965"/>
                  </a:lnTo>
                  <a:lnTo>
                    <a:pt x="569061" y="133451"/>
                  </a:lnTo>
                  <a:close/>
                </a:path>
              </a:pathLst>
            </a:custGeom>
            <a:solidFill>
              <a:srgbClr val="FEBF48"/>
            </a:solidFill>
          </p:spPr>
          <p:txBody>
            <a:bodyPr wrap="square" lIns="0" tIns="0" rIns="0" bIns="0" rtlCol="0"/>
            <a:lstStyle/>
            <a:p>
              <a:endParaRPr/>
            </a:p>
          </p:txBody>
        </p:sp>
        <p:pic>
          <p:nvPicPr>
            <p:cNvPr id="6" name="object 6"/>
            <p:cNvPicPr/>
            <p:nvPr/>
          </p:nvPicPr>
          <p:blipFill>
            <a:blip r:embed="rId2" cstate="print"/>
            <a:stretch>
              <a:fillRect/>
            </a:stretch>
          </p:blipFill>
          <p:spPr>
            <a:xfrm>
              <a:off x="501115" y="577418"/>
              <a:ext cx="87248" cy="87706"/>
            </a:xfrm>
            <a:prstGeom prst="rect">
              <a:avLst/>
            </a:prstGeom>
          </p:spPr>
        </p:pic>
        <p:pic>
          <p:nvPicPr>
            <p:cNvPr id="7" name="object 7"/>
            <p:cNvPicPr/>
            <p:nvPr/>
          </p:nvPicPr>
          <p:blipFill>
            <a:blip r:embed="rId3" cstate="print"/>
            <a:stretch>
              <a:fillRect/>
            </a:stretch>
          </p:blipFill>
          <p:spPr>
            <a:xfrm>
              <a:off x="921144" y="577418"/>
              <a:ext cx="87249" cy="87706"/>
            </a:xfrm>
            <a:prstGeom prst="rect">
              <a:avLst/>
            </a:prstGeom>
          </p:spPr>
        </p:pic>
        <p:pic>
          <p:nvPicPr>
            <p:cNvPr id="8" name="object 8"/>
            <p:cNvPicPr/>
            <p:nvPr/>
          </p:nvPicPr>
          <p:blipFill>
            <a:blip r:embed="rId3" cstate="print"/>
            <a:stretch>
              <a:fillRect/>
            </a:stretch>
          </p:blipFill>
          <p:spPr>
            <a:xfrm>
              <a:off x="501115" y="990904"/>
              <a:ext cx="87248" cy="87706"/>
            </a:xfrm>
            <a:prstGeom prst="rect">
              <a:avLst/>
            </a:prstGeom>
          </p:spPr>
        </p:pic>
        <p:pic>
          <p:nvPicPr>
            <p:cNvPr id="9" name="object 9"/>
            <p:cNvPicPr/>
            <p:nvPr/>
          </p:nvPicPr>
          <p:blipFill>
            <a:blip r:embed="rId2" cstate="print"/>
            <a:stretch>
              <a:fillRect/>
            </a:stretch>
          </p:blipFill>
          <p:spPr>
            <a:xfrm>
              <a:off x="921144" y="990904"/>
              <a:ext cx="87249" cy="87706"/>
            </a:xfrm>
            <a:prstGeom prst="rect">
              <a:avLst/>
            </a:prstGeom>
          </p:spPr>
        </p:pic>
      </p:grpSp>
      <p:pic>
        <p:nvPicPr>
          <p:cNvPr id="10" name="object 10"/>
          <p:cNvPicPr/>
          <p:nvPr/>
        </p:nvPicPr>
        <p:blipFill>
          <a:blip r:embed="rId4" cstate="print"/>
          <a:stretch>
            <a:fillRect/>
          </a:stretch>
        </p:blipFill>
        <p:spPr>
          <a:xfrm>
            <a:off x="1153092" y="577418"/>
            <a:ext cx="577790" cy="501192"/>
          </a:xfrm>
          <a:prstGeom prst="rect">
            <a:avLst/>
          </a:prstGeom>
        </p:spPr>
      </p:pic>
      <p:sp>
        <p:nvSpPr>
          <p:cNvPr id="11" name="object 11"/>
          <p:cNvSpPr txBox="1"/>
          <p:nvPr/>
        </p:nvSpPr>
        <p:spPr>
          <a:xfrm>
            <a:off x="2726601" y="425258"/>
            <a:ext cx="6363970" cy="269304"/>
          </a:xfrm>
          <a:prstGeom prst="rect">
            <a:avLst/>
          </a:prstGeom>
        </p:spPr>
        <p:txBody>
          <a:bodyPr vert="horz" wrap="square" lIns="0" tIns="12700" rIns="0" bIns="0" rtlCol="0">
            <a:spAutoFit/>
          </a:bodyPr>
          <a:lstStyle/>
          <a:p>
            <a:pPr marL="12700">
              <a:lnSpc>
                <a:spcPts val="1980"/>
              </a:lnSpc>
              <a:spcBef>
                <a:spcPts val="100"/>
              </a:spcBef>
            </a:pPr>
            <a:r>
              <a:rPr sz="2400" b="1" spc="-250" dirty="0">
                <a:solidFill>
                  <a:srgbClr val="D2232A"/>
                </a:solidFill>
                <a:latin typeface="Verdana"/>
                <a:cs typeface="Verdana"/>
              </a:rPr>
              <a:t>UKRAINE’S</a:t>
            </a:r>
            <a:r>
              <a:rPr sz="2400" b="1" spc="-15" dirty="0">
                <a:solidFill>
                  <a:srgbClr val="D2232A"/>
                </a:solidFill>
                <a:latin typeface="Verdana"/>
                <a:cs typeface="Verdana"/>
              </a:rPr>
              <a:t> </a:t>
            </a:r>
            <a:r>
              <a:rPr sz="2400" b="1" spc="-350" dirty="0">
                <a:solidFill>
                  <a:srgbClr val="D2232A"/>
                </a:solidFill>
                <a:latin typeface="Verdana"/>
                <a:cs typeface="Verdana"/>
              </a:rPr>
              <a:t>MILITARY</a:t>
            </a:r>
            <a:r>
              <a:rPr sz="2400" b="1" spc="-90" dirty="0">
                <a:solidFill>
                  <a:srgbClr val="D2232A"/>
                </a:solidFill>
                <a:latin typeface="Verdana"/>
                <a:cs typeface="Verdana"/>
              </a:rPr>
              <a:t> </a:t>
            </a:r>
            <a:r>
              <a:rPr sz="2400" b="1" spc="-265" dirty="0">
                <a:solidFill>
                  <a:srgbClr val="D2232A"/>
                </a:solidFill>
                <a:latin typeface="Verdana"/>
                <a:cs typeface="Verdana"/>
              </a:rPr>
              <a:t>MEDICAL</a:t>
            </a:r>
            <a:r>
              <a:rPr sz="2400" b="1" spc="-70" dirty="0">
                <a:solidFill>
                  <a:srgbClr val="D2232A"/>
                </a:solidFill>
                <a:latin typeface="Verdana"/>
                <a:cs typeface="Verdana"/>
              </a:rPr>
              <a:t> </a:t>
            </a:r>
            <a:r>
              <a:rPr sz="2400" b="1" spc="-290" dirty="0">
                <a:solidFill>
                  <a:srgbClr val="D2232A"/>
                </a:solidFill>
                <a:latin typeface="Verdana"/>
                <a:cs typeface="Verdana"/>
              </a:rPr>
              <a:t>DOCTRINE</a:t>
            </a:r>
            <a:endParaRPr sz="2400" dirty="0">
              <a:latin typeface="Verdana"/>
              <a:cs typeface="Verdana"/>
            </a:endParaRPr>
          </a:p>
        </p:txBody>
      </p:sp>
      <p:sp>
        <p:nvSpPr>
          <p:cNvPr id="12" name="object 12"/>
          <p:cNvSpPr txBox="1"/>
          <p:nvPr/>
        </p:nvSpPr>
        <p:spPr>
          <a:xfrm>
            <a:off x="1123858" y="974406"/>
            <a:ext cx="6836409" cy="2845651"/>
          </a:xfrm>
          <a:prstGeom prst="rect">
            <a:avLst/>
          </a:prstGeom>
        </p:spPr>
        <p:txBody>
          <a:bodyPr vert="horz" wrap="square" lIns="0" tIns="173990" rIns="0" bIns="0" rtlCol="0">
            <a:spAutoFit/>
          </a:bodyPr>
          <a:lstStyle/>
          <a:p>
            <a:pPr marL="12700">
              <a:lnSpc>
                <a:spcPct val="100000"/>
              </a:lnSpc>
              <a:spcBef>
                <a:spcPts val="1770"/>
              </a:spcBef>
            </a:pPr>
            <a:r>
              <a:rPr sz="2500" spc="-295" dirty="0">
                <a:solidFill>
                  <a:srgbClr val="231F20"/>
                </a:solidFill>
                <a:latin typeface="Verdana"/>
                <a:cs typeface="Verdana"/>
              </a:rPr>
              <a:t>The</a:t>
            </a:r>
            <a:r>
              <a:rPr sz="2500" spc="-204" dirty="0">
                <a:solidFill>
                  <a:srgbClr val="231F20"/>
                </a:solidFill>
                <a:latin typeface="Verdana"/>
                <a:cs typeface="Verdana"/>
              </a:rPr>
              <a:t> </a:t>
            </a:r>
            <a:r>
              <a:rPr sz="2500" spc="-220" dirty="0">
                <a:solidFill>
                  <a:srgbClr val="231F20"/>
                </a:solidFill>
                <a:latin typeface="Verdana"/>
                <a:cs typeface="Verdana"/>
              </a:rPr>
              <a:t>Military</a:t>
            </a:r>
            <a:r>
              <a:rPr sz="2500" spc="-275" dirty="0">
                <a:solidFill>
                  <a:srgbClr val="231F20"/>
                </a:solidFill>
                <a:latin typeface="Verdana"/>
                <a:cs typeface="Verdana"/>
              </a:rPr>
              <a:t> </a:t>
            </a:r>
            <a:r>
              <a:rPr sz="2500" spc="-185" dirty="0">
                <a:solidFill>
                  <a:srgbClr val="231F20"/>
                </a:solidFill>
                <a:latin typeface="Verdana"/>
                <a:cs typeface="Verdana"/>
              </a:rPr>
              <a:t>Medical</a:t>
            </a:r>
            <a:r>
              <a:rPr sz="2500" spc="-200" dirty="0">
                <a:solidFill>
                  <a:srgbClr val="231F20"/>
                </a:solidFill>
                <a:latin typeface="Verdana"/>
                <a:cs typeface="Verdana"/>
              </a:rPr>
              <a:t> </a:t>
            </a:r>
            <a:r>
              <a:rPr sz="2500" spc="-45" dirty="0">
                <a:solidFill>
                  <a:srgbClr val="231F20"/>
                </a:solidFill>
                <a:latin typeface="Verdana"/>
                <a:cs typeface="Verdana"/>
              </a:rPr>
              <a:t>Doctrine</a:t>
            </a:r>
            <a:endParaRPr sz="2500" dirty="0">
              <a:latin typeface="Verdana"/>
              <a:cs typeface="Verdana"/>
            </a:endParaRPr>
          </a:p>
          <a:p>
            <a:pPr marL="12700" marR="316865">
              <a:lnSpc>
                <a:spcPct val="115700"/>
              </a:lnSpc>
              <a:spcBef>
                <a:spcPts val="925"/>
              </a:spcBef>
            </a:pPr>
            <a:r>
              <a:rPr sz="2000" spc="-105" dirty="0">
                <a:solidFill>
                  <a:srgbClr val="231F20"/>
                </a:solidFill>
                <a:latin typeface="Trebuchet MS"/>
                <a:cs typeface="Trebuchet MS"/>
              </a:rPr>
              <a:t>defines</a:t>
            </a:r>
            <a:r>
              <a:rPr sz="2000" spc="-95" dirty="0">
                <a:solidFill>
                  <a:srgbClr val="231F20"/>
                </a:solidFill>
                <a:latin typeface="Trebuchet MS"/>
                <a:cs typeface="Trebuchet MS"/>
              </a:rPr>
              <a:t> </a:t>
            </a:r>
            <a:r>
              <a:rPr sz="2000" spc="-180" dirty="0">
                <a:solidFill>
                  <a:srgbClr val="231F20"/>
                </a:solidFill>
                <a:latin typeface="Trebuchet MS"/>
                <a:cs typeface="Trebuchet MS"/>
              </a:rPr>
              <a:t>the</a:t>
            </a:r>
            <a:r>
              <a:rPr sz="2000" spc="-60" dirty="0">
                <a:solidFill>
                  <a:srgbClr val="231F20"/>
                </a:solidFill>
                <a:latin typeface="Trebuchet MS"/>
                <a:cs typeface="Trebuchet MS"/>
              </a:rPr>
              <a:t> </a:t>
            </a:r>
            <a:r>
              <a:rPr sz="2000" spc="-95" dirty="0">
                <a:solidFill>
                  <a:srgbClr val="231F20"/>
                </a:solidFill>
                <a:latin typeface="Trebuchet MS"/>
                <a:cs typeface="Trebuchet MS"/>
              </a:rPr>
              <a:t>rules</a:t>
            </a:r>
            <a:r>
              <a:rPr sz="2000" spc="-65" dirty="0">
                <a:solidFill>
                  <a:srgbClr val="231F20"/>
                </a:solidFill>
                <a:latin typeface="Trebuchet MS"/>
                <a:cs typeface="Trebuchet MS"/>
              </a:rPr>
              <a:t> </a:t>
            </a:r>
            <a:r>
              <a:rPr sz="2000" spc="-85" dirty="0">
                <a:solidFill>
                  <a:srgbClr val="231F20"/>
                </a:solidFill>
                <a:latin typeface="Trebuchet MS"/>
                <a:cs typeface="Trebuchet MS"/>
              </a:rPr>
              <a:t>and</a:t>
            </a:r>
            <a:r>
              <a:rPr sz="2000" spc="-60" dirty="0">
                <a:solidFill>
                  <a:srgbClr val="231F20"/>
                </a:solidFill>
                <a:latin typeface="Trebuchet MS"/>
                <a:cs typeface="Trebuchet MS"/>
              </a:rPr>
              <a:t> </a:t>
            </a:r>
            <a:r>
              <a:rPr sz="2000" spc="-110" dirty="0">
                <a:solidFill>
                  <a:srgbClr val="231F20"/>
                </a:solidFill>
                <a:latin typeface="Trebuchet MS"/>
                <a:cs typeface="Trebuchet MS"/>
              </a:rPr>
              <a:t>principles</a:t>
            </a:r>
            <a:r>
              <a:rPr sz="2000" spc="-95" dirty="0">
                <a:solidFill>
                  <a:srgbClr val="231F20"/>
                </a:solidFill>
                <a:latin typeface="Trebuchet MS"/>
                <a:cs typeface="Trebuchet MS"/>
              </a:rPr>
              <a:t> </a:t>
            </a:r>
            <a:r>
              <a:rPr sz="2000" spc="-175" dirty="0">
                <a:solidFill>
                  <a:srgbClr val="231F20"/>
                </a:solidFill>
                <a:latin typeface="Trebuchet MS"/>
                <a:cs typeface="Trebuchet MS"/>
              </a:rPr>
              <a:t>for</a:t>
            </a:r>
            <a:r>
              <a:rPr sz="2000" spc="-100" dirty="0">
                <a:solidFill>
                  <a:srgbClr val="231F20"/>
                </a:solidFill>
                <a:latin typeface="Trebuchet MS"/>
                <a:cs typeface="Trebuchet MS"/>
              </a:rPr>
              <a:t> </a:t>
            </a:r>
            <a:r>
              <a:rPr sz="2000" spc="-90" dirty="0">
                <a:solidFill>
                  <a:srgbClr val="231F20"/>
                </a:solidFill>
                <a:latin typeface="Trebuchet MS"/>
                <a:cs typeface="Trebuchet MS"/>
              </a:rPr>
              <a:t>organising</a:t>
            </a:r>
            <a:r>
              <a:rPr sz="2000" spc="-95" dirty="0">
                <a:solidFill>
                  <a:srgbClr val="231F20"/>
                </a:solidFill>
                <a:latin typeface="Trebuchet MS"/>
                <a:cs typeface="Trebuchet MS"/>
              </a:rPr>
              <a:t> </a:t>
            </a:r>
            <a:r>
              <a:rPr sz="2000" spc="-180" dirty="0">
                <a:solidFill>
                  <a:srgbClr val="231F20"/>
                </a:solidFill>
                <a:latin typeface="Trebuchet MS"/>
                <a:cs typeface="Trebuchet MS"/>
              </a:rPr>
              <a:t>the</a:t>
            </a:r>
            <a:r>
              <a:rPr sz="2000" spc="-60" dirty="0">
                <a:solidFill>
                  <a:srgbClr val="231F20"/>
                </a:solidFill>
                <a:latin typeface="Trebuchet MS"/>
                <a:cs typeface="Trebuchet MS"/>
              </a:rPr>
              <a:t> </a:t>
            </a:r>
            <a:r>
              <a:rPr sz="2000" spc="-135" dirty="0">
                <a:solidFill>
                  <a:srgbClr val="231F20"/>
                </a:solidFill>
                <a:latin typeface="Trebuchet MS"/>
                <a:cs typeface="Trebuchet MS"/>
              </a:rPr>
              <a:t>activities</a:t>
            </a:r>
            <a:r>
              <a:rPr sz="2000" spc="-65" dirty="0">
                <a:solidFill>
                  <a:srgbClr val="231F20"/>
                </a:solidFill>
                <a:latin typeface="Trebuchet MS"/>
                <a:cs typeface="Trebuchet MS"/>
              </a:rPr>
              <a:t> </a:t>
            </a:r>
            <a:r>
              <a:rPr sz="2000" spc="-160" dirty="0">
                <a:solidFill>
                  <a:srgbClr val="231F20"/>
                </a:solidFill>
                <a:latin typeface="Trebuchet MS"/>
                <a:cs typeface="Trebuchet MS"/>
              </a:rPr>
              <a:t>of</a:t>
            </a:r>
            <a:r>
              <a:rPr sz="2000" spc="-105" dirty="0">
                <a:solidFill>
                  <a:srgbClr val="231F20"/>
                </a:solidFill>
                <a:latin typeface="Trebuchet MS"/>
                <a:cs typeface="Trebuchet MS"/>
              </a:rPr>
              <a:t> </a:t>
            </a:r>
            <a:r>
              <a:rPr sz="2000" spc="-95" dirty="0">
                <a:solidFill>
                  <a:srgbClr val="231F20"/>
                </a:solidFill>
                <a:latin typeface="Trebuchet MS"/>
                <a:cs typeface="Trebuchet MS"/>
              </a:rPr>
              <a:t>all</a:t>
            </a:r>
            <a:r>
              <a:rPr sz="2000" spc="-60" dirty="0">
                <a:solidFill>
                  <a:srgbClr val="231F20"/>
                </a:solidFill>
                <a:latin typeface="Trebuchet MS"/>
                <a:cs typeface="Trebuchet MS"/>
              </a:rPr>
              <a:t> </a:t>
            </a:r>
            <a:r>
              <a:rPr sz="2000" spc="-85" dirty="0">
                <a:solidFill>
                  <a:srgbClr val="231F20"/>
                </a:solidFill>
                <a:latin typeface="Trebuchet MS"/>
                <a:cs typeface="Trebuchet MS"/>
              </a:rPr>
              <a:t>military and</a:t>
            </a:r>
            <a:r>
              <a:rPr sz="2000" spc="-75" dirty="0">
                <a:solidFill>
                  <a:srgbClr val="231F20"/>
                </a:solidFill>
                <a:latin typeface="Trebuchet MS"/>
                <a:cs typeface="Trebuchet MS"/>
              </a:rPr>
              <a:t> </a:t>
            </a:r>
            <a:r>
              <a:rPr sz="2000" spc="-125" dirty="0">
                <a:solidFill>
                  <a:srgbClr val="231F20"/>
                </a:solidFill>
                <a:latin typeface="Trebuchet MS"/>
                <a:cs typeface="Trebuchet MS"/>
              </a:rPr>
              <a:t>civilian</a:t>
            </a:r>
            <a:r>
              <a:rPr sz="2000" spc="-75" dirty="0">
                <a:solidFill>
                  <a:srgbClr val="231F20"/>
                </a:solidFill>
                <a:latin typeface="Trebuchet MS"/>
                <a:cs typeface="Trebuchet MS"/>
              </a:rPr>
              <a:t> </a:t>
            </a:r>
            <a:r>
              <a:rPr sz="2000" spc="-95" dirty="0">
                <a:solidFill>
                  <a:srgbClr val="231F20"/>
                </a:solidFill>
                <a:latin typeface="Trebuchet MS"/>
                <a:cs typeface="Trebuchet MS"/>
              </a:rPr>
              <a:t>medical</a:t>
            </a:r>
            <a:r>
              <a:rPr sz="2000" spc="-75" dirty="0">
                <a:solidFill>
                  <a:srgbClr val="231F20"/>
                </a:solidFill>
                <a:latin typeface="Trebuchet MS"/>
                <a:cs typeface="Trebuchet MS"/>
              </a:rPr>
              <a:t> </a:t>
            </a:r>
            <a:r>
              <a:rPr sz="2000" spc="-110" dirty="0">
                <a:solidFill>
                  <a:srgbClr val="231F20"/>
                </a:solidFill>
                <a:latin typeface="Trebuchet MS"/>
                <a:cs typeface="Trebuchet MS"/>
              </a:rPr>
              <a:t>institutions</a:t>
            </a:r>
            <a:r>
              <a:rPr sz="2000" spc="-75" dirty="0">
                <a:solidFill>
                  <a:srgbClr val="231F20"/>
                </a:solidFill>
                <a:latin typeface="Trebuchet MS"/>
                <a:cs typeface="Trebuchet MS"/>
              </a:rPr>
              <a:t> </a:t>
            </a:r>
            <a:r>
              <a:rPr sz="2000" spc="-105" dirty="0">
                <a:solidFill>
                  <a:srgbClr val="231F20"/>
                </a:solidFill>
                <a:latin typeface="Trebuchet MS"/>
                <a:cs typeface="Trebuchet MS"/>
              </a:rPr>
              <a:t>in</a:t>
            </a:r>
            <a:r>
              <a:rPr sz="2000" spc="-75" dirty="0">
                <a:solidFill>
                  <a:srgbClr val="231F20"/>
                </a:solidFill>
                <a:latin typeface="Trebuchet MS"/>
                <a:cs typeface="Trebuchet MS"/>
              </a:rPr>
              <a:t> </a:t>
            </a:r>
            <a:r>
              <a:rPr sz="2000" spc="-140" dirty="0">
                <a:solidFill>
                  <a:srgbClr val="231F20"/>
                </a:solidFill>
                <a:latin typeface="Trebuchet MS"/>
                <a:cs typeface="Trebuchet MS"/>
              </a:rPr>
              <a:t>Ukraine</a:t>
            </a:r>
            <a:r>
              <a:rPr sz="2000" spc="-75" dirty="0">
                <a:solidFill>
                  <a:srgbClr val="231F20"/>
                </a:solidFill>
                <a:latin typeface="Trebuchet MS"/>
                <a:cs typeface="Trebuchet MS"/>
              </a:rPr>
              <a:t> </a:t>
            </a:r>
            <a:r>
              <a:rPr sz="2000" spc="-105" dirty="0">
                <a:solidFill>
                  <a:srgbClr val="231F20"/>
                </a:solidFill>
                <a:latin typeface="Trebuchet MS"/>
                <a:cs typeface="Trebuchet MS"/>
              </a:rPr>
              <a:t>during</a:t>
            </a:r>
            <a:r>
              <a:rPr sz="2000" spc="-75" dirty="0">
                <a:solidFill>
                  <a:srgbClr val="231F20"/>
                </a:solidFill>
                <a:latin typeface="Trebuchet MS"/>
                <a:cs typeface="Trebuchet MS"/>
              </a:rPr>
              <a:t> </a:t>
            </a:r>
            <a:r>
              <a:rPr sz="2000" spc="-120" dirty="0">
                <a:solidFill>
                  <a:srgbClr val="231F20"/>
                </a:solidFill>
                <a:latin typeface="Trebuchet MS"/>
                <a:cs typeface="Trebuchet MS"/>
              </a:rPr>
              <a:t>martial</a:t>
            </a:r>
            <a:r>
              <a:rPr sz="2000" spc="-75" dirty="0">
                <a:solidFill>
                  <a:srgbClr val="231F20"/>
                </a:solidFill>
                <a:latin typeface="Trebuchet MS"/>
                <a:cs typeface="Trebuchet MS"/>
              </a:rPr>
              <a:t> </a:t>
            </a:r>
            <a:r>
              <a:rPr sz="2000" spc="-220" dirty="0">
                <a:solidFill>
                  <a:srgbClr val="231F20"/>
                </a:solidFill>
                <a:latin typeface="Trebuchet MS"/>
                <a:cs typeface="Trebuchet MS"/>
              </a:rPr>
              <a:t>law,</a:t>
            </a:r>
            <a:r>
              <a:rPr sz="2000" spc="-75" dirty="0">
                <a:solidFill>
                  <a:srgbClr val="231F20"/>
                </a:solidFill>
                <a:latin typeface="Trebuchet MS"/>
                <a:cs typeface="Trebuchet MS"/>
              </a:rPr>
              <a:t> </a:t>
            </a:r>
            <a:r>
              <a:rPr sz="2000" spc="-95" dirty="0">
                <a:solidFill>
                  <a:srgbClr val="231F20"/>
                </a:solidFill>
                <a:latin typeface="Trebuchet MS"/>
                <a:cs typeface="Trebuchet MS"/>
              </a:rPr>
              <a:t>a</a:t>
            </a:r>
            <a:r>
              <a:rPr sz="2000" spc="-75" dirty="0">
                <a:solidFill>
                  <a:srgbClr val="231F20"/>
                </a:solidFill>
                <a:latin typeface="Trebuchet MS"/>
                <a:cs typeface="Trebuchet MS"/>
              </a:rPr>
              <a:t> </a:t>
            </a:r>
            <a:r>
              <a:rPr sz="2000" spc="-10" dirty="0">
                <a:solidFill>
                  <a:srgbClr val="231F20"/>
                </a:solidFill>
                <a:latin typeface="Trebuchet MS"/>
                <a:cs typeface="Trebuchet MS"/>
              </a:rPr>
              <a:t>state</a:t>
            </a:r>
            <a:r>
              <a:rPr lang="en-US" sz="2000" spc="-10" dirty="0">
                <a:solidFill>
                  <a:srgbClr val="231F20"/>
                </a:solidFill>
                <a:latin typeface="Trebuchet MS"/>
                <a:cs typeface="Trebuchet MS"/>
              </a:rPr>
              <a:t> </a:t>
            </a:r>
            <a:r>
              <a:rPr sz="2000" spc="-160" dirty="0">
                <a:solidFill>
                  <a:srgbClr val="231F20"/>
                </a:solidFill>
                <a:latin typeface="Trebuchet MS"/>
                <a:cs typeface="Trebuchet MS"/>
              </a:rPr>
              <a:t>of</a:t>
            </a:r>
            <a:r>
              <a:rPr sz="2000" spc="-114" dirty="0">
                <a:solidFill>
                  <a:srgbClr val="231F20"/>
                </a:solidFill>
                <a:latin typeface="Trebuchet MS"/>
                <a:cs typeface="Trebuchet MS"/>
              </a:rPr>
              <a:t> </a:t>
            </a:r>
            <a:r>
              <a:rPr sz="2000" spc="-135" dirty="0">
                <a:solidFill>
                  <a:srgbClr val="231F20"/>
                </a:solidFill>
                <a:latin typeface="Trebuchet MS"/>
                <a:cs typeface="Trebuchet MS"/>
              </a:rPr>
              <a:t>emergency,</a:t>
            </a:r>
            <a:r>
              <a:rPr sz="2000" spc="-75" dirty="0">
                <a:solidFill>
                  <a:srgbClr val="231F20"/>
                </a:solidFill>
                <a:latin typeface="Trebuchet MS"/>
                <a:cs typeface="Trebuchet MS"/>
              </a:rPr>
              <a:t> </a:t>
            </a:r>
            <a:r>
              <a:rPr sz="2000" spc="-85" dirty="0">
                <a:solidFill>
                  <a:srgbClr val="231F20"/>
                </a:solidFill>
                <a:latin typeface="Trebuchet MS"/>
                <a:cs typeface="Trebuchet MS"/>
              </a:rPr>
              <a:t>and</a:t>
            </a:r>
            <a:r>
              <a:rPr sz="2000" spc="-70" dirty="0">
                <a:solidFill>
                  <a:srgbClr val="231F20"/>
                </a:solidFill>
                <a:latin typeface="Trebuchet MS"/>
                <a:cs typeface="Trebuchet MS"/>
              </a:rPr>
              <a:t> </a:t>
            </a:r>
            <a:r>
              <a:rPr sz="2000" spc="-110" dirty="0">
                <a:solidFill>
                  <a:srgbClr val="231F20"/>
                </a:solidFill>
                <a:latin typeface="Trebuchet MS"/>
                <a:cs typeface="Trebuchet MS"/>
              </a:rPr>
              <a:t>in</a:t>
            </a:r>
            <a:r>
              <a:rPr sz="2000" spc="-105" dirty="0">
                <a:solidFill>
                  <a:srgbClr val="231F20"/>
                </a:solidFill>
                <a:latin typeface="Trebuchet MS"/>
                <a:cs typeface="Trebuchet MS"/>
              </a:rPr>
              <a:t> </a:t>
            </a:r>
            <a:r>
              <a:rPr sz="2000" spc="-90" dirty="0">
                <a:solidFill>
                  <a:srgbClr val="231F20"/>
                </a:solidFill>
                <a:latin typeface="Trebuchet MS"/>
                <a:cs typeface="Trebuchet MS"/>
              </a:rPr>
              <a:t>times</a:t>
            </a:r>
            <a:r>
              <a:rPr sz="2000" spc="-70" dirty="0">
                <a:solidFill>
                  <a:srgbClr val="231F20"/>
                </a:solidFill>
                <a:latin typeface="Trebuchet MS"/>
                <a:cs typeface="Trebuchet MS"/>
              </a:rPr>
              <a:t> </a:t>
            </a:r>
            <a:r>
              <a:rPr sz="2000" spc="-160" dirty="0">
                <a:solidFill>
                  <a:srgbClr val="231F20"/>
                </a:solidFill>
                <a:latin typeface="Trebuchet MS"/>
                <a:cs typeface="Trebuchet MS"/>
              </a:rPr>
              <a:t>of</a:t>
            </a:r>
            <a:r>
              <a:rPr sz="2000" spc="-114" dirty="0">
                <a:solidFill>
                  <a:srgbClr val="231F20"/>
                </a:solidFill>
                <a:latin typeface="Trebuchet MS"/>
                <a:cs typeface="Trebuchet MS"/>
              </a:rPr>
              <a:t> </a:t>
            </a:r>
            <a:r>
              <a:rPr sz="2000" spc="-165" dirty="0">
                <a:solidFill>
                  <a:srgbClr val="231F20"/>
                </a:solidFill>
                <a:latin typeface="Trebuchet MS"/>
                <a:cs typeface="Trebuchet MS"/>
              </a:rPr>
              <a:t>peace.</a:t>
            </a:r>
            <a:r>
              <a:rPr sz="2000" spc="-75" dirty="0">
                <a:solidFill>
                  <a:srgbClr val="231F20"/>
                </a:solidFill>
                <a:latin typeface="Trebuchet MS"/>
                <a:cs typeface="Trebuchet MS"/>
              </a:rPr>
              <a:t> </a:t>
            </a:r>
            <a:r>
              <a:rPr sz="2000" spc="-195" dirty="0">
                <a:solidFill>
                  <a:srgbClr val="231F20"/>
                </a:solidFill>
                <a:latin typeface="Trebuchet MS"/>
                <a:cs typeface="Trebuchet MS"/>
              </a:rPr>
              <a:t>It</a:t>
            </a:r>
            <a:r>
              <a:rPr sz="2000" spc="-70" dirty="0">
                <a:solidFill>
                  <a:srgbClr val="231F20"/>
                </a:solidFill>
                <a:latin typeface="Trebuchet MS"/>
                <a:cs typeface="Trebuchet MS"/>
              </a:rPr>
              <a:t> </a:t>
            </a:r>
            <a:r>
              <a:rPr sz="2000" spc="-40" dirty="0">
                <a:solidFill>
                  <a:srgbClr val="231F20"/>
                </a:solidFill>
                <a:latin typeface="Trebuchet MS"/>
                <a:cs typeface="Trebuchet MS"/>
              </a:rPr>
              <a:t>aims</a:t>
            </a:r>
            <a:r>
              <a:rPr sz="2000" spc="-105" dirty="0">
                <a:solidFill>
                  <a:srgbClr val="231F20"/>
                </a:solidFill>
                <a:latin typeface="Trebuchet MS"/>
                <a:cs typeface="Trebuchet MS"/>
              </a:rPr>
              <a:t> </a:t>
            </a:r>
            <a:r>
              <a:rPr sz="2000" spc="-185" dirty="0">
                <a:solidFill>
                  <a:srgbClr val="231F20"/>
                </a:solidFill>
                <a:latin typeface="Trebuchet MS"/>
                <a:cs typeface="Trebuchet MS"/>
              </a:rPr>
              <a:t>to</a:t>
            </a:r>
            <a:r>
              <a:rPr sz="2000" spc="-70" dirty="0">
                <a:solidFill>
                  <a:srgbClr val="231F20"/>
                </a:solidFill>
                <a:latin typeface="Trebuchet MS"/>
                <a:cs typeface="Trebuchet MS"/>
              </a:rPr>
              <a:t> </a:t>
            </a:r>
            <a:r>
              <a:rPr sz="2000" spc="-105" dirty="0">
                <a:solidFill>
                  <a:srgbClr val="231F20"/>
                </a:solidFill>
                <a:latin typeface="Trebuchet MS"/>
                <a:cs typeface="Trebuchet MS"/>
              </a:rPr>
              <a:t>combine </a:t>
            </a:r>
            <a:r>
              <a:rPr sz="2000" spc="-180" dirty="0">
                <a:solidFill>
                  <a:srgbClr val="231F20"/>
                </a:solidFill>
                <a:latin typeface="Trebuchet MS"/>
                <a:cs typeface="Trebuchet MS"/>
              </a:rPr>
              <a:t>the</a:t>
            </a:r>
            <a:r>
              <a:rPr sz="2000" spc="-75" dirty="0">
                <a:solidFill>
                  <a:srgbClr val="231F20"/>
                </a:solidFill>
                <a:latin typeface="Trebuchet MS"/>
                <a:cs typeface="Trebuchet MS"/>
              </a:rPr>
              <a:t> </a:t>
            </a:r>
            <a:r>
              <a:rPr sz="2000" spc="-145" dirty="0">
                <a:solidFill>
                  <a:srgbClr val="231F20"/>
                </a:solidFill>
                <a:latin typeface="Trebuchet MS"/>
                <a:cs typeface="Trebuchet MS"/>
              </a:rPr>
              <a:t>efforts</a:t>
            </a:r>
            <a:r>
              <a:rPr sz="2000" spc="-70" dirty="0">
                <a:solidFill>
                  <a:srgbClr val="231F20"/>
                </a:solidFill>
                <a:latin typeface="Trebuchet MS"/>
                <a:cs typeface="Trebuchet MS"/>
              </a:rPr>
              <a:t> </a:t>
            </a:r>
            <a:r>
              <a:rPr sz="2000" spc="-25" dirty="0">
                <a:solidFill>
                  <a:srgbClr val="231F20"/>
                </a:solidFill>
                <a:latin typeface="Trebuchet MS"/>
                <a:cs typeface="Trebuchet MS"/>
              </a:rPr>
              <a:t>of </a:t>
            </a:r>
            <a:r>
              <a:rPr sz="2000" spc="-130" dirty="0">
                <a:solidFill>
                  <a:srgbClr val="231F20"/>
                </a:solidFill>
                <a:latin typeface="Trebuchet MS"/>
                <a:cs typeface="Trebuchet MS"/>
              </a:rPr>
              <a:t>military</a:t>
            </a:r>
            <a:r>
              <a:rPr sz="2000" spc="-114" dirty="0">
                <a:solidFill>
                  <a:srgbClr val="231F20"/>
                </a:solidFill>
                <a:latin typeface="Trebuchet MS"/>
                <a:cs typeface="Trebuchet MS"/>
              </a:rPr>
              <a:t> </a:t>
            </a:r>
            <a:r>
              <a:rPr sz="2000" spc="-85" dirty="0">
                <a:solidFill>
                  <a:srgbClr val="231F20"/>
                </a:solidFill>
                <a:latin typeface="Trebuchet MS"/>
                <a:cs typeface="Trebuchet MS"/>
              </a:rPr>
              <a:t>and</a:t>
            </a:r>
            <a:r>
              <a:rPr sz="2000" spc="-70" dirty="0">
                <a:solidFill>
                  <a:srgbClr val="231F20"/>
                </a:solidFill>
                <a:latin typeface="Trebuchet MS"/>
                <a:cs typeface="Trebuchet MS"/>
              </a:rPr>
              <a:t> </a:t>
            </a:r>
            <a:r>
              <a:rPr sz="2000" spc="-125" dirty="0">
                <a:solidFill>
                  <a:srgbClr val="231F20"/>
                </a:solidFill>
                <a:latin typeface="Trebuchet MS"/>
                <a:cs typeface="Trebuchet MS"/>
              </a:rPr>
              <a:t>civilian</a:t>
            </a:r>
            <a:r>
              <a:rPr sz="2000" spc="-65" dirty="0">
                <a:solidFill>
                  <a:srgbClr val="231F20"/>
                </a:solidFill>
                <a:latin typeface="Trebuchet MS"/>
                <a:cs typeface="Trebuchet MS"/>
              </a:rPr>
              <a:t> </a:t>
            </a:r>
            <a:r>
              <a:rPr sz="2000" spc="-135" dirty="0">
                <a:solidFill>
                  <a:srgbClr val="231F20"/>
                </a:solidFill>
                <a:latin typeface="Trebuchet MS"/>
                <a:cs typeface="Trebuchet MS"/>
              </a:rPr>
              <a:t>healthcare</a:t>
            </a:r>
            <a:r>
              <a:rPr sz="2000" spc="-100" dirty="0">
                <a:solidFill>
                  <a:srgbClr val="231F20"/>
                </a:solidFill>
                <a:latin typeface="Trebuchet MS"/>
                <a:cs typeface="Trebuchet MS"/>
              </a:rPr>
              <a:t> </a:t>
            </a:r>
            <a:r>
              <a:rPr sz="2000" spc="-185" dirty="0">
                <a:solidFill>
                  <a:srgbClr val="231F20"/>
                </a:solidFill>
                <a:latin typeface="Trebuchet MS"/>
                <a:cs typeface="Trebuchet MS"/>
              </a:rPr>
              <a:t>to</a:t>
            </a:r>
            <a:r>
              <a:rPr sz="2000" spc="-65" dirty="0">
                <a:solidFill>
                  <a:srgbClr val="231F20"/>
                </a:solidFill>
                <a:latin typeface="Trebuchet MS"/>
                <a:cs typeface="Trebuchet MS"/>
              </a:rPr>
              <a:t> </a:t>
            </a:r>
            <a:r>
              <a:rPr sz="2000" spc="-140" dirty="0">
                <a:solidFill>
                  <a:srgbClr val="231F20"/>
                </a:solidFill>
                <a:latin typeface="Trebuchet MS"/>
                <a:cs typeface="Trebuchet MS"/>
              </a:rPr>
              <a:t>create</a:t>
            </a:r>
            <a:r>
              <a:rPr sz="2000" spc="-70" dirty="0">
                <a:solidFill>
                  <a:srgbClr val="231F20"/>
                </a:solidFill>
                <a:latin typeface="Trebuchet MS"/>
                <a:cs typeface="Trebuchet MS"/>
              </a:rPr>
              <a:t> </a:t>
            </a:r>
            <a:r>
              <a:rPr sz="2000" spc="-145" dirty="0">
                <a:solidFill>
                  <a:srgbClr val="D2232A"/>
                </a:solidFill>
                <a:latin typeface="Verdana"/>
                <a:cs typeface="Verdana"/>
              </a:rPr>
              <a:t>a</a:t>
            </a:r>
            <a:r>
              <a:rPr sz="2000" spc="-155" dirty="0">
                <a:solidFill>
                  <a:srgbClr val="D2232A"/>
                </a:solidFill>
                <a:latin typeface="Verdana"/>
                <a:cs typeface="Verdana"/>
              </a:rPr>
              <a:t> </a:t>
            </a:r>
            <a:r>
              <a:rPr sz="2000" spc="-105" dirty="0">
                <a:solidFill>
                  <a:srgbClr val="D2232A"/>
                </a:solidFill>
                <a:latin typeface="Verdana"/>
                <a:cs typeface="Verdana"/>
              </a:rPr>
              <a:t>single</a:t>
            </a:r>
            <a:r>
              <a:rPr sz="2000" spc="-155" dirty="0">
                <a:solidFill>
                  <a:srgbClr val="D2232A"/>
                </a:solidFill>
                <a:latin typeface="Verdana"/>
                <a:cs typeface="Verdana"/>
              </a:rPr>
              <a:t> </a:t>
            </a:r>
            <a:r>
              <a:rPr sz="2000" spc="-85" dirty="0">
                <a:solidFill>
                  <a:srgbClr val="D2232A"/>
                </a:solidFill>
                <a:latin typeface="Verdana"/>
                <a:cs typeface="Verdana"/>
              </a:rPr>
              <a:t>medical</a:t>
            </a:r>
            <a:r>
              <a:rPr sz="2000" spc="-155" dirty="0">
                <a:solidFill>
                  <a:srgbClr val="D2232A"/>
                </a:solidFill>
                <a:latin typeface="Verdana"/>
                <a:cs typeface="Verdana"/>
              </a:rPr>
              <a:t> </a:t>
            </a:r>
            <a:r>
              <a:rPr sz="2000" spc="-10" dirty="0">
                <a:solidFill>
                  <a:srgbClr val="D2232A"/>
                </a:solidFill>
                <a:latin typeface="Verdana"/>
                <a:cs typeface="Verdana"/>
              </a:rPr>
              <a:t>space</a:t>
            </a:r>
            <a:r>
              <a:rPr sz="2000" spc="-10" dirty="0">
                <a:solidFill>
                  <a:srgbClr val="231F20"/>
                </a:solidFill>
                <a:latin typeface="Trebuchet MS"/>
                <a:cs typeface="Trebuchet MS"/>
              </a:rPr>
              <a:t>.</a:t>
            </a:r>
            <a:endParaRPr sz="1800" dirty="0">
              <a:latin typeface="Trebuchet MS"/>
              <a:cs typeface="Trebuchet MS"/>
            </a:endParaRPr>
          </a:p>
          <a:p>
            <a:pPr marL="12700">
              <a:lnSpc>
                <a:spcPct val="100000"/>
              </a:lnSpc>
            </a:pPr>
            <a:r>
              <a:rPr sz="2500" spc="-220" dirty="0">
                <a:solidFill>
                  <a:srgbClr val="231F20"/>
                </a:solidFill>
                <a:latin typeface="Verdana"/>
                <a:cs typeface="Verdana"/>
              </a:rPr>
              <a:t>During</a:t>
            </a:r>
            <a:r>
              <a:rPr sz="2500" spc="-280" dirty="0">
                <a:solidFill>
                  <a:srgbClr val="231F20"/>
                </a:solidFill>
                <a:latin typeface="Verdana"/>
                <a:cs typeface="Verdana"/>
              </a:rPr>
              <a:t> </a:t>
            </a:r>
            <a:r>
              <a:rPr sz="2500" spc="-225" dirty="0">
                <a:solidFill>
                  <a:srgbClr val="231F20"/>
                </a:solidFill>
                <a:latin typeface="Verdana"/>
                <a:cs typeface="Verdana"/>
              </a:rPr>
              <a:t>the</a:t>
            </a:r>
            <a:r>
              <a:rPr sz="2500" spc="-305" dirty="0">
                <a:solidFill>
                  <a:srgbClr val="231F20"/>
                </a:solidFill>
                <a:latin typeface="Verdana"/>
                <a:cs typeface="Verdana"/>
              </a:rPr>
              <a:t> </a:t>
            </a:r>
            <a:r>
              <a:rPr sz="2500" spc="-405" dirty="0">
                <a:solidFill>
                  <a:srgbClr val="231F20"/>
                </a:solidFill>
                <a:latin typeface="Verdana"/>
                <a:cs typeface="Verdana"/>
              </a:rPr>
              <a:t>2014</a:t>
            </a:r>
            <a:r>
              <a:rPr sz="2500" spc="-229" dirty="0">
                <a:solidFill>
                  <a:srgbClr val="231F20"/>
                </a:solidFill>
                <a:latin typeface="Verdana"/>
                <a:cs typeface="Verdana"/>
              </a:rPr>
              <a:t> </a:t>
            </a:r>
            <a:r>
              <a:rPr sz="2500" spc="-725" dirty="0">
                <a:solidFill>
                  <a:srgbClr val="231F20"/>
                </a:solidFill>
                <a:latin typeface="Verdana"/>
                <a:cs typeface="Verdana"/>
              </a:rPr>
              <a:t>—</a:t>
            </a:r>
            <a:r>
              <a:rPr sz="2500" spc="-225" dirty="0">
                <a:solidFill>
                  <a:srgbClr val="231F20"/>
                </a:solidFill>
                <a:latin typeface="Verdana"/>
                <a:cs typeface="Verdana"/>
              </a:rPr>
              <a:t> </a:t>
            </a:r>
            <a:r>
              <a:rPr sz="2500" spc="-195" dirty="0">
                <a:solidFill>
                  <a:srgbClr val="231F20"/>
                </a:solidFill>
                <a:latin typeface="Verdana"/>
                <a:cs typeface="Verdana"/>
              </a:rPr>
              <a:t>February</a:t>
            </a:r>
            <a:r>
              <a:rPr sz="2500" spc="-300" dirty="0">
                <a:solidFill>
                  <a:srgbClr val="231F20"/>
                </a:solidFill>
                <a:latin typeface="Verdana"/>
                <a:cs typeface="Verdana"/>
              </a:rPr>
              <a:t> </a:t>
            </a:r>
            <a:r>
              <a:rPr sz="2500" spc="-400" dirty="0">
                <a:solidFill>
                  <a:srgbClr val="231F20"/>
                </a:solidFill>
                <a:latin typeface="Verdana"/>
                <a:cs typeface="Verdana"/>
              </a:rPr>
              <a:t>202</a:t>
            </a:r>
            <a:r>
              <a:rPr lang="en-US" sz="2500" spc="-400" dirty="0">
                <a:solidFill>
                  <a:srgbClr val="231F20"/>
                </a:solidFill>
                <a:latin typeface="Verdana"/>
                <a:cs typeface="Verdana"/>
              </a:rPr>
              <a:t>4</a:t>
            </a:r>
            <a:r>
              <a:rPr sz="2500" spc="-400" dirty="0">
                <a:solidFill>
                  <a:srgbClr val="231F20"/>
                </a:solidFill>
                <a:latin typeface="Verdana"/>
                <a:cs typeface="Verdana"/>
              </a:rPr>
              <a:t>:</a:t>
            </a:r>
            <a:endParaRPr sz="2500" dirty="0">
              <a:latin typeface="Verdana"/>
              <a:cs typeface="Verdana"/>
            </a:endParaRPr>
          </a:p>
        </p:txBody>
      </p:sp>
      <p:sp>
        <p:nvSpPr>
          <p:cNvPr id="13" name="object 13"/>
          <p:cNvSpPr txBox="1"/>
          <p:nvPr/>
        </p:nvSpPr>
        <p:spPr>
          <a:xfrm>
            <a:off x="1142276" y="4331715"/>
            <a:ext cx="2299425" cy="2254400"/>
          </a:xfrm>
          <a:prstGeom prst="rect">
            <a:avLst/>
          </a:prstGeom>
          <a:ln w="11429">
            <a:solidFill>
              <a:srgbClr val="FEBF48"/>
            </a:solidFill>
          </a:ln>
        </p:spPr>
        <p:txBody>
          <a:bodyPr vert="horz" wrap="square" lIns="0" tIns="181610" rIns="0" bIns="0" rtlCol="0">
            <a:spAutoFit/>
          </a:bodyPr>
          <a:lstStyle/>
          <a:p>
            <a:pPr marL="232410">
              <a:lnSpc>
                <a:spcPts val="1760"/>
              </a:lnSpc>
              <a:spcBef>
                <a:spcPts val="1430"/>
              </a:spcBef>
            </a:pPr>
            <a:r>
              <a:rPr sz="1600" spc="-150" dirty="0">
                <a:solidFill>
                  <a:srgbClr val="231F20"/>
                </a:solidFill>
                <a:latin typeface="Trebuchet MS"/>
                <a:cs typeface="Trebuchet MS"/>
              </a:rPr>
              <a:t>Up</a:t>
            </a:r>
            <a:r>
              <a:rPr sz="1600" spc="-105" dirty="0">
                <a:solidFill>
                  <a:srgbClr val="231F20"/>
                </a:solidFill>
                <a:latin typeface="Trebuchet MS"/>
                <a:cs typeface="Trebuchet MS"/>
              </a:rPr>
              <a:t> </a:t>
            </a:r>
            <a:r>
              <a:rPr sz="1600" spc="-25" dirty="0">
                <a:solidFill>
                  <a:srgbClr val="231F20"/>
                </a:solidFill>
                <a:latin typeface="Trebuchet MS"/>
                <a:cs typeface="Trebuchet MS"/>
              </a:rPr>
              <a:t>to</a:t>
            </a:r>
            <a:endParaRPr sz="1600" dirty="0">
              <a:latin typeface="Trebuchet MS"/>
              <a:cs typeface="Trebuchet MS"/>
            </a:endParaRPr>
          </a:p>
          <a:p>
            <a:pPr marL="232410">
              <a:lnSpc>
                <a:spcPts val="4540"/>
              </a:lnSpc>
            </a:pPr>
            <a:r>
              <a:rPr sz="4000" spc="-25" dirty="0">
                <a:solidFill>
                  <a:srgbClr val="D2232A"/>
                </a:solidFill>
                <a:latin typeface="Trebuchet MS"/>
                <a:cs typeface="Trebuchet MS"/>
              </a:rPr>
              <a:t>82%</a:t>
            </a:r>
            <a:endParaRPr sz="4000" dirty="0">
              <a:latin typeface="Trebuchet MS"/>
              <a:cs typeface="Trebuchet MS"/>
            </a:endParaRPr>
          </a:p>
          <a:p>
            <a:pPr marL="232410">
              <a:lnSpc>
                <a:spcPts val="1820"/>
              </a:lnSpc>
            </a:pPr>
            <a:r>
              <a:rPr sz="2000" spc="-145" dirty="0">
                <a:solidFill>
                  <a:srgbClr val="231F20"/>
                </a:solidFill>
                <a:latin typeface="Trebuchet MS"/>
                <a:cs typeface="Trebuchet MS"/>
              </a:rPr>
              <a:t>of </a:t>
            </a:r>
            <a:r>
              <a:rPr sz="2000" spc="-10" dirty="0">
                <a:solidFill>
                  <a:srgbClr val="231F20"/>
                </a:solidFill>
                <a:latin typeface="Trebuchet MS"/>
                <a:cs typeface="Trebuchet MS"/>
              </a:rPr>
              <a:t>wounded</a:t>
            </a:r>
            <a:endParaRPr sz="2000" dirty="0">
              <a:latin typeface="Trebuchet MS"/>
              <a:cs typeface="Trebuchet MS"/>
            </a:endParaRPr>
          </a:p>
          <a:p>
            <a:pPr marL="232410" marR="228600">
              <a:lnSpc>
                <a:spcPct val="114599"/>
              </a:lnSpc>
            </a:pPr>
            <a:r>
              <a:rPr sz="2000" spc="-75" dirty="0">
                <a:solidFill>
                  <a:srgbClr val="231F20"/>
                </a:solidFill>
                <a:latin typeface="Trebuchet MS"/>
                <a:cs typeface="Trebuchet MS"/>
              </a:rPr>
              <a:t>and</a:t>
            </a:r>
            <a:r>
              <a:rPr sz="2000" spc="-70" dirty="0">
                <a:solidFill>
                  <a:srgbClr val="231F20"/>
                </a:solidFill>
                <a:latin typeface="Trebuchet MS"/>
                <a:cs typeface="Trebuchet MS"/>
              </a:rPr>
              <a:t> </a:t>
            </a:r>
            <a:r>
              <a:rPr sz="2000" spc="-65" dirty="0">
                <a:solidFill>
                  <a:srgbClr val="231F20"/>
                </a:solidFill>
                <a:latin typeface="Trebuchet MS"/>
                <a:cs typeface="Trebuchet MS"/>
              </a:rPr>
              <a:t>sick</a:t>
            </a:r>
            <a:r>
              <a:rPr sz="2000" spc="-85" dirty="0">
                <a:solidFill>
                  <a:srgbClr val="231F20"/>
                </a:solidFill>
                <a:latin typeface="Trebuchet MS"/>
                <a:cs typeface="Trebuchet MS"/>
              </a:rPr>
              <a:t> </a:t>
            </a:r>
            <a:r>
              <a:rPr sz="2000" spc="-20" dirty="0">
                <a:solidFill>
                  <a:srgbClr val="231F20"/>
                </a:solidFill>
                <a:latin typeface="Trebuchet MS"/>
                <a:cs typeface="Trebuchet MS"/>
              </a:rPr>
              <a:t>sol- </a:t>
            </a:r>
            <a:r>
              <a:rPr sz="2000" spc="-100" dirty="0">
                <a:solidFill>
                  <a:srgbClr val="231F20"/>
                </a:solidFill>
                <a:latin typeface="Trebuchet MS"/>
                <a:cs typeface="Trebuchet MS"/>
              </a:rPr>
              <a:t>diers</a:t>
            </a:r>
            <a:r>
              <a:rPr sz="2000" spc="-40" dirty="0">
                <a:solidFill>
                  <a:srgbClr val="231F20"/>
                </a:solidFill>
                <a:latin typeface="Trebuchet MS"/>
                <a:cs typeface="Trebuchet MS"/>
              </a:rPr>
              <a:t> </a:t>
            </a:r>
            <a:r>
              <a:rPr sz="2000" spc="-130" dirty="0">
                <a:solidFill>
                  <a:srgbClr val="231F20"/>
                </a:solidFill>
                <a:latin typeface="Trebuchet MS"/>
                <a:cs typeface="Trebuchet MS"/>
              </a:rPr>
              <a:t>returned </a:t>
            </a:r>
            <a:r>
              <a:rPr sz="2000" spc="-165" dirty="0">
                <a:solidFill>
                  <a:srgbClr val="231F20"/>
                </a:solidFill>
                <a:latin typeface="Trebuchet MS"/>
                <a:cs typeface="Trebuchet MS"/>
              </a:rPr>
              <a:t>to</a:t>
            </a:r>
            <a:r>
              <a:rPr sz="2000" spc="-70" dirty="0">
                <a:solidFill>
                  <a:srgbClr val="231F20"/>
                </a:solidFill>
                <a:latin typeface="Trebuchet MS"/>
                <a:cs typeface="Trebuchet MS"/>
              </a:rPr>
              <a:t> </a:t>
            </a:r>
            <a:r>
              <a:rPr sz="2000" spc="-10" dirty="0">
                <a:solidFill>
                  <a:srgbClr val="231F20"/>
                </a:solidFill>
                <a:latin typeface="Trebuchet MS"/>
                <a:cs typeface="Trebuchet MS"/>
              </a:rPr>
              <a:t>service</a:t>
            </a:r>
            <a:endParaRPr sz="2000" dirty="0">
              <a:latin typeface="Trebuchet MS"/>
              <a:cs typeface="Trebuchet MS"/>
            </a:endParaRPr>
          </a:p>
        </p:txBody>
      </p:sp>
      <p:sp>
        <p:nvSpPr>
          <p:cNvPr id="14" name="object 14"/>
          <p:cNvSpPr txBox="1"/>
          <p:nvPr/>
        </p:nvSpPr>
        <p:spPr>
          <a:xfrm>
            <a:off x="4229680" y="4327308"/>
            <a:ext cx="2488620" cy="2326086"/>
          </a:xfrm>
          <a:prstGeom prst="rect">
            <a:avLst/>
          </a:prstGeom>
          <a:ln w="11429">
            <a:solidFill>
              <a:srgbClr val="FEBF48"/>
            </a:solidFill>
          </a:ln>
        </p:spPr>
        <p:txBody>
          <a:bodyPr vert="horz" wrap="square" lIns="0" tIns="105410" rIns="0" bIns="0" rtlCol="0">
            <a:spAutoFit/>
          </a:bodyPr>
          <a:lstStyle/>
          <a:p>
            <a:pPr marL="232410">
              <a:lnSpc>
                <a:spcPts val="4700"/>
              </a:lnSpc>
              <a:spcBef>
                <a:spcPts val="830"/>
              </a:spcBef>
            </a:pPr>
            <a:r>
              <a:rPr sz="4000" spc="-25" dirty="0">
                <a:solidFill>
                  <a:srgbClr val="D2232A"/>
                </a:solidFill>
                <a:latin typeface="Trebuchet MS"/>
                <a:cs typeface="Trebuchet MS"/>
              </a:rPr>
              <a:t>80%</a:t>
            </a:r>
            <a:endParaRPr sz="4000" dirty="0">
              <a:latin typeface="Trebuchet MS"/>
              <a:cs typeface="Trebuchet MS"/>
            </a:endParaRPr>
          </a:p>
          <a:p>
            <a:pPr marL="232410" algn="just">
              <a:lnSpc>
                <a:spcPts val="1820"/>
              </a:lnSpc>
            </a:pPr>
            <a:r>
              <a:rPr sz="2000" spc="-145" dirty="0">
                <a:solidFill>
                  <a:srgbClr val="231F20"/>
                </a:solidFill>
                <a:latin typeface="Trebuchet MS"/>
                <a:cs typeface="Trebuchet MS"/>
              </a:rPr>
              <a:t>of</a:t>
            </a:r>
            <a:r>
              <a:rPr sz="2000" spc="-135" dirty="0">
                <a:solidFill>
                  <a:srgbClr val="231F20"/>
                </a:solidFill>
                <a:latin typeface="Trebuchet MS"/>
                <a:cs typeface="Trebuchet MS"/>
              </a:rPr>
              <a:t> </a:t>
            </a:r>
            <a:r>
              <a:rPr sz="2000" spc="-160" dirty="0">
                <a:solidFill>
                  <a:srgbClr val="231F20"/>
                </a:solidFill>
                <a:latin typeface="Trebuchet MS"/>
                <a:cs typeface="Trebuchet MS"/>
              </a:rPr>
              <a:t>the</a:t>
            </a:r>
            <a:r>
              <a:rPr sz="2000" spc="-95" dirty="0">
                <a:solidFill>
                  <a:srgbClr val="231F20"/>
                </a:solidFill>
                <a:latin typeface="Trebuchet MS"/>
                <a:cs typeface="Trebuchet MS"/>
              </a:rPr>
              <a:t> </a:t>
            </a:r>
            <a:r>
              <a:rPr sz="2000" spc="-10" dirty="0">
                <a:solidFill>
                  <a:srgbClr val="231F20"/>
                </a:solidFill>
                <a:latin typeface="Trebuchet MS"/>
                <a:cs typeface="Trebuchet MS"/>
              </a:rPr>
              <a:t>wound-</a:t>
            </a:r>
            <a:endParaRPr sz="2000" dirty="0">
              <a:latin typeface="Trebuchet MS"/>
              <a:cs typeface="Trebuchet MS"/>
            </a:endParaRPr>
          </a:p>
          <a:p>
            <a:pPr marL="232410" marR="436245" algn="just">
              <a:lnSpc>
                <a:spcPct val="114599"/>
              </a:lnSpc>
            </a:pPr>
            <a:r>
              <a:rPr sz="2000" spc="-175" dirty="0">
                <a:solidFill>
                  <a:srgbClr val="231F20"/>
                </a:solidFill>
                <a:latin typeface="Trebuchet MS"/>
                <a:cs typeface="Trebuchet MS"/>
              </a:rPr>
              <a:t>ed</a:t>
            </a:r>
            <a:r>
              <a:rPr sz="2000" spc="50" dirty="0">
                <a:solidFill>
                  <a:srgbClr val="231F20"/>
                </a:solidFill>
                <a:latin typeface="Trebuchet MS"/>
                <a:cs typeface="Trebuchet MS"/>
              </a:rPr>
              <a:t> </a:t>
            </a:r>
            <a:r>
              <a:rPr sz="2000" spc="-135" dirty="0">
                <a:solidFill>
                  <a:srgbClr val="231F20"/>
                </a:solidFill>
                <a:latin typeface="Trebuchet MS"/>
                <a:cs typeface="Trebuchet MS"/>
              </a:rPr>
              <a:t>received </a:t>
            </a:r>
            <a:r>
              <a:rPr sz="2000" spc="-155" dirty="0">
                <a:solidFill>
                  <a:srgbClr val="231F20"/>
                </a:solidFill>
                <a:latin typeface="Trebuchet MS"/>
                <a:cs typeface="Trebuchet MS"/>
              </a:rPr>
              <a:t>proper</a:t>
            </a:r>
            <a:r>
              <a:rPr sz="2000" spc="45" dirty="0">
                <a:solidFill>
                  <a:srgbClr val="231F20"/>
                </a:solidFill>
                <a:latin typeface="Trebuchet MS"/>
                <a:cs typeface="Trebuchet MS"/>
              </a:rPr>
              <a:t> </a:t>
            </a:r>
            <a:r>
              <a:rPr sz="2000" spc="-105" dirty="0">
                <a:solidFill>
                  <a:srgbClr val="231F20"/>
                </a:solidFill>
                <a:latin typeface="Trebuchet MS"/>
                <a:cs typeface="Trebuchet MS"/>
              </a:rPr>
              <a:t>care </a:t>
            </a:r>
            <a:r>
              <a:rPr sz="2000" spc="-95" dirty="0">
                <a:solidFill>
                  <a:srgbClr val="231F20"/>
                </a:solidFill>
                <a:latin typeface="Trebuchet MS"/>
                <a:cs typeface="Trebuchet MS"/>
              </a:rPr>
              <a:t>during</a:t>
            </a:r>
            <a:r>
              <a:rPr sz="2000" spc="-90" dirty="0">
                <a:solidFill>
                  <a:srgbClr val="231F20"/>
                </a:solidFill>
                <a:latin typeface="Trebuchet MS"/>
                <a:cs typeface="Trebuchet MS"/>
              </a:rPr>
              <a:t> </a:t>
            </a:r>
            <a:r>
              <a:rPr sz="2000" spc="-25" dirty="0">
                <a:solidFill>
                  <a:srgbClr val="231F20"/>
                </a:solidFill>
                <a:latin typeface="Trebuchet MS"/>
                <a:cs typeface="Trebuchet MS"/>
              </a:rPr>
              <a:t>the</a:t>
            </a:r>
            <a:endParaRPr sz="2000" dirty="0">
              <a:latin typeface="Trebuchet MS"/>
              <a:cs typeface="Trebuchet MS"/>
            </a:endParaRPr>
          </a:p>
          <a:p>
            <a:pPr marL="232410" marR="710565">
              <a:lnSpc>
                <a:spcPct val="114599"/>
              </a:lnSpc>
            </a:pPr>
            <a:r>
              <a:rPr sz="2000" spc="-110" dirty="0">
                <a:solidFill>
                  <a:srgbClr val="231F20"/>
                </a:solidFill>
                <a:latin typeface="Arial"/>
                <a:cs typeface="Arial"/>
              </a:rPr>
              <a:t>«</a:t>
            </a:r>
            <a:r>
              <a:rPr sz="2000" spc="-110" dirty="0">
                <a:solidFill>
                  <a:srgbClr val="231F20"/>
                </a:solidFill>
                <a:latin typeface="Trebuchet MS"/>
                <a:cs typeface="Trebuchet MS"/>
              </a:rPr>
              <a:t>golden </a:t>
            </a:r>
            <a:r>
              <a:rPr sz="2000" spc="-10" dirty="0">
                <a:solidFill>
                  <a:srgbClr val="231F20"/>
                </a:solidFill>
                <a:latin typeface="Trebuchet MS"/>
                <a:cs typeface="Trebuchet MS"/>
              </a:rPr>
              <a:t>hour</a:t>
            </a:r>
            <a:r>
              <a:rPr sz="2000" spc="-10" dirty="0">
                <a:solidFill>
                  <a:srgbClr val="231F20"/>
                </a:solidFill>
                <a:latin typeface="Arial"/>
                <a:cs typeface="Arial"/>
              </a:rPr>
              <a:t>»</a:t>
            </a:r>
            <a:endParaRPr sz="2000" dirty="0">
              <a:latin typeface="Arial"/>
              <a:cs typeface="Arial"/>
            </a:endParaRPr>
          </a:p>
        </p:txBody>
      </p:sp>
      <p:sp>
        <p:nvSpPr>
          <p:cNvPr id="15" name="object 15"/>
          <p:cNvSpPr txBox="1"/>
          <p:nvPr/>
        </p:nvSpPr>
        <p:spPr>
          <a:xfrm>
            <a:off x="7251700" y="4331715"/>
            <a:ext cx="2749486" cy="2140330"/>
          </a:xfrm>
          <a:prstGeom prst="rect">
            <a:avLst/>
          </a:prstGeom>
          <a:ln w="11429">
            <a:solidFill>
              <a:srgbClr val="FEBF48"/>
            </a:solidFill>
          </a:ln>
        </p:spPr>
        <p:txBody>
          <a:bodyPr vert="horz" wrap="square" lIns="0" tIns="146050" rIns="0" bIns="0" rtlCol="0">
            <a:spAutoFit/>
          </a:bodyPr>
          <a:lstStyle/>
          <a:p>
            <a:pPr marL="232410" marR="360680">
              <a:lnSpc>
                <a:spcPct val="114599"/>
              </a:lnSpc>
              <a:spcBef>
                <a:spcPts val="1150"/>
              </a:spcBef>
            </a:pPr>
            <a:r>
              <a:rPr sz="2000" spc="-195" dirty="0">
                <a:solidFill>
                  <a:srgbClr val="231F20"/>
                </a:solidFill>
                <a:latin typeface="Trebuchet MS"/>
                <a:cs typeface="Trebuchet MS"/>
              </a:rPr>
              <a:t>The</a:t>
            </a:r>
            <a:r>
              <a:rPr sz="2000" spc="-65" dirty="0">
                <a:solidFill>
                  <a:srgbClr val="231F20"/>
                </a:solidFill>
                <a:latin typeface="Trebuchet MS"/>
                <a:cs typeface="Trebuchet MS"/>
              </a:rPr>
              <a:t> </a:t>
            </a:r>
            <a:r>
              <a:rPr sz="2000" spc="-125" dirty="0">
                <a:solidFill>
                  <a:srgbClr val="231F20"/>
                </a:solidFill>
                <a:latin typeface="Trebuchet MS"/>
                <a:cs typeface="Trebuchet MS"/>
              </a:rPr>
              <a:t>mortality </a:t>
            </a:r>
            <a:r>
              <a:rPr sz="2000" spc="-150" dirty="0">
                <a:solidFill>
                  <a:srgbClr val="231F20"/>
                </a:solidFill>
                <a:latin typeface="Trebuchet MS"/>
                <a:cs typeface="Trebuchet MS"/>
              </a:rPr>
              <a:t>rate</a:t>
            </a:r>
            <a:r>
              <a:rPr sz="2000" spc="-55" dirty="0">
                <a:solidFill>
                  <a:srgbClr val="231F20"/>
                </a:solidFill>
                <a:latin typeface="Trebuchet MS"/>
                <a:cs typeface="Trebuchet MS"/>
              </a:rPr>
              <a:t> </a:t>
            </a:r>
            <a:r>
              <a:rPr sz="2000" spc="-10" dirty="0">
                <a:solidFill>
                  <a:srgbClr val="231F20"/>
                </a:solidFill>
                <a:latin typeface="Trebuchet MS"/>
                <a:cs typeface="Trebuchet MS"/>
              </a:rPr>
              <a:t>during </a:t>
            </a:r>
            <a:r>
              <a:rPr sz="2000" spc="-160" dirty="0">
                <a:solidFill>
                  <a:srgbClr val="231F20"/>
                </a:solidFill>
                <a:latin typeface="Trebuchet MS"/>
                <a:cs typeface="Trebuchet MS"/>
              </a:rPr>
              <a:t>the</a:t>
            </a:r>
            <a:r>
              <a:rPr sz="2000" spc="-60" dirty="0">
                <a:solidFill>
                  <a:srgbClr val="231F20"/>
                </a:solidFill>
                <a:latin typeface="Trebuchet MS"/>
                <a:cs typeface="Trebuchet MS"/>
              </a:rPr>
              <a:t> </a:t>
            </a:r>
            <a:r>
              <a:rPr sz="2000" spc="-10" dirty="0">
                <a:solidFill>
                  <a:srgbClr val="231F20"/>
                </a:solidFill>
                <a:latin typeface="Trebuchet MS"/>
                <a:cs typeface="Trebuchet MS"/>
              </a:rPr>
              <a:t>evacu- </a:t>
            </a:r>
            <a:r>
              <a:rPr sz="2000" spc="-120" dirty="0">
                <a:solidFill>
                  <a:srgbClr val="231F20"/>
                </a:solidFill>
                <a:latin typeface="Trebuchet MS"/>
                <a:cs typeface="Trebuchet MS"/>
              </a:rPr>
              <a:t>ation</a:t>
            </a:r>
            <a:r>
              <a:rPr sz="2000" spc="-75" dirty="0">
                <a:solidFill>
                  <a:srgbClr val="231F20"/>
                </a:solidFill>
                <a:latin typeface="Trebuchet MS"/>
                <a:cs typeface="Trebuchet MS"/>
              </a:rPr>
              <a:t> </a:t>
            </a:r>
            <a:r>
              <a:rPr sz="2000" spc="-10" dirty="0">
                <a:solidFill>
                  <a:srgbClr val="231F20"/>
                </a:solidFill>
                <a:latin typeface="Trebuchet MS"/>
                <a:cs typeface="Trebuchet MS"/>
              </a:rPr>
              <a:t>phase </a:t>
            </a:r>
            <a:r>
              <a:rPr sz="2000" spc="-95" dirty="0">
                <a:solidFill>
                  <a:srgbClr val="231F20"/>
                </a:solidFill>
                <a:latin typeface="Trebuchet MS"/>
                <a:cs typeface="Trebuchet MS"/>
              </a:rPr>
              <a:t>decreased</a:t>
            </a:r>
            <a:r>
              <a:rPr sz="2000" spc="-65" dirty="0">
                <a:solidFill>
                  <a:srgbClr val="231F20"/>
                </a:solidFill>
                <a:latin typeface="Trebuchet MS"/>
                <a:cs typeface="Trebuchet MS"/>
              </a:rPr>
              <a:t> </a:t>
            </a:r>
            <a:r>
              <a:rPr sz="2000" spc="-145" dirty="0">
                <a:solidFill>
                  <a:srgbClr val="231F20"/>
                </a:solidFill>
                <a:latin typeface="Trebuchet MS"/>
                <a:cs typeface="Trebuchet MS"/>
              </a:rPr>
              <a:t>to</a:t>
            </a:r>
            <a:endParaRPr sz="2000" dirty="0">
              <a:latin typeface="Trebuchet MS"/>
              <a:cs typeface="Trebuchet MS"/>
            </a:endParaRPr>
          </a:p>
          <a:p>
            <a:pPr marL="232410">
              <a:lnSpc>
                <a:spcPts val="4480"/>
              </a:lnSpc>
            </a:pPr>
            <a:r>
              <a:rPr sz="4000" spc="-360" dirty="0">
                <a:solidFill>
                  <a:srgbClr val="D2232A"/>
                </a:solidFill>
                <a:latin typeface="Trebuchet MS"/>
                <a:cs typeface="Trebuchet MS"/>
              </a:rPr>
              <a:t>1,35%</a:t>
            </a:r>
            <a:endParaRPr sz="4000" dirty="0">
              <a:latin typeface="Trebuchet MS"/>
              <a:cs typeface="Trebuchet MS"/>
            </a:endParaRPr>
          </a:p>
        </p:txBody>
      </p:sp>
      <p:pic>
        <p:nvPicPr>
          <p:cNvPr id="21" name="object 21"/>
          <p:cNvPicPr/>
          <p:nvPr/>
        </p:nvPicPr>
        <p:blipFill>
          <a:blip r:embed="rId5" cstate="print"/>
          <a:stretch>
            <a:fillRect/>
          </a:stretch>
        </p:blipFill>
        <p:spPr>
          <a:xfrm>
            <a:off x="7843773" y="1735454"/>
            <a:ext cx="2404872" cy="173876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94900BABD61B4BAC2F245EDF4ED39E" ma:contentTypeVersion="12" ma:contentTypeDescription="Crée un document." ma:contentTypeScope="" ma:versionID="4966109fe0896e52cf96412e6b71e88b">
  <xsd:schema xmlns:xsd="http://www.w3.org/2001/XMLSchema" xmlns:xs="http://www.w3.org/2001/XMLSchema" xmlns:p="http://schemas.microsoft.com/office/2006/metadata/properties" xmlns:ns2="83bd27bf-f23a-4764-ba48-893866d47e01" xmlns:ns3="cd7455a3-4a59-4a73-9e70-409757b3c8a1" targetNamespace="http://schemas.microsoft.com/office/2006/metadata/properties" ma:root="true" ma:fieldsID="7f227f0845759f58ca2e23e7beba02e0" ns2:_="" ns3:_="">
    <xsd:import namespace="83bd27bf-f23a-4764-ba48-893866d47e01"/>
    <xsd:import namespace="cd7455a3-4a59-4a73-9e70-409757b3c8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d27bf-f23a-4764-ba48-893866d47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6de6d2fa-23a7-45f3-a64a-563df53bb5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7455a3-4a59-4a73-9e70-409757b3c8a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ae12d60-d5a8-41ec-bed3-3136d3e9e081}" ma:internalName="TaxCatchAll" ma:showField="CatchAllData" ma:web="cd7455a3-4a59-4a73-9e70-409757b3c8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372B3A-D421-4654-AD6E-5CE2769F4402}"/>
</file>

<file path=customXml/itemProps2.xml><?xml version="1.0" encoding="utf-8"?>
<ds:datastoreItem xmlns:ds="http://schemas.openxmlformats.org/officeDocument/2006/customXml" ds:itemID="{640B43D5-0E99-4A00-8D6D-77A1522C8D4D}"/>
</file>

<file path=docProps/app.xml><?xml version="1.0" encoding="utf-8"?>
<Properties xmlns="http://schemas.openxmlformats.org/officeDocument/2006/extended-properties" xmlns:vt="http://schemas.openxmlformats.org/officeDocument/2006/docPropsVTypes">
  <Template/>
  <TotalTime>1570</TotalTime>
  <Words>1069</Words>
  <Application>Microsoft Macintosh PowerPoint</Application>
  <PresentationFormat>Произвольный</PresentationFormat>
  <Paragraphs>80</Paragraphs>
  <Slides>16</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16</vt:i4>
      </vt:variant>
    </vt:vector>
  </HeadingPairs>
  <TitlesOfParts>
    <vt:vector size="20" baseType="lpstr">
      <vt:lpstr>Arial</vt:lpstr>
      <vt:lpstr>Trebuchet MS</vt:lpstr>
      <vt:lpstr>Verdana</vt:lpstr>
      <vt:lpstr>Office Theme</vt:lpstr>
      <vt:lpstr>UEMS and UFPMO</vt:lpstr>
      <vt:lpstr>WE SUPPORT THE GOALS AND OBJECTIVES OF UEMS</vt:lpstr>
      <vt:lpstr>JOINT POSITION OF UEMS AND UFPMO </vt:lpstr>
      <vt:lpstr>JOINT ACTIVITY </vt:lpstr>
      <vt:lpstr>Презентация PowerPoint</vt:lpstr>
      <vt:lpstr>INVOLVEMENT OF UEMS SPECIALISTS IN THE ACTIVITIES OF THE UFPMO</vt:lpstr>
      <vt:lpstr>Презентация PowerPoint</vt:lpstr>
      <vt:lpstr>WE DO NOT ONLY CARE ABOUT SELF-GOVERNMENT WE ALSO JOINTLY DEFEND UKRAINE </vt:lpstr>
      <vt:lpstr>Презентация PowerPoint</vt:lpstr>
      <vt:lpstr>Презентация PowerPoint</vt:lpstr>
      <vt:lpstr>Презентация PowerPoint</vt:lpstr>
      <vt:lpstr>Презентация PowerPoint</vt:lpstr>
      <vt:lpstr>During the war, 100 military medics were killed. 60 medics are being held captive by the russians in violation of international conventions, laws and rules of war, as the medics are not combatants.</vt:lpstr>
      <vt:lpstr>«YOU ARE ON THE SAME FRONTLINE AS OUR MILITARY»</vt:lpstr>
      <vt:lpstr>Thank you for your attention and support!</vt:lpstr>
      <vt:lpstr>A block of postage stamps and a postcard "Angels of War", which is dedicated to military medics - members of our UFPMO and with the signature of the commander of the Medical Forces of the Armed Forces of Ukraine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Mykola PMG</cp:lastModifiedBy>
  <cp:revision>14</cp:revision>
  <dcterms:created xsi:type="dcterms:W3CDTF">2024-10-17T16:41:37Z</dcterms:created>
  <dcterms:modified xsi:type="dcterms:W3CDTF">2024-10-19T10:47:38Z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2024-10-15T00:00:00Z</vt:filetime>
  </property>
  <property fmtid="{D5CDD505-2E9C-101B-9397-08002B2CF9AE}" pid="3" name="Creator">
    <vt:lpwstr>Adobe InDesign 19.4 (Windows)</vt:lpwstr>
  </property>
  <property fmtid="{D5CDD505-2E9C-101B-9397-08002B2CF9AE}" pid="4" name="LastSaved">
    <vt:filetime>2024-10-17T00:00:00Z</vt:filetime>
  </property>
  <property fmtid="{D5CDD505-2E9C-101B-9397-08002B2CF9AE}" pid="5" name="Producer">
    <vt:lpwstr>3-Heights(TM) PDF Security Shell 4.8.25.2 (http://www.pdf-tools.com)</vt:lpwstr>
  </property>
</Properties>
</file>