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0" r:id="rId4"/>
    <p:sldId id="275" r:id="rId5"/>
    <p:sldId id="306" r:id="rId6"/>
    <p:sldId id="308" r:id="rId7"/>
    <p:sldId id="311" r:id="rId8"/>
    <p:sldId id="313" r:id="rId9"/>
    <p:sldId id="26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A8"/>
    <a:srgbClr val="0065B1"/>
    <a:srgbClr val="FFED00"/>
    <a:srgbClr val="05347E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76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uald Krajewski" userId="06f0b3770dea0ac3" providerId="LiveId" clId="{C398B0E0-A660-4E3F-8EC1-9DD3D9F17781}"/>
    <pc:docChg chg="undo custSel addSld delSld modSld modShowInfo">
      <pc:chgData name="Romuald Krajewski" userId="06f0b3770dea0ac3" providerId="LiveId" clId="{C398B0E0-A660-4E3F-8EC1-9DD3D9F17781}" dt="2024-04-25T07:17:04.610" v="1169" actId="2744"/>
      <pc:docMkLst>
        <pc:docMk/>
      </pc:docMkLst>
      <pc:sldChg chg="modSp mod">
        <pc:chgData name="Romuald Krajewski" userId="06f0b3770dea0ac3" providerId="LiveId" clId="{C398B0E0-A660-4E3F-8EC1-9DD3D9F17781}" dt="2024-04-25T07:10:36.935" v="1143" actId="20577"/>
        <pc:sldMkLst>
          <pc:docMk/>
          <pc:sldMk cId="4065067158" sldId="257"/>
        </pc:sldMkLst>
        <pc:spChg chg="mod">
          <ac:chgData name="Romuald Krajewski" userId="06f0b3770dea0ac3" providerId="LiveId" clId="{C398B0E0-A660-4E3F-8EC1-9DD3D9F17781}" dt="2024-04-25T07:10:36.935" v="1143" actId="20577"/>
          <ac:spMkLst>
            <pc:docMk/>
            <pc:sldMk cId="4065067158" sldId="257"/>
            <ac:spMk id="7" creationId="{B045B348-09EF-4370-88DD-16F61D25B8A3}"/>
          </ac:spMkLst>
        </pc:spChg>
      </pc:sldChg>
      <pc:sldChg chg="del">
        <pc:chgData name="Romuald Krajewski" userId="06f0b3770dea0ac3" providerId="LiveId" clId="{C398B0E0-A660-4E3F-8EC1-9DD3D9F17781}" dt="2024-04-24T19:01:37.426" v="1" actId="47"/>
        <pc:sldMkLst>
          <pc:docMk/>
          <pc:sldMk cId="1953289349" sldId="260"/>
        </pc:sldMkLst>
      </pc:sldChg>
      <pc:sldChg chg="modSp del mod">
        <pc:chgData name="Romuald Krajewski" userId="06f0b3770dea0ac3" providerId="LiveId" clId="{C398B0E0-A660-4E3F-8EC1-9DD3D9F17781}" dt="2024-04-24T19:17:36.908" v="572" actId="47"/>
        <pc:sldMkLst>
          <pc:docMk/>
          <pc:sldMk cId="3142015109" sldId="262"/>
        </pc:sldMkLst>
        <pc:spChg chg="mod">
          <ac:chgData name="Romuald Krajewski" userId="06f0b3770dea0ac3" providerId="LiveId" clId="{C398B0E0-A660-4E3F-8EC1-9DD3D9F17781}" dt="2024-04-24T19:10:57.095" v="514" actId="20577"/>
          <ac:spMkLst>
            <pc:docMk/>
            <pc:sldMk cId="3142015109" sldId="262"/>
            <ac:spMk id="2" creationId="{774C7FE9-9D72-4F67-91C2-C122997024EA}"/>
          </ac:spMkLst>
        </pc:spChg>
      </pc:sldChg>
      <pc:sldChg chg="modSp mod">
        <pc:chgData name="Romuald Krajewski" userId="06f0b3770dea0ac3" providerId="LiveId" clId="{C398B0E0-A660-4E3F-8EC1-9DD3D9F17781}" dt="2024-04-25T07:15:05.341" v="1160" actId="113"/>
        <pc:sldMkLst>
          <pc:docMk/>
          <pc:sldMk cId="65029133" sldId="275"/>
        </pc:sldMkLst>
        <pc:spChg chg="mod">
          <ac:chgData name="Romuald Krajewski" userId="06f0b3770dea0ac3" providerId="LiveId" clId="{C398B0E0-A660-4E3F-8EC1-9DD3D9F17781}" dt="2024-04-24T19:01:50.147" v="12" actId="20577"/>
          <ac:spMkLst>
            <pc:docMk/>
            <pc:sldMk cId="65029133" sldId="275"/>
            <ac:spMk id="2" creationId="{774C7FE9-9D72-4F67-91C2-C122997024EA}"/>
          </ac:spMkLst>
        </pc:spChg>
        <pc:spChg chg="mod">
          <ac:chgData name="Romuald Krajewski" userId="06f0b3770dea0ac3" providerId="LiveId" clId="{C398B0E0-A660-4E3F-8EC1-9DD3D9F17781}" dt="2024-04-25T07:15:05.341" v="1160" actId="113"/>
          <ac:spMkLst>
            <pc:docMk/>
            <pc:sldMk cId="65029133" sldId="275"/>
            <ac:spMk id="3" creationId="{E3C77955-F779-49EC-808D-5C1224CB2460}"/>
          </ac:spMkLst>
        </pc:spChg>
      </pc:sldChg>
      <pc:sldChg chg="del">
        <pc:chgData name="Romuald Krajewski" userId="06f0b3770dea0ac3" providerId="LiveId" clId="{C398B0E0-A660-4E3F-8EC1-9DD3D9F17781}" dt="2024-04-24T19:01:31.802" v="0" actId="47"/>
        <pc:sldMkLst>
          <pc:docMk/>
          <pc:sldMk cId="1168355779" sldId="283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3285608327" sldId="284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10012542" sldId="285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3853873167" sldId="286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320666947" sldId="287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897894672" sldId="288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561114038" sldId="289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886081440" sldId="292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801326893" sldId="293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949734610" sldId="294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04754614" sldId="295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650008361" sldId="297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659583398" sldId="298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389017942" sldId="299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272025644" sldId="300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672146674" sldId="301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970471740" sldId="302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1453653962" sldId="303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3989293409" sldId="304"/>
        </pc:sldMkLst>
      </pc:sldChg>
      <pc:sldChg chg="del">
        <pc:chgData name="Romuald Krajewski" userId="06f0b3770dea0ac3" providerId="LiveId" clId="{C398B0E0-A660-4E3F-8EC1-9DD3D9F17781}" dt="2024-04-24T19:17:36.908" v="572" actId="47"/>
        <pc:sldMkLst>
          <pc:docMk/>
          <pc:sldMk cId="2890403815" sldId="305"/>
        </pc:sldMkLst>
      </pc:sldChg>
      <pc:sldChg chg="modSp add mod">
        <pc:chgData name="Romuald Krajewski" userId="06f0b3770dea0ac3" providerId="LiveId" clId="{C398B0E0-A660-4E3F-8EC1-9DD3D9F17781}" dt="2024-04-25T07:15:26.371" v="1162" actId="207"/>
        <pc:sldMkLst>
          <pc:docMk/>
          <pc:sldMk cId="89675907" sldId="306"/>
        </pc:sldMkLst>
        <pc:spChg chg="mod">
          <ac:chgData name="Romuald Krajewski" userId="06f0b3770dea0ac3" providerId="LiveId" clId="{C398B0E0-A660-4E3F-8EC1-9DD3D9F17781}" dt="2024-04-25T07:15:26.371" v="1162" actId="207"/>
          <ac:spMkLst>
            <pc:docMk/>
            <pc:sldMk cId="89675907" sldId="306"/>
            <ac:spMk id="3" creationId="{E3C77955-F779-49EC-808D-5C1224CB2460}"/>
          </ac:spMkLst>
        </pc:spChg>
      </pc:sldChg>
      <pc:sldChg chg="modSp add mod">
        <pc:chgData name="Romuald Krajewski" userId="06f0b3770dea0ac3" providerId="LiveId" clId="{C398B0E0-A660-4E3F-8EC1-9DD3D9F17781}" dt="2024-04-25T07:16:25.645" v="1168" actId="20577"/>
        <pc:sldMkLst>
          <pc:docMk/>
          <pc:sldMk cId="3591100047" sldId="307"/>
        </pc:sldMkLst>
        <pc:spChg chg="mod">
          <ac:chgData name="Romuald Krajewski" userId="06f0b3770dea0ac3" providerId="LiveId" clId="{C398B0E0-A660-4E3F-8EC1-9DD3D9F17781}" dt="2024-04-24T19:17:57.998" v="583" actId="20577"/>
          <ac:spMkLst>
            <pc:docMk/>
            <pc:sldMk cId="3591100047" sldId="307"/>
            <ac:spMk id="2" creationId="{774C7FE9-9D72-4F67-91C2-C122997024EA}"/>
          </ac:spMkLst>
        </pc:spChg>
        <pc:spChg chg="mod">
          <ac:chgData name="Romuald Krajewski" userId="06f0b3770dea0ac3" providerId="LiveId" clId="{C398B0E0-A660-4E3F-8EC1-9DD3D9F17781}" dt="2024-04-25T07:16:25.645" v="1168" actId="20577"/>
          <ac:spMkLst>
            <pc:docMk/>
            <pc:sldMk cId="3591100047" sldId="307"/>
            <ac:spMk id="3" creationId="{E3C77955-F779-49EC-808D-5C1224CB2460}"/>
          </ac:spMkLst>
        </pc:spChg>
      </pc:sldChg>
      <pc:sldChg chg="modSp add mod">
        <pc:chgData name="Romuald Krajewski" userId="06f0b3770dea0ac3" providerId="LiveId" clId="{C398B0E0-A660-4E3F-8EC1-9DD3D9F17781}" dt="2024-04-24T19:50:19.643" v="1138" actId="27636"/>
        <pc:sldMkLst>
          <pc:docMk/>
          <pc:sldMk cId="2643110206" sldId="308"/>
        </pc:sldMkLst>
        <pc:spChg chg="mod">
          <ac:chgData name="Romuald Krajewski" userId="06f0b3770dea0ac3" providerId="LiveId" clId="{C398B0E0-A660-4E3F-8EC1-9DD3D9F17781}" dt="2024-04-24T19:41:05.751" v="839" actId="20577"/>
          <ac:spMkLst>
            <pc:docMk/>
            <pc:sldMk cId="2643110206" sldId="308"/>
            <ac:spMk id="2" creationId="{774C7FE9-9D72-4F67-91C2-C122997024EA}"/>
          </ac:spMkLst>
        </pc:spChg>
        <pc:spChg chg="mod">
          <ac:chgData name="Romuald Krajewski" userId="06f0b3770dea0ac3" providerId="LiveId" clId="{C398B0E0-A660-4E3F-8EC1-9DD3D9F17781}" dt="2024-04-24T19:50:19.643" v="1138" actId="27636"/>
          <ac:spMkLst>
            <pc:docMk/>
            <pc:sldMk cId="2643110206" sldId="308"/>
            <ac:spMk id="3" creationId="{E3C77955-F779-49EC-808D-5C1224CB2460}"/>
          </ac:spMkLst>
        </pc:spChg>
      </pc:sldChg>
    </pc:docChg>
  </pc:docChgLst>
  <pc:docChgLst>
    <pc:chgData name="Romuald Krajewski" userId="06f0b3770dea0ac3" providerId="LiveId" clId="{897FDF7E-9E39-404D-A634-884AC9A2EEB2}"/>
    <pc:docChg chg="undo custSel addSld delSld modSld sldOrd">
      <pc:chgData name="Romuald Krajewski" userId="06f0b3770dea0ac3" providerId="LiveId" clId="{897FDF7E-9E39-404D-A634-884AC9A2EEB2}" dt="2024-10-18T22:13:19.472" v="1243" actId="20577"/>
      <pc:docMkLst>
        <pc:docMk/>
      </pc:docMkLst>
      <pc:sldChg chg="delSp mod setBg">
        <pc:chgData name="Romuald Krajewski" userId="06f0b3770dea0ac3" providerId="LiveId" clId="{897FDF7E-9E39-404D-A634-884AC9A2EEB2}" dt="2024-10-18T09:14:24.784" v="1169" actId="478"/>
        <pc:sldMkLst>
          <pc:docMk/>
          <pc:sldMk cId="2145936045" sldId="256"/>
        </pc:sldMkLst>
        <pc:spChg chg="del">
          <ac:chgData name="Romuald Krajewski" userId="06f0b3770dea0ac3" providerId="LiveId" clId="{897FDF7E-9E39-404D-A634-884AC9A2EEB2}" dt="2024-10-18T09:14:24.784" v="1169" actId="478"/>
          <ac:spMkLst>
            <pc:docMk/>
            <pc:sldMk cId="2145936045" sldId="256"/>
            <ac:spMk id="5" creationId="{1AC43321-0404-432F-8058-6D3EDD05D297}"/>
          </ac:spMkLst>
        </pc:spChg>
      </pc:sldChg>
      <pc:sldChg chg="modSp del">
        <pc:chgData name="Romuald Krajewski" userId="06f0b3770dea0ac3" providerId="LiveId" clId="{897FDF7E-9E39-404D-A634-884AC9A2EEB2}" dt="2024-10-17T14:56:04.154" v="934" actId="2696"/>
        <pc:sldMkLst>
          <pc:docMk/>
          <pc:sldMk cId="4065067158" sldId="257"/>
        </pc:sldMkLst>
        <pc:spChg chg="mod">
          <ac:chgData name="Romuald Krajewski" userId="06f0b3770dea0ac3" providerId="LiveId" clId="{897FDF7E-9E39-404D-A634-884AC9A2EEB2}" dt="2024-10-17T14:50:28.265" v="880" actId="1076"/>
          <ac:spMkLst>
            <pc:docMk/>
            <pc:sldMk cId="4065067158" sldId="257"/>
            <ac:spMk id="8" creationId="{4F931539-4B1C-49DC-B3FF-198A0AA42ED3}"/>
          </ac:spMkLst>
        </pc:spChg>
      </pc:sldChg>
      <pc:sldChg chg="delSp modSp">
        <pc:chgData name="Romuald Krajewski" userId="06f0b3770dea0ac3" providerId="LiveId" clId="{897FDF7E-9E39-404D-A634-884AC9A2EEB2}" dt="2024-10-18T06:56:38.438" v="1165" actId="242"/>
        <pc:sldMkLst>
          <pc:docMk/>
          <pc:sldMk cId="65029133" sldId="275"/>
        </pc:sldMkLst>
        <pc:spChg chg="mod">
          <ac:chgData name="Romuald Krajewski" userId="06f0b3770dea0ac3" providerId="LiveId" clId="{897FDF7E-9E39-404D-A634-884AC9A2EEB2}" dt="2024-10-18T06:56:38.438" v="1165" actId="242"/>
          <ac:spMkLst>
            <pc:docMk/>
            <pc:sldMk cId="65029133" sldId="275"/>
            <ac:spMk id="3" creationId="{E3C77955-F779-49EC-808D-5C1224CB2460}"/>
          </ac:spMkLst>
        </pc:spChg>
        <pc:spChg chg="del">
          <ac:chgData name="Romuald Krajewski" userId="06f0b3770dea0ac3" providerId="LiveId" clId="{897FDF7E-9E39-404D-A634-884AC9A2EEB2}" dt="2024-10-18T06:54:37.773" v="1157" actId="478"/>
          <ac:spMkLst>
            <pc:docMk/>
            <pc:sldMk cId="65029133" sldId="275"/>
            <ac:spMk id="5" creationId="{5A9B58B0-DBBD-469E-9C47-371878A9B190}"/>
          </ac:spMkLst>
        </pc:spChg>
      </pc:sldChg>
      <pc:sldChg chg="ord">
        <pc:chgData name="Romuald Krajewski" userId="06f0b3770dea0ac3" providerId="LiveId" clId="{897FDF7E-9E39-404D-A634-884AC9A2EEB2}" dt="2024-10-17T14:26:15.958" v="333" actId="1076"/>
        <pc:sldMkLst>
          <pc:docMk/>
          <pc:sldMk cId="89675907" sldId="306"/>
        </pc:sldMkLst>
      </pc:sldChg>
      <pc:sldChg chg="modSp del ord">
        <pc:chgData name="Romuald Krajewski" userId="06f0b3770dea0ac3" providerId="LiveId" clId="{897FDF7E-9E39-404D-A634-884AC9A2EEB2}" dt="2024-10-17T14:55:53.522" v="933" actId="2696"/>
        <pc:sldMkLst>
          <pc:docMk/>
          <pc:sldMk cId="3591100047" sldId="307"/>
        </pc:sldMkLst>
        <pc:spChg chg="mod">
          <ac:chgData name="Romuald Krajewski" userId="06f0b3770dea0ac3" providerId="LiveId" clId="{897FDF7E-9E39-404D-A634-884AC9A2EEB2}" dt="2024-10-17T14:50:08.942" v="879" actId="20577"/>
          <ac:spMkLst>
            <pc:docMk/>
            <pc:sldMk cId="3591100047" sldId="307"/>
            <ac:spMk id="2" creationId="{774C7FE9-9D72-4F67-91C2-C122997024EA}"/>
          </ac:spMkLst>
        </pc:spChg>
        <pc:spChg chg="mod">
          <ac:chgData name="Romuald Krajewski" userId="06f0b3770dea0ac3" providerId="LiveId" clId="{897FDF7E-9E39-404D-A634-884AC9A2EEB2}" dt="2024-10-17T14:54:39.889" v="928" actId="21"/>
          <ac:spMkLst>
            <pc:docMk/>
            <pc:sldMk cId="3591100047" sldId="307"/>
            <ac:spMk id="3" creationId="{E3C77955-F779-49EC-808D-5C1224CB2460}"/>
          </ac:spMkLst>
        </pc:spChg>
      </pc:sldChg>
      <pc:sldChg chg="modSp">
        <pc:chgData name="Romuald Krajewski" userId="06f0b3770dea0ac3" providerId="LiveId" clId="{897FDF7E-9E39-404D-A634-884AC9A2EEB2}" dt="2024-10-18T22:09:46.176" v="1205" actId="6549"/>
        <pc:sldMkLst>
          <pc:docMk/>
          <pc:sldMk cId="2643110206" sldId="308"/>
        </pc:sldMkLst>
        <pc:spChg chg="mod">
          <ac:chgData name="Romuald Krajewski" userId="06f0b3770dea0ac3" providerId="LiveId" clId="{897FDF7E-9E39-404D-A634-884AC9A2EEB2}" dt="2024-10-17T14:26:37.539" v="345" actId="20577"/>
          <ac:spMkLst>
            <pc:docMk/>
            <pc:sldMk cId="2643110206" sldId="308"/>
            <ac:spMk id="2" creationId="{774C7FE9-9D72-4F67-91C2-C122997024EA}"/>
          </ac:spMkLst>
        </pc:spChg>
        <pc:spChg chg="mod">
          <ac:chgData name="Romuald Krajewski" userId="06f0b3770dea0ac3" providerId="LiveId" clId="{897FDF7E-9E39-404D-A634-884AC9A2EEB2}" dt="2024-10-18T22:09:46.176" v="1205" actId="6549"/>
          <ac:spMkLst>
            <pc:docMk/>
            <pc:sldMk cId="2643110206" sldId="308"/>
            <ac:spMk id="3" creationId="{E3C77955-F779-49EC-808D-5C1224CB2460}"/>
          </ac:spMkLst>
        </pc:spChg>
      </pc:sldChg>
      <pc:sldChg chg="modSp new del mod ord modClrScheme chgLayout">
        <pc:chgData name="Romuald Krajewski" userId="06f0b3770dea0ac3" providerId="LiveId" clId="{897FDF7E-9E39-404D-A634-884AC9A2EEB2}" dt="2024-10-18T09:16:26.955" v="1196" actId="2696"/>
        <pc:sldMkLst>
          <pc:docMk/>
          <pc:sldMk cId="525041302" sldId="309"/>
        </pc:sldMkLst>
        <pc:spChg chg="mod ord">
          <ac:chgData name="Romuald Krajewski" userId="06f0b3770dea0ac3" providerId="LiveId" clId="{897FDF7E-9E39-404D-A634-884AC9A2EEB2}" dt="2024-10-17T14:43:32.838" v="839" actId="20577"/>
          <ac:spMkLst>
            <pc:docMk/>
            <pc:sldMk cId="525041302" sldId="309"/>
            <ac:spMk id="2" creationId="{8E5581C8-3E9F-B21E-B706-CBF2517E52B7}"/>
          </ac:spMkLst>
        </pc:spChg>
        <pc:spChg chg="mod ord">
          <ac:chgData name="Romuald Krajewski" userId="06f0b3770dea0ac3" providerId="LiveId" clId="{897FDF7E-9E39-404D-A634-884AC9A2EEB2}" dt="2024-10-17T15:03:02.995" v="959" actId="20577"/>
          <ac:spMkLst>
            <pc:docMk/>
            <pc:sldMk cId="525041302" sldId="309"/>
            <ac:spMk id="3" creationId="{8D22B02A-6714-AA62-FEF9-63AE611977DB}"/>
          </ac:spMkLst>
        </pc:spChg>
      </pc:sldChg>
      <pc:sldChg chg="modSp add">
        <pc:chgData name="Romuald Krajewski" userId="06f0b3770dea0ac3" providerId="LiveId" clId="{897FDF7E-9E39-404D-A634-884AC9A2EEB2}" dt="2024-10-18T22:04:47.717" v="1204" actId="20577"/>
        <pc:sldMkLst>
          <pc:docMk/>
          <pc:sldMk cId="316479041" sldId="310"/>
        </pc:sldMkLst>
        <pc:spChg chg="mod">
          <ac:chgData name="Romuald Krajewski" userId="06f0b3770dea0ac3" providerId="LiveId" clId="{897FDF7E-9E39-404D-A634-884AC9A2EEB2}" dt="2024-10-18T22:04:47.717" v="1204" actId="20577"/>
          <ac:spMkLst>
            <pc:docMk/>
            <pc:sldMk cId="316479041" sldId="310"/>
            <ac:spMk id="3" creationId="{E3C77955-F779-49EC-808D-5C1224CB2460}"/>
          </ac:spMkLst>
        </pc:spChg>
      </pc:sldChg>
      <pc:sldChg chg="new del">
        <pc:chgData name="Romuald Krajewski" userId="06f0b3770dea0ac3" providerId="LiveId" clId="{897FDF7E-9E39-404D-A634-884AC9A2EEB2}" dt="2024-10-17T14:48:30.835" v="841" actId="2696"/>
        <pc:sldMkLst>
          <pc:docMk/>
          <pc:sldMk cId="3010606324" sldId="310"/>
        </pc:sldMkLst>
      </pc:sldChg>
      <pc:sldChg chg="modSp add ord">
        <pc:chgData name="Romuald Krajewski" userId="06f0b3770dea0ac3" providerId="LiveId" clId="{897FDF7E-9E39-404D-A634-884AC9A2EEB2}" dt="2024-10-17T15:12:44.121" v="988" actId="22"/>
        <pc:sldMkLst>
          <pc:docMk/>
          <pc:sldMk cId="2312451590" sldId="311"/>
        </pc:sldMkLst>
        <pc:spChg chg="mod">
          <ac:chgData name="Romuald Krajewski" userId="06f0b3770dea0ac3" providerId="LiveId" clId="{897FDF7E-9E39-404D-A634-884AC9A2EEB2}" dt="2024-10-17T15:04:16.281" v="984" actId="20577"/>
          <ac:spMkLst>
            <pc:docMk/>
            <pc:sldMk cId="2312451590" sldId="311"/>
            <ac:spMk id="2" creationId="{774C7FE9-9D72-4F67-91C2-C122997024EA}"/>
          </ac:spMkLst>
        </pc:spChg>
        <pc:spChg chg="mod">
          <ac:chgData name="Romuald Krajewski" userId="06f0b3770dea0ac3" providerId="LiveId" clId="{897FDF7E-9E39-404D-A634-884AC9A2EEB2}" dt="2024-10-17T15:12:44.121" v="988" actId="22"/>
          <ac:spMkLst>
            <pc:docMk/>
            <pc:sldMk cId="2312451590" sldId="311"/>
            <ac:spMk id="3" creationId="{E3C77955-F779-49EC-808D-5C1224CB2460}"/>
          </ac:spMkLst>
        </pc:spChg>
      </pc:sldChg>
      <pc:sldChg chg="delSp modSp add">
        <pc:chgData name="Romuald Krajewski" userId="06f0b3770dea0ac3" providerId="LiveId" clId="{897FDF7E-9E39-404D-A634-884AC9A2EEB2}" dt="2024-10-18T09:14:02.985" v="1168" actId="478"/>
        <pc:sldMkLst>
          <pc:docMk/>
          <pc:sldMk cId="3959689674" sldId="312"/>
        </pc:sldMkLst>
        <pc:spChg chg="mod">
          <ac:chgData name="Romuald Krajewski" userId="06f0b3770dea0ac3" providerId="LiveId" clId="{897FDF7E-9E39-404D-A634-884AC9A2EEB2}" dt="2024-10-18T06:42:33.070" v="1059" actId="6549"/>
          <ac:spMkLst>
            <pc:docMk/>
            <pc:sldMk cId="3959689674" sldId="312"/>
            <ac:spMk id="2" creationId="{7457AF0F-115B-4A02-AB82-5457D82763A8}"/>
          </ac:spMkLst>
        </pc:spChg>
        <pc:spChg chg="del">
          <ac:chgData name="Romuald Krajewski" userId="06f0b3770dea0ac3" providerId="LiveId" clId="{897FDF7E-9E39-404D-A634-884AC9A2EEB2}" dt="2024-10-18T09:14:02.985" v="1168" actId="478"/>
          <ac:spMkLst>
            <pc:docMk/>
            <pc:sldMk cId="3959689674" sldId="312"/>
            <ac:spMk id="5" creationId="{1AC43321-0404-432F-8058-6D3EDD05D297}"/>
          </ac:spMkLst>
        </pc:spChg>
      </pc:sldChg>
      <pc:sldChg chg="modSp add">
        <pc:chgData name="Romuald Krajewski" userId="06f0b3770dea0ac3" providerId="LiveId" clId="{897FDF7E-9E39-404D-A634-884AC9A2EEB2}" dt="2024-10-18T22:13:19.472" v="1243" actId="20577"/>
        <pc:sldMkLst>
          <pc:docMk/>
          <pc:sldMk cId="1012455766" sldId="313"/>
        </pc:sldMkLst>
        <pc:spChg chg="mod">
          <ac:chgData name="Romuald Krajewski" userId="06f0b3770dea0ac3" providerId="LiveId" clId="{897FDF7E-9E39-404D-A634-884AC9A2EEB2}" dt="2024-10-18T09:15:35.225" v="1191" actId="22"/>
          <ac:spMkLst>
            <pc:docMk/>
            <pc:sldMk cId="1012455766" sldId="313"/>
            <ac:spMk id="2" creationId="{774C7FE9-9D72-4F67-91C2-C122997024EA}"/>
          </ac:spMkLst>
        </pc:spChg>
        <pc:spChg chg="mod">
          <ac:chgData name="Romuald Krajewski" userId="06f0b3770dea0ac3" providerId="LiveId" clId="{897FDF7E-9E39-404D-A634-884AC9A2EEB2}" dt="2024-10-18T22:13:19.472" v="1243" actId="20577"/>
          <ac:spMkLst>
            <pc:docMk/>
            <pc:sldMk cId="1012455766" sldId="313"/>
            <ac:spMk id="3" creationId="{E3C77955-F779-49EC-808D-5C1224CB24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DD36D-9FD1-46F2-A4B3-AC326DAE0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9C387-FF83-495E-B510-D08F87B79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A822B-7393-4E65-B4C8-BEB47AA8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CF7FA-E01D-4299-9FDF-6BC8F15BD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1BDA6-F1D6-4EDE-B884-B3D1E700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25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2E2E-D185-4DC3-BD50-3EC79C091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C875D-2F3E-4C16-9C18-558318A67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938F6-6B80-4364-8E6B-BCB9BA296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83B7C-913F-437C-BDFC-DD60E6E63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B10F-CE8C-4B4D-AE37-DF329F24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22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3D4CC-F0FD-4D92-84D8-6051B8766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2C9C-ACBE-47EE-A7A0-E1037797D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DA5BD-0B15-422D-B5E3-48B99B80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9140F-B567-4216-93B7-62EC90179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4E7AD-F74A-4132-AA3F-70EB18E1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42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418F-F19C-401A-8D28-EFDD2E52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AD776-01D7-482E-96F5-BD9A54258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5BE1C-9848-4EA0-8A66-7AFB1AD0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33178-4F13-4A79-871F-AB3CF0E4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117C-790B-477E-A390-27BD79F97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79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1508-BD3C-42EF-92F4-A1866402C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D96BA-1EAB-4C8D-A9A8-F0042C6FD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D6E5E-00F6-45D7-8012-5C852321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754F9-9199-4471-AB62-9F9EDC53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20546-7F15-4EA2-9D0E-4734C7E5C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70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0A87A-2F09-46C8-90BE-71774498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878B2-8991-425B-AB26-90A92D71B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688DC-3788-42FC-95DC-2BF4811FD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F4039-EC38-4B6C-85D9-486B0943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B35C5-06A0-4C49-A5DC-15878D10A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23B3C-6360-4000-AB79-FE5CB718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45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BB65A-0DDF-40D2-A94F-C9E94F304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DAB18-6D42-4804-9CDB-2787A131E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0489C-FB10-424C-A74B-10E4233EE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4F92E-5A9A-4C86-8EC7-072070384F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795BBD-B217-47CF-AEE5-A18859A015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44D798-31C5-40B9-820A-8646E2FC4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3F20B-7363-45B4-AE1E-019A2D2C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FCACFB-3DBF-4E09-84C6-565D8244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8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78D1F-B9EA-40BD-BD32-E19B9B6CF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8361A-9274-4F6E-BAA6-DED50DFB7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53CAF-6B85-45F8-A794-4BD411D5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901343-C17E-4D6E-B865-B68BB3C7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39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203BC-9808-490E-9266-FA0C410E5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D79DDA-E55F-4A3B-AEF9-00AB334A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140A4-30E1-4FE2-AB97-BD948298A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87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C27F1-6BA6-463F-B3DD-D1B5DB8A7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B3386-E845-4A38-86EF-F087D2F39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982B7-8416-49C7-834F-CEA0D95A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F9751-E09F-4E08-A972-0F01856D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79870-3DD9-4ACD-813C-8654F5EC5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D2616-4A00-4FC1-BCE9-D5B68A84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36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A51A5-C66B-41F0-8036-9D5AE42A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C32F4B-88D8-4F7D-AA56-9D19774E8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FD956-B73C-4D49-9947-A33856D52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495AD-3392-4031-A89D-49AC96A22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A4A36-878B-4E5F-BD3E-11942FE3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74833-4E91-41F8-BB46-EC09BE0FB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97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28FDD2-76F0-495D-B842-A7C9E1C99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D5084-5AF3-461F-B27B-715674259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9B198-6D20-4603-9AEE-31AC11D1B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E68F3-C8A5-4165-A878-E736A2B4F00F}" type="datetimeFigureOut">
              <a:rPr lang="en-GB" smtClean="0"/>
              <a:t>19/10/2024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5FD1C-89C8-4C14-99A4-3BAAC92172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8DE16-864E-4DCA-82B2-55204306C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64E62-1D00-4541-BB02-C64CD68E61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44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#_Title_IV:_Membership,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Relationship Id="rId4" Type="http://schemas.openxmlformats.org/officeDocument/2006/relationships/hyperlink" Target="#_Title_VI:_Organisation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7AF0F-115B-4A02-AB82-5457D8276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184" y="2595421"/>
            <a:ext cx="6991927" cy="2143037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sz="5400" dirty="0">
                <a:solidFill>
                  <a:schemeClr val="bg1"/>
                </a:solidFill>
                <a:latin typeface="Alegreya Sans" panose="00000500000000000000" pitchFamily="2" charset="0"/>
              </a:rPr>
              <a:t>UEMS, the advocate of medical specialists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0113E3-135D-4A7E-86EE-20D921825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183" y="1216998"/>
            <a:ext cx="6991927" cy="61890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U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nion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E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uropéenne des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M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édecins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S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pécialistes</a:t>
            </a:r>
            <a:endParaRPr lang="pl-PL" sz="2600" dirty="0">
              <a:solidFill>
                <a:schemeClr val="bg1"/>
              </a:solidFill>
              <a:latin typeface="Asap" pitchFamily="2" charset="0"/>
            </a:endParaRPr>
          </a:p>
          <a:p>
            <a:pPr algn="l">
              <a:lnSpc>
                <a:spcPct val="120000"/>
              </a:lnSpc>
            </a:pPr>
            <a:r>
              <a:rPr lang="en-GB" sz="2600" dirty="0">
                <a:solidFill>
                  <a:schemeClr val="bg1"/>
                </a:solidFill>
                <a:latin typeface="Asap" pitchFamily="2" charset="0"/>
              </a:rPr>
              <a:t>The European Union of Medical Specialists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07A8A5-1DDC-48AB-9D8F-A97A42E5D46A}"/>
              </a:ext>
            </a:extLst>
          </p:cNvPr>
          <p:cNvCxnSpPr/>
          <p:nvPr/>
        </p:nvCxnSpPr>
        <p:spPr>
          <a:xfrm>
            <a:off x="609600" y="2373810"/>
            <a:ext cx="6594764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93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7AF0F-115B-4A02-AB82-5457D8276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184" y="2595421"/>
            <a:ext cx="6991927" cy="2143037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sz="5400" dirty="0">
                <a:solidFill>
                  <a:schemeClr val="bg1"/>
                </a:solidFill>
                <a:latin typeface="Alegreya Sans" panose="00000500000000000000" pitchFamily="2" charset="0"/>
              </a:rPr>
              <a:t>UEMS</a:t>
            </a:r>
            <a: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  <a:t> </a:t>
            </a:r>
            <a:b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</a:br>
            <a:r>
              <a:rPr lang="pl-PL" sz="5400" dirty="0" err="1">
                <a:solidFill>
                  <a:schemeClr val="bg1"/>
                </a:solidFill>
                <a:latin typeface="Alegreya Sans" panose="00000500000000000000" pitchFamily="2" charset="0"/>
              </a:rPr>
              <a:t>Rules</a:t>
            </a:r>
            <a: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  <a:t> of </a:t>
            </a:r>
            <a:r>
              <a:rPr lang="pl-PL" sz="5400" dirty="0" err="1">
                <a:solidFill>
                  <a:schemeClr val="bg1"/>
                </a:solidFill>
                <a:latin typeface="Alegreya Sans" panose="00000500000000000000" pitchFamily="2" charset="0"/>
              </a:rPr>
              <a:t>Procedure</a:t>
            </a:r>
            <a: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  <a:t> </a:t>
            </a:r>
            <a:b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</a:br>
            <a:r>
              <a:rPr lang="pl-PL" sz="5400" dirty="0" err="1">
                <a:solidFill>
                  <a:schemeClr val="bg1"/>
                </a:solidFill>
                <a:latin typeface="Alegreya Sans" panose="00000500000000000000" pitchFamily="2" charset="0"/>
              </a:rPr>
              <a:t>update</a:t>
            </a:r>
            <a:r>
              <a:rPr lang="pl-PL" sz="5400" dirty="0">
                <a:solidFill>
                  <a:schemeClr val="bg1"/>
                </a:solidFill>
                <a:latin typeface="Alegreya Sans" panose="00000500000000000000" pitchFamily="2" charset="0"/>
              </a:rPr>
              <a:t> 2024</a:t>
            </a:r>
            <a:endParaRPr lang="en-GB" sz="5400" dirty="0">
              <a:solidFill>
                <a:schemeClr val="bg1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0113E3-135D-4A7E-86EE-20D921825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183" y="1216998"/>
            <a:ext cx="6991927" cy="61890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U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nion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E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uropéenne des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M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édecins </a:t>
            </a:r>
            <a:r>
              <a:rPr lang="fr-FR" sz="2600" b="1" dirty="0">
                <a:solidFill>
                  <a:schemeClr val="bg1"/>
                </a:solidFill>
                <a:latin typeface="Asap" pitchFamily="2" charset="0"/>
              </a:rPr>
              <a:t>S</a:t>
            </a:r>
            <a:r>
              <a:rPr lang="fr-FR" sz="2600" dirty="0">
                <a:solidFill>
                  <a:schemeClr val="bg1"/>
                </a:solidFill>
                <a:latin typeface="Asap" pitchFamily="2" charset="0"/>
              </a:rPr>
              <a:t>pécialistes</a:t>
            </a:r>
            <a:endParaRPr lang="pl-PL" sz="2600" dirty="0">
              <a:solidFill>
                <a:schemeClr val="bg1"/>
              </a:solidFill>
              <a:latin typeface="Asap" pitchFamily="2" charset="0"/>
            </a:endParaRPr>
          </a:p>
          <a:p>
            <a:pPr algn="l">
              <a:lnSpc>
                <a:spcPct val="120000"/>
              </a:lnSpc>
            </a:pPr>
            <a:r>
              <a:rPr lang="en-GB" sz="2600" dirty="0">
                <a:solidFill>
                  <a:schemeClr val="bg1"/>
                </a:solidFill>
                <a:latin typeface="Asap" pitchFamily="2" charset="0"/>
              </a:rPr>
              <a:t>The European Union of Medical Specialists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07A8A5-1DDC-48AB-9D8F-A97A42E5D46A}"/>
              </a:ext>
            </a:extLst>
          </p:cNvPr>
          <p:cNvCxnSpPr/>
          <p:nvPr/>
        </p:nvCxnSpPr>
        <p:spPr>
          <a:xfrm>
            <a:off x="609600" y="2373810"/>
            <a:ext cx="6594764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689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Principles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359" y="1843303"/>
            <a:ext cx="9583882" cy="3744697"/>
          </a:xfrm>
        </p:spPr>
        <p:txBody>
          <a:bodyPr anchor="ctr">
            <a:normAutofit/>
          </a:bodyPr>
          <a:lstStyle/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UEMS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incorporate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parts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current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RoP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RoP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regulate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internal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procedures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the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association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Do not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repeat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regulations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already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endParaRPr lang="pl-PL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Harmonise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terms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throughout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the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documents</a:t>
            </a:r>
            <a:endParaRPr lang="pl-PL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Implement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standard UEMS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procedures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Information on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practical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application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RoP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Explanatory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Notes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5A9B58B0-DBBD-469E-9C47-371878A9B190}"/>
              </a:ext>
            </a:extLst>
          </p:cNvPr>
          <p:cNvSpPr txBox="1">
            <a:spLocks/>
          </p:cNvSpPr>
          <p:nvPr/>
        </p:nvSpPr>
        <p:spPr>
          <a:xfrm>
            <a:off x="1145383" y="5222767"/>
            <a:ext cx="9583883" cy="6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en-GB" sz="2400" b="1" dirty="0">
              <a:latin typeface="Asap" pitchFamily="2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9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Definitions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640" y="1503680"/>
            <a:ext cx="10207481" cy="4330131"/>
          </a:xfrm>
        </p:spPr>
        <p:txBody>
          <a:bodyPr anchor="ctr">
            <a:noAutofit/>
          </a:bodyPr>
          <a:lstStyle/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UEMS </a:t>
            </a:r>
            <a:r>
              <a:rPr lang="pl-PL" sz="1800" b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–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associations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the most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representative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for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medical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specialist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EU/EEA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(</a:t>
            </a:r>
            <a:r>
              <a:rPr lang="pl-PL" sz="1800" i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Full </a:t>
            </a:r>
            <a:r>
              <a:rPr lang="pl-PL" sz="1800" i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)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or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participating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Council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Europe (</a:t>
            </a:r>
            <a:r>
              <a:rPr lang="pl-PL" sz="1800" i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Associate</a:t>
            </a:r>
            <a:r>
              <a:rPr lang="pl-PL" sz="1800" i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i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)  &gt; „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”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replaces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formerly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used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„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National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Medical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Association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”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UEMS </a:t>
            </a:r>
            <a:r>
              <a:rPr lang="pl-PL" sz="1800" b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solidFill>
                  <a:schemeClr val="accent1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represented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UEMS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Council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by </a:t>
            </a:r>
            <a:r>
              <a:rPr lang="pl-PL" sz="1800" dirty="0" err="1">
                <a:solidFill>
                  <a:schemeClr val="accent6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delegations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. </a:t>
            </a:r>
            <a:r>
              <a:rPr lang="pl-PL" sz="1800" dirty="0" err="1">
                <a:solidFill>
                  <a:schemeClr val="accent6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Delegates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nominated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by </a:t>
            </a: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UEMS </a:t>
            </a:r>
            <a:r>
              <a:rPr lang="pl-PL" sz="1800" b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, </a:t>
            </a:r>
            <a:r>
              <a:rPr lang="pl-PL" sz="1800" dirty="0" err="1">
                <a:solidFill>
                  <a:schemeClr val="accent1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represent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their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respective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UEMS Member and one </a:t>
            </a:r>
            <a:r>
              <a:rPr lang="pl-PL" sz="1800" dirty="0" err="1">
                <a:solidFill>
                  <a:schemeClr val="accent6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delegate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nominated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Head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Delegation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.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1800" b="1" dirty="0" err="1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Members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UEMS </a:t>
            </a:r>
            <a:r>
              <a:rPr lang="pl-PL" sz="1800" b="1" dirty="0" err="1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bodies</a:t>
            </a:r>
            <a:r>
              <a:rPr lang="pl-PL" sz="1800" dirty="0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medical</a:t>
            </a:r>
            <a:r>
              <a:rPr lang="pl-PL" sz="1800" dirty="0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specialists</a:t>
            </a:r>
            <a:r>
              <a:rPr lang="pl-PL" sz="1800" dirty="0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nominated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by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respective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UEMS </a:t>
            </a:r>
            <a:r>
              <a:rPr lang="pl-PL" sz="1800" b="1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</a:t>
            </a:r>
            <a:r>
              <a:rPr lang="pl-PL" sz="1800" b="1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. „</a:t>
            </a:r>
            <a:r>
              <a:rPr lang="pl-PL" sz="1800" b="1" dirty="0" err="1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Member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UEMS </a:t>
            </a:r>
            <a:r>
              <a:rPr lang="pl-PL" sz="1800" b="1" dirty="0" err="1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Section</a:t>
            </a:r>
            <a:r>
              <a:rPr lang="pl-PL" sz="1800" b="1" dirty="0">
                <a:solidFill>
                  <a:schemeClr val="accent2">
                    <a:lumMod val="75000"/>
                  </a:schemeClr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...”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replaces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formerly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used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„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Delegate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to UEMS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Section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...”.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</p:spTree>
    <p:extLst>
      <p:ext uri="{BB962C8B-B14F-4D97-AF65-F5344CB8AC3E}">
        <p14:creationId xmlns:p14="http://schemas.microsoft.com/office/powerpoint/2010/main" val="6502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Definitions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359" y="1843303"/>
            <a:ext cx="9583882" cy="3744697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en-GB" sz="1800" b="1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1800" dirty="0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Medical </a:t>
            </a:r>
            <a:r>
              <a:rPr lang="pl-PL" sz="1800" dirty="0" err="1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specialist</a:t>
            </a:r>
            <a:r>
              <a:rPr lang="pl-PL" sz="1800" dirty="0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(Art. 6.2.a of </a:t>
            </a:r>
            <a:r>
              <a:rPr lang="pl-PL" sz="18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)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en-US" sz="1800" dirty="0">
                <a:solidFill>
                  <a:srgbClr val="FF0000"/>
                </a:solidFill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Medical specialist </a:t>
            </a:r>
            <a:r>
              <a:rPr lang="en-US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is defined as a doctor who holds specialist title listed in Annex V to directive</a:t>
            </a:r>
            <a:r>
              <a:rPr lang="pl-PL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en-US" sz="18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2005/36/EC, as amended by EU Directive 2013/55/EU or holds a specialist title recognized in European Union (EU) or European Economic Area (EEA) Member State, or satisfactorily completed a specialist training program in a recognized specialty conforming to the UEMS Charter on Specialist Training. </a:t>
            </a:r>
            <a:endParaRPr lang="pl-PL" sz="18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endParaRPr lang="en-GB" sz="18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5A9B58B0-DBBD-469E-9C47-371878A9B190}"/>
              </a:ext>
            </a:extLst>
          </p:cNvPr>
          <p:cNvSpPr txBox="1">
            <a:spLocks/>
          </p:cNvSpPr>
          <p:nvPr/>
        </p:nvSpPr>
        <p:spPr>
          <a:xfrm>
            <a:off x="1145383" y="5222767"/>
            <a:ext cx="9583883" cy="6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en-GB" sz="2400" b="1" dirty="0">
              <a:latin typeface="Asap" pitchFamily="2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Consultation</a:t>
            </a:r>
            <a:r>
              <a:rPr lang="pl-PL" b="1" dirty="0">
                <a:solidFill>
                  <a:srgbClr val="05347E"/>
                </a:solidFill>
                <a:latin typeface="Alegreya Sans" panose="00000500000000000000" pitchFamily="2" charset="0"/>
              </a:rPr>
              <a:t> 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359" y="1843303"/>
            <a:ext cx="9583882" cy="3744697"/>
          </a:xfrm>
        </p:spPr>
        <p:txBody>
          <a:bodyPr anchor="ctr">
            <a:normAutofit/>
          </a:bodyPr>
          <a:lstStyle/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Long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time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(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sufficient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?)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Thanks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for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proposals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,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questions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,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suggestions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Thanks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to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legal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advisors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Pay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attention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to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Explanatory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Notes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5A9B58B0-DBBD-469E-9C47-371878A9B190}"/>
              </a:ext>
            </a:extLst>
          </p:cNvPr>
          <p:cNvSpPr txBox="1">
            <a:spLocks/>
          </p:cNvSpPr>
          <p:nvPr/>
        </p:nvSpPr>
        <p:spPr>
          <a:xfrm>
            <a:off x="1145383" y="5222767"/>
            <a:ext cx="9583883" cy="6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en-GB" sz="2400" b="1" dirty="0">
              <a:latin typeface="Asap" pitchFamily="2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11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5347E"/>
                </a:solidFill>
                <a:latin typeface="Alegreya Sans" panose="00000500000000000000" pitchFamily="2" charset="0"/>
              </a:rPr>
              <a:t>UEMS </a:t>
            </a:r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Rules</a:t>
            </a:r>
            <a:r>
              <a:rPr lang="pl-PL" b="1" dirty="0">
                <a:solidFill>
                  <a:srgbClr val="05347E"/>
                </a:solidFill>
                <a:latin typeface="Alegreya Sans" panose="00000500000000000000" pitchFamily="2" charset="0"/>
              </a:rPr>
              <a:t> of </a:t>
            </a:r>
            <a:r>
              <a:rPr lang="pl-PL" b="1">
                <a:solidFill>
                  <a:srgbClr val="05347E"/>
                </a:solidFill>
                <a:latin typeface="Alegreya Sans" panose="00000500000000000000" pitchFamily="2" charset="0"/>
              </a:rPr>
              <a:t>Procedure 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359" y="1843303"/>
            <a:ext cx="9583882" cy="3744697"/>
          </a:xfrm>
        </p:spPr>
        <p:txBody>
          <a:bodyPr anchor="ctr">
            <a:normAutofit/>
          </a:bodyPr>
          <a:lstStyle/>
          <a:p>
            <a:r>
              <a:rPr lang="en-US" sz="1800" kern="1400" spc="-5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UEMS ………………………………</a:t>
            </a:r>
            <a:endParaRPr lang="pl-PL" sz="1800" kern="1400" spc="-50" dirty="0"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kern="1400" spc="-5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RULES OF PROCEDURE</a:t>
            </a:r>
            <a:endParaRPr lang="pl-PL" sz="1800" kern="1400" spc="-50" dirty="0"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l-P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b="1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I. Working languages</a:t>
            </a:r>
            <a:endParaRPr lang="pl-PL" sz="18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All UEMS documents shall be issued in English, except if and to the extent Belgian law would require otherwise.</a:t>
            </a:r>
            <a:endParaRPr lang="pl-P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b="1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Article II. Members (Titles </a:t>
            </a:r>
            <a:r>
              <a:rPr lang="en-US" sz="1800" b="1" u="sng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IV</a:t>
            </a:r>
            <a:r>
              <a:rPr lang="en-US" sz="1800" b="1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u="sng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VI</a:t>
            </a:r>
            <a:r>
              <a:rPr lang="en-US" sz="1800" b="1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Statutes)</a:t>
            </a:r>
            <a:endParaRPr lang="pl-PL" sz="18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kern="100" dirty="0">
                <a:solidFill>
                  <a:srgbClr val="0F4761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II.1.	Delegates and members of UEMS Bodies</a:t>
            </a:r>
            <a:endParaRPr lang="pl-PL" sz="1800" b="1" kern="100" dirty="0">
              <a:solidFill>
                <a:srgbClr val="0F4761"/>
              </a:solidFill>
              <a:effectLst/>
              <a:latin typeface="Aptos Display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endParaRPr lang="pl-PL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5A9B58B0-DBBD-469E-9C47-371878A9B190}"/>
              </a:ext>
            </a:extLst>
          </p:cNvPr>
          <p:cNvSpPr txBox="1">
            <a:spLocks/>
          </p:cNvSpPr>
          <p:nvPr/>
        </p:nvSpPr>
        <p:spPr>
          <a:xfrm>
            <a:off x="1145383" y="5222767"/>
            <a:ext cx="9583883" cy="6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en-GB" sz="2400" b="1" dirty="0">
              <a:latin typeface="Asap" pitchFamily="2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451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7FE9-9D72-4F67-91C2-C1229970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5347E"/>
                </a:solidFill>
                <a:latin typeface="Alegreya Sans" panose="00000500000000000000" pitchFamily="2" charset="0"/>
              </a:rPr>
              <a:t>Conclusions</a:t>
            </a:r>
            <a:endParaRPr lang="en-GB" b="1" dirty="0">
              <a:solidFill>
                <a:srgbClr val="05347E"/>
              </a:solidFill>
              <a:latin typeface="Alegreya Sans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77955-F779-49EC-808D-5C1224CB2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359" y="1843303"/>
            <a:ext cx="9583882" cy="3744697"/>
          </a:xfrm>
        </p:spPr>
        <p:txBody>
          <a:bodyPr anchor="ctr">
            <a:normAutofit/>
          </a:bodyPr>
          <a:lstStyle/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Improved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definitions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structure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procedure</a:t>
            </a:r>
            <a:endParaRPr lang="pl-PL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Executive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(Board of Directors)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in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charge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whole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association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its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competencies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include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practical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implementation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of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RoP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RoP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easier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to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amend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than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the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Statutes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Explanatory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Notes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are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always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open for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revisions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05347E"/>
              </a:buClr>
              <a:buSzPct val="100000"/>
              <a:buFont typeface="Wingdings" panose="05000000000000000000" pitchFamily="2" charset="2"/>
              <a:buChar char="t"/>
            </a:pPr>
            <a:r>
              <a:rPr lang="pl-PL" sz="200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Please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,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bring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up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questions</a:t>
            </a:r>
            <a:r>
              <a:rPr lang="pl-PL" sz="2000" dirty="0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 and </a:t>
            </a:r>
            <a:r>
              <a:rPr lang="pl-PL" sz="2000" dirty="0" err="1">
                <a:latin typeface="Noto Serif" panose="02020600060500020200" pitchFamily="18" charset="0"/>
                <a:ea typeface="Noto Serif" panose="02020600060500020200" pitchFamily="18" charset="0"/>
                <a:cs typeface="Noto Serif" panose="02020600060500020200" pitchFamily="18" charset="0"/>
              </a:rPr>
              <a:t>proposals</a:t>
            </a:r>
            <a:endParaRPr lang="pl-PL" sz="2000" dirty="0">
              <a:latin typeface="Noto Serif" panose="02020600060500020200" pitchFamily="18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B0EDAD2-9C86-4754-AD75-D965989E0C00}"/>
              </a:ext>
            </a:extLst>
          </p:cNvPr>
          <p:cNvSpPr txBox="1">
            <a:spLocks/>
          </p:cNvSpPr>
          <p:nvPr/>
        </p:nvSpPr>
        <p:spPr>
          <a:xfrm>
            <a:off x="5756557" y="6322291"/>
            <a:ext cx="5754255" cy="223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sz="1200" dirty="0">
                <a:solidFill>
                  <a:srgbClr val="05347E"/>
                </a:solidFill>
                <a:latin typeface="Asap" pitchFamily="2" charset="0"/>
              </a:rPr>
              <a:t>UEMS Presentation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5A9B58B0-DBBD-469E-9C47-371878A9B190}"/>
              </a:ext>
            </a:extLst>
          </p:cNvPr>
          <p:cNvSpPr txBox="1">
            <a:spLocks/>
          </p:cNvSpPr>
          <p:nvPr/>
        </p:nvSpPr>
        <p:spPr>
          <a:xfrm>
            <a:off x="1145383" y="5222767"/>
            <a:ext cx="9583883" cy="6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en-GB" sz="2400" b="1" dirty="0">
              <a:latin typeface="Asap" pitchFamily="2" charset="0"/>
              <a:ea typeface="Noto Serif" panose="02020600060500020200" pitchFamily="18" charset="0"/>
              <a:cs typeface="Noto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5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F931539-4B1C-49DC-B3FF-198A0AA42ED3}"/>
              </a:ext>
            </a:extLst>
          </p:cNvPr>
          <p:cNvSpPr/>
          <p:nvPr/>
        </p:nvSpPr>
        <p:spPr>
          <a:xfrm>
            <a:off x="1291359" y="1117600"/>
            <a:ext cx="9596582" cy="4082473"/>
          </a:xfrm>
          <a:prstGeom prst="roundRect">
            <a:avLst/>
          </a:prstGeom>
          <a:solidFill>
            <a:srgbClr val="053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C9D28D-2B4A-4CF5-AABE-46E07F949FD8}"/>
              </a:ext>
            </a:extLst>
          </p:cNvPr>
          <p:cNvSpPr txBox="1">
            <a:spLocks/>
          </p:cNvSpPr>
          <p:nvPr/>
        </p:nvSpPr>
        <p:spPr>
          <a:xfrm>
            <a:off x="2464377" y="2687772"/>
            <a:ext cx="7250546" cy="11454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pl-PL" sz="4000" b="1" dirty="0" err="1">
                <a:solidFill>
                  <a:schemeClr val="bg1"/>
                </a:solidFill>
                <a:latin typeface="Alegreya Sans" panose="00000500000000000000" pitchFamily="2" charset="0"/>
              </a:rPr>
              <a:t>Thank</a:t>
            </a:r>
            <a:r>
              <a:rPr lang="pl-PL" sz="4000" b="1" dirty="0">
                <a:solidFill>
                  <a:schemeClr val="bg1"/>
                </a:solidFill>
                <a:latin typeface="Alegreya Sans" panose="00000500000000000000" pitchFamily="2" charset="0"/>
              </a:rPr>
              <a:t> </a:t>
            </a:r>
            <a:r>
              <a:rPr lang="pl-PL" sz="4000" b="1" dirty="0" err="1">
                <a:solidFill>
                  <a:schemeClr val="bg1"/>
                </a:solidFill>
                <a:latin typeface="Alegreya Sans" panose="00000500000000000000" pitchFamily="2" charset="0"/>
              </a:rPr>
              <a:t>you</a:t>
            </a:r>
            <a:r>
              <a:rPr lang="pl-PL" sz="4000" b="1" dirty="0">
                <a:solidFill>
                  <a:schemeClr val="bg1"/>
                </a:solidFill>
                <a:latin typeface="Alegreya Sans" panose="00000500000000000000" pitchFamily="2" charset="0"/>
              </a:rPr>
              <a:t> for </a:t>
            </a:r>
            <a:r>
              <a:rPr lang="pl-PL" sz="4000" b="1" dirty="0" err="1">
                <a:solidFill>
                  <a:schemeClr val="bg1"/>
                </a:solidFill>
                <a:latin typeface="Alegreya Sans" panose="00000500000000000000" pitchFamily="2" charset="0"/>
              </a:rPr>
              <a:t>your</a:t>
            </a:r>
            <a:r>
              <a:rPr lang="pl-PL" sz="4000" b="1" dirty="0">
                <a:solidFill>
                  <a:schemeClr val="bg1"/>
                </a:solidFill>
                <a:latin typeface="Alegreya Sans" panose="00000500000000000000" pitchFamily="2" charset="0"/>
              </a:rPr>
              <a:t> </a:t>
            </a:r>
            <a:r>
              <a:rPr lang="pl-PL" sz="4000" b="1" dirty="0" err="1">
                <a:solidFill>
                  <a:schemeClr val="bg1"/>
                </a:solidFill>
                <a:latin typeface="Alegreya Sans" panose="00000500000000000000" pitchFamily="2" charset="0"/>
              </a:rPr>
              <a:t>attention</a:t>
            </a:r>
            <a:endParaRPr lang="en-GB" sz="4000" b="1" dirty="0">
              <a:solidFill>
                <a:schemeClr val="bg1"/>
              </a:solidFill>
              <a:latin typeface="Alegreya Sans" panose="00000500000000000000" pitchFamily="2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6D9E54EB-7C2F-45C2-8FCB-3534A510AF15}"/>
              </a:ext>
            </a:extLst>
          </p:cNvPr>
          <p:cNvSpPr txBox="1">
            <a:spLocks/>
          </p:cNvSpPr>
          <p:nvPr/>
        </p:nvSpPr>
        <p:spPr>
          <a:xfrm>
            <a:off x="341745" y="6303676"/>
            <a:ext cx="5754255" cy="291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1800" dirty="0">
              <a:solidFill>
                <a:srgbClr val="05347E"/>
              </a:solidFill>
              <a:latin typeface="Asap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5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93EABA5-49E6-4D77-8F8E-915DD281C337}" vid="{3880A9A0-BA40-48E1-B025-90A0923C190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2" ma:contentTypeDescription="Crée un document." ma:contentTypeScope="" ma:versionID="4966109fe0896e52cf96412e6b71e88b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7f227f0845759f58ca2e23e7beba02e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9849E0-88FA-4F40-BE6F-A7F8235F9371}"/>
</file>

<file path=customXml/itemProps2.xml><?xml version="1.0" encoding="utf-8"?>
<ds:datastoreItem xmlns:ds="http://schemas.openxmlformats.org/officeDocument/2006/customXml" ds:itemID="{48795305-10BB-4149-857B-DE7F5DE6260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3560</TotalTime>
  <Words>282</Words>
  <Application>Microsoft Office PowerPoint</Application>
  <PresentationFormat>Panoramiczny</PresentationFormat>
  <Paragraphs>38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Office Theme</vt:lpstr>
      <vt:lpstr>UEMS, the advocate of medical specialists</vt:lpstr>
      <vt:lpstr>UEMS  Rules of Procedure  update 2024</vt:lpstr>
      <vt:lpstr>Principles</vt:lpstr>
      <vt:lpstr>Definitions</vt:lpstr>
      <vt:lpstr>Definitions</vt:lpstr>
      <vt:lpstr>Consultation </vt:lpstr>
      <vt:lpstr>UEMS Rules of Procedure </vt:lpstr>
      <vt:lpstr>Conclusions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Isabelle Dumaine</dc:creator>
  <cp:lastModifiedBy>Romuald Krajewski</cp:lastModifiedBy>
  <cp:revision>248</cp:revision>
  <dcterms:created xsi:type="dcterms:W3CDTF">2023-02-10T09:59:58Z</dcterms:created>
  <dcterms:modified xsi:type="dcterms:W3CDTF">2024-10-18T22:13:26Z</dcterms:modified>
</cp:coreProperties>
</file>