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23"/>
  </p:notesMasterIdLst>
  <p:sldIdLst>
    <p:sldId id="2145708624" r:id="rId2"/>
    <p:sldId id="2145708660" r:id="rId3"/>
    <p:sldId id="2145708653" r:id="rId4"/>
    <p:sldId id="336" r:id="rId5"/>
    <p:sldId id="2145708627" r:id="rId6"/>
    <p:sldId id="2145708623" r:id="rId7"/>
    <p:sldId id="2145708619" r:id="rId8"/>
    <p:sldId id="810" r:id="rId9"/>
    <p:sldId id="1914" r:id="rId10"/>
    <p:sldId id="1917" r:id="rId11"/>
    <p:sldId id="1916" r:id="rId12"/>
    <p:sldId id="2145708655" r:id="rId13"/>
    <p:sldId id="427" r:id="rId14"/>
    <p:sldId id="429" r:id="rId15"/>
    <p:sldId id="2145708656" r:id="rId16"/>
    <p:sldId id="2145708657" r:id="rId17"/>
    <p:sldId id="2145708658" r:id="rId18"/>
    <p:sldId id="430" r:id="rId19"/>
    <p:sldId id="2145708659" r:id="rId20"/>
    <p:sldId id="431" r:id="rId21"/>
    <p:sldId id="432"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34" d="100"/>
          <a:sy n="134" d="100"/>
        </p:scale>
        <p:origin x="144" y="1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3E6C-8383-4025-97DF-6E6EB8A6820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92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HOLM nochmal prüfen - Begriffe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FDB35-A4F7-ED46-B2CB-BB6412A2A2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804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E989-A7BD-1F48-871C-F35E0947C064}"/>
              </a:ext>
            </a:extLst>
          </p:cNvPr>
          <p:cNvSpPr>
            <a:spLocks noGrp="1"/>
          </p:cNvSpPr>
          <p:nvPr>
            <p:ph type="ctrTitle"/>
          </p:nvPr>
        </p:nvSpPr>
        <p:spPr>
          <a:xfrm>
            <a:off x="225029" y="749249"/>
            <a:ext cx="6858000" cy="386879"/>
          </a:xfrm>
        </p:spPr>
        <p:txBody>
          <a:bodyPr anchor="b">
            <a:noAutofit/>
          </a:bodyPr>
          <a:lstStyle>
            <a:lvl1pPr algn="l">
              <a:defRPr sz="3000"/>
            </a:lvl1pPr>
          </a:lstStyle>
          <a:p>
            <a:r>
              <a:rPr lang="de-DE"/>
              <a:t>Titelmasterformat durch Klicken bearbeiten</a:t>
            </a:r>
            <a:endParaRPr lang="en-GB"/>
          </a:p>
        </p:txBody>
      </p:sp>
      <p:sp>
        <p:nvSpPr>
          <p:cNvPr id="3" name="Subtitle 2">
            <a:extLst>
              <a:ext uri="{FF2B5EF4-FFF2-40B4-BE49-F238E27FC236}">
                <a16:creationId xmlns:a16="http://schemas.microsoft.com/office/drawing/2014/main" id="{B3220148-388D-7C4D-B3E8-A693F670DA12}"/>
              </a:ext>
            </a:extLst>
          </p:cNvPr>
          <p:cNvSpPr>
            <a:spLocks noGrp="1"/>
          </p:cNvSpPr>
          <p:nvPr>
            <p:ph type="subTitle" idx="1"/>
          </p:nvPr>
        </p:nvSpPr>
        <p:spPr>
          <a:xfrm>
            <a:off x="225029" y="1166383"/>
            <a:ext cx="6858000" cy="315992"/>
          </a:xfrm>
        </p:spPr>
        <p:txBody>
          <a:bodyPr>
            <a:normAutofit/>
          </a:bodyPr>
          <a:lstStyle>
            <a:lvl1pPr marL="0" indent="0" algn="l">
              <a:buNone/>
              <a:defRPr sz="1650" b="0" i="0">
                <a:solidFill>
                  <a:srgbClr val="093A7D"/>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GB"/>
          </a:p>
        </p:txBody>
      </p:sp>
      <p:sp>
        <p:nvSpPr>
          <p:cNvPr id="4" name="Date Placeholder 3">
            <a:extLst>
              <a:ext uri="{FF2B5EF4-FFF2-40B4-BE49-F238E27FC236}">
                <a16:creationId xmlns:a16="http://schemas.microsoft.com/office/drawing/2014/main" id="{0702C3CB-8D21-6E4F-95C7-73EA08CC4491}"/>
              </a:ext>
            </a:extLst>
          </p:cNvPr>
          <p:cNvSpPr>
            <a:spLocks noGrp="1"/>
          </p:cNvSpPr>
          <p:nvPr>
            <p:ph type="dt" sz="half" idx="10"/>
          </p:nvPr>
        </p:nvSpPr>
        <p:spPr/>
        <p:txBody>
          <a:bodyPr/>
          <a:lstStyle/>
          <a:p>
            <a:fld id="{479F79B7-DBDF-D441-B52C-AF98839EA6DA}" type="datetime3">
              <a:rPr lang="en-GB" smtClean="0"/>
              <a:t>14 October, 2024</a:t>
            </a:fld>
            <a:endParaRPr lang="en-GB"/>
          </a:p>
        </p:txBody>
      </p:sp>
      <p:sp>
        <p:nvSpPr>
          <p:cNvPr id="5" name="Footer Placeholder 4">
            <a:extLst>
              <a:ext uri="{FF2B5EF4-FFF2-40B4-BE49-F238E27FC236}">
                <a16:creationId xmlns:a16="http://schemas.microsoft.com/office/drawing/2014/main" id="{84E07219-314B-8D47-A22D-4B0C175F673C}"/>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Slide Number Placeholder 5">
            <a:extLst>
              <a:ext uri="{FF2B5EF4-FFF2-40B4-BE49-F238E27FC236}">
                <a16:creationId xmlns:a16="http://schemas.microsoft.com/office/drawing/2014/main" id="{E81200DD-D7BD-B249-B24F-7DD0BD14771D}"/>
              </a:ext>
            </a:extLst>
          </p:cNvPr>
          <p:cNvSpPr>
            <a:spLocks noGrp="1"/>
          </p:cNvSpPr>
          <p:nvPr>
            <p:ph type="sldNum" sz="quarter" idx="12"/>
          </p:nvPr>
        </p:nvSpPr>
        <p:spPr/>
        <p:txBody>
          <a:bodyPr/>
          <a:lstStyle/>
          <a:p>
            <a:fld id="{DE8461F3-07FA-8D41-AFF9-8690938A7210}" type="slidenum">
              <a:rPr lang="en-GB" smtClean="0"/>
              <a:t>‹#›</a:t>
            </a:fld>
            <a:endParaRPr lang="en-GB"/>
          </a:p>
        </p:txBody>
      </p:sp>
      <p:pic>
        <p:nvPicPr>
          <p:cNvPr id="9" name="Picture 8">
            <a:extLst>
              <a:ext uri="{FF2B5EF4-FFF2-40B4-BE49-F238E27FC236}">
                <a16:creationId xmlns:a16="http://schemas.microsoft.com/office/drawing/2014/main" id="{F7F22C66-276A-7946-BE8E-FD32F85CD3E6}"/>
              </a:ext>
            </a:extLst>
          </p:cNvPr>
          <p:cNvPicPr>
            <a:picLocks noChangeAspect="1"/>
          </p:cNvPicPr>
          <p:nvPr userDrawn="1"/>
        </p:nvPicPr>
        <p:blipFill>
          <a:blip r:embed="rId2"/>
          <a:stretch>
            <a:fillRect/>
          </a:stretch>
        </p:blipFill>
        <p:spPr>
          <a:xfrm>
            <a:off x="7833593" y="102394"/>
            <a:ext cx="1219200" cy="561975"/>
          </a:xfrm>
          <a:prstGeom prst="rect">
            <a:avLst/>
          </a:prstGeom>
        </p:spPr>
      </p:pic>
      <p:pic>
        <p:nvPicPr>
          <p:cNvPr id="10" name="Picture 9">
            <a:extLst>
              <a:ext uri="{FF2B5EF4-FFF2-40B4-BE49-F238E27FC236}">
                <a16:creationId xmlns:a16="http://schemas.microsoft.com/office/drawing/2014/main" id="{CA9A9D0D-2117-604A-B3D0-E0BD1F6A56B3}"/>
              </a:ext>
            </a:extLst>
          </p:cNvPr>
          <p:cNvPicPr>
            <a:picLocks noChangeAspect="1"/>
          </p:cNvPicPr>
          <p:nvPr userDrawn="1"/>
        </p:nvPicPr>
        <p:blipFill rotWithShape="1">
          <a:blip r:embed="rId3"/>
          <a:srcRect l="24581" t="18699" r="25089" b="19267"/>
          <a:stretch/>
        </p:blipFill>
        <p:spPr>
          <a:xfrm>
            <a:off x="1961173" y="4767272"/>
            <a:ext cx="367865" cy="243265"/>
          </a:xfrm>
          <a:prstGeom prst="rect">
            <a:avLst/>
          </a:prstGeom>
        </p:spPr>
      </p:pic>
      <p:sp>
        <p:nvSpPr>
          <p:cNvPr id="11" name="Footer Placeholder 4">
            <a:extLst>
              <a:ext uri="{FF2B5EF4-FFF2-40B4-BE49-F238E27FC236}">
                <a16:creationId xmlns:a16="http://schemas.microsoft.com/office/drawing/2014/main" id="{35805F55-036C-DD44-BF91-115B8B6C6E47}"/>
              </a:ext>
            </a:extLst>
          </p:cNvPr>
          <p:cNvSpPr txBox="1">
            <a:spLocks/>
          </p:cNvSpPr>
          <p:nvPr userDrawn="1"/>
        </p:nvSpPr>
        <p:spPr>
          <a:xfrm>
            <a:off x="1080455" y="4767272"/>
            <a:ext cx="956214" cy="238763"/>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t>Co-funded by the EU</a:t>
            </a:r>
          </a:p>
        </p:txBody>
      </p:sp>
      <p:pic>
        <p:nvPicPr>
          <p:cNvPr id="8" name="Grafik 7" descr="Ein Bild, das Bleistift, offen, Tisch, verschieden enthält.&#10;&#10;Automatisch generierte Beschreibung">
            <a:extLst>
              <a:ext uri="{FF2B5EF4-FFF2-40B4-BE49-F238E27FC236}">
                <a16:creationId xmlns:a16="http://schemas.microsoft.com/office/drawing/2014/main" id="{098F3AF2-598C-4CB3-9119-276DBD73C1CA}"/>
              </a:ext>
            </a:extLst>
          </p:cNvPr>
          <p:cNvPicPr>
            <a:picLocks noChangeAspect="1"/>
          </p:cNvPicPr>
          <p:nvPr userDrawn="1"/>
        </p:nvPicPr>
        <p:blipFill>
          <a:blip r:embed="rId4"/>
          <a:stretch>
            <a:fillRect/>
          </a:stretch>
        </p:blipFill>
        <p:spPr>
          <a:xfrm>
            <a:off x="2013962" y="204848"/>
            <a:ext cx="4687155" cy="4563589"/>
          </a:xfrm>
          <a:prstGeom prst="rect">
            <a:avLst/>
          </a:prstGeom>
        </p:spPr>
      </p:pic>
    </p:spTree>
    <p:extLst>
      <p:ext uri="{BB962C8B-B14F-4D97-AF65-F5344CB8AC3E}">
        <p14:creationId xmlns:p14="http://schemas.microsoft.com/office/powerpoint/2010/main" val="347807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FEB0-46E2-3448-AE43-18B3DD0A7239}"/>
              </a:ext>
            </a:extLst>
          </p:cNvPr>
          <p:cNvSpPr>
            <a:spLocks noGrp="1"/>
          </p:cNvSpPr>
          <p:nvPr>
            <p:ph type="title"/>
          </p:nvPr>
        </p:nvSpPr>
        <p:spPr/>
        <p:txBody>
          <a:bodyPr/>
          <a:lstStyle/>
          <a:p>
            <a:r>
              <a:rPr lang="de-DE"/>
              <a:t>Titelmasterformat durch Klicken bearbeiten</a:t>
            </a:r>
            <a:endParaRPr lang="en-GB"/>
          </a:p>
        </p:txBody>
      </p:sp>
      <p:sp>
        <p:nvSpPr>
          <p:cNvPr id="3" name="Vertical Text Placeholder 2">
            <a:extLst>
              <a:ext uri="{FF2B5EF4-FFF2-40B4-BE49-F238E27FC236}">
                <a16:creationId xmlns:a16="http://schemas.microsoft.com/office/drawing/2014/main" id="{A55D95F8-8560-AA4E-A180-4A4CA0C0975E}"/>
              </a:ext>
            </a:extLst>
          </p:cNvPr>
          <p:cNvSpPr>
            <a:spLocks noGrp="1"/>
          </p:cNvSpPr>
          <p:nvPr>
            <p:ph type="body" orient="vert" idx="1"/>
          </p:nvPr>
        </p:nvSpPr>
        <p:spPr>
          <a:xfrm>
            <a:off x="7160464" y="739402"/>
            <a:ext cx="1677548" cy="3263504"/>
          </a:xfrm>
          <a:ln>
            <a:noFill/>
          </a:ln>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a:extLst>
              <a:ext uri="{FF2B5EF4-FFF2-40B4-BE49-F238E27FC236}">
                <a16:creationId xmlns:a16="http://schemas.microsoft.com/office/drawing/2014/main" id="{9CFA3693-DF7E-6E48-A084-7AF83A9CBDB1}"/>
              </a:ext>
            </a:extLst>
          </p:cNvPr>
          <p:cNvSpPr>
            <a:spLocks noGrp="1"/>
          </p:cNvSpPr>
          <p:nvPr>
            <p:ph type="dt" sz="half" idx="10"/>
          </p:nvPr>
        </p:nvSpPr>
        <p:spPr/>
        <p:txBody>
          <a:bodyPr/>
          <a:lstStyle/>
          <a:p>
            <a:fld id="{251CE788-5FE1-EE49-8333-A608440BAA55}" type="datetime3">
              <a:rPr lang="en-GB" smtClean="0"/>
              <a:t>14 October, 2024</a:t>
            </a:fld>
            <a:endParaRPr lang="en-GB"/>
          </a:p>
        </p:txBody>
      </p:sp>
      <p:sp>
        <p:nvSpPr>
          <p:cNvPr id="5" name="Footer Placeholder 4">
            <a:extLst>
              <a:ext uri="{FF2B5EF4-FFF2-40B4-BE49-F238E27FC236}">
                <a16:creationId xmlns:a16="http://schemas.microsoft.com/office/drawing/2014/main" id="{7EE3886E-FBBB-BF48-AB81-CF510DC73813}"/>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Slide Number Placeholder 5">
            <a:extLst>
              <a:ext uri="{FF2B5EF4-FFF2-40B4-BE49-F238E27FC236}">
                <a16:creationId xmlns:a16="http://schemas.microsoft.com/office/drawing/2014/main" id="{6CF7E438-94C8-7D4A-8A21-E153DFCA14C5}"/>
              </a:ext>
            </a:extLst>
          </p:cNvPr>
          <p:cNvSpPr>
            <a:spLocks noGrp="1"/>
          </p:cNvSpPr>
          <p:nvPr>
            <p:ph type="sldNum" sz="quarter" idx="12"/>
          </p:nvPr>
        </p:nvSpPr>
        <p:spPr/>
        <p:txBody>
          <a:bodyPr/>
          <a:lstStyle/>
          <a:p>
            <a:fld id="{DE8461F3-07FA-8D41-AFF9-8690938A7210}" type="slidenum">
              <a:rPr lang="en-GB" smtClean="0"/>
              <a:t>‹#›</a:t>
            </a:fld>
            <a:endParaRPr lang="en-GB"/>
          </a:p>
        </p:txBody>
      </p:sp>
    </p:spTree>
    <p:extLst>
      <p:ext uri="{BB962C8B-B14F-4D97-AF65-F5344CB8AC3E}">
        <p14:creationId xmlns:p14="http://schemas.microsoft.com/office/powerpoint/2010/main" val="144708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5C7CA-8324-344B-98C1-3DF40A9F5D32}"/>
              </a:ext>
            </a:extLst>
          </p:cNvPr>
          <p:cNvSpPr>
            <a:spLocks noGrp="1"/>
          </p:cNvSpPr>
          <p:nvPr>
            <p:ph type="title" orient="vert"/>
          </p:nvPr>
        </p:nvSpPr>
        <p:spPr>
          <a:xfrm>
            <a:off x="8471207" y="222648"/>
            <a:ext cx="366809" cy="4344489"/>
          </a:xfrm>
        </p:spPr>
        <p:txBody>
          <a:bodyPr vert="eaVert" anchor="ctr"/>
          <a:lstStyle/>
          <a:p>
            <a:r>
              <a:rPr lang="de-DE"/>
              <a:t>Titelmasterformat durch Klicken bearbeiten</a:t>
            </a:r>
            <a:endParaRPr lang="en-GB"/>
          </a:p>
        </p:txBody>
      </p:sp>
      <p:sp>
        <p:nvSpPr>
          <p:cNvPr id="3" name="Vertical Text Placeholder 2">
            <a:extLst>
              <a:ext uri="{FF2B5EF4-FFF2-40B4-BE49-F238E27FC236}">
                <a16:creationId xmlns:a16="http://schemas.microsoft.com/office/drawing/2014/main" id="{DDB776BC-947D-C144-AD16-558783F499A2}"/>
              </a:ext>
            </a:extLst>
          </p:cNvPr>
          <p:cNvSpPr>
            <a:spLocks noGrp="1"/>
          </p:cNvSpPr>
          <p:nvPr>
            <p:ph type="body" orient="vert" idx="1"/>
          </p:nvPr>
        </p:nvSpPr>
        <p:spPr>
          <a:xfrm>
            <a:off x="225034" y="222647"/>
            <a:ext cx="8160155" cy="435887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a:extLst>
              <a:ext uri="{FF2B5EF4-FFF2-40B4-BE49-F238E27FC236}">
                <a16:creationId xmlns:a16="http://schemas.microsoft.com/office/drawing/2014/main" id="{54A45B4D-3383-634A-B862-0F9097C69615}"/>
              </a:ext>
            </a:extLst>
          </p:cNvPr>
          <p:cNvSpPr>
            <a:spLocks noGrp="1"/>
          </p:cNvSpPr>
          <p:nvPr>
            <p:ph type="dt" sz="half" idx="10"/>
          </p:nvPr>
        </p:nvSpPr>
        <p:spPr/>
        <p:txBody>
          <a:bodyPr/>
          <a:lstStyle/>
          <a:p>
            <a:fld id="{0C2676D1-8093-8841-B9A8-CCF095D20A02}" type="datetime3">
              <a:rPr lang="en-GB" smtClean="0"/>
              <a:t>14 October, 2024</a:t>
            </a:fld>
            <a:endParaRPr lang="en-GB"/>
          </a:p>
        </p:txBody>
      </p:sp>
      <p:sp>
        <p:nvSpPr>
          <p:cNvPr id="5" name="Footer Placeholder 4">
            <a:extLst>
              <a:ext uri="{FF2B5EF4-FFF2-40B4-BE49-F238E27FC236}">
                <a16:creationId xmlns:a16="http://schemas.microsoft.com/office/drawing/2014/main" id="{82C210A3-12B8-CA4C-A846-DB442368EA51}"/>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Slide Number Placeholder 5">
            <a:extLst>
              <a:ext uri="{FF2B5EF4-FFF2-40B4-BE49-F238E27FC236}">
                <a16:creationId xmlns:a16="http://schemas.microsoft.com/office/drawing/2014/main" id="{E8131688-802E-574B-978A-FDBE0F4498A3}"/>
              </a:ext>
            </a:extLst>
          </p:cNvPr>
          <p:cNvSpPr>
            <a:spLocks noGrp="1"/>
          </p:cNvSpPr>
          <p:nvPr>
            <p:ph type="sldNum" sz="quarter" idx="12"/>
          </p:nvPr>
        </p:nvSpPr>
        <p:spPr/>
        <p:txBody>
          <a:bodyPr/>
          <a:lstStyle/>
          <a:p>
            <a:fld id="{DE8461F3-07FA-8D41-AFF9-8690938A7210}" type="slidenum">
              <a:rPr lang="en-GB" smtClean="0"/>
              <a:t>‹#›</a:t>
            </a:fld>
            <a:endParaRPr lang="en-GB"/>
          </a:p>
        </p:txBody>
      </p:sp>
    </p:spTree>
    <p:extLst>
      <p:ext uri="{BB962C8B-B14F-4D97-AF65-F5344CB8AC3E}">
        <p14:creationId xmlns:p14="http://schemas.microsoft.com/office/powerpoint/2010/main" val="206214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F815-BB19-D040-8901-FEE498B3B57C}"/>
              </a:ext>
            </a:extLst>
          </p:cNvPr>
          <p:cNvSpPr>
            <a:spLocks noGrp="1"/>
          </p:cNvSpPr>
          <p:nvPr>
            <p:ph type="title"/>
          </p:nvPr>
        </p:nvSpPr>
        <p:spPr>
          <a:xfrm>
            <a:off x="238561" y="229886"/>
            <a:ext cx="6589184" cy="379299"/>
          </a:xfrm>
        </p:spPr>
        <p:txBody>
          <a:bodyPr/>
          <a:lstStyle>
            <a:lvl1pPr>
              <a:defRPr sz="2250">
                <a:solidFill>
                  <a:schemeClr val="accent3"/>
                </a:solidFill>
              </a:defRPr>
            </a:lvl1pPr>
          </a:lstStyle>
          <a:p>
            <a:r>
              <a:rPr lang="de-DE"/>
              <a:t>Titelmasterformat durch Klicken bearbeiten</a:t>
            </a:r>
            <a:endParaRPr lang="en-GB"/>
          </a:p>
        </p:txBody>
      </p:sp>
      <p:sp>
        <p:nvSpPr>
          <p:cNvPr id="3" name="Content Placeholder 2">
            <a:extLst>
              <a:ext uri="{FF2B5EF4-FFF2-40B4-BE49-F238E27FC236}">
                <a16:creationId xmlns:a16="http://schemas.microsoft.com/office/drawing/2014/main" id="{DBEC9964-9FAC-F042-8256-F866F69A2C49}"/>
              </a:ext>
            </a:extLst>
          </p:cNvPr>
          <p:cNvSpPr>
            <a:spLocks noGrp="1"/>
          </p:cNvSpPr>
          <p:nvPr>
            <p:ph idx="1"/>
          </p:nvPr>
        </p:nvSpPr>
        <p:spPr>
          <a:xfrm>
            <a:off x="238564" y="830375"/>
            <a:ext cx="8654219" cy="3263504"/>
          </a:xfrm>
        </p:spPr>
        <p:txBody>
          <a:bodyPr/>
          <a:lstStyle>
            <a:lvl1pPr>
              <a:buClr>
                <a:schemeClr val="accent1"/>
              </a:buClr>
              <a:defRPr>
                <a:latin typeface="Tahoma" panose="020B0604030504040204" pitchFamily="34" charset="0"/>
                <a:ea typeface="Tahoma" panose="020B0604030504040204" pitchFamily="34" charset="0"/>
                <a:cs typeface="Tahoma" panose="020B0604030504040204" pitchFamily="34" charset="0"/>
              </a:defRPr>
            </a:lvl1pPr>
            <a:lvl2pPr>
              <a:buClr>
                <a:schemeClr val="accent1"/>
              </a:buClr>
              <a:defRPr>
                <a:latin typeface="Tahoma" panose="020B0604030504040204" pitchFamily="34" charset="0"/>
                <a:ea typeface="Tahoma" panose="020B0604030504040204" pitchFamily="34" charset="0"/>
                <a:cs typeface="Tahoma" panose="020B0604030504040204" pitchFamily="34" charset="0"/>
              </a:defRPr>
            </a:lvl2pPr>
            <a:lvl3pPr>
              <a:buClr>
                <a:schemeClr val="accent1"/>
              </a:buClr>
              <a:defRPr>
                <a:latin typeface="Tahoma" panose="020B0604030504040204" pitchFamily="34" charset="0"/>
                <a:ea typeface="Tahoma" panose="020B0604030504040204" pitchFamily="34" charset="0"/>
                <a:cs typeface="Tahoma" panose="020B0604030504040204" pitchFamily="34" charset="0"/>
              </a:defRPr>
            </a:lvl3pPr>
            <a:lvl4pPr>
              <a:buClr>
                <a:schemeClr val="accent1"/>
              </a:buClr>
              <a:defRPr>
                <a:latin typeface="Tahoma" panose="020B0604030504040204" pitchFamily="34" charset="0"/>
                <a:ea typeface="Tahoma" panose="020B0604030504040204" pitchFamily="34" charset="0"/>
                <a:cs typeface="Tahoma" panose="020B0604030504040204" pitchFamily="34" charset="0"/>
              </a:defRPr>
            </a:lvl4pPr>
            <a:lvl5pPr>
              <a:buClr>
                <a:schemeClr val="accent1"/>
              </a:buClr>
              <a:defRPr>
                <a:latin typeface="Tahoma" panose="020B0604030504040204" pitchFamily="34" charset="0"/>
                <a:ea typeface="Tahoma" panose="020B0604030504040204" pitchFamily="34" charset="0"/>
                <a:cs typeface="Tahoma" panose="020B060403050404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a:extLst>
              <a:ext uri="{FF2B5EF4-FFF2-40B4-BE49-F238E27FC236}">
                <a16:creationId xmlns:a16="http://schemas.microsoft.com/office/drawing/2014/main" id="{1DE33A8F-06F0-2343-8BAA-1CF7C349F110}"/>
              </a:ext>
            </a:extLst>
          </p:cNvPr>
          <p:cNvSpPr>
            <a:spLocks noGrp="1"/>
          </p:cNvSpPr>
          <p:nvPr>
            <p:ph type="dt" sz="half" idx="10"/>
          </p:nvPr>
        </p:nvSpPr>
        <p:spPr>
          <a:xfrm>
            <a:off x="7381842" y="4770792"/>
            <a:ext cx="1061357" cy="273844"/>
          </a:xfrm>
        </p:spPr>
        <p:txBody>
          <a:bodyPr/>
          <a:lstStyle/>
          <a:p>
            <a:fld id="{39C86BE8-4B35-C540-BCA1-35D0763ED648}" type="datetime3">
              <a:rPr lang="en-GB" smtClean="0"/>
              <a:t>14 October, 2024</a:t>
            </a:fld>
            <a:endParaRPr lang="en-GB"/>
          </a:p>
        </p:txBody>
      </p:sp>
      <p:sp>
        <p:nvSpPr>
          <p:cNvPr id="5" name="Footer Placeholder 4">
            <a:extLst>
              <a:ext uri="{FF2B5EF4-FFF2-40B4-BE49-F238E27FC236}">
                <a16:creationId xmlns:a16="http://schemas.microsoft.com/office/drawing/2014/main" id="{5B6DB480-94C7-8640-A0D7-CF2EA3A890C6}"/>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7" name="Rectangle 6">
            <a:extLst>
              <a:ext uri="{FF2B5EF4-FFF2-40B4-BE49-F238E27FC236}">
                <a16:creationId xmlns:a16="http://schemas.microsoft.com/office/drawing/2014/main" id="{47C478FE-9596-C64A-867F-893B36E47F50}"/>
              </a:ext>
            </a:extLst>
          </p:cNvPr>
          <p:cNvSpPr/>
          <p:nvPr userDrawn="1"/>
        </p:nvSpPr>
        <p:spPr>
          <a:xfrm>
            <a:off x="0" y="229886"/>
            <a:ext cx="238560" cy="322952"/>
          </a:xfrm>
          <a:prstGeom prst="rect">
            <a:avLst/>
          </a:prstGeom>
          <a:solidFill>
            <a:srgbClr val="09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
        <p:nvSpPr>
          <p:cNvPr id="9" name="Slide Number Placeholder 5">
            <a:extLst>
              <a:ext uri="{FF2B5EF4-FFF2-40B4-BE49-F238E27FC236}">
                <a16:creationId xmlns:a16="http://schemas.microsoft.com/office/drawing/2014/main" id="{DD63E163-412E-074B-82EC-B49CEFF1D7F8}"/>
              </a:ext>
            </a:extLst>
          </p:cNvPr>
          <p:cNvSpPr>
            <a:spLocks noGrp="1"/>
          </p:cNvSpPr>
          <p:nvPr>
            <p:ph type="sldNum" sz="quarter" idx="12"/>
          </p:nvPr>
        </p:nvSpPr>
        <p:spPr>
          <a:xfrm>
            <a:off x="8299168" y="4767272"/>
            <a:ext cx="538844" cy="273844"/>
          </a:xfrm>
        </p:spPr>
        <p:txBody>
          <a:bodyPr/>
          <a:lstStyle/>
          <a:p>
            <a:fld id="{DE8461F3-07FA-8D41-AFF9-8690938A7210}" type="slidenum">
              <a:rPr lang="en-GB" smtClean="0"/>
              <a:t>‹#›</a:t>
            </a:fld>
            <a:endParaRPr lang="en-GB"/>
          </a:p>
        </p:txBody>
      </p:sp>
    </p:spTree>
    <p:extLst>
      <p:ext uri="{BB962C8B-B14F-4D97-AF65-F5344CB8AC3E}">
        <p14:creationId xmlns:p14="http://schemas.microsoft.com/office/powerpoint/2010/main" val="55539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9AFE-48DF-504D-BC76-094715E36128}"/>
              </a:ext>
            </a:extLst>
          </p:cNvPr>
          <p:cNvSpPr>
            <a:spLocks noGrp="1"/>
          </p:cNvSpPr>
          <p:nvPr>
            <p:ph type="title"/>
          </p:nvPr>
        </p:nvSpPr>
        <p:spPr>
          <a:xfrm>
            <a:off x="225031" y="252904"/>
            <a:ext cx="8612981" cy="330191"/>
          </a:xfrm>
        </p:spPr>
        <p:txBody>
          <a:bodyPr anchor="b">
            <a:noAutofit/>
          </a:bodyPr>
          <a:lstStyle>
            <a:lvl1pPr>
              <a:defRPr sz="2250"/>
            </a:lvl1pPr>
          </a:lstStyle>
          <a:p>
            <a:r>
              <a:rPr lang="de-DE"/>
              <a:t>Titelmasterformat durch Klicken bearbeiten</a:t>
            </a:r>
            <a:endParaRPr lang="en-GB"/>
          </a:p>
        </p:txBody>
      </p:sp>
      <p:sp>
        <p:nvSpPr>
          <p:cNvPr id="3" name="Text Placeholder 2">
            <a:extLst>
              <a:ext uri="{FF2B5EF4-FFF2-40B4-BE49-F238E27FC236}">
                <a16:creationId xmlns:a16="http://schemas.microsoft.com/office/drawing/2014/main" id="{B5DF3A6B-98B8-FD4D-A0AC-2AD772FF1218}"/>
              </a:ext>
            </a:extLst>
          </p:cNvPr>
          <p:cNvSpPr>
            <a:spLocks noGrp="1"/>
          </p:cNvSpPr>
          <p:nvPr>
            <p:ph type="body" idx="1"/>
          </p:nvPr>
        </p:nvSpPr>
        <p:spPr>
          <a:xfrm>
            <a:off x="225031" y="804672"/>
            <a:ext cx="8612981" cy="3813049"/>
          </a:xfrm>
        </p:spPr>
        <p:txBody>
          <a:bodyPr>
            <a:normAutofit/>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e Placeholder 3">
            <a:extLst>
              <a:ext uri="{FF2B5EF4-FFF2-40B4-BE49-F238E27FC236}">
                <a16:creationId xmlns:a16="http://schemas.microsoft.com/office/drawing/2014/main" id="{B7D5590E-F30A-ED47-837A-E6CFD5F9DA0B}"/>
              </a:ext>
            </a:extLst>
          </p:cNvPr>
          <p:cNvSpPr>
            <a:spLocks noGrp="1"/>
          </p:cNvSpPr>
          <p:nvPr>
            <p:ph type="dt" sz="half" idx="10"/>
          </p:nvPr>
        </p:nvSpPr>
        <p:spPr/>
        <p:txBody>
          <a:bodyPr/>
          <a:lstStyle/>
          <a:p>
            <a:fld id="{9DE87408-5120-8247-BA89-7288FCF6ADCE}" type="datetime3">
              <a:rPr lang="en-GB" smtClean="0"/>
              <a:t>14 October, 2024</a:t>
            </a:fld>
            <a:endParaRPr lang="en-GB"/>
          </a:p>
        </p:txBody>
      </p:sp>
      <p:sp>
        <p:nvSpPr>
          <p:cNvPr id="5" name="Footer Placeholder 4">
            <a:extLst>
              <a:ext uri="{FF2B5EF4-FFF2-40B4-BE49-F238E27FC236}">
                <a16:creationId xmlns:a16="http://schemas.microsoft.com/office/drawing/2014/main" id="{1491E071-33ED-434E-845A-7194B76A1227}"/>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Slide Number Placeholder 5">
            <a:extLst>
              <a:ext uri="{FF2B5EF4-FFF2-40B4-BE49-F238E27FC236}">
                <a16:creationId xmlns:a16="http://schemas.microsoft.com/office/drawing/2014/main" id="{467BA624-E416-4346-8D37-2ED160D93D07}"/>
              </a:ext>
            </a:extLst>
          </p:cNvPr>
          <p:cNvSpPr>
            <a:spLocks noGrp="1"/>
          </p:cNvSpPr>
          <p:nvPr>
            <p:ph type="sldNum" sz="quarter" idx="12"/>
          </p:nvPr>
        </p:nvSpPr>
        <p:spPr/>
        <p:txBody>
          <a:bodyPr/>
          <a:lstStyle/>
          <a:p>
            <a:fld id="{DE8461F3-07FA-8D41-AFF9-8690938A7210}" type="slidenum">
              <a:rPr lang="en-GB" smtClean="0"/>
              <a:t>‹#›</a:t>
            </a:fld>
            <a:endParaRPr lang="en-GB"/>
          </a:p>
        </p:txBody>
      </p:sp>
      <p:sp>
        <p:nvSpPr>
          <p:cNvPr id="7" name="Rectangle 6">
            <a:extLst>
              <a:ext uri="{FF2B5EF4-FFF2-40B4-BE49-F238E27FC236}">
                <a16:creationId xmlns:a16="http://schemas.microsoft.com/office/drawing/2014/main" id="{C08939BB-FB76-2E4E-B873-DF5A82EAFC14}"/>
              </a:ext>
            </a:extLst>
          </p:cNvPr>
          <p:cNvSpPr/>
          <p:nvPr userDrawn="1"/>
        </p:nvSpPr>
        <p:spPr>
          <a:xfrm>
            <a:off x="0" y="229886"/>
            <a:ext cx="238560" cy="322952"/>
          </a:xfrm>
          <a:prstGeom prst="rect">
            <a:avLst/>
          </a:prstGeom>
          <a:solidFill>
            <a:srgbClr val="09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Tree>
    <p:extLst>
      <p:ext uri="{BB962C8B-B14F-4D97-AF65-F5344CB8AC3E}">
        <p14:creationId xmlns:p14="http://schemas.microsoft.com/office/powerpoint/2010/main" val="287254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ED31-F0EB-0D48-8058-CA02C67272B5}"/>
              </a:ext>
            </a:extLst>
          </p:cNvPr>
          <p:cNvSpPr>
            <a:spLocks noGrp="1"/>
          </p:cNvSpPr>
          <p:nvPr>
            <p:ph type="title"/>
          </p:nvPr>
        </p:nvSpPr>
        <p:spPr>
          <a:xfrm>
            <a:off x="231565" y="229886"/>
            <a:ext cx="8654219" cy="322952"/>
          </a:xfrm>
        </p:spPr>
        <p:txBody>
          <a:bodyPr/>
          <a:lstStyle>
            <a:lvl1pPr>
              <a:defRPr sz="2250"/>
            </a:lvl1pPr>
          </a:lstStyle>
          <a:p>
            <a:r>
              <a:rPr lang="de-DE"/>
              <a:t>Titelmasterformat durch Klicken bearbeiten</a:t>
            </a:r>
            <a:endParaRPr lang="en-GB"/>
          </a:p>
        </p:txBody>
      </p:sp>
      <p:sp>
        <p:nvSpPr>
          <p:cNvPr id="3" name="Content Placeholder 2">
            <a:extLst>
              <a:ext uri="{FF2B5EF4-FFF2-40B4-BE49-F238E27FC236}">
                <a16:creationId xmlns:a16="http://schemas.microsoft.com/office/drawing/2014/main" id="{B4F80D6B-7E7C-1C43-B1F1-7AF53A5A80E7}"/>
              </a:ext>
            </a:extLst>
          </p:cNvPr>
          <p:cNvSpPr>
            <a:spLocks noGrp="1"/>
          </p:cNvSpPr>
          <p:nvPr>
            <p:ph sz="half" idx="1"/>
          </p:nvPr>
        </p:nvSpPr>
        <p:spPr>
          <a:xfrm>
            <a:off x="238564" y="793516"/>
            <a:ext cx="4272341" cy="3835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a:extLst>
              <a:ext uri="{FF2B5EF4-FFF2-40B4-BE49-F238E27FC236}">
                <a16:creationId xmlns:a16="http://schemas.microsoft.com/office/drawing/2014/main" id="{66B3AEEE-F7A0-C14D-9B42-BED888254A1F}"/>
              </a:ext>
            </a:extLst>
          </p:cNvPr>
          <p:cNvSpPr>
            <a:spLocks noGrp="1"/>
          </p:cNvSpPr>
          <p:nvPr>
            <p:ph sz="half" idx="2"/>
          </p:nvPr>
        </p:nvSpPr>
        <p:spPr>
          <a:xfrm>
            <a:off x="4565675" y="781990"/>
            <a:ext cx="4272341" cy="3835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a:extLst>
              <a:ext uri="{FF2B5EF4-FFF2-40B4-BE49-F238E27FC236}">
                <a16:creationId xmlns:a16="http://schemas.microsoft.com/office/drawing/2014/main" id="{B39C37C8-5A2F-2349-A3EA-4C8E82773918}"/>
              </a:ext>
            </a:extLst>
          </p:cNvPr>
          <p:cNvSpPr>
            <a:spLocks noGrp="1"/>
          </p:cNvSpPr>
          <p:nvPr>
            <p:ph type="dt" sz="half" idx="10"/>
          </p:nvPr>
        </p:nvSpPr>
        <p:spPr/>
        <p:txBody>
          <a:bodyPr/>
          <a:lstStyle/>
          <a:p>
            <a:fld id="{C94E96B4-4003-F54C-B797-929A2C0CFE87}" type="datetime3">
              <a:rPr lang="en-GB" smtClean="0"/>
              <a:t>14 October, 2024</a:t>
            </a:fld>
            <a:endParaRPr lang="en-GB"/>
          </a:p>
        </p:txBody>
      </p:sp>
      <p:sp>
        <p:nvSpPr>
          <p:cNvPr id="6" name="Footer Placeholder 5">
            <a:extLst>
              <a:ext uri="{FF2B5EF4-FFF2-40B4-BE49-F238E27FC236}">
                <a16:creationId xmlns:a16="http://schemas.microsoft.com/office/drawing/2014/main" id="{D98524D7-702D-074E-A4CB-6BD9CFE72B2B}"/>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7" name="Slide Number Placeholder 6">
            <a:extLst>
              <a:ext uri="{FF2B5EF4-FFF2-40B4-BE49-F238E27FC236}">
                <a16:creationId xmlns:a16="http://schemas.microsoft.com/office/drawing/2014/main" id="{C118AC4D-B13B-994E-AC64-5E2038AA8EF5}"/>
              </a:ext>
            </a:extLst>
          </p:cNvPr>
          <p:cNvSpPr>
            <a:spLocks noGrp="1"/>
          </p:cNvSpPr>
          <p:nvPr>
            <p:ph type="sldNum" sz="quarter" idx="12"/>
          </p:nvPr>
        </p:nvSpPr>
        <p:spPr/>
        <p:txBody>
          <a:bodyPr/>
          <a:lstStyle/>
          <a:p>
            <a:fld id="{DE8461F3-07FA-8D41-AFF9-8690938A7210}" type="slidenum">
              <a:rPr lang="en-GB" smtClean="0"/>
              <a:t>‹#›</a:t>
            </a:fld>
            <a:endParaRPr lang="en-GB"/>
          </a:p>
        </p:txBody>
      </p:sp>
      <p:sp>
        <p:nvSpPr>
          <p:cNvPr id="8" name="Rectangle 7">
            <a:extLst>
              <a:ext uri="{FF2B5EF4-FFF2-40B4-BE49-F238E27FC236}">
                <a16:creationId xmlns:a16="http://schemas.microsoft.com/office/drawing/2014/main" id="{480B19E1-7667-AC41-84A6-5FB872D48531}"/>
              </a:ext>
            </a:extLst>
          </p:cNvPr>
          <p:cNvSpPr/>
          <p:nvPr userDrawn="1"/>
        </p:nvSpPr>
        <p:spPr>
          <a:xfrm>
            <a:off x="0" y="229886"/>
            <a:ext cx="238560" cy="322952"/>
          </a:xfrm>
          <a:prstGeom prst="rect">
            <a:avLst/>
          </a:prstGeom>
          <a:solidFill>
            <a:srgbClr val="09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Tree>
    <p:extLst>
      <p:ext uri="{BB962C8B-B14F-4D97-AF65-F5344CB8AC3E}">
        <p14:creationId xmlns:p14="http://schemas.microsoft.com/office/powerpoint/2010/main" val="92269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05DD-AB76-1F45-92E1-52ED4F8D514A}"/>
              </a:ext>
            </a:extLst>
          </p:cNvPr>
          <p:cNvSpPr>
            <a:spLocks noGrp="1"/>
          </p:cNvSpPr>
          <p:nvPr>
            <p:ph type="title"/>
          </p:nvPr>
        </p:nvSpPr>
        <p:spPr>
          <a:xfrm>
            <a:off x="225031" y="229886"/>
            <a:ext cx="8612981" cy="322952"/>
          </a:xfrm>
        </p:spPr>
        <p:txBody>
          <a:bodyPr/>
          <a:lstStyle>
            <a:lvl1pPr>
              <a:defRPr sz="2250"/>
            </a:lvl1pPr>
          </a:lstStyle>
          <a:p>
            <a:r>
              <a:rPr lang="de-DE"/>
              <a:t>Titelmasterformat durch Klicken bearbeiten</a:t>
            </a:r>
            <a:endParaRPr lang="en-GB"/>
          </a:p>
        </p:txBody>
      </p:sp>
      <p:sp>
        <p:nvSpPr>
          <p:cNvPr id="3" name="Text Placeholder 2">
            <a:extLst>
              <a:ext uri="{FF2B5EF4-FFF2-40B4-BE49-F238E27FC236}">
                <a16:creationId xmlns:a16="http://schemas.microsoft.com/office/drawing/2014/main" id="{4B987142-0702-254F-9B35-FD33EC52FC2A}"/>
              </a:ext>
            </a:extLst>
          </p:cNvPr>
          <p:cNvSpPr>
            <a:spLocks noGrp="1"/>
          </p:cNvSpPr>
          <p:nvPr>
            <p:ph type="body" idx="1"/>
          </p:nvPr>
        </p:nvSpPr>
        <p:spPr>
          <a:xfrm>
            <a:off x="225033" y="747833"/>
            <a:ext cx="4267249" cy="315857"/>
          </a:xfrm>
        </p:spPr>
        <p:txBody>
          <a:bodyPr anchor="b">
            <a:no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Content Placeholder 3">
            <a:extLst>
              <a:ext uri="{FF2B5EF4-FFF2-40B4-BE49-F238E27FC236}">
                <a16:creationId xmlns:a16="http://schemas.microsoft.com/office/drawing/2014/main" id="{25F5CDC6-BBB2-594D-9248-493A9AC76BF0}"/>
              </a:ext>
            </a:extLst>
          </p:cNvPr>
          <p:cNvSpPr>
            <a:spLocks noGrp="1"/>
          </p:cNvSpPr>
          <p:nvPr>
            <p:ph sz="half" idx="2"/>
          </p:nvPr>
        </p:nvSpPr>
        <p:spPr>
          <a:xfrm>
            <a:off x="225028" y="1188705"/>
            <a:ext cx="4267250" cy="3065519"/>
          </a:xfrm>
        </p:spPr>
        <p:txBody>
          <a:bodyPr/>
          <a:lstStyle>
            <a:lvl1pPr>
              <a:defRPr sz="1800"/>
            </a:lvl1pPr>
            <a:lvl2pPr>
              <a:defRPr sz="1650"/>
            </a:lvl2pPr>
            <a:lvl3pPr>
              <a:defRPr sz="1500"/>
            </a:lvl3pPr>
            <a:lvl4pPr>
              <a:defRPr sz="135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a:extLst>
              <a:ext uri="{FF2B5EF4-FFF2-40B4-BE49-F238E27FC236}">
                <a16:creationId xmlns:a16="http://schemas.microsoft.com/office/drawing/2014/main" id="{7FEB605D-0C65-4C47-9091-9D71452B26B6}"/>
              </a:ext>
            </a:extLst>
          </p:cNvPr>
          <p:cNvSpPr>
            <a:spLocks noGrp="1"/>
          </p:cNvSpPr>
          <p:nvPr>
            <p:ph type="dt" sz="half" idx="10"/>
          </p:nvPr>
        </p:nvSpPr>
        <p:spPr/>
        <p:txBody>
          <a:bodyPr/>
          <a:lstStyle/>
          <a:p>
            <a:fld id="{4C32B1F3-ECF9-B446-904B-B167A291A9C4}" type="datetime3">
              <a:rPr lang="en-GB" smtClean="0"/>
              <a:t>14 October, 2024</a:t>
            </a:fld>
            <a:endParaRPr lang="en-GB"/>
          </a:p>
        </p:txBody>
      </p:sp>
      <p:sp>
        <p:nvSpPr>
          <p:cNvPr id="8" name="Footer Placeholder 7">
            <a:extLst>
              <a:ext uri="{FF2B5EF4-FFF2-40B4-BE49-F238E27FC236}">
                <a16:creationId xmlns:a16="http://schemas.microsoft.com/office/drawing/2014/main" id="{D26C4C41-4888-9C41-B299-071383C484F0}"/>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9" name="Slide Number Placeholder 8">
            <a:extLst>
              <a:ext uri="{FF2B5EF4-FFF2-40B4-BE49-F238E27FC236}">
                <a16:creationId xmlns:a16="http://schemas.microsoft.com/office/drawing/2014/main" id="{3D71555C-1239-8747-A1ED-375E56D9AA13}"/>
              </a:ext>
            </a:extLst>
          </p:cNvPr>
          <p:cNvSpPr>
            <a:spLocks noGrp="1"/>
          </p:cNvSpPr>
          <p:nvPr>
            <p:ph type="sldNum" sz="quarter" idx="12"/>
          </p:nvPr>
        </p:nvSpPr>
        <p:spPr/>
        <p:txBody>
          <a:bodyPr/>
          <a:lstStyle/>
          <a:p>
            <a:fld id="{DE8461F3-07FA-8D41-AFF9-8690938A7210}" type="slidenum">
              <a:rPr lang="en-GB" smtClean="0"/>
              <a:t>‹#›</a:t>
            </a:fld>
            <a:endParaRPr lang="en-GB"/>
          </a:p>
        </p:txBody>
      </p:sp>
      <p:sp>
        <p:nvSpPr>
          <p:cNvPr id="11" name="Rectangle 10">
            <a:extLst>
              <a:ext uri="{FF2B5EF4-FFF2-40B4-BE49-F238E27FC236}">
                <a16:creationId xmlns:a16="http://schemas.microsoft.com/office/drawing/2014/main" id="{1D94C6EC-CE49-C647-82C6-DD547C4F21A5}"/>
              </a:ext>
            </a:extLst>
          </p:cNvPr>
          <p:cNvSpPr/>
          <p:nvPr userDrawn="1"/>
        </p:nvSpPr>
        <p:spPr>
          <a:xfrm>
            <a:off x="0" y="229886"/>
            <a:ext cx="238560" cy="322952"/>
          </a:xfrm>
          <a:prstGeom prst="rect">
            <a:avLst/>
          </a:prstGeom>
          <a:solidFill>
            <a:srgbClr val="09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
        <p:nvSpPr>
          <p:cNvPr id="12" name="Rectangle 11">
            <a:extLst>
              <a:ext uri="{FF2B5EF4-FFF2-40B4-BE49-F238E27FC236}">
                <a16:creationId xmlns:a16="http://schemas.microsoft.com/office/drawing/2014/main" id="{59E05A5E-C3CE-B540-9D14-02960657A3DB}"/>
              </a:ext>
            </a:extLst>
          </p:cNvPr>
          <p:cNvSpPr/>
          <p:nvPr userDrawn="1"/>
        </p:nvSpPr>
        <p:spPr>
          <a:xfrm>
            <a:off x="167958" y="2"/>
            <a:ext cx="57077" cy="5143499"/>
          </a:xfrm>
          <a:prstGeom prst="rect">
            <a:avLst/>
          </a:prstGeom>
          <a:solidFill>
            <a:srgbClr val="093A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
        <p:nvSpPr>
          <p:cNvPr id="13" name="Text Placeholder 2">
            <a:extLst>
              <a:ext uri="{FF2B5EF4-FFF2-40B4-BE49-F238E27FC236}">
                <a16:creationId xmlns:a16="http://schemas.microsoft.com/office/drawing/2014/main" id="{1B465A18-94DD-794C-BC66-F5E4E8EA12EC}"/>
              </a:ext>
            </a:extLst>
          </p:cNvPr>
          <p:cNvSpPr>
            <a:spLocks noGrp="1"/>
          </p:cNvSpPr>
          <p:nvPr>
            <p:ph type="body" idx="13"/>
          </p:nvPr>
        </p:nvSpPr>
        <p:spPr>
          <a:xfrm>
            <a:off x="4570767" y="747833"/>
            <a:ext cx="4267249" cy="315857"/>
          </a:xfrm>
        </p:spPr>
        <p:txBody>
          <a:bodyPr anchor="b">
            <a:no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14" name="Content Placeholder 3">
            <a:extLst>
              <a:ext uri="{FF2B5EF4-FFF2-40B4-BE49-F238E27FC236}">
                <a16:creationId xmlns:a16="http://schemas.microsoft.com/office/drawing/2014/main" id="{FEE73CB4-F4BE-594F-BC3D-11CE7CED0CA4}"/>
              </a:ext>
            </a:extLst>
          </p:cNvPr>
          <p:cNvSpPr>
            <a:spLocks noGrp="1"/>
          </p:cNvSpPr>
          <p:nvPr>
            <p:ph sz="half" idx="14"/>
          </p:nvPr>
        </p:nvSpPr>
        <p:spPr>
          <a:xfrm>
            <a:off x="4570762" y="1188705"/>
            <a:ext cx="4267250" cy="3065519"/>
          </a:xfrm>
        </p:spPr>
        <p:txBody>
          <a:bodyPr/>
          <a:lstStyle>
            <a:lvl1pPr>
              <a:defRPr sz="1800"/>
            </a:lvl1pPr>
            <a:lvl2pPr>
              <a:defRPr sz="1650"/>
            </a:lvl2pPr>
            <a:lvl3pPr>
              <a:defRPr sz="1500"/>
            </a:lvl3pPr>
            <a:lvl4pPr>
              <a:defRPr sz="135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72846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0237-6A16-6744-A722-E7901816DAF7}"/>
              </a:ext>
            </a:extLst>
          </p:cNvPr>
          <p:cNvSpPr>
            <a:spLocks noGrp="1"/>
          </p:cNvSpPr>
          <p:nvPr>
            <p:ph type="title"/>
          </p:nvPr>
        </p:nvSpPr>
        <p:spPr>
          <a:xfrm>
            <a:off x="231565" y="229886"/>
            <a:ext cx="8654219" cy="322952"/>
          </a:xfrm>
        </p:spPr>
        <p:txBody>
          <a:bodyPr/>
          <a:lstStyle/>
          <a:p>
            <a:r>
              <a:rPr lang="de-DE"/>
              <a:t>Titelmasterformat durch Klicken bearbeiten</a:t>
            </a:r>
            <a:endParaRPr lang="en-GB"/>
          </a:p>
        </p:txBody>
      </p:sp>
      <p:sp>
        <p:nvSpPr>
          <p:cNvPr id="3" name="Date Placeholder 2">
            <a:extLst>
              <a:ext uri="{FF2B5EF4-FFF2-40B4-BE49-F238E27FC236}">
                <a16:creationId xmlns:a16="http://schemas.microsoft.com/office/drawing/2014/main" id="{77D1A7A6-C1D6-4443-A6B5-405D7A911044}"/>
              </a:ext>
            </a:extLst>
          </p:cNvPr>
          <p:cNvSpPr>
            <a:spLocks noGrp="1"/>
          </p:cNvSpPr>
          <p:nvPr>
            <p:ph type="dt" sz="half" idx="10"/>
          </p:nvPr>
        </p:nvSpPr>
        <p:spPr>
          <a:xfrm>
            <a:off x="7507237" y="4763793"/>
            <a:ext cx="1061357" cy="273844"/>
          </a:xfrm>
        </p:spPr>
        <p:txBody>
          <a:bodyPr/>
          <a:lstStyle/>
          <a:p>
            <a:fld id="{2D9E0ADE-E703-FC40-8870-A7A421084549}" type="datetime3">
              <a:rPr lang="en-GB" smtClean="0"/>
              <a:t>14 October, 2024</a:t>
            </a:fld>
            <a:endParaRPr lang="en-GB"/>
          </a:p>
        </p:txBody>
      </p:sp>
      <p:sp>
        <p:nvSpPr>
          <p:cNvPr id="4" name="Footer Placeholder 3">
            <a:extLst>
              <a:ext uri="{FF2B5EF4-FFF2-40B4-BE49-F238E27FC236}">
                <a16:creationId xmlns:a16="http://schemas.microsoft.com/office/drawing/2014/main" id="{B290A011-5366-3A4E-97EA-8B4649344747}"/>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5" name="Slide Number Placeholder 4">
            <a:extLst>
              <a:ext uri="{FF2B5EF4-FFF2-40B4-BE49-F238E27FC236}">
                <a16:creationId xmlns:a16="http://schemas.microsoft.com/office/drawing/2014/main" id="{364A5F33-5CFE-F347-B150-0ACD8167FCDB}"/>
              </a:ext>
            </a:extLst>
          </p:cNvPr>
          <p:cNvSpPr>
            <a:spLocks noGrp="1"/>
          </p:cNvSpPr>
          <p:nvPr>
            <p:ph type="sldNum" sz="quarter" idx="12"/>
          </p:nvPr>
        </p:nvSpPr>
        <p:spPr/>
        <p:txBody>
          <a:bodyPr/>
          <a:lstStyle/>
          <a:p>
            <a:fld id="{DE8461F3-07FA-8D41-AFF9-8690938A7210}" type="slidenum">
              <a:rPr lang="en-GB" smtClean="0"/>
              <a:t>‹#›</a:t>
            </a:fld>
            <a:endParaRPr lang="en-GB"/>
          </a:p>
        </p:txBody>
      </p:sp>
      <p:sp>
        <p:nvSpPr>
          <p:cNvPr id="8" name="Rectangle 7">
            <a:extLst>
              <a:ext uri="{FF2B5EF4-FFF2-40B4-BE49-F238E27FC236}">
                <a16:creationId xmlns:a16="http://schemas.microsoft.com/office/drawing/2014/main" id="{8C286166-0220-374F-906B-9B437DF6578A}"/>
              </a:ext>
            </a:extLst>
          </p:cNvPr>
          <p:cNvSpPr/>
          <p:nvPr userDrawn="1"/>
        </p:nvSpPr>
        <p:spPr>
          <a:xfrm>
            <a:off x="0" y="229886"/>
            <a:ext cx="238560" cy="322952"/>
          </a:xfrm>
          <a:prstGeom prst="rect">
            <a:avLst/>
          </a:prstGeom>
          <a:solidFill>
            <a:srgbClr val="09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
        <p:nvSpPr>
          <p:cNvPr id="9" name="Rectangle 8">
            <a:extLst>
              <a:ext uri="{FF2B5EF4-FFF2-40B4-BE49-F238E27FC236}">
                <a16:creationId xmlns:a16="http://schemas.microsoft.com/office/drawing/2014/main" id="{D29C4E67-B642-A546-8AAC-6C67EA2A7927}"/>
              </a:ext>
            </a:extLst>
          </p:cNvPr>
          <p:cNvSpPr/>
          <p:nvPr userDrawn="1"/>
        </p:nvSpPr>
        <p:spPr>
          <a:xfrm>
            <a:off x="167958" y="2"/>
            <a:ext cx="57077" cy="5143499"/>
          </a:xfrm>
          <a:prstGeom prst="rect">
            <a:avLst/>
          </a:prstGeom>
          <a:solidFill>
            <a:srgbClr val="093A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Tree>
    <p:extLst>
      <p:ext uri="{BB962C8B-B14F-4D97-AF65-F5344CB8AC3E}">
        <p14:creationId xmlns:p14="http://schemas.microsoft.com/office/powerpoint/2010/main" val="293419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87BA3-2C6F-4643-9E70-6430151377D6}"/>
              </a:ext>
            </a:extLst>
          </p:cNvPr>
          <p:cNvSpPr>
            <a:spLocks noGrp="1"/>
          </p:cNvSpPr>
          <p:nvPr>
            <p:ph type="dt" sz="half" idx="10"/>
          </p:nvPr>
        </p:nvSpPr>
        <p:spPr/>
        <p:txBody>
          <a:bodyPr/>
          <a:lstStyle/>
          <a:p>
            <a:fld id="{E5AEB022-0491-8747-8E85-A3AE0802F671}" type="datetime3">
              <a:rPr lang="en-GB" smtClean="0"/>
              <a:t>14 October, 2024</a:t>
            </a:fld>
            <a:endParaRPr lang="en-GB"/>
          </a:p>
        </p:txBody>
      </p:sp>
      <p:sp>
        <p:nvSpPr>
          <p:cNvPr id="3" name="Footer Placeholder 2">
            <a:extLst>
              <a:ext uri="{FF2B5EF4-FFF2-40B4-BE49-F238E27FC236}">
                <a16:creationId xmlns:a16="http://schemas.microsoft.com/office/drawing/2014/main" id="{11AAA220-ED0F-D746-8EE1-0C257C240389}"/>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4" name="Slide Number Placeholder 3">
            <a:extLst>
              <a:ext uri="{FF2B5EF4-FFF2-40B4-BE49-F238E27FC236}">
                <a16:creationId xmlns:a16="http://schemas.microsoft.com/office/drawing/2014/main" id="{260D866A-9E48-F449-869D-0D3740D643C2}"/>
              </a:ext>
            </a:extLst>
          </p:cNvPr>
          <p:cNvSpPr>
            <a:spLocks noGrp="1"/>
          </p:cNvSpPr>
          <p:nvPr>
            <p:ph type="sldNum" sz="quarter" idx="12"/>
          </p:nvPr>
        </p:nvSpPr>
        <p:spPr/>
        <p:txBody>
          <a:bodyPr/>
          <a:lstStyle/>
          <a:p>
            <a:fld id="{DE8461F3-07FA-8D41-AFF9-8690938A7210}" type="slidenum">
              <a:rPr lang="en-GB" smtClean="0"/>
              <a:t>‹#›</a:t>
            </a:fld>
            <a:endParaRPr lang="en-GB"/>
          </a:p>
        </p:txBody>
      </p:sp>
    </p:spTree>
    <p:extLst>
      <p:ext uri="{BB962C8B-B14F-4D97-AF65-F5344CB8AC3E}">
        <p14:creationId xmlns:p14="http://schemas.microsoft.com/office/powerpoint/2010/main" val="11402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C9F5-E2EE-564F-9D86-B411E9142C48}"/>
              </a:ext>
            </a:extLst>
          </p:cNvPr>
          <p:cNvSpPr>
            <a:spLocks noGrp="1"/>
          </p:cNvSpPr>
          <p:nvPr>
            <p:ph type="title"/>
          </p:nvPr>
        </p:nvSpPr>
        <p:spPr>
          <a:xfrm>
            <a:off x="225029" y="222647"/>
            <a:ext cx="3601905" cy="330191"/>
          </a:xfrm>
        </p:spPr>
        <p:txBody>
          <a:bodyPr anchor="t">
            <a:noAutofit/>
          </a:bodyPr>
          <a:lstStyle>
            <a:lvl1pPr>
              <a:defRPr sz="2250"/>
            </a:lvl1pPr>
          </a:lstStyle>
          <a:p>
            <a:r>
              <a:rPr lang="de-DE"/>
              <a:t>Titelmasterformat durch Klicken bearbeiten</a:t>
            </a:r>
            <a:endParaRPr lang="en-GB"/>
          </a:p>
        </p:txBody>
      </p:sp>
      <p:sp>
        <p:nvSpPr>
          <p:cNvPr id="4" name="Text Placeholder 3">
            <a:extLst>
              <a:ext uri="{FF2B5EF4-FFF2-40B4-BE49-F238E27FC236}">
                <a16:creationId xmlns:a16="http://schemas.microsoft.com/office/drawing/2014/main" id="{9E77E814-D130-264E-9399-576A052D6A31}"/>
              </a:ext>
            </a:extLst>
          </p:cNvPr>
          <p:cNvSpPr>
            <a:spLocks noGrp="1"/>
          </p:cNvSpPr>
          <p:nvPr>
            <p:ph type="body" sz="half" idx="2"/>
          </p:nvPr>
        </p:nvSpPr>
        <p:spPr>
          <a:xfrm>
            <a:off x="225029" y="687452"/>
            <a:ext cx="3601905" cy="39451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a:extLst>
              <a:ext uri="{FF2B5EF4-FFF2-40B4-BE49-F238E27FC236}">
                <a16:creationId xmlns:a16="http://schemas.microsoft.com/office/drawing/2014/main" id="{4751B191-8AE3-684B-A479-12D2373DF52B}"/>
              </a:ext>
            </a:extLst>
          </p:cNvPr>
          <p:cNvSpPr>
            <a:spLocks noGrp="1"/>
          </p:cNvSpPr>
          <p:nvPr>
            <p:ph type="dt" sz="half" idx="10"/>
          </p:nvPr>
        </p:nvSpPr>
        <p:spPr/>
        <p:txBody>
          <a:bodyPr/>
          <a:lstStyle/>
          <a:p>
            <a:fld id="{E518F55D-D074-2A4D-9B52-A3F9D808CDF1}" type="datetime3">
              <a:rPr lang="en-GB" smtClean="0"/>
              <a:t>14 October, 2024</a:t>
            </a:fld>
            <a:endParaRPr lang="en-GB"/>
          </a:p>
        </p:txBody>
      </p:sp>
      <p:sp>
        <p:nvSpPr>
          <p:cNvPr id="6" name="Footer Placeholder 5">
            <a:extLst>
              <a:ext uri="{FF2B5EF4-FFF2-40B4-BE49-F238E27FC236}">
                <a16:creationId xmlns:a16="http://schemas.microsoft.com/office/drawing/2014/main" id="{DEB2AC1B-ABE5-2043-9FAB-0BCB74D8864A}"/>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7" name="Slide Number Placeholder 6">
            <a:extLst>
              <a:ext uri="{FF2B5EF4-FFF2-40B4-BE49-F238E27FC236}">
                <a16:creationId xmlns:a16="http://schemas.microsoft.com/office/drawing/2014/main" id="{25CBECF9-F759-4D42-A9E3-BCB968E91CD2}"/>
              </a:ext>
            </a:extLst>
          </p:cNvPr>
          <p:cNvSpPr>
            <a:spLocks noGrp="1"/>
          </p:cNvSpPr>
          <p:nvPr>
            <p:ph type="sldNum" sz="quarter" idx="12"/>
          </p:nvPr>
        </p:nvSpPr>
        <p:spPr/>
        <p:txBody>
          <a:bodyPr/>
          <a:lstStyle/>
          <a:p>
            <a:fld id="{DE8461F3-07FA-8D41-AFF9-8690938A7210}" type="slidenum">
              <a:rPr lang="en-GB" smtClean="0"/>
              <a:t>‹#›</a:t>
            </a:fld>
            <a:endParaRPr lang="en-GB"/>
          </a:p>
        </p:txBody>
      </p:sp>
      <p:sp>
        <p:nvSpPr>
          <p:cNvPr id="13" name="Rectangle 12">
            <a:extLst>
              <a:ext uri="{FF2B5EF4-FFF2-40B4-BE49-F238E27FC236}">
                <a16:creationId xmlns:a16="http://schemas.microsoft.com/office/drawing/2014/main" id="{CC4E860D-43F8-0047-9939-A2FCE6BB30F8}"/>
              </a:ext>
            </a:extLst>
          </p:cNvPr>
          <p:cNvSpPr/>
          <p:nvPr userDrawn="1"/>
        </p:nvSpPr>
        <p:spPr>
          <a:xfrm>
            <a:off x="0" y="229886"/>
            <a:ext cx="238560" cy="322952"/>
          </a:xfrm>
          <a:prstGeom prst="rect">
            <a:avLst/>
          </a:prstGeom>
          <a:solidFill>
            <a:srgbClr val="09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
        <p:nvSpPr>
          <p:cNvPr id="14" name="Rectangle 13">
            <a:extLst>
              <a:ext uri="{FF2B5EF4-FFF2-40B4-BE49-F238E27FC236}">
                <a16:creationId xmlns:a16="http://schemas.microsoft.com/office/drawing/2014/main" id="{BFBFDDBE-F933-3C4E-87A2-DF91C4339D35}"/>
              </a:ext>
            </a:extLst>
          </p:cNvPr>
          <p:cNvSpPr/>
          <p:nvPr userDrawn="1"/>
        </p:nvSpPr>
        <p:spPr>
          <a:xfrm>
            <a:off x="167958" y="2"/>
            <a:ext cx="57077" cy="5143499"/>
          </a:xfrm>
          <a:prstGeom prst="rect">
            <a:avLst/>
          </a:prstGeom>
          <a:solidFill>
            <a:srgbClr val="093A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093A7D"/>
              </a:solidFill>
            </a:endParaRPr>
          </a:p>
        </p:txBody>
      </p:sp>
      <p:sp>
        <p:nvSpPr>
          <p:cNvPr id="17" name="Content Placeholder 3">
            <a:extLst>
              <a:ext uri="{FF2B5EF4-FFF2-40B4-BE49-F238E27FC236}">
                <a16:creationId xmlns:a16="http://schemas.microsoft.com/office/drawing/2014/main" id="{1F800F48-BE8C-4749-BC34-94E6BBE405D1}"/>
              </a:ext>
            </a:extLst>
          </p:cNvPr>
          <p:cNvSpPr>
            <a:spLocks noGrp="1"/>
          </p:cNvSpPr>
          <p:nvPr>
            <p:ph sz="half" idx="14"/>
          </p:nvPr>
        </p:nvSpPr>
        <p:spPr>
          <a:xfrm>
            <a:off x="3979333" y="229888"/>
            <a:ext cx="4858676" cy="4402763"/>
          </a:xfrm>
        </p:spPr>
        <p:txBody>
          <a:bodyPr/>
          <a:lstStyle>
            <a:lvl1pPr>
              <a:defRPr sz="1800"/>
            </a:lvl1pPr>
            <a:lvl2pPr>
              <a:defRPr sz="1650"/>
            </a:lvl2pPr>
            <a:lvl3pPr>
              <a:defRPr sz="1500"/>
            </a:lvl3pPr>
            <a:lvl4pPr>
              <a:defRPr sz="135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42355184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A917-2D18-904E-9F49-7BCFDEF411F1}"/>
              </a:ext>
            </a:extLst>
          </p:cNvPr>
          <p:cNvSpPr>
            <a:spLocks noGrp="1"/>
          </p:cNvSpPr>
          <p:nvPr>
            <p:ph type="title"/>
          </p:nvPr>
        </p:nvSpPr>
        <p:spPr>
          <a:xfrm>
            <a:off x="225028" y="222647"/>
            <a:ext cx="4346972" cy="358184"/>
          </a:xfrm>
        </p:spPr>
        <p:txBody>
          <a:bodyPr anchor="ctr">
            <a:noAutofit/>
          </a:bodyPr>
          <a:lstStyle>
            <a:lvl1pPr>
              <a:defRPr sz="2250"/>
            </a:lvl1pPr>
          </a:lstStyle>
          <a:p>
            <a:r>
              <a:rPr lang="de-DE"/>
              <a:t>Titelmasterformat durch Klicken bearbeiten</a:t>
            </a:r>
            <a:endParaRPr lang="en-GB"/>
          </a:p>
        </p:txBody>
      </p:sp>
      <p:sp>
        <p:nvSpPr>
          <p:cNvPr id="3" name="Picture Placeholder 2">
            <a:extLst>
              <a:ext uri="{FF2B5EF4-FFF2-40B4-BE49-F238E27FC236}">
                <a16:creationId xmlns:a16="http://schemas.microsoft.com/office/drawing/2014/main" id="{6292305C-8C1D-1646-86BF-F50D8E8CF16E}"/>
              </a:ext>
            </a:extLst>
          </p:cNvPr>
          <p:cNvSpPr>
            <a:spLocks noGrp="1"/>
          </p:cNvSpPr>
          <p:nvPr>
            <p:ph type="pic" idx="1"/>
          </p:nvPr>
        </p:nvSpPr>
        <p:spPr>
          <a:xfrm>
            <a:off x="225028" y="1562831"/>
            <a:ext cx="4346972" cy="305582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GB"/>
          </a:p>
        </p:txBody>
      </p:sp>
      <p:sp>
        <p:nvSpPr>
          <p:cNvPr id="4" name="Text Placeholder 3">
            <a:extLst>
              <a:ext uri="{FF2B5EF4-FFF2-40B4-BE49-F238E27FC236}">
                <a16:creationId xmlns:a16="http://schemas.microsoft.com/office/drawing/2014/main" id="{0203AE44-3B4A-4945-8FBC-ED59690B284D}"/>
              </a:ext>
            </a:extLst>
          </p:cNvPr>
          <p:cNvSpPr>
            <a:spLocks noGrp="1"/>
          </p:cNvSpPr>
          <p:nvPr>
            <p:ph type="body" sz="half" idx="2"/>
          </p:nvPr>
        </p:nvSpPr>
        <p:spPr>
          <a:xfrm>
            <a:off x="225028" y="664807"/>
            <a:ext cx="4346972" cy="81176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a:extLst>
              <a:ext uri="{FF2B5EF4-FFF2-40B4-BE49-F238E27FC236}">
                <a16:creationId xmlns:a16="http://schemas.microsoft.com/office/drawing/2014/main" id="{E2CAE148-43FD-D947-BBD9-819F0F63B934}"/>
              </a:ext>
            </a:extLst>
          </p:cNvPr>
          <p:cNvSpPr>
            <a:spLocks noGrp="1"/>
          </p:cNvSpPr>
          <p:nvPr>
            <p:ph type="dt" sz="half" idx="10"/>
          </p:nvPr>
        </p:nvSpPr>
        <p:spPr/>
        <p:txBody>
          <a:bodyPr/>
          <a:lstStyle/>
          <a:p>
            <a:fld id="{7DCF8B67-0D21-CC4F-83A6-F3C5691C7B45}" type="datetime3">
              <a:rPr lang="en-GB" smtClean="0"/>
              <a:t>14 October, 2024</a:t>
            </a:fld>
            <a:endParaRPr lang="en-GB"/>
          </a:p>
        </p:txBody>
      </p:sp>
      <p:sp>
        <p:nvSpPr>
          <p:cNvPr id="6" name="Footer Placeholder 5">
            <a:extLst>
              <a:ext uri="{FF2B5EF4-FFF2-40B4-BE49-F238E27FC236}">
                <a16:creationId xmlns:a16="http://schemas.microsoft.com/office/drawing/2014/main" id="{1427B07E-C810-754F-BA24-0A1531F4B201}"/>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7" name="Slide Number Placeholder 6">
            <a:extLst>
              <a:ext uri="{FF2B5EF4-FFF2-40B4-BE49-F238E27FC236}">
                <a16:creationId xmlns:a16="http://schemas.microsoft.com/office/drawing/2014/main" id="{8E79F6C8-9CD5-CC42-B0BB-54F5BABD8702}"/>
              </a:ext>
            </a:extLst>
          </p:cNvPr>
          <p:cNvSpPr>
            <a:spLocks noGrp="1"/>
          </p:cNvSpPr>
          <p:nvPr>
            <p:ph type="sldNum" sz="quarter" idx="12"/>
          </p:nvPr>
        </p:nvSpPr>
        <p:spPr/>
        <p:txBody>
          <a:bodyPr/>
          <a:lstStyle/>
          <a:p>
            <a:fld id="{DE8461F3-07FA-8D41-AFF9-8690938A7210}" type="slidenum">
              <a:rPr lang="en-GB" smtClean="0"/>
              <a:t>‹#›</a:t>
            </a:fld>
            <a:endParaRPr lang="en-GB"/>
          </a:p>
        </p:txBody>
      </p:sp>
      <p:sp>
        <p:nvSpPr>
          <p:cNvPr id="8" name="Picture Placeholder 2">
            <a:extLst>
              <a:ext uri="{FF2B5EF4-FFF2-40B4-BE49-F238E27FC236}">
                <a16:creationId xmlns:a16="http://schemas.microsoft.com/office/drawing/2014/main" id="{9A7390AB-F1E8-854C-8650-F974F744176C}"/>
              </a:ext>
            </a:extLst>
          </p:cNvPr>
          <p:cNvSpPr>
            <a:spLocks noGrp="1"/>
          </p:cNvSpPr>
          <p:nvPr>
            <p:ph type="pic" idx="13"/>
          </p:nvPr>
        </p:nvSpPr>
        <p:spPr>
          <a:xfrm>
            <a:off x="4705757" y="222648"/>
            <a:ext cx="4132255" cy="439600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GB"/>
          </a:p>
        </p:txBody>
      </p:sp>
    </p:spTree>
    <p:extLst>
      <p:ext uri="{BB962C8B-B14F-4D97-AF65-F5344CB8AC3E}">
        <p14:creationId xmlns:p14="http://schemas.microsoft.com/office/powerpoint/2010/main" val="41787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2977-5B16-0345-B653-CBBA5B22DF55}"/>
              </a:ext>
            </a:extLst>
          </p:cNvPr>
          <p:cNvSpPr>
            <a:spLocks noGrp="1"/>
          </p:cNvSpPr>
          <p:nvPr>
            <p:ph type="title"/>
          </p:nvPr>
        </p:nvSpPr>
        <p:spPr>
          <a:xfrm>
            <a:off x="231565" y="229886"/>
            <a:ext cx="8654219" cy="379299"/>
          </a:xfrm>
          <a:prstGeom prst="rect">
            <a:avLst/>
          </a:prstGeom>
        </p:spPr>
        <p:txBody>
          <a:bodyPr vert="horz" lIns="91440" tIns="45720" rIns="91440" bIns="45720" rtlCol="0" anchor="ctr">
            <a:noAutofit/>
          </a:bodyPr>
          <a:lstStyle/>
          <a:p>
            <a:r>
              <a:rPr lang="en-GB"/>
              <a:t>Title</a:t>
            </a:r>
          </a:p>
        </p:txBody>
      </p:sp>
      <p:sp>
        <p:nvSpPr>
          <p:cNvPr id="3" name="Text Placeholder 2">
            <a:extLst>
              <a:ext uri="{FF2B5EF4-FFF2-40B4-BE49-F238E27FC236}">
                <a16:creationId xmlns:a16="http://schemas.microsoft.com/office/drawing/2014/main" id="{32864667-534E-2742-A009-FA4B8E9BB8AF}"/>
              </a:ext>
            </a:extLst>
          </p:cNvPr>
          <p:cNvSpPr>
            <a:spLocks noGrp="1"/>
          </p:cNvSpPr>
          <p:nvPr>
            <p:ph type="body" idx="1"/>
          </p:nvPr>
        </p:nvSpPr>
        <p:spPr>
          <a:xfrm>
            <a:off x="231562" y="732403"/>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1DEE45-6924-5447-9A76-9880006783A1}"/>
              </a:ext>
            </a:extLst>
          </p:cNvPr>
          <p:cNvSpPr>
            <a:spLocks noGrp="1"/>
          </p:cNvSpPr>
          <p:nvPr>
            <p:ph type="dt" sz="half" idx="2"/>
          </p:nvPr>
        </p:nvSpPr>
        <p:spPr>
          <a:xfrm>
            <a:off x="7653238" y="4763793"/>
            <a:ext cx="789956"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1CD641D9-1E4A-DF49-811C-D1D9519D93C2}" type="datetime3">
              <a:rPr lang="en-GB" smtClean="0"/>
              <a:t>14 October, 2024</a:t>
            </a:fld>
            <a:endParaRPr lang="en-GB"/>
          </a:p>
        </p:txBody>
      </p:sp>
      <p:sp>
        <p:nvSpPr>
          <p:cNvPr id="5" name="Footer Placeholder 4">
            <a:extLst>
              <a:ext uri="{FF2B5EF4-FFF2-40B4-BE49-F238E27FC236}">
                <a16:creationId xmlns:a16="http://schemas.microsoft.com/office/drawing/2014/main" id="{726CCB9B-E9AA-444D-B760-1799515C1D19}"/>
              </a:ext>
            </a:extLst>
          </p:cNvPr>
          <p:cNvSpPr>
            <a:spLocks noGrp="1"/>
          </p:cNvSpPr>
          <p:nvPr>
            <p:ph type="ftr" sz="quarter" idx="3"/>
          </p:nvPr>
        </p:nvSpPr>
        <p:spPr>
          <a:xfrm>
            <a:off x="2969374" y="4767272"/>
            <a:ext cx="4661981" cy="273844"/>
          </a:xfrm>
          <a:prstGeom prst="rect">
            <a:avLst/>
          </a:prstGeom>
        </p:spPr>
        <p:txBody>
          <a:bodyPr vert="horz" lIns="91440" tIns="45720" rIns="91440" bIns="45720" rtlCol="0" anchor="ctr"/>
          <a:lstStyle>
            <a:lvl1pPr algn="l">
              <a:defRPr sz="6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a:t>This presentation is owned by the ERN and may contain information that is confidential, proprietary or otherwise legally protected.</a:t>
            </a:r>
          </a:p>
        </p:txBody>
      </p:sp>
      <p:sp>
        <p:nvSpPr>
          <p:cNvPr id="6" name="Slide Number Placeholder 5">
            <a:extLst>
              <a:ext uri="{FF2B5EF4-FFF2-40B4-BE49-F238E27FC236}">
                <a16:creationId xmlns:a16="http://schemas.microsoft.com/office/drawing/2014/main" id="{20920225-B7B6-5542-BF87-22CFE064BB49}"/>
              </a:ext>
            </a:extLst>
          </p:cNvPr>
          <p:cNvSpPr>
            <a:spLocks noGrp="1"/>
          </p:cNvSpPr>
          <p:nvPr>
            <p:ph type="sldNum" sz="quarter" idx="4"/>
          </p:nvPr>
        </p:nvSpPr>
        <p:spPr>
          <a:xfrm>
            <a:off x="8299168" y="4767272"/>
            <a:ext cx="538844" cy="273844"/>
          </a:xfrm>
          <a:prstGeom prst="rect">
            <a:avLst/>
          </a:prstGeom>
        </p:spPr>
        <p:txBody>
          <a:bodyPr vert="horz" lIns="91440" tIns="45720" rIns="91440" bIns="45720" rtlCol="0" anchor="ctr"/>
          <a:lstStyle>
            <a:lvl1pPr algn="r">
              <a:defRPr sz="750" b="1"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a:t>|     </a:t>
            </a:r>
            <a:fld id="{DE8461F3-07FA-8D41-AFF9-8690938A7210}" type="slidenum">
              <a:rPr lang="en-GB" smtClean="0"/>
              <a:pPr/>
              <a:t>‹#›</a:t>
            </a:fld>
            <a:endParaRPr lang="en-GB"/>
          </a:p>
        </p:txBody>
      </p:sp>
      <p:sp>
        <p:nvSpPr>
          <p:cNvPr id="12" name="Rectangle 11">
            <a:extLst>
              <a:ext uri="{FF2B5EF4-FFF2-40B4-BE49-F238E27FC236}">
                <a16:creationId xmlns:a16="http://schemas.microsoft.com/office/drawing/2014/main" id="{C74C4334-1CE7-FD4B-B9FB-962C0502C643}"/>
              </a:ext>
            </a:extLst>
          </p:cNvPr>
          <p:cNvSpPr/>
          <p:nvPr/>
        </p:nvSpPr>
        <p:spPr>
          <a:xfrm>
            <a:off x="0" y="-1413"/>
            <a:ext cx="9144000" cy="3428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191">
              <a:solidFill>
                <a:schemeClr val="accent3"/>
              </a:solidFill>
            </a:endParaRPr>
          </a:p>
        </p:txBody>
      </p:sp>
      <p:sp>
        <p:nvSpPr>
          <p:cNvPr id="14" name="Rectangle 13">
            <a:extLst>
              <a:ext uri="{FF2B5EF4-FFF2-40B4-BE49-F238E27FC236}">
                <a16:creationId xmlns:a16="http://schemas.microsoft.com/office/drawing/2014/main" id="{AE7E9170-3881-4641-9923-88997D4573F2}"/>
              </a:ext>
            </a:extLst>
          </p:cNvPr>
          <p:cNvSpPr/>
          <p:nvPr/>
        </p:nvSpPr>
        <p:spPr>
          <a:xfrm>
            <a:off x="0" y="5118173"/>
            <a:ext cx="9144000" cy="3428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191"/>
          </a:p>
        </p:txBody>
      </p:sp>
      <p:pic>
        <p:nvPicPr>
          <p:cNvPr id="8" name="Grafik 7"/>
          <p:cNvPicPr>
            <a:picLocks noChangeAspect="1"/>
          </p:cNvPicPr>
          <p:nvPr userDrawn="1"/>
        </p:nvPicPr>
        <p:blipFill rotWithShape="1">
          <a:blip r:embed="rId13">
            <a:extLst>
              <a:ext uri="{28A0092B-C50C-407E-A947-70E740481C1C}">
                <a14:useLocalDpi xmlns:a14="http://schemas.microsoft.com/office/drawing/2010/main" val="0"/>
              </a:ext>
            </a:extLst>
          </a:blip>
          <a:srcRect l="12653" t="11726" r="12587" b="41116"/>
          <a:stretch/>
        </p:blipFill>
        <p:spPr>
          <a:xfrm>
            <a:off x="231562" y="4640149"/>
            <a:ext cx="540866" cy="397487"/>
          </a:xfrm>
          <a:prstGeom prst="rect">
            <a:avLst/>
          </a:prstGeom>
        </p:spPr>
      </p:pic>
    </p:spTree>
    <p:extLst>
      <p:ext uri="{BB962C8B-B14F-4D97-AF65-F5344CB8AC3E}">
        <p14:creationId xmlns:p14="http://schemas.microsoft.com/office/powerpoint/2010/main" val="18906501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685800" rtl="0" eaLnBrk="1" latinLnBrk="0" hangingPunct="1">
        <a:lnSpc>
          <a:spcPct val="90000"/>
        </a:lnSpc>
        <a:spcBef>
          <a:spcPct val="0"/>
        </a:spcBef>
        <a:buNone/>
        <a:defRPr sz="2250" kern="1200" cap="small" baseline="0">
          <a:solidFill>
            <a:schemeClr val="accent3"/>
          </a:solidFill>
          <a:latin typeface="Andika"/>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rgbClr val="0098BD"/>
          </a:solidFill>
          <a:latin typeface="Tahoma" panose="020B0604030504040204" pitchFamily="34" charset="0"/>
          <a:ea typeface="Tahoma" panose="020B0604030504040204" pitchFamily="34" charset="0"/>
          <a:cs typeface="Tahoma" panose="020B0604030504040204" pitchFamily="34" charset="0"/>
        </a:defRPr>
      </a:lvl1pPr>
      <a:lvl2pPr marL="402431" indent="-169069" algn="l" defTabSz="685800" rtl="0" eaLnBrk="1" latinLnBrk="0" hangingPunct="1">
        <a:lnSpc>
          <a:spcPct val="90000"/>
        </a:lnSpc>
        <a:spcBef>
          <a:spcPts val="375"/>
        </a:spcBef>
        <a:buFont typeface="Arial" panose="020B0604020202020204" pitchFamily="34" charset="0"/>
        <a:buChar char="•"/>
        <a:tabLst/>
        <a:defRPr sz="1650" b="0" i="0" kern="1200">
          <a:solidFill>
            <a:srgbClr val="093A7D"/>
          </a:solidFill>
          <a:latin typeface="Tahoma" panose="020B0604030504040204" pitchFamily="34" charset="0"/>
          <a:ea typeface="Tahoma" panose="020B0604030504040204" pitchFamily="34" charset="0"/>
          <a:cs typeface="Tahoma" panose="020B0604030504040204" pitchFamily="34" charset="0"/>
        </a:defRPr>
      </a:lvl2pPr>
      <a:lvl3pPr marL="500063" indent="-177404" algn="l" defTabSz="685800" rtl="0" eaLnBrk="1" latinLnBrk="0" hangingPunct="1">
        <a:lnSpc>
          <a:spcPct val="90000"/>
        </a:lnSpc>
        <a:spcBef>
          <a:spcPts val="375"/>
        </a:spcBef>
        <a:buFont typeface="Arial" panose="020B0604020202020204" pitchFamily="34" charset="0"/>
        <a:buChar char="•"/>
        <a:tabLst/>
        <a:defRPr sz="15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04838" indent="-169069"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701279" indent="-177404" algn="l" defTabSz="685800" rtl="0" eaLnBrk="1" latinLnBrk="0" hangingPunct="1">
        <a:lnSpc>
          <a:spcPct val="90000"/>
        </a:lnSpc>
        <a:spcBef>
          <a:spcPts val="375"/>
        </a:spcBef>
        <a:buFont typeface="Arial" panose="020B0604020202020204" pitchFamily="34" charset="0"/>
        <a:buChar char="•"/>
        <a:tabLst/>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87">
          <p15:clr>
            <a:srgbClr val="F26B43"/>
          </p15:clr>
        </p15:guide>
        <p15:guide id="4" pos="189">
          <p15:clr>
            <a:srgbClr val="F26B43"/>
          </p15:clr>
        </p15:guide>
        <p15:guide id="5" pos="7469">
          <p15:clr>
            <a:srgbClr val="F26B43"/>
          </p15:clr>
        </p15:guide>
        <p15:guide id="6" pos="7423">
          <p15:clr>
            <a:srgbClr val="F26B43"/>
          </p15:clr>
        </p15:guide>
        <p15:guide id="7" pos="3817">
          <p15:clr>
            <a:srgbClr val="F26B43"/>
          </p15:clr>
        </p15:guide>
        <p15:guide id="8" pos="2978">
          <p15:clr>
            <a:srgbClr val="F26B43"/>
          </p15:clr>
        </p15:guide>
        <p15:guide id="9" pos="23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0787CB0-4632-407C-9099-47E78C138670}"/>
              </a:ext>
            </a:extLst>
          </p:cNvPr>
          <p:cNvSpPr/>
          <p:nvPr/>
        </p:nvSpPr>
        <p:spPr>
          <a:xfrm>
            <a:off x="3947877" y="1595902"/>
            <a:ext cx="3659054" cy="1638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de-DE" sz="1350" kern="1200">
              <a:solidFill>
                <a:srgbClr val="FFFFFF"/>
              </a:solidFill>
              <a:latin typeface="Franklin Gothic Book" panose="020B0503020102020204"/>
            </a:endParaRPr>
          </a:p>
        </p:txBody>
      </p:sp>
      <p:sp>
        <p:nvSpPr>
          <p:cNvPr id="2" name="Title 1">
            <a:extLst>
              <a:ext uri="{FF2B5EF4-FFF2-40B4-BE49-F238E27FC236}">
                <a16:creationId xmlns:a16="http://schemas.microsoft.com/office/drawing/2014/main" id="{75D19A8B-604D-4245-8F8C-3D55879EBF01}"/>
              </a:ext>
            </a:extLst>
          </p:cNvPr>
          <p:cNvSpPr>
            <a:spLocks noGrp="1"/>
          </p:cNvSpPr>
          <p:nvPr>
            <p:ph type="ctrTitle"/>
          </p:nvPr>
        </p:nvSpPr>
        <p:spPr>
          <a:xfrm>
            <a:off x="3728504" y="2496802"/>
            <a:ext cx="5474050" cy="650174"/>
          </a:xfrm>
        </p:spPr>
        <p:txBody>
          <a:bodyPr>
            <a:noAutofit/>
          </a:bodyPr>
          <a:lstStyle/>
          <a:p>
            <a:r>
              <a:rPr lang="en-GB" sz="2700" b="1" dirty="0">
                <a:solidFill>
                  <a:schemeClr val="tx1"/>
                </a:solidFill>
              </a:rPr>
              <a:t>ERN-RND and the </a:t>
            </a:r>
            <a:br>
              <a:rPr lang="en-GB" sz="2700" b="1" dirty="0">
                <a:solidFill>
                  <a:schemeClr val="tx1"/>
                </a:solidFill>
              </a:rPr>
            </a:br>
            <a:r>
              <a:rPr lang="en-GB" sz="2700" b="1" dirty="0">
                <a:solidFill>
                  <a:schemeClr val="tx1"/>
                </a:solidFill>
              </a:rPr>
              <a:t>European Training Requirement for Rare Neurological Diseases</a:t>
            </a:r>
          </a:p>
        </p:txBody>
      </p:sp>
      <p:sp>
        <p:nvSpPr>
          <p:cNvPr id="3" name="Szövegdoboz 2"/>
          <p:cNvSpPr txBox="1"/>
          <p:nvPr/>
        </p:nvSpPr>
        <p:spPr>
          <a:xfrm>
            <a:off x="6231835" y="3846443"/>
            <a:ext cx="2613991" cy="954107"/>
          </a:xfrm>
          <a:prstGeom prst="rect">
            <a:avLst/>
          </a:prstGeom>
          <a:noFill/>
        </p:spPr>
        <p:txBody>
          <a:bodyPr wrap="square" rtlCol="0">
            <a:spAutoFit/>
          </a:bodyPr>
          <a:lstStyle/>
          <a:p>
            <a:r>
              <a:rPr lang="hu-HU" dirty="0" smtClean="0"/>
              <a:t>Holm </a:t>
            </a:r>
            <a:r>
              <a:rPr lang="hu-HU" dirty="0" err="1" smtClean="0"/>
              <a:t>Gressner</a:t>
            </a:r>
            <a:r>
              <a:rPr lang="hu-HU" dirty="0" smtClean="0"/>
              <a:t> &amp; Béla Melegh</a:t>
            </a:r>
          </a:p>
          <a:p>
            <a:r>
              <a:rPr lang="hu-HU" smtClean="0"/>
              <a:t>ERN RND/MJC RUD/EBRUD</a:t>
            </a:r>
            <a:endParaRPr lang="hu-HU" dirty="0" smtClean="0"/>
          </a:p>
          <a:p>
            <a:r>
              <a:rPr lang="hu-HU" dirty="0" smtClean="0"/>
              <a:t>UEMS </a:t>
            </a:r>
            <a:r>
              <a:rPr lang="hu-HU" dirty="0" err="1" smtClean="0"/>
              <a:t>Council</a:t>
            </a:r>
            <a:r>
              <a:rPr lang="hu-HU" dirty="0" smtClean="0"/>
              <a:t> Meeting 2024.10.18.-19., </a:t>
            </a:r>
            <a:r>
              <a:rPr lang="hu-HU" dirty="0" err="1" smtClean="0"/>
              <a:t>Brussels</a:t>
            </a: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07" y="218659"/>
            <a:ext cx="975201" cy="975201"/>
          </a:xfrm>
          <a:prstGeom prst="rect">
            <a:avLst/>
          </a:prstGeo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06" y="1349322"/>
            <a:ext cx="975201" cy="975201"/>
          </a:xfrm>
          <a:prstGeom prst="rect">
            <a:avLst/>
          </a:prstGeom>
        </p:spPr>
      </p:pic>
    </p:spTree>
    <p:extLst>
      <p:ext uri="{BB962C8B-B14F-4D97-AF65-F5344CB8AC3E}">
        <p14:creationId xmlns:p14="http://schemas.microsoft.com/office/powerpoint/2010/main" val="109950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79767-3DCF-430C-A2D4-C20B777FC98C}"/>
              </a:ext>
            </a:extLst>
          </p:cNvPr>
          <p:cNvSpPr>
            <a:spLocks noGrp="1"/>
          </p:cNvSpPr>
          <p:nvPr>
            <p:ph type="title"/>
          </p:nvPr>
        </p:nvSpPr>
        <p:spPr>
          <a:xfrm>
            <a:off x="238561" y="229887"/>
            <a:ext cx="6589184" cy="356854"/>
          </a:xfrm>
        </p:spPr>
        <p:txBody>
          <a:bodyPr/>
          <a:lstStyle/>
          <a:p>
            <a:r>
              <a:rPr lang="de-DE" dirty="0"/>
              <a:t>Training and Education: </a:t>
            </a:r>
            <a:r>
              <a:rPr lang="de-DE" dirty="0" err="1"/>
              <a:t>Postgraduate</a:t>
            </a:r>
            <a:r>
              <a:rPr lang="de-DE" dirty="0"/>
              <a:t> Curriculum </a:t>
            </a:r>
          </a:p>
        </p:txBody>
      </p:sp>
      <p:sp>
        <p:nvSpPr>
          <p:cNvPr id="6" name="Foliennummernplatzhalter 5">
            <a:extLst>
              <a:ext uri="{FF2B5EF4-FFF2-40B4-BE49-F238E27FC236}">
                <a16:creationId xmlns:a16="http://schemas.microsoft.com/office/drawing/2014/main" id="{D4C9EBBD-30C3-4459-BC7A-D7FC6102E469}"/>
              </a:ext>
            </a:extLst>
          </p:cNvPr>
          <p:cNvSpPr>
            <a:spLocks noGrp="1"/>
          </p:cNvSpPr>
          <p:nvPr>
            <p:ph type="sldNum" sz="quarter" idx="12"/>
          </p:nvPr>
        </p:nvSpPr>
        <p:spPr/>
        <p:txBody>
          <a:bodyPr/>
          <a:lstStyle/>
          <a:p>
            <a:fld id="{DE8461F3-07FA-8D41-AFF9-8690938A7210}" type="slidenum">
              <a:rPr lang="en-GB" smtClean="0"/>
              <a:t>10</a:t>
            </a:fld>
            <a:endParaRPr lang="en-GB"/>
          </a:p>
        </p:txBody>
      </p:sp>
      <p:sp>
        <p:nvSpPr>
          <p:cNvPr id="7" name="Inhaltsplatzhalter 6">
            <a:extLst>
              <a:ext uri="{FF2B5EF4-FFF2-40B4-BE49-F238E27FC236}">
                <a16:creationId xmlns:a16="http://schemas.microsoft.com/office/drawing/2014/main" id="{82EAE483-3CF4-4530-915E-7507E6737096}"/>
              </a:ext>
            </a:extLst>
          </p:cNvPr>
          <p:cNvSpPr>
            <a:spLocks noGrp="1"/>
          </p:cNvSpPr>
          <p:nvPr>
            <p:ph idx="1"/>
          </p:nvPr>
        </p:nvSpPr>
        <p:spPr>
          <a:xfrm>
            <a:off x="238560" y="660661"/>
            <a:ext cx="6300099" cy="714056"/>
          </a:xfrm>
        </p:spPr>
        <p:txBody>
          <a:bodyPr>
            <a:normAutofit/>
          </a:bodyPr>
          <a:lstStyle/>
          <a:p>
            <a:pPr marL="0" indent="0">
              <a:buNone/>
            </a:pPr>
            <a:r>
              <a:rPr lang="de-DE" sz="1500" b="1" dirty="0"/>
              <a:t>Development </a:t>
            </a:r>
            <a:r>
              <a:rPr lang="de-DE" sz="1500" b="1" dirty="0" err="1"/>
              <a:t>of</a:t>
            </a:r>
            <a:r>
              <a:rPr lang="de-DE" sz="1500" b="1" dirty="0"/>
              <a:t> a </a:t>
            </a:r>
            <a:r>
              <a:rPr lang="de-DE" sz="1500" b="1" dirty="0" err="1"/>
              <a:t>postgraduate</a:t>
            </a:r>
            <a:r>
              <a:rPr lang="de-DE" sz="1500" b="1" dirty="0"/>
              <a:t> </a:t>
            </a:r>
            <a:r>
              <a:rPr lang="de-DE" sz="1500" b="1" dirty="0" err="1"/>
              <a:t>curriculum</a:t>
            </a:r>
            <a:r>
              <a:rPr lang="de-DE" sz="1500" b="1" dirty="0"/>
              <a:t> </a:t>
            </a:r>
            <a:br>
              <a:rPr lang="de-DE" sz="1500" b="1" dirty="0"/>
            </a:br>
            <a:r>
              <a:rPr lang="de-DE" sz="1500" b="1" dirty="0"/>
              <a:t>in rare </a:t>
            </a:r>
            <a:r>
              <a:rPr lang="de-DE" sz="1500" b="1" dirty="0" err="1"/>
              <a:t>neurological</a:t>
            </a:r>
            <a:r>
              <a:rPr lang="de-DE" sz="1500" b="1" dirty="0"/>
              <a:t> </a:t>
            </a:r>
            <a:r>
              <a:rPr lang="de-DE" sz="1500" b="1" dirty="0" err="1"/>
              <a:t>diseases</a:t>
            </a:r>
            <a:endParaRPr lang="en-US" sz="1500" dirty="0"/>
          </a:p>
          <a:p>
            <a:endParaRPr lang="en-US" sz="1500" dirty="0"/>
          </a:p>
          <a:p>
            <a:endParaRPr lang="en-US" sz="1500" dirty="0"/>
          </a:p>
          <a:p>
            <a:endParaRPr lang="en-US" sz="1500" dirty="0"/>
          </a:p>
          <a:p>
            <a:endParaRPr lang="en-US" sz="1500" dirty="0"/>
          </a:p>
          <a:p>
            <a:endParaRPr lang="de-DE" sz="1500" b="1" dirty="0">
              <a:solidFill>
                <a:srgbClr val="093A7D"/>
              </a:solidFill>
              <a:latin typeface="Calibri" panose="020F0502020204030204" pitchFamily="34" charset="0"/>
              <a:cs typeface="Calibri" panose="020F0502020204030204" pitchFamily="34" charset="0"/>
            </a:endParaRPr>
          </a:p>
          <a:p>
            <a:endParaRPr lang="en-US" sz="1500" b="1" dirty="0">
              <a:solidFill>
                <a:srgbClr val="093A7D"/>
              </a:solidFill>
              <a:latin typeface="Calibri" panose="020F0502020204030204" pitchFamily="34" charset="0"/>
              <a:cs typeface="Calibri" panose="020F0502020204030204" pitchFamily="34" charset="0"/>
            </a:endParaRPr>
          </a:p>
          <a:p>
            <a:endParaRPr lang="en-US" sz="1500" dirty="0"/>
          </a:p>
          <a:p>
            <a:endParaRPr lang="en-US" sz="1500" dirty="0"/>
          </a:p>
          <a:p>
            <a:endParaRPr lang="en-US" sz="1500" dirty="0"/>
          </a:p>
          <a:p>
            <a:endParaRPr lang="en-US" sz="1500" dirty="0"/>
          </a:p>
          <a:p>
            <a:endParaRPr lang="en-US" sz="1500" dirty="0"/>
          </a:p>
          <a:p>
            <a:endParaRPr lang="en-US" sz="1500" dirty="0"/>
          </a:p>
          <a:p>
            <a:endParaRPr lang="de-DE" sz="1500" b="1" dirty="0">
              <a:solidFill>
                <a:srgbClr val="093A7D"/>
              </a:solidFill>
              <a:latin typeface="Calibri" panose="020F0502020204030204" pitchFamily="34" charset="0"/>
              <a:cs typeface="Calibri" panose="020F0502020204030204" pitchFamily="34" charset="0"/>
            </a:endParaRPr>
          </a:p>
          <a:p>
            <a:endParaRPr lang="en-US" sz="1500" b="1" dirty="0">
              <a:solidFill>
                <a:srgbClr val="093A7D"/>
              </a:solidFill>
              <a:latin typeface="Calibri" panose="020F0502020204030204" pitchFamily="34" charset="0"/>
              <a:cs typeface="Calibri" panose="020F0502020204030204" pitchFamily="34" charset="0"/>
            </a:endParaRPr>
          </a:p>
          <a:p>
            <a:endParaRPr lang="en-US" sz="1500" dirty="0"/>
          </a:p>
          <a:p>
            <a:endParaRPr lang="en-US" sz="1500" dirty="0"/>
          </a:p>
          <a:p>
            <a:endParaRPr lang="en-US" sz="1500" dirty="0"/>
          </a:p>
          <a:p>
            <a:endParaRPr lang="en-US" sz="1500" dirty="0"/>
          </a:p>
          <a:p>
            <a:endParaRPr lang="en-US" sz="1500" dirty="0"/>
          </a:p>
          <a:p>
            <a:endParaRPr lang="en-US" sz="1500" dirty="0"/>
          </a:p>
          <a:p>
            <a:pPr marL="0" indent="0">
              <a:buNone/>
            </a:pPr>
            <a:endParaRPr lang="en-US" sz="1500" b="1" dirty="0">
              <a:solidFill>
                <a:srgbClr val="093A7D"/>
              </a:solidFill>
              <a:latin typeface="Calibri" panose="020F0502020204030204" pitchFamily="34" charset="0"/>
              <a:cs typeface="Calibri" panose="020F0502020204030204" pitchFamily="34" charset="0"/>
            </a:endParaRPr>
          </a:p>
          <a:p>
            <a:endParaRPr lang="en-US" sz="1500" dirty="0"/>
          </a:p>
          <a:p>
            <a:endParaRPr lang="en-US" sz="1500" dirty="0"/>
          </a:p>
          <a:p>
            <a:endParaRPr lang="en-US" sz="1500" dirty="0"/>
          </a:p>
          <a:p>
            <a:endParaRPr lang="en-US" sz="1500" dirty="0"/>
          </a:p>
          <a:p>
            <a:endParaRPr lang="en-US" sz="1500" dirty="0"/>
          </a:p>
          <a:p>
            <a:endParaRPr lang="en-US" sz="1500" dirty="0"/>
          </a:p>
          <a:p>
            <a:endParaRPr lang="de-DE" sz="1500" dirty="0"/>
          </a:p>
        </p:txBody>
      </p:sp>
      <p:sp>
        <p:nvSpPr>
          <p:cNvPr id="3" name="Rechteck 2">
            <a:extLst>
              <a:ext uri="{FF2B5EF4-FFF2-40B4-BE49-F238E27FC236}">
                <a16:creationId xmlns:a16="http://schemas.microsoft.com/office/drawing/2014/main" id="{E6183ACF-BE3D-45D8-906C-BD1E98758A6F}"/>
              </a:ext>
            </a:extLst>
          </p:cNvPr>
          <p:cNvSpPr/>
          <p:nvPr/>
        </p:nvSpPr>
        <p:spPr>
          <a:xfrm>
            <a:off x="294024" y="1983673"/>
            <a:ext cx="4504360" cy="1041567"/>
          </a:xfrm>
          <a:prstGeom prst="rect">
            <a:avLst/>
          </a:prstGeom>
        </p:spPr>
        <p:txBody>
          <a:bodyPr wrap="square">
            <a:spAutoFit/>
          </a:bodyPr>
          <a:lstStyle/>
          <a:p>
            <a:pPr>
              <a:lnSpc>
                <a:spcPts val="1875"/>
              </a:lnSpc>
            </a:pPr>
            <a:r>
              <a:rPr lang="de-DE" sz="1050" b="1" dirty="0">
                <a:solidFill>
                  <a:srgbClr val="093A7D"/>
                </a:solidFill>
                <a:latin typeface="Calibri" panose="020F0502020204030204" pitchFamily="34" charset="0"/>
                <a:cs typeface="Calibri" panose="020F0502020204030204" pitchFamily="34" charset="0"/>
              </a:rPr>
              <a:t>TRAINING CONTENTS</a:t>
            </a:r>
          </a:p>
          <a:p>
            <a:pPr marL="257175" indent="-257175">
              <a:lnSpc>
                <a:spcPts val="1875"/>
              </a:lnSpc>
              <a:buAutoNum type="arabicPeriod"/>
            </a:pPr>
            <a:r>
              <a:rPr lang="de-DE" sz="1050" b="1" dirty="0">
                <a:solidFill>
                  <a:srgbClr val="093A7D"/>
                </a:solidFill>
                <a:latin typeface="Calibri" panose="020F0502020204030204" pitchFamily="34" charset="0"/>
                <a:cs typeface="Calibri" panose="020F0502020204030204" pitchFamily="34" charset="0"/>
              </a:rPr>
              <a:t>Webinars &amp; Spring/Winter School: </a:t>
            </a:r>
            <a:r>
              <a:rPr lang="de-DE" sz="1050" b="1" dirty="0" err="1">
                <a:solidFill>
                  <a:srgbClr val="093A7D"/>
                </a:solidFill>
                <a:latin typeface="Calibri" panose="020F0502020204030204" pitchFamily="34" charset="0"/>
                <a:cs typeface="Calibri" panose="020F0502020204030204" pitchFamily="34" charset="0"/>
              </a:rPr>
              <a:t>convey</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knowledge</a:t>
            </a:r>
            <a:endParaRPr lang="de-DE" sz="1050" b="1" dirty="0">
              <a:solidFill>
                <a:srgbClr val="093A7D"/>
              </a:solidFill>
              <a:latin typeface="Calibri" panose="020F0502020204030204" pitchFamily="34" charset="0"/>
              <a:cs typeface="Calibri" panose="020F0502020204030204" pitchFamily="34" charset="0"/>
            </a:endParaRPr>
          </a:p>
          <a:p>
            <a:pPr marL="257175" indent="-257175">
              <a:lnSpc>
                <a:spcPts val="1875"/>
              </a:lnSpc>
              <a:buAutoNum type="arabicPeriod"/>
            </a:pPr>
            <a:r>
              <a:rPr lang="de-DE" sz="1050" b="1" dirty="0">
                <a:solidFill>
                  <a:srgbClr val="093A7D"/>
                </a:solidFill>
                <a:latin typeface="Calibri" panose="020F0502020204030204" pitchFamily="34" charset="0"/>
                <a:cs typeface="Calibri" panose="020F0502020204030204" pitchFamily="34" charset="0"/>
              </a:rPr>
              <a:t>Educational </a:t>
            </a:r>
            <a:r>
              <a:rPr lang="de-DE" sz="1050" b="1" dirty="0" err="1">
                <a:solidFill>
                  <a:srgbClr val="093A7D"/>
                </a:solidFill>
                <a:latin typeface="Calibri" panose="020F0502020204030204" pitchFamily="34" charset="0"/>
                <a:cs typeface="Calibri" panose="020F0502020204030204" pitchFamily="34" charset="0"/>
              </a:rPr>
              <a:t>cases</a:t>
            </a:r>
            <a:r>
              <a:rPr lang="de-DE" sz="1050" b="1" dirty="0">
                <a:solidFill>
                  <a:srgbClr val="093A7D"/>
                </a:solidFill>
                <a:latin typeface="Calibri" panose="020F0502020204030204" pitchFamily="34" charset="0"/>
                <a:cs typeface="Calibri" panose="020F0502020204030204" pitchFamily="34" charset="0"/>
              </a:rPr>
              <a:t> (eLearning): </a:t>
            </a:r>
            <a:r>
              <a:rPr lang="de-DE" sz="1050" b="1" dirty="0" err="1">
                <a:solidFill>
                  <a:srgbClr val="093A7D"/>
                </a:solidFill>
                <a:latin typeface="Calibri" panose="020F0502020204030204" pitchFamily="34" charset="0"/>
                <a:cs typeface="Calibri" panose="020F0502020204030204" pitchFamily="34" charset="0"/>
              </a:rPr>
              <a:t>apply</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knowledge</a:t>
            </a:r>
            <a:endParaRPr lang="de-DE" sz="1050" b="1" dirty="0">
              <a:solidFill>
                <a:srgbClr val="093A7D"/>
              </a:solidFill>
              <a:latin typeface="Calibri" panose="020F0502020204030204" pitchFamily="34" charset="0"/>
              <a:cs typeface="Calibri" panose="020F0502020204030204" pitchFamily="34" charset="0"/>
            </a:endParaRPr>
          </a:p>
          <a:p>
            <a:pPr marL="257175" indent="-257175">
              <a:lnSpc>
                <a:spcPts val="1875"/>
              </a:lnSpc>
              <a:buAutoNum type="arabicPeriod"/>
            </a:pPr>
            <a:r>
              <a:rPr lang="de-DE" sz="1050" b="1" dirty="0" err="1">
                <a:solidFill>
                  <a:srgbClr val="093A7D"/>
                </a:solidFill>
                <a:latin typeface="Calibri" panose="020F0502020204030204" pitchFamily="34" charset="0"/>
                <a:cs typeface="Calibri" panose="020F0502020204030204" pitchFamily="34" charset="0"/>
              </a:rPr>
              <a:t>Stays</a:t>
            </a:r>
            <a:r>
              <a:rPr lang="de-DE" sz="1050" b="1" dirty="0">
                <a:solidFill>
                  <a:srgbClr val="093A7D"/>
                </a:solidFill>
                <a:latin typeface="Calibri" panose="020F0502020204030204" pitchFamily="34" charset="0"/>
                <a:cs typeface="Calibri" panose="020F0502020204030204" pitchFamily="34" charset="0"/>
              </a:rPr>
              <a:t> at expert </a:t>
            </a:r>
            <a:r>
              <a:rPr lang="de-DE" sz="1050" b="1" dirty="0" err="1">
                <a:solidFill>
                  <a:srgbClr val="093A7D"/>
                </a:solidFill>
                <a:latin typeface="Calibri" panose="020F0502020204030204" pitchFamily="34" charset="0"/>
                <a:cs typeface="Calibri" panose="020F0502020204030204" pitchFamily="34" charset="0"/>
              </a:rPr>
              <a:t>centres</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consolidate</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practical</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knowledge</a:t>
            </a:r>
            <a:endParaRPr lang="de-DE" sz="1050" dirty="0">
              <a:solidFill>
                <a:srgbClr val="093A7D"/>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5D1E42EB-C1D5-4833-8C63-058E71C169E6}"/>
              </a:ext>
            </a:extLst>
          </p:cNvPr>
          <p:cNvSpPr txBox="1"/>
          <p:nvPr/>
        </p:nvSpPr>
        <p:spPr>
          <a:xfrm>
            <a:off x="299395" y="1421614"/>
            <a:ext cx="5174864" cy="253916"/>
          </a:xfrm>
          <a:prstGeom prst="rect">
            <a:avLst/>
          </a:prstGeom>
          <a:noFill/>
        </p:spPr>
        <p:txBody>
          <a:bodyPr wrap="square" rtlCol="0">
            <a:spAutoFit/>
          </a:bodyPr>
          <a:lstStyle/>
          <a:p>
            <a:r>
              <a:rPr lang="de-DE" sz="1050" b="1" dirty="0" err="1">
                <a:solidFill>
                  <a:srgbClr val="093A7D"/>
                </a:solidFill>
                <a:latin typeface="Calibri" panose="020F0502020204030204" pitchFamily="34" charset="0"/>
                <a:cs typeface="Calibri" panose="020F0502020204030204" pitchFamily="34" charset="0"/>
              </a:rPr>
              <a:t>Competencies</a:t>
            </a:r>
            <a:r>
              <a:rPr lang="de-DE" sz="1050" b="1" dirty="0">
                <a:solidFill>
                  <a:srgbClr val="093A7D"/>
                </a:solidFill>
                <a:latin typeface="Calibri" panose="020F0502020204030204" pitchFamily="34" charset="0"/>
                <a:cs typeface="Calibri" panose="020F0502020204030204" pitchFamily="34" charset="0"/>
              </a:rPr>
              <a:t>/ Learning </a:t>
            </a:r>
            <a:r>
              <a:rPr lang="de-DE" sz="1050" b="1" dirty="0" err="1">
                <a:solidFill>
                  <a:srgbClr val="093A7D"/>
                </a:solidFill>
                <a:latin typeface="Calibri" panose="020F0502020204030204" pitchFamily="34" charset="0"/>
                <a:cs typeface="Calibri" panose="020F0502020204030204" pitchFamily="34" charset="0"/>
              </a:rPr>
              <a:t>Objectives</a:t>
            </a:r>
            <a:r>
              <a:rPr lang="de-DE" sz="1050" b="1" dirty="0">
                <a:solidFill>
                  <a:srgbClr val="093A7D"/>
                </a:solidFill>
                <a:latin typeface="Calibri" panose="020F0502020204030204" pitchFamily="34" charset="0"/>
                <a:cs typeface="Calibri" panose="020F0502020204030204" pitchFamily="34" charset="0"/>
              </a:rPr>
              <a:t> </a:t>
            </a:r>
            <a:r>
              <a:rPr lang="de-DE" sz="1050" b="1" dirty="0">
                <a:solidFill>
                  <a:srgbClr val="093A7D"/>
                </a:solidFill>
                <a:latin typeface="Calibri" panose="020F0502020204030204" pitchFamily="34" charset="0"/>
                <a:cs typeface="Calibri" panose="020F0502020204030204" pitchFamily="34" charset="0"/>
                <a:sym typeface="Wingdings" panose="05000000000000000000" pitchFamily="2" charset="2"/>
              </a:rPr>
              <a:t> </a:t>
            </a:r>
            <a:r>
              <a:rPr lang="de-DE" sz="1050" b="1" dirty="0">
                <a:solidFill>
                  <a:srgbClr val="093A7D"/>
                </a:solidFill>
                <a:latin typeface="Calibri" panose="020F0502020204030204" pitchFamily="34" charset="0"/>
                <a:cs typeface="Calibri" panose="020F0502020204030204" pitchFamily="34" charset="0"/>
              </a:rPr>
              <a:t>BODY OF KNOWLEDGE (</a:t>
            </a:r>
            <a:r>
              <a:rPr lang="de-DE" sz="1050" b="1" dirty="0" err="1">
                <a:solidFill>
                  <a:srgbClr val="093A7D"/>
                </a:solidFill>
                <a:latin typeface="Calibri" panose="020F0502020204030204" pitchFamily="34" charset="0"/>
                <a:cs typeface="Calibri" panose="020F0502020204030204" pitchFamily="34" charset="0"/>
              </a:rPr>
              <a:t>BoK</a:t>
            </a:r>
            <a:r>
              <a:rPr lang="de-DE" sz="1050" b="1" dirty="0">
                <a:solidFill>
                  <a:srgbClr val="093A7D"/>
                </a:solidFill>
                <a:latin typeface="Calibri" panose="020F0502020204030204" pitchFamily="34" charset="0"/>
                <a:cs typeface="Calibri" panose="020F0502020204030204" pitchFamily="34" charset="0"/>
              </a:rPr>
              <a:t>)</a:t>
            </a:r>
            <a:endParaRPr lang="de-DE" sz="1050" dirty="0"/>
          </a:p>
        </p:txBody>
      </p:sp>
      <p:grpSp>
        <p:nvGrpSpPr>
          <p:cNvPr id="23" name="Gruppieren 22">
            <a:extLst>
              <a:ext uri="{FF2B5EF4-FFF2-40B4-BE49-F238E27FC236}">
                <a16:creationId xmlns:a16="http://schemas.microsoft.com/office/drawing/2014/main" id="{89B9F3EA-CFBF-43DE-A61F-EF4AAB3AF093}"/>
              </a:ext>
            </a:extLst>
          </p:cNvPr>
          <p:cNvGrpSpPr/>
          <p:nvPr/>
        </p:nvGrpSpPr>
        <p:grpSpPr>
          <a:xfrm>
            <a:off x="189420" y="3218893"/>
            <a:ext cx="8779571" cy="1704006"/>
            <a:chOff x="-68506" y="2048124"/>
            <a:chExt cx="12143197" cy="2638717"/>
          </a:xfrm>
        </p:grpSpPr>
        <p:sp>
          <p:nvSpPr>
            <p:cNvPr id="24" name="Textfeld 23">
              <a:extLst>
                <a:ext uri="{FF2B5EF4-FFF2-40B4-BE49-F238E27FC236}">
                  <a16:creationId xmlns:a16="http://schemas.microsoft.com/office/drawing/2014/main" id="{44BD236B-E970-4290-9175-E6AE9E592C0D}"/>
                </a:ext>
              </a:extLst>
            </p:cNvPr>
            <p:cNvSpPr txBox="1"/>
            <p:nvPr/>
          </p:nvSpPr>
          <p:spPr>
            <a:xfrm>
              <a:off x="9762890" y="3066744"/>
              <a:ext cx="2311801" cy="893632"/>
            </a:xfrm>
            <a:prstGeom prst="rect">
              <a:avLst/>
            </a:prstGeom>
            <a:solidFill>
              <a:schemeClr val="bg1"/>
            </a:solidFill>
          </p:spPr>
          <p:txBody>
            <a:bodyPr wrap="square" rtlCol="0">
              <a:spAutoFit/>
            </a:bodyPr>
            <a:lstStyle/>
            <a:p>
              <a:pPr algn="ctr"/>
              <a:r>
                <a:rPr lang="en-GB" sz="1050" dirty="0"/>
                <a:t>Competency-based, </a:t>
              </a:r>
              <a:r>
                <a:rPr lang="de-DE" sz="1050" dirty="0"/>
                <a:t>modular </a:t>
              </a:r>
              <a:r>
                <a:rPr lang="de-DE" sz="1050" dirty="0" err="1"/>
                <a:t>educational</a:t>
              </a:r>
              <a:r>
                <a:rPr lang="de-DE" sz="1050" dirty="0"/>
                <a:t> </a:t>
              </a:r>
              <a:r>
                <a:rPr lang="de-DE" sz="1050" dirty="0" err="1"/>
                <a:t>curriculum</a:t>
              </a:r>
              <a:r>
                <a:rPr lang="de-DE" sz="1050" dirty="0"/>
                <a:t> </a:t>
              </a:r>
              <a:r>
                <a:rPr lang="de-DE" sz="1050" dirty="0" err="1"/>
                <a:t>for</a:t>
              </a:r>
              <a:r>
                <a:rPr lang="de-DE" sz="1050" dirty="0"/>
                <a:t> RND</a:t>
              </a:r>
            </a:p>
          </p:txBody>
        </p:sp>
        <p:sp>
          <p:nvSpPr>
            <p:cNvPr id="25" name="Textfeld 24">
              <a:extLst>
                <a:ext uri="{FF2B5EF4-FFF2-40B4-BE49-F238E27FC236}">
                  <a16:creationId xmlns:a16="http://schemas.microsoft.com/office/drawing/2014/main" id="{1CB834FD-64A0-4DC4-B06C-3A0CA86648B2}"/>
                </a:ext>
              </a:extLst>
            </p:cNvPr>
            <p:cNvSpPr txBox="1"/>
            <p:nvPr/>
          </p:nvSpPr>
          <p:spPr>
            <a:xfrm>
              <a:off x="92727" y="3031844"/>
              <a:ext cx="1591734" cy="643414"/>
            </a:xfrm>
            <a:prstGeom prst="rect">
              <a:avLst/>
            </a:prstGeom>
            <a:solidFill>
              <a:schemeClr val="bg1"/>
            </a:solidFill>
          </p:spPr>
          <p:txBody>
            <a:bodyPr wrap="square" rtlCol="0">
              <a:spAutoFit/>
            </a:bodyPr>
            <a:lstStyle/>
            <a:p>
              <a:pPr algn="ctr"/>
              <a:r>
                <a:rPr lang="de-DE" sz="1050" dirty="0" err="1"/>
                <a:t>Define</a:t>
              </a:r>
              <a:r>
                <a:rPr lang="de-DE" sz="1050" dirty="0"/>
                <a:t> </a:t>
              </a:r>
              <a:r>
                <a:rPr lang="de-DE" sz="1050" dirty="0" err="1"/>
                <a:t>competencies</a:t>
              </a:r>
              <a:endParaRPr lang="de-DE" sz="1050" dirty="0"/>
            </a:p>
          </p:txBody>
        </p:sp>
        <p:grpSp>
          <p:nvGrpSpPr>
            <p:cNvPr id="26" name="Gruppieren 25">
              <a:extLst>
                <a:ext uri="{FF2B5EF4-FFF2-40B4-BE49-F238E27FC236}">
                  <a16:creationId xmlns:a16="http://schemas.microsoft.com/office/drawing/2014/main" id="{759BE992-1766-48D1-873A-6DA3587D9363}"/>
                </a:ext>
              </a:extLst>
            </p:cNvPr>
            <p:cNvGrpSpPr/>
            <p:nvPr/>
          </p:nvGrpSpPr>
          <p:grpSpPr>
            <a:xfrm>
              <a:off x="-68506" y="2048124"/>
              <a:ext cx="11914924" cy="2638717"/>
              <a:chOff x="-68506" y="2048124"/>
              <a:chExt cx="11914924" cy="2638717"/>
            </a:xfrm>
          </p:grpSpPr>
          <p:sp>
            <p:nvSpPr>
              <p:cNvPr id="27" name="Textfeld 26">
                <a:extLst>
                  <a:ext uri="{FF2B5EF4-FFF2-40B4-BE49-F238E27FC236}">
                    <a16:creationId xmlns:a16="http://schemas.microsoft.com/office/drawing/2014/main" id="{5167BC43-F072-4062-86E3-D78912AB94BB}"/>
                  </a:ext>
                </a:extLst>
              </p:cNvPr>
              <p:cNvSpPr txBox="1"/>
              <p:nvPr/>
            </p:nvSpPr>
            <p:spPr>
              <a:xfrm>
                <a:off x="1702680" y="3030900"/>
                <a:ext cx="1983287" cy="893632"/>
              </a:xfrm>
              <a:prstGeom prst="rect">
                <a:avLst/>
              </a:prstGeom>
              <a:solidFill>
                <a:schemeClr val="bg1"/>
              </a:solidFill>
            </p:spPr>
            <p:txBody>
              <a:bodyPr wrap="square" rtlCol="0">
                <a:spAutoFit/>
              </a:bodyPr>
              <a:lstStyle/>
              <a:p>
                <a:pPr algn="ctr"/>
                <a:r>
                  <a:rPr lang="de-DE" sz="1050" dirty="0" err="1"/>
                  <a:t>Define</a:t>
                </a:r>
                <a:r>
                  <a:rPr lang="de-DE" sz="1050" dirty="0"/>
                  <a:t> </a:t>
                </a:r>
                <a:r>
                  <a:rPr lang="de-DE" sz="1050" dirty="0" err="1"/>
                  <a:t>learning</a:t>
                </a:r>
                <a:r>
                  <a:rPr lang="de-DE" sz="1050" dirty="0"/>
                  <a:t> </a:t>
                </a:r>
                <a:r>
                  <a:rPr lang="de-DE" sz="1050" dirty="0" err="1"/>
                  <a:t>objectives</a:t>
                </a:r>
                <a:r>
                  <a:rPr lang="de-DE" sz="1050" dirty="0"/>
                  <a:t> </a:t>
                </a:r>
                <a:r>
                  <a:rPr lang="de-DE" sz="1050" dirty="0" err="1"/>
                  <a:t>to</a:t>
                </a:r>
                <a:r>
                  <a:rPr lang="de-DE" sz="1050" dirty="0"/>
                  <a:t> </a:t>
                </a:r>
                <a:r>
                  <a:rPr lang="de-DE" sz="1050" dirty="0" err="1"/>
                  <a:t>attain</a:t>
                </a:r>
                <a:r>
                  <a:rPr lang="de-DE" sz="1050" dirty="0"/>
                  <a:t> </a:t>
                </a:r>
                <a:r>
                  <a:rPr lang="de-DE" sz="1050" dirty="0" err="1"/>
                  <a:t>the</a:t>
                </a:r>
                <a:r>
                  <a:rPr lang="de-DE" sz="1050" dirty="0"/>
                  <a:t> </a:t>
                </a:r>
                <a:r>
                  <a:rPr lang="de-DE" sz="1050" dirty="0" err="1"/>
                  <a:t>competencies</a:t>
                </a:r>
                <a:endParaRPr lang="de-DE" sz="1050" dirty="0"/>
              </a:p>
            </p:txBody>
          </p:sp>
          <p:sp>
            <p:nvSpPr>
              <p:cNvPr id="28" name="Textfeld 27">
                <a:extLst>
                  <a:ext uri="{FF2B5EF4-FFF2-40B4-BE49-F238E27FC236}">
                    <a16:creationId xmlns:a16="http://schemas.microsoft.com/office/drawing/2014/main" id="{6530580C-E6F9-4DFE-B3DA-6623EB6112E0}"/>
                  </a:ext>
                </a:extLst>
              </p:cNvPr>
              <p:cNvSpPr txBox="1"/>
              <p:nvPr/>
            </p:nvSpPr>
            <p:spPr>
              <a:xfrm>
                <a:off x="5289152" y="3066744"/>
                <a:ext cx="2311801" cy="1394065"/>
              </a:xfrm>
              <a:prstGeom prst="rect">
                <a:avLst/>
              </a:prstGeom>
              <a:solidFill>
                <a:schemeClr val="bg1"/>
              </a:solidFill>
            </p:spPr>
            <p:txBody>
              <a:bodyPr wrap="square" rtlCol="0">
                <a:spAutoFit/>
              </a:bodyPr>
              <a:lstStyle/>
              <a:p>
                <a:pPr algn="ctr"/>
                <a:r>
                  <a:rPr lang="de-DE" sz="1050" dirty="0"/>
                  <a:t>Use </a:t>
                </a:r>
                <a:r>
                  <a:rPr lang="de-DE" sz="1050" dirty="0" err="1"/>
                  <a:t>suitable</a:t>
                </a:r>
                <a:r>
                  <a:rPr lang="de-DE" sz="1050" dirty="0"/>
                  <a:t> </a:t>
                </a:r>
                <a:r>
                  <a:rPr lang="de-DE" sz="1050" dirty="0" err="1"/>
                  <a:t>formats</a:t>
                </a:r>
                <a:r>
                  <a:rPr lang="de-DE" sz="1050" dirty="0"/>
                  <a:t> for </a:t>
                </a:r>
                <a:r>
                  <a:rPr lang="de-DE" sz="1050" dirty="0" err="1"/>
                  <a:t>knowledge</a:t>
                </a:r>
                <a:r>
                  <a:rPr lang="de-DE" sz="1050" dirty="0"/>
                  <a:t> </a:t>
                </a:r>
                <a:r>
                  <a:rPr lang="de-DE" sz="1050" dirty="0" err="1"/>
                  <a:t>transmission</a:t>
                </a:r>
                <a:r>
                  <a:rPr lang="de-DE" sz="1050" dirty="0"/>
                  <a:t> (</a:t>
                </a:r>
                <a:r>
                  <a:rPr lang="de-DE" sz="1050" dirty="0" err="1"/>
                  <a:t>webinars</a:t>
                </a:r>
                <a:r>
                  <a:rPr lang="de-DE" sz="1050" dirty="0"/>
                  <a:t>, </a:t>
                </a:r>
                <a:r>
                  <a:rPr lang="de-DE" sz="1050" dirty="0" err="1"/>
                  <a:t>educational</a:t>
                </a:r>
                <a:r>
                  <a:rPr lang="de-DE" sz="1050" dirty="0"/>
                  <a:t> </a:t>
                </a:r>
                <a:r>
                  <a:rPr lang="de-DE" sz="1050" dirty="0" err="1"/>
                  <a:t>cases</a:t>
                </a:r>
                <a:r>
                  <a:rPr lang="de-DE" sz="1050" dirty="0"/>
                  <a:t>, </a:t>
                </a:r>
                <a:r>
                  <a:rPr lang="de-DE" sz="1050" dirty="0" err="1"/>
                  <a:t>readings</a:t>
                </a:r>
                <a:r>
                  <a:rPr lang="de-DE" sz="1050" dirty="0"/>
                  <a:t>, </a:t>
                </a:r>
                <a:r>
                  <a:rPr lang="de-DE" sz="1050" dirty="0" err="1"/>
                  <a:t>stays</a:t>
                </a:r>
                <a:r>
                  <a:rPr lang="de-DE" sz="1050" dirty="0"/>
                  <a:t> at </a:t>
                </a:r>
                <a:r>
                  <a:rPr lang="de-DE" sz="1050" dirty="0" err="1"/>
                  <a:t>expertise</a:t>
                </a:r>
                <a:r>
                  <a:rPr lang="de-DE" sz="1050" dirty="0"/>
                  <a:t> </a:t>
                </a:r>
                <a:r>
                  <a:rPr lang="de-DE" sz="1050" dirty="0" err="1"/>
                  <a:t>centers</a:t>
                </a:r>
                <a:r>
                  <a:rPr lang="de-DE" sz="1050" dirty="0"/>
                  <a:t>)</a:t>
                </a:r>
              </a:p>
            </p:txBody>
          </p:sp>
          <p:sp>
            <p:nvSpPr>
              <p:cNvPr id="29" name="Textfeld 28">
                <a:extLst>
                  <a:ext uri="{FF2B5EF4-FFF2-40B4-BE49-F238E27FC236}">
                    <a16:creationId xmlns:a16="http://schemas.microsoft.com/office/drawing/2014/main" id="{A8CFC8CB-37CC-4404-A1DB-7C08289203FF}"/>
                  </a:ext>
                </a:extLst>
              </p:cNvPr>
              <p:cNvSpPr txBox="1"/>
              <p:nvPr/>
            </p:nvSpPr>
            <p:spPr>
              <a:xfrm>
                <a:off x="7600952" y="3089046"/>
                <a:ext cx="2311801" cy="643414"/>
              </a:xfrm>
              <a:prstGeom prst="rect">
                <a:avLst/>
              </a:prstGeom>
              <a:solidFill>
                <a:schemeClr val="bg1"/>
              </a:solidFill>
            </p:spPr>
            <p:txBody>
              <a:bodyPr wrap="square" rtlCol="0">
                <a:spAutoFit/>
              </a:bodyPr>
              <a:lstStyle/>
              <a:p>
                <a:pPr algn="ctr"/>
                <a:r>
                  <a:rPr lang="de-DE" sz="1050" dirty="0"/>
                  <a:t>Create </a:t>
                </a:r>
                <a:r>
                  <a:rPr lang="de-DE" sz="1050" dirty="0" err="1"/>
                  <a:t>the</a:t>
                </a:r>
                <a:r>
                  <a:rPr lang="de-DE" sz="1050" dirty="0"/>
                  <a:t> </a:t>
                </a:r>
                <a:r>
                  <a:rPr lang="de-DE" sz="1050" dirty="0" err="1"/>
                  <a:t>materials</a:t>
                </a:r>
                <a:r>
                  <a:rPr lang="de-DE" sz="1050" dirty="0"/>
                  <a:t> </a:t>
                </a:r>
                <a:r>
                  <a:rPr lang="de-DE" sz="1050" dirty="0" err="1"/>
                  <a:t>with</a:t>
                </a:r>
                <a:r>
                  <a:rPr lang="de-DE" sz="1050" dirty="0"/>
                  <a:t> </a:t>
                </a:r>
                <a:r>
                  <a:rPr lang="de-DE" sz="1050" dirty="0" err="1"/>
                  <a:t>the</a:t>
                </a:r>
                <a:r>
                  <a:rPr lang="de-DE" sz="1050" dirty="0"/>
                  <a:t> </a:t>
                </a:r>
                <a:r>
                  <a:rPr lang="de-DE" sz="1050" dirty="0" err="1"/>
                  <a:t>defined</a:t>
                </a:r>
                <a:r>
                  <a:rPr lang="de-DE" sz="1050" dirty="0"/>
                  <a:t> </a:t>
                </a:r>
                <a:r>
                  <a:rPr lang="de-DE" sz="1050" dirty="0" err="1"/>
                  <a:t>formats</a:t>
                </a:r>
                <a:endParaRPr lang="de-DE" sz="1050" dirty="0"/>
              </a:p>
            </p:txBody>
          </p:sp>
          <p:sp>
            <p:nvSpPr>
              <p:cNvPr id="30" name="Textfeld 29">
                <a:extLst>
                  <a:ext uri="{FF2B5EF4-FFF2-40B4-BE49-F238E27FC236}">
                    <a16:creationId xmlns:a16="http://schemas.microsoft.com/office/drawing/2014/main" id="{3814CF1B-D8EB-4413-9AFE-D54515586CFD}"/>
                  </a:ext>
                </a:extLst>
              </p:cNvPr>
              <p:cNvSpPr txBox="1"/>
              <p:nvPr/>
            </p:nvSpPr>
            <p:spPr>
              <a:xfrm>
                <a:off x="3660981" y="3042559"/>
                <a:ext cx="1591734" cy="1644282"/>
              </a:xfrm>
              <a:prstGeom prst="rect">
                <a:avLst/>
              </a:prstGeom>
              <a:solidFill>
                <a:schemeClr val="bg1"/>
              </a:solidFill>
            </p:spPr>
            <p:txBody>
              <a:bodyPr wrap="square" rtlCol="0">
                <a:spAutoFit/>
              </a:bodyPr>
              <a:lstStyle/>
              <a:p>
                <a:pPr algn="ctr"/>
                <a:r>
                  <a:rPr lang="de-DE" sz="1050" dirty="0" err="1"/>
                  <a:t>Map</a:t>
                </a:r>
                <a:r>
                  <a:rPr lang="de-DE" sz="1050" dirty="0"/>
                  <a:t> </a:t>
                </a:r>
                <a:r>
                  <a:rPr lang="de-DE" sz="1050" dirty="0" err="1"/>
                  <a:t>existing</a:t>
                </a:r>
                <a:r>
                  <a:rPr lang="de-DE" sz="1050" dirty="0"/>
                  <a:t> </a:t>
                </a:r>
                <a:r>
                  <a:rPr lang="de-DE" sz="1050" dirty="0" err="1"/>
                  <a:t>educational</a:t>
                </a:r>
                <a:r>
                  <a:rPr lang="de-DE" sz="1050" dirty="0"/>
                  <a:t> </a:t>
                </a:r>
                <a:r>
                  <a:rPr lang="de-DE" sz="1050" dirty="0" err="1"/>
                  <a:t>materials</a:t>
                </a:r>
                <a:r>
                  <a:rPr lang="de-DE" sz="1050" dirty="0"/>
                  <a:t> </a:t>
                </a:r>
                <a:r>
                  <a:rPr lang="de-DE" sz="1050" dirty="0" err="1"/>
                  <a:t>covering</a:t>
                </a:r>
                <a:r>
                  <a:rPr lang="de-DE" sz="1050" dirty="0"/>
                  <a:t> </a:t>
                </a:r>
                <a:r>
                  <a:rPr lang="de-DE" sz="1050" dirty="0" err="1"/>
                  <a:t>those</a:t>
                </a:r>
                <a:r>
                  <a:rPr lang="de-DE" sz="1050" dirty="0"/>
                  <a:t> </a:t>
                </a:r>
                <a:r>
                  <a:rPr lang="de-DE" sz="1050" dirty="0" err="1"/>
                  <a:t>learning</a:t>
                </a:r>
                <a:r>
                  <a:rPr lang="de-DE" sz="1050" dirty="0"/>
                  <a:t> </a:t>
                </a:r>
                <a:r>
                  <a:rPr lang="de-DE" sz="1050" dirty="0" err="1"/>
                  <a:t>objectives</a:t>
                </a:r>
                <a:endParaRPr lang="de-DE" sz="1050" dirty="0"/>
              </a:p>
            </p:txBody>
          </p:sp>
          <p:pic>
            <p:nvPicPr>
              <p:cNvPr id="31" name="Grafik 30">
                <a:extLst>
                  <a:ext uri="{FF2B5EF4-FFF2-40B4-BE49-F238E27FC236}">
                    <a16:creationId xmlns:a16="http://schemas.microsoft.com/office/drawing/2014/main" id="{387053A7-7B32-4AD1-AA80-53E0552C10B2}"/>
                  </a:ext>
                </a:extLst>
              </p:cNvPr>
              <p:cNvPicPr>
                <a:picLocks noChangeAspect="1"/>
              </p:cNvPicPr>
              <p:nvPr/>
            </p:nvPicPr>
            <p:blipFill>
              <a:blip r:embed="rId2"/>
              <a:stretch>
                <a:fillRect/>
              </a:stretch>
            </p:blipFill>
            <p:spPr>
              <a:xfrm>
                <a:off x="565576" y="2152516"/>
                <a:ext cx="609600" cy="752475"/>
              </a:xfrm>
              <a:prstGeom prst="rect">
                <a:avLst/>
              </a:prstGeom>
            </p:spPr>
          </p:pic>
          <p:pic>
            <p:nvPicPr>
              <p:cNvPr id="32" name="Grafik 31">
                <a:extLst>
                  <a:ext uri="{FF2B5EF4-FFF2-40B4-BE49-F238E27FC236}">
                    <a16:creationId xmlns:a16="http://schemas.microsoft.com/office/drawing/2014/main" id="{0DE519F7-02CF-42CB-992B-E1CC7FFE9D34}"/>
                  </a:ext>
                </a:extLst>
              </p:cNvPr>
              <p:cNvPicPr>
                <a:picLocks noChangeAspect="1"/>
              </p:cNvPicPr>
              <p:nvPr/>
            </p:nvPicPr>
            <p:blipFill>
              <a:blip r:embed="rId2">
                <a:duotone>
                  <a:schemeClr val="accent6">
                    <a:shade val="45000"/>
                    <a:satMod val="135000"/>
                  </a:schemeClr>
                  <a:prstClr val="white"/>
                </a:duotone>
              </a:blip>
              <a:stretch>
                <a:fillRect/>
              </a:stretch>
            </p:blipFill>
            <p:spPr>
              <a:xfrm>
                <a:off x="10613991" y="2048124"/>
                <a:ext cx="609600" cy="752475"/>
              </a:xfrm>
              <a:prstGeom prst="rect">
                <a:avLst/>
              </a:prstGeom>
            </p:spPr>
          </p:pic>
          <p:sp>
            <p:nvSpPr>
              <p:cNvPr id="33" name="Textfeld 32">
                <a:extLst>
                  <a:ext uri="{FF2B5EF4-FFF2-40B4-BE49-F238E27FC236}">
                    <a16:creationId xmlns:a16="http://schemas.microsoft.com/office/drawing/2014/main" id="{BDDFB5B8-7AE0-4DB2-8C03-5433397FD2E2}"/>
                  </a:ext>
                </a:extLst>
              </p:cNvPr>
              <p:cNvSpPr txBox="1"/>
              <p:nvPr/>
            </p:nvSpPr>
            <p:spPr>
              <a:xfrm>
                <a:off x="-68506" y="2354123"/>
                <a:ext cx="721894" cy="393198"/>
              </a:xfrm>
              <a:prstGeom prst="rect">
                <a:avLst/>
              </a:prstGeom>
              <a:noFill/>
            </p:spPr>
            <p:txBody>
              <a:bodyPr wrap="square" rtlCol="0">
                <a:spAutoFit/>
              </a:bodyPr>
              <a:lstStyle/>
              <a:p>
                <a:pPr algn="ctr"/>
                <a:r>
                  <a:rPr lang="de-DE" sz="1050" dirty="0"/>
                  <a:t>Start</a:t>
                </a:r>
              </a:p>
            </p:txBody>
          </p:sp>
          <p:sp>
            <p:nvSpPr>
              <p:cNvPr id="34" name="Textfeld 33">
                <a:extLst>
                  <a:ext uri="{FF2B5EF4-FFF2-40B4-BE49-F238E27FC236}">
                    <a16:creationId xmlns:a16="http://schemas.microsoft.com/office/drawing/2014/main" id="{46815E61-CE4A-45E9-857B-361E5CDA056E}"/>
                  </a:ext>
                </a:extLst>
              </p:cNvPr>
              <p:cNvSpPr txBox="1"/>
              <p:nvPr/>
            </p:nvSpPr>
            <p:spPr>
              <a:xfrm>
                <a:off x="11124524" y="2216692"/>
                <a:ext cx="721894" cy="393198"/>
              </a:xfrm>
              <a:prstGeom prst="rect">
                <a:avLst/>
              </a:prstGeom>
              <a:noFill/>
            </p:spPr>
            <p:txBody>
              <a:bodyPr wrap="square" rtlCol="0">
                <a:spAutoFit/>
              </a:bodyPr>
              <a:lstStyle/>
              <a:p>
                <a:pPr algn="ctr"/>
                <a:r>
                  <a:rPr lang="de-DE" sz="1050" dirty="0"/>
                  <a:t>End</a:t>
                </a:r>
              </a:p>
            </p:txBody>
          </p:sp>
          <p:sp>
            <p:nvSpPr>
              <p:cNvPr id="35" name="Freihandform: Form 34">
                <a:extLst>
                  <a:ext uri="{FF2B5EF4-FFF2-40B4-BE49-F238E27FC236}">
                    <a16:creationId xmlns:a16="http://schemas.microsoft.com/office/drawing/2014/main" id="{202DDE57-6E97-43FA-BCAA-B2120DA5C962}"/>
                  </a:ext>
                </a:extLst>
              </p:cNvPr>
              <p:cNvSpPr/>
              <p:nvPr/>
            </p:nvSpPr>
            <p:spPr>
              <a:xfrm>
                <a:off x="1076959" y="2431899"/>
                <a:ext cx="9726507" cy="439677"/>
              </a:xfrm>
              <a:custGeom>
                <a:avLst/>
                <a:gdLst>
                  <a:gd name="connsiteX0" fmla="*/ 0 w 8584532"/>
                  <a:gd name="connsiteY0" fmla="*/ 440223 h 440223"/>
                  <a:gd name="connsiteX1" fmla="*/ 721895 w 8584532"/>
                  <a:gd name="connsiteY1" fmla="*/ 133418 h 440223"/>
                  <a:gd name="connsiteX2" fmla="*/ 2027321 w 8584532"/>
                  <a:gd name="connsiteY2" fmla="*/ 223654 h 440223"/>
                  <a:gd name="connsiteX3" fmla="*/ 3007895 w 8584532"/>
                  <a:gd name="connsiteY3" fmla="*/ 307875 h 440223"/>
                  <a:gd name="connsiteX4" fmla="*/ 3561348 w 8584532"/>
                  <a:gd name="connsiteY4" fmla="*/ 7086 h 440223"/>
                  <a:gd name="connsiteX5" fmla="*/ 4475748 w 8584532"/>
                  <a:gd name="connsiteY5" fmla="*/ 121386 h 440223"/>
                  <a:gd name="connsiteX6" fmla="*/ 5702969 w 8584532"/>
                  <a:gd name="connsiteY6" fmla="*/ 416160 h 440223"/>
                  <a:gd name="connsiteX7" fmla="*/ 6581274 w 8584532"/>
                  <a:gd name="connsiteY7" fmla="*/ 181544 h 440223"/>
                  <a:gd name="connsiteX8" fmla="*/ 7453563 w 8584532"/>
                  <a:gd name="connsiteY8" fmla="*/ 97323 h 440223"/>
                  <a:gd name="connsiteX9" fmla="*/ 8373979 w 8584532"/>
                  <a:gd name="connsiteY9" fmla="*/ 337954 h 440223"/>
                  <a:gd name="connsiteX10" fmla="*/ 8584532 w 8584532"/>
                  <a:gd name="connsiteY10" fmla="*/ 313891 h 440223"/>
                  <a:gd name="connsiteX0" fmla="*/ 0 w 8584532"/>
                  <a:gd name="connsiteY0" fmla="*/ 510206 h 510206"/>
                  <a:gd name="connsiteX1" fmla="*/ 817545 w 8584532"/>
                  <a:gd name="connsiteY1" fmla="*/ 3375 h 510206"/>
                  <a:gd name="connsiteX2" fmla="*/ 2027321 w 8584532"/>
                  <a:gd name="connsiteY2" fmla="*/ 293637 h 510206"/>
                  <a:gd name="connsiteX3" fmla="*/ 3007895 w 8584532"/>
                  <a:gd name="connsiteY3" fmla="*/ 377858 h 510206"/>
                  <a:gd name="connsiteX4" fmla="*/ 3561348 w 8584532"/>
                  <a:gd name="connsiteY4" fmla="*/ 77069 h 510206"/>
                  <a:gd name="connsiteX5" fmla="*/ 4475748 w 8584532"/>
                  <a:gd name="connsiteY5" fmla="*/ 191369 h 510206"/>
                  <a:gd name="connsiteX6" fmla="*/ 5702969 w 8584532"/>
                  <a:gd name="connsiteY6" fmla="*/ 486143 h 510206"/>
                  <a:gd name="connsiteX7" fmla="*/ 6581274 w 8584532"/>
                  <a:gd name="connsiteY7" fmla="*/ 251527 h 510206"/>
                  <a:gd name="connsiteX8" fmla="*/ 7453563 w 8584532"/>
                  <a:gd name="connsiteY8" fmla="*/ 167306 h 510206"/>
                  <a:gd name="connsiteX9" fmla="*/ 8373979 w 8584532"/>
                  <a:gd name="connsiteY9" fmla="*/ 407937 h 510206"/>
                  <a:gd name="connsiteX10" fmla="*/ 8584532 w 8584532"/>
                  <a:gd name="connsiteY10" fmla="*/ 383874 h 510206"/>
                  <a:gd name="connsiteX0" fmla="*/ 0 w 8584532"/>
                  <a:gd name="connsiteY0" fmla="*/ 527285 h 527285"/>
                  <a:gd name="connsiteX1" fmla="*/ 817545 w 8584532"/>
                  <a:gd name="connsiteY1" fmla="*/ 20454 h 527285"/>
                  <a:gd name="connsiteX2" fmla="*/ 2045256 w 8584532"/>
                  <a:gd name="connsiteY2" fmla="*/ 128083 h 527285"/>
                  <a:gd name="connsiteX3" fmla="*/ 3007895 w 8584532"/>
                  <a:gd name="connsiteY3" fmla="*/ 394937 h 527285"/>
                  <a:gd name="connsiteX4" fmla="*/ 3561348 w 8584532"/>
                  <a:gd name="connsiteY4" fmla="*/ 94148 h 527285"/>
                  <a:gd name="connsiteX5" fmla="*/ 4475748 w 8584532"/>
                  <a:gd name="connsiteY5" fmla="*/ 208448 h 527285"/>
                  <a:gd name="connsiteX6" fmla="*/ 5702969 w 8584532"/>
                  <a:gd name="connsiteY6" fmla="*/ 503222 h 527285"/>
                  <a:gd name="connsiteX7" fmla="*/ 6581274 w 8584532"/>
                  <a:gd name="connsiteY7" fmla="*/ 268606 h 527285"/>
                  <a:gd name="connsiteX8" fmla="*/ 7453563 w 8584532"/>
                  <a:gd name="connsiteY8" fmla="*/ 184385 h 527285"/>
                  <a:gd name="connsiteX9" fmla="*/ 8373979 w 8584532"/>
                  <a:gd name="connsiteY9" fmla="*/ 425016 h 527285"/>
                  <a:gd name="connsiteX10" fmla="*/ 8584532 w 8584532"/>
                  <a:gd name="connsiteY10" fmla="*/ 400953 h 527285"/>
                  <a:gd name="connsiteX0" fmla="*/ 0 w 8584532"/>
                  <a:gd name="connsiteY0" fmla="*/ 527941 h 527941"/>
                  <a:gd name="connsiteX1" fmla="*/ 817545 w 8584532"/>
                  <a:gd name="connsiteY1" fmla="*/ 21110 h 527941"/>
                  <a:gd name="connsiteX2" fmla="*/ 2045256 w 8584532"/>
                  <a:gd name="connsiteY2" fmla="*/ 128739 h 527941"/>
                  <a:gd name="connsiteX3" fmla="*/ 2930181 w 8584532"/>
                  <a:gd name="connsiteY3" fmla="*/ 430380 h 527941"/>
                  <a:gd name="connsiteX4" fmla="*/ 3561348 w 8584532"/>
                  <a:gd name="connsiteY4" fmla="*/ 94804 h 527941"/>
                  <a:gd name="connsiteX5" fmla="*/ 4475748 w 8584532"/>
                  <a:gd name="connsiteY5" fmla="*/ 209104 h 527941"/>
                  <a:gd name="connsiteX6" fmla="*/ 5702969 w 8584532"/>
                  <a:gd name="connsiteY6" fmla="*/ 503878 h 527941"/>
                  <a:gd name="connsiteX7" fmla="*/ 6581274 w 8584532"/>
                  <a:gd name="connsiteY7" fmla="*/ 269262 h 527941"/>
                  <a:gd name="connsiteX8" fmla="*/ 7453563 w 8584532"/>
                  <a:gd name="connsiteY8" fmla="*/ 185041 h 527941"/>
                  <a:gd name="connsiteX9" fmla="*/ 8373979 w 8584532"/>
                  <a:gd name="connsiteY9" fmla="*/ 425672 h 527941"/>
                  <a:gd name="connsiteX10" fmla="*/ 8584532 w 8584532"/>
                  <a:gd name="connsiteY10" fmla="*/ 401609 h 527941"/>
                  <a:gd name="connsiteX0" fmla="*/ 0 w 8584532"/>
                  <a:gd name="connsiteY0" fmla="*/ 527941 h 527941"/>
                  <a:gd name="connsiteX1" fmla="*/ 817545 w 8584532"/>
                  <a:gd name="connsiteY1" fmla="*/ 21110 h 527941"/>
                  <a:gd name="connsiteX2" fmla="*/ 2045256 w 8584532"/>
                  <a:gd name="connsiteY2" fmla="*/ 128739 h 527941"/>
                  <a:gd name="connsiteX3" fmla="*/ 2930181 w 8584532"/>
                  <a:gd name="connsiteY3" fmla="*/ 430380 h 527941"/>
                  <a:gd name="connsiteX4" fmla="*/ 3866231 w 8584532"/>
                  <a:gd name="connsiteY4" fmla="*/ 216558 h 527941"/>
                  <a:gd name="connsiteX5" fmla="*/ 4475748 w 8584532"/>
                  <a:gd name="connsiteY5" fmla="*/ 209104 h 527941"/>
                  <a:gd name="connsiteX6" fmla="*/ 5702969 w 8584532"/>
                  <a:gd name="connsiteY6" fmla="*/ 503878 h 527941"/>
                  <a:gd name="connsiteX7" fmla="*/ 6581274 w 8584532"/>
                  <a:gd name="connsiteY7" fmla="*/ 269262 h 527941"/>
                  <a:gd name="connsiteX8" fmla="*/ 7453563 w 8584532"/>
                  <a:gd name="connsiteY8" fmla="*/ 185041 h 527941"/>
                  <a:gd name="connsiteX9" fmla="*/ 8373979 w 8584532"/>
                  <a:gd name="connsiteY9" fmla="*/ 425672 h 527941"/>
                  <a:gd name="connsiteX10" fmla="*/ 8584532 w 8584532"/>
                  <a:gd name="connsiteY10" fmla="*/ 401609 h 527941"/>
                  <a:gd name="connsiteX0" fmla="*/ 0 w 8584532"/>
                  <a:gd name="connsiteY0" fmla="*/ 527941 h 527941"/>
                  <a:gd name="connsiteX1" fmla="*/ 817545 w 8584532"/>
                  <a:gd name="connsiteY1" fmla="*/ 21110 h 527941"/>
                  <a:gd name="connsiteX2" fmla="*/ 2045256 w 8584532"/>
                  <a:gd name="connsiteY2" fmla="*/ 128739 h 527941"/>
                  <a:gd name="connsiteX3" fmla="*/ 2930181 w 8584532"/>
                  <a:gd name="connsiteY3" fmla="*/ 430380 h 527941"/>
                  <a:gd name="connsiteX4" fmla="*/ 3866231 w 8584532"/>
                  <a:gd name="connsiteY4" fmla="*/ 216558 h 527941"/>
                  <a:gd name="connsiteX5" fmla="*/ 4649112 w 8584532"/>
                  <a:gd name="connsiteY5" fmla="*/ 374343 h 527941"/>
                  <a:gd name="connsiteX6" fmla="*/ 5702969 w 8584532"/>
                  <a:gd name="connsiteY6" fmla="*/ 503878 h 527941"/>
                  <a:gd name="connsiteX7" fmla="*/ 6581274 w 8584532"/>
                  <a:gd name="connsiteY7" fmla="*/ 269262 h 527941"/>
                  <a:gd name="connsiteX8" fmla="*/ 7453563 w 8584532"/>
                  <a:gd name="connsiteY8" fmla="*/ 185041 h 527941"/>
                  <a:gd name="connsiteX9" fmla="*/ 8373979 w 8584532"/>
                  <a:gd name="connsiteY9" fmla="*/ 425672 h 527941"/>
                  <a:gd name="connsiteX10" fmla="*/ 8584532 w 8584532"/>
                  <a:gd name="connsiteY10" fmla="*/ 401609 h 527941"/>
                  <a:gd name="connsiteX0" fmla="*/ 0 w 8584532"/>
                  <a:gd name="connsiteY0" fmla="*/ 527941 h 531686"/>
                  <a:gd name="connsiteX1" fmla="*/ 817545 w 8584532"/>
                  <a:gd name="connsiteY1" fmla="*/ 21110 h 531686"/>
                  <a:gd name="connsiteX2" fmla="*/ 2045256 w 8584532"/>
                  <a:gd name="connsiteY2" fmla="*/ 128739 h 531686"/>
                  <a:gd name="connsiteX3" fmla="*/ 2930181 w 8584532"/>
                  <a:gd name="connsiteY3" fmla="*/ 430380 h 531686"/>
                  <a:gd name="connsiteX4" fmla="*/ 3866231 w 8584532"/>
                  <a:gd name="connsiteY4" fmla="*/ 216558 h 531686"/>
                  <a:gd name="connsiteX5" fmla="*/ 4649112 w 8584532"/>
                  <a:gd name="connsiteY5" fmla="*/ 374343 h 531686"/>
                  <a:gd name="connsiteX6" fmla="*/ 5798618 w 8584532"/>
                  <a:gd name="connsiteY6" fmla="*/ 529968 h 531686"/>
                  <a:gd name="connsiteX7" fmla="*/ 6581274 w 8584532"/>
                  <a:gd name="connsiteY7" fmla="*/ 269262 h 531686"/>
                  <a:gd name="connsiteX8" fmla="*/ 7453563 w 8584532"/>
                  <a:gd name="connsiteY8" fmla="*/ 185041 h 531686"/>
                  <a:gd name="connsiteX9" fmla="*/ 8373979 w 8584532"/>
                  <a:gd name="connsiteY9" fmla="*/ 425672 h 531686"/>
                  <a:gd name="connsiteX10" fmla="*/ 8584532 w 8584532"/>
                  <a:gd name="connsiteY10" fmla="*/ 401609 h 531686"/>
                  <a:gd name="connsiteX0" fmla="*/ 0 w 8584532"/>
                  <a:gd name="connsiteY0" fmla="*/ 527941 h 537943"/>
                  <a:gd name="connsiteX1" fmla="*/ 817545 w 8584532"/>
                  <a:gd name="connsiteY1" fmla="*/ 21110 h 537943"/>
                  <a:gd name="connsiteX2" fmla="*/ 2045256 w 8584532"/>
                  <a:gd name="connsiteY2" fmla="*/ 128739 h 537943"/>
                  <a:gd name="connsiteX3" fmla="*/ 2930181 w 8584532"/>
                  <a:gd name="connsiteY3" fmla="*/ 430380 h 537943"/>
                  <a:gd name="connsiteX4" fmla="*/ 3866231 w 8584532"/>
                  <a:gd name="connsiteY4" fmla="*/ 216558 h 537943"/>
                  <a:gd name="connsiteX5" fmla="*/ 4649112 w 8584532"/>
                  <a:gd name="connsiteY5" fmla="*/ 374343 h 537943"/>
                  <a:gd name="connsiteX6" fmla="*/ 5798618 w 8584532"/>
                  <a:gd name="connsiteY6" fmla="*/ 529968 h 537943"/>
                  <a:gd name="connsiteX7" fmla="*/ 6581274 w 8584532"/>
                  <a:gd name="connsiteY7" fmla="*/ 269262 h 537943"/>
                  <a:gd name="connsiteX8" fmla="*/ 7453563 w 8584532"/>
                  <a:gd name="connsiteY8" fmla="*/ 185041 h 537943"/>
                  <a:gd name="connsiteX9" fmla="*/ 8373979 w 8584532"/>
                  <a:gd name="connsiteY9" fmla="*/ 425672 h 537943"/>
                  <a:gd name="connsiteX10" fmla="*/ 8584532 w 8584532"/>
                  <a:gd name="connsiteY10" fmla="*/ 401609 h 537943"/>
                  <a:gd name="connsiteX0" fmla="*/ 0 w 8584532"/>
                  <a:gd name="connsiteY0" fmla="*/ 548169 h 564535"/>
                  <a:gd name="connsiteX1" fmla="*/ 817545 w 8584532"/>
                  <a:gd name="connsiteY1" fmla="*/ 41338 h 564535"/>
                  <a:gd name="connsiteX2" fmla="*/ 2045256 w 8584532"/>
                  <a:gd name="connsiteY2" fmla="*/ 148967 h 564535"/>
                  <a:gd name="connsiteX3" fmla="*/ 2930181 w 8584532"/>
                  <a:gd name="connsiteY3" fmla="*/ 450608 h 564535"/>
                  <a:gd name="connsiteX4" fmla="*/ 3866231 w 8584532"/>
                  <a:gd name="connsiteY4" fmla="*/ 236786 h 564535"/>
                  <a:gd name="connsiteX5" fmla="*/ 4649112 w 8584532"/>
                  <a:gd name="connsiteY5" fmla="*/ 394571 h 564535"/>
                  <a:gd name="connsiteX6" fmla="*/ 5798618 w 8584532"/>
                  <a:gd name="connsiteY6" fmla="*/ 550196 h 564535"/>
                  <a:gd name="connsiteX7" fmla="*/ 6670946 w 8584532"/>
                  <a:gd name="connsiteY7" fmla="*/ 11191 h 564535"/>
                  <a:gd name="connsiteX8" fmla="*/ 7453563 w 8584532"/>
                  <a:gd name="connsiteY8" fmla="*/ 205269 h 564535"/>
                  <a:gd name="connsiteX9" fmla="*/ 8373979 w 8584532"/>
                  <a:gd name="connsiteY9" fmla="*/ 445900 h 564535"/>
                  <a:gd name="connsiteX10" fmla="*/ 8584532 w 8584532"/>
                  <a:gd name="connsiteY10" fmla="*/ 421837 h 5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4532" h="564535">
                    <a:moveTo>
                      <a:pt x="0" y="548169"/>
                    </a:moveTo>
                    <a:cubicBezTo>
                      <a:pt x="192004" y="412814"/>
                      <a:pt x="476669" y="107872"/>
                      <a:pt x="817545" y="41338"/>
                    </a:cubicBezTo>
                    <a:cubicBezTo>
                      <a:pt x="1158421" y="-25196"/>
                      <a:pt x="1693150" y="80755"/>
                      <a:pt x="2045256" y="148967"/>
                    </a:cubicBezTo>
                    <a:cubicBezTo>
                      <a:pt x="2397362" y="217179"/>
                      <a:pt x="2626685" y="435972"/>
                      <a:pt x="2930181" y="450608"/>
                    </a:cubicBezTo>
                    <a:cubicBezTo>
                      <a:pt x="3233677" y="465244"/>
                      <a:pt x="3579743" y="246125"/>
                      <a:pt x="3866231" y="236786"/>
                    </a:cubicBezTo>
                    <a:cubicBezTo>
                      <a:pt x="4152719" y="227447"/>
                      <a:pt x="4327048" y="342336"/>
                      <a:pt x="4649112" y="394571"/>
                    </a:cubicBezTo>
                    <a:cubicBezTo>
                      <a:pt x="4971177" y="446806"/>
                      <a:pt x="5461646" y="614093"/>
                      <a:pt x="5798618" y="550196"/>
                    </a:cubicBezTo>
                    <a:cubicBezTo>
                      <a:pt x="6135590" y="486299"/>
                      <a:pt x="6395122" y="68679"/>
                      <a:pt x="6670946" y="11191"/>
                    </a:cubicBezTo>
                    <a:cubicBezTo>
                      <a:pt x="6946770" y="-46297"/>
                      <a:pt x="7169724" y="132818"/>
                      <a:pt x="7453563" y="205269"/>
                    </a:cubicBezTo>
                    <a:cubicBezTo>
                      <a:pt x="7737402" y="277720"/>
                      <a:pt x="8185484" y="409805"/>
                      <a:pt x="8373979" y="445900"/>
                    </a:cubicBezTo>
                    <a:cubicBezTo>
                      <a:pt x="8562474" y="481995"/>
                      <a:pt x="8573503" y="451916"/>
                      <a:pt x="8584532" y="421837"/>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36" name="Ellipse 35">
                <a:extLst>
                  <a:ext uri="{FF2B5EF4-FFF2-40B4-BE49-F238E27FC236}">
                    <a16:creationId xmlns:a16="http://schemas.microsoft.com/office/drawing/2014/main" id="{76D8568D-40DA-4F77-8E73-BE04348C90FF}"/>
                  </a:ext>
                </a:extLst>
              </p:cNvPr>
              <p:cNvSpPr/>
              <p:nvPr/>
            </p:nvSpPr>
            <p:spPr>
              <a:xfrm>
                <a:off x="2661246" y="2382886"/>
                <a:ext cx="142240" cy="142240"/>
              </a:xfrm>
              <a:prstGeom prst="ellipse">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7" name="Ellipse 36">
                <a:extLst>
                  <a:ext uri="{FF2B5EF4-FFF2-40B4-BE49-F238E27FC236}">
                    <a16:creationId xmlns:a16="http://schemas.microsoft.com/office/drawing/2014/main" id="{F9D4D657-7AC3-4C90-8522-596E2FAA9B99}"/>
                  </a:ext>
                </a:extLst>
              </p:cNvPr>
              <p:cNvSpPr/>
              <p:nvPr/>
            </p:nvSpPr>
            <p:spPr>
              <a:xfrm>
                <a:off x="4385727" y="2701748"/>
                <a:ext cx="142240" cy="142240"/>
              </a:xfrm>
              <a:prstGeom prst="ellipse">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8" name="Ellipse 37">
                <a:extLst>
                  <a:ext uri="{FF2B5EF4-FFF2-40B4-BE49-F238E27FC236}">
                    <a16:creationId xmlns:a16="http://schemas.microsoft.com/office/drawing/2014/main" id="{4F46AC08-F25C-4FBF-A7A0-998BDA5E8437}"/>
                  </a:ext>
                </a:extLst>
              </p:cNvPr>
              <p:cNvSpPr/>
              <p:nvPr/>
            </p:nvSpPr>
            <p:spPr>
              <a:xfrm>
                <a:off x="6420064" y="2687400"/>
                <a:ext cx="142240" cy="142240"/>
              </a:xfrm>
              <a:prstGeom prst="ellipse">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9" name="Ellipse 38">
                <a:extLst>
                  <a:ext uri="{FF2B5EF4-FFF2-40B4-BE49-F238E27FC236}">
                    <a16:creationId xmlns:a16="http://schemas.microsoft.com/office/drawing/2014/main" id="{E59DFC06-789C-4905-8431-E8042FE40AE5}"/>
                  </a:ext>
                </a:extLst>
              </p:cNvPr>
              <p:cNvSpPr/>
              <p:nvPr/>
            </p:nvSpPr>
            <p:spPr>
              <a:xfrm>
                <a:off x="8685732" y="2349384"/>
                <a:ext cx="142240" cy="142240"/>
              </a:xfrm>
              <a:prstGeom prst="ellipse">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grpSp>
      <p:pic>
        <p:nvPicPr>
          <p:cNvPr id="40" name="Grafik 39">
            <a:extLst>
              <a:ext uri="{FF2B5EF4-FFF2-40B4-BE49-F238E27FC236}">
                <a16:creationId xmlns:a16="http://schemas.microsoft.com/office/drawing/2014/main" id="{3CBA1E70-E5A2-4D30-8977-BFDCF77F03D4}"/>
              </a:ext>
            </a:extLst>
          </p:cNvPr>
          <p:cNvPicPr>
            <a:picLocks noChangeAspect="1"/>
          </p:cNvPicPr>
          <p:nvPr/>
        </p:nvPicPr>
        <p:blipFill>
          <a:blip r:embed="rId2">
            <a:duotone>
              <a:schemeClr val="accent1">
                <a:shade val="45000"/>
                <a:satMod val="135000"/>
              </a:schemeClr>
              <a:prstClr val="white"/>
            </a:duotone>
          </a:blip>
          <a:stretch>
            <a:fillRect/>
          </a:stretch>
        </p:blipFill>
        <p:spPr>
          <a:xfrm>
            <a:off x="4503915" y="3076917"/>
            <a:ext cx="440743" cy="488175"/>
          </a:xfrm>
          <a:prstGeom prst="rect">
            <a:avLst/>
          </a:prstGeom>
          <a:solidFill>
            <a:schemeClr val="accent1">
              <a:alpha val="96000"/>
            </a:schemeClr>
          </a:solidFill>
        </p:spPr>
      </p:pic>
      <p:sp>
        <p:nvSpPr>
          <p:cNvPr id="41" name="Textfeld 40">
            <a:extLst>
              <a:ext uri="{FF2B5EF4-FFF2-40B4-BE49-F238E27FC236}">
                <a16:creationId xmlns:a16="http://schemas.microsoft.com/office/drawing/2014/main" id="{7ACF35E4-B740-4F61-86A4-3713A7B37659}"/>
              </a:ext>
            </a:extLst>
          </p:cNvPr>
          <p:cNvSpPr txBox="1"/>
          <p:nvPr/>
        </p:nvSpPr>
        <p:spPr>
          <a:xfrm>
            <a:off x="4903683" y="3189896"/>
            <a:ext cx="639741" cy="253916"/>
          </a:xfrm>
          <a:prstGeom prst="rect">
            <a:avLst/>
          </a:prstGeom>
          <a:noFill/>
        </p:spPr>
        <p:txBody>
          <a:bodyPr wrap="square" rtlCol="0">
            <a:spAutoFit/>
          </a:bodyPr>
          <a:lstStyle/>
          <a:p>
            <a:r>
              <a:rPr lang="de-DE" sz="1050" dirty="0"/>
              <a:t>Status</a:t>
            </a:r>
          </a:p>
        </p:txBody>
      </p:sp>
      <p:pic>
        <p:nvPicPr>
          <p:cNvPr id="9" name="Grafik 8">
            <a:extLst>
              <a:ext uri="{FF2B5EF4-FFF2-40B4-BE49-F238E27FC236}">
                <a16:creationId xmlns:a16="http://schemas.microsoft.com/office/drawing/2014/main" id="{C9F74BDC-C68C-479C-B55F-97292209F325}"/>
              </a:ext>
            </a:extLst>
          </p:cNvPr>
          <p:cNvPicPr>
            <a:picLocks noChangeAspect="1"/>
          </p:cNvPicPr>
          <p:nvPr/>
        </p:nvPicPr>
        <p:blipFill>
          <a:blip r:embed="rId3"/>
          <a:stretch>
            <a:fillRect/>
          </a:stretch>
        </p:blipFill>
        <p:spPr>
          <a:xfrm>
            <a:off x="6604450" y="591826"/>
            <a:ext cx="2315186" cy="456737"/>
          </a:xfrm>
          <a:prstGeom prst="rect">
            <a:avLst/>
          </a:prstGeom>
        </p:spPr>
      </p:pic>
      <p:pic>
        <p:nvPicPr>
          <p:cNvPr id="42" name="Picture 2" descr="EAN - European Academy of Neurology - Congrex Switzerland">
            <a:extLst>
              <a:ext uri="{FF2B5EF4-FFF2-40B4-BE49-F238E27FC236}">
                <a16:creationId xmlns:a16="http://schemas.microsoft.com/office/drawing/2014/main" id="{37B68A41-9C9A-42F3-B86A-796A50B446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630" b="29461"/>
          <a:stretch/>
        </p:blipFill>
        <p:spPr bwMode="auto">
          <a:xfrm>
            <a:off x="6579597" y="146490"/>
            <a:ext cx="1157593" cy="4735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EPNS – European Paediatric Neurology Society">
            <a:extLst>
              <a:ext uri="{FF2B5EF4-FFF2-40B4-BE49-F238E27FC236}">
                <a16:creationId xmlns:a16="http://schemas.microsoft.com/office/drawing/2014/main" id="{62AF927D-B171-46C2-A9FC-01CEA4A01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15" y="190312"/>
            <a:ext cx="979283" cy="3978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elle 43">
            <a:extLst>
              <a:ext uri="{FF2B5EF4-FFF2-40B4-BE49-F238E27FC236}">
                <a16:creationId xmlns:a16="http://schemas.microsoft.com/office/drawing/2014/main" id="{95762E6E-E941-440F-8E85-8BE762B17562}"/>
              </a:ext>
            </a:extLst>
          </p:cNvPr>
          <p:cNvGraphicFramePr>
            <a:graphicFrameLocks noGrp="1"/>
          </p:cNvGraphicFramePr>
          <p:nvPr>
            <p:extLst/>
          </p:nvPr>
        </p:nvGraphicFramePr>
        <p:xfrm>
          <a:off x="5546012" y="1091236"/>
          <a:ext cx="3065623" cy="2091729"/>
        </p:xfrm>
        <a:graphic>
          <a:graphicData uri="http://schemas.openxmlformats.org/drawingml/2006/table">
            <a:tbl>
              <a:tblPr firstRow="1" bandRow="1">
                <a:tableStyleId>{5C22544A-7EE6-4342-B048-85BDC9FD1C3A}</a:tableStyleId>
              </a:tblPr>
              <a:tblGrid>
                <a:gridCol w="1539938">
                  <a:extLst>
                    <a:ext uri="{9D8B030D-6E8A-4147-A177-3AD203B41FA5}">
                      <a16:colId xmlns:a16="http://schemas.microsoft.com/office/drawing/2014/main" val="448012563"/>
                    </a:ext>
                  </a:extLst>
                </a:gridCol>
                <a:gridCol w="190671">
                  <a:extLst>
                    <a:ext uri="{9D8B030D-6E8A-4147-A177-3AD203B41FA5}">
                      <a16:colId xmlns:a16="http://schemas.microsoft.com/office/drawing/2014/main" val="3098446922"/>
                    </a:ext>
                  </a:extLst>
                </a:gridCol>
                <a:gridCol w="526653">
                  <a:extLst>
                    <a:ext uri="{9D8B030D-6E8A-4147-A177-3AD203B41FA5}">
                      <a16:colId xmlns:a16="http://schemas.microsoft.com/office/drawing/2014/main" val="1749595730"/>
                    </a:ext>
                  </a:extLst>
                </a:gridCol>
                <a:gridCol w="308262">
                  <a:extLst>
                    <a:ext uri="{9D8B030D-6E8A-4147-A177-3AD203B41FA5}">
                      <a16:colId xmlns:a16="http://schemas.microsoft.com/office/drawing/2014/main" val="3526045662"/>
                    </a:ext>
                  </a:extLst>
                </a:gridCol>
                <a:gridCol w="500099">
                  <a:extLst>
                    <a:ext uri="{9D8B030D-6E8A-4147-A177-3AD203B41FA5}">
                      <a16:colId xmlns:a16="http://schemas.microsoft.com/office/drawing/2014/main" val="1320000946"/>
                    </a:ext>
                  </a:extLst>
                </a:gridCol>
              </a:tblGrid>
              <a:tr h="603877">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reviewed</a:t>
                      </a:r>
                      <a:r>
                        <a:rPr lang="de-DE" sz="900" b="1" i="0" u="none" strike="noStrike" dirty="0">
                          <a:solidFill>
                            <a:srgbClr val="000000"/>
                          </a:solidFill>
                          <a:effectLst/>
                          <a:latin typeface="Arial" panose="020B0604020202020204" pitchFamily="34" charset="0"/>
                          <a:cs typeface="Arial" panose="020B0604020202020204" pitchFamily="34" charset="0"/>
                        </a:rPr>
                        <a:t> </a:t>
                      </a:r>
                    </a:p>
                  </a:txBody>
                  <a:tcPr marL="7144" marR="7144" marT="714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900" b="1" i="0" u="none" strike="noStrike" dirty="0">
                          <a:solidFill>
                            <a:srgbClr val="000000"/>
                          </a:solidFill>
                          <a:effectLst/>
                          <a:latin typeface="Arial" panose="020B0604020202020204" pitchFamily="34" charset="0"/>
                          <a:cs typeface="Arial" panose="020B0604020202020204" pitchFamily="34" charset="0"/>
                        </a:rPr>
                        <a:t>input patient </a:t>
                      </a:r>
                      <a:r>
                        <a:rPr lang="en-US" sz="900" b="1" i="0" u="none" strike="noStrike" dirty="0" err="1">
                          <a:solidFill>
                            <a:srgbClr val="000000"/>
                          </a:solidFill>
                          <a:effectLst/>
                          <a:latin typeface="Arial" panose="020B0604020202020204" pitchFamily="34" charset="0"/>
                          <a:cs typeface="Arial" panose="020B0604020202020204" pitchFamily="34" charset="0"/>
                        </a:rPr>
                        <a:t>represen-tatives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consensus</a:t>
                      </a:r>
                      <a:r>
                        <a:rPr lang="de-DE" sz="900" b="1" i="0" u="none" strike="noStrike" dirty="0">
                          <a:solidFill>
                            <a:srgbClr val="000000"/>
                          </a:solidFill>
                          <a:effectLst/>
                          <a:latin typeface="Arial" panose="020B0604020202020204" pitchFamily="34" charset="0"/>
                          <a:cs typeface="Arial" panose="020B0604020202020204" pitchFamily="34" charset="0"/>
                        </a:rPr>
                        <a:t> </a:t>
                      </a:r>
                      <a:r>
                        <a:rPr lang="de-DE" sz="900" b="1" i="0" u="none" strike="noStrike" dirty="0" err="1">
                          <a:solidFill>
                            <a:srgbClr val="000000"/>
                          </a:solidFill>
                          <a:effectLst/>
                          <a:latin typeface="Arial" panose="020B0604020202020204" pitchFamily="34" charset="0"/>
                          <a:cs typeface="Arial" panose="020B0604020202020204" pitchFamily="34" charset="0"/>
                        </a:rPr>
                        <a:t>process</a:t>
                      </a:r>
                      <a:r>
                        <a:rPr lang="de-DE" sz="900" b="1" i="0" u="none" strike="noStrike" dirty="0">
                          <a:solidFill>
                            <a:srgbClr val="000000"/>
                          </a:solidFill>
                          <a:effectLst/>
                          <a:latin typeface="Arial" panose="020B0604020202020204" pitchFamily="34" charset="0"/>
                          <a:cs typeface="Arial" panose="020B0604020202020204" pitchFamily="34" charset="0"/>
                        </a:rPr>
                        <a:t> </a:t>
                      </a:r>
                    </a:p>
                  </a:txBody>
                  <a:tcPr marL="7144" marR="7144" marT="714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de-DE" sz="900" b="1" i="0" u="none" strike="noStrike" dirty="0">
                          <a:solidFill>
                            <a:srgbClr val="000000"/>
                          </a:solidFill>
                          <a:effectLst/>
                          <a:latin typeface="Arial" panose="020B0604020202020204" pitchFamily="34" charset="0"/>
                          <a:cs typeface="Arial" panose="020B0604020202020204" pitchFamily="34" charset="0"/>
                        </a:rPr>
                        <a:t>f</a:t>
                      </a:r>
                      <a:r>
                        <a:rPr lang="de-DE" sz="900" b="1" i="0" u="none" strike="noStrike">
                          <a:solidFill>
                            <a:srgbClr val="000000"/>
                          </a:solidFill>
                          <a:effectLst/>
                          <a:latin typeface="Arial" panose="020B0604020202020204" pitchFamily="34" charset="0"/>
                          <a:cs typeface="Arial" panose="020B0604020202020204" pitchFamily="34" charset="0"/>
                        </a:rPr>
                        <a:t>inal </a:t>
                      </a:r>
                      <a:r>
                        <a:rPr lang="de-DE" sz="900" b="1" i="0" u="none" strike="noStrike" dirty="0" err="1">
                          <a:solidFill>
                            <a:srgbClr val="000000"/>
                          </a:solidFill>
                          <a:effectLst/>
                          <a:latin typeface="Arial" panose="020B0604020202020204" pitchFamily="34" charset="0"/>
                          <a:cs typeface="Arial" panose="020B0604020202020204" pitchFamily="34" charset="0"/>
                        </a:rPr>
                        <a:t>document</a:t>
                      </a:r>
                      <a:r>
                        <a:rPr lang="de-DE" sz="900" b="1" i="0" u="none" strike="noStrike" dirty="0">
                          <a:solidFill>
                            <a:srgbClr val="000000"/>
                          </a:solidFill>
                          <a:effectLst/>
                          <a:latin typeface="Arial" panose="020B0604020202020204" pitchFamily="34" charset="0"/>
                          <a:cs typeface="Arial" panose="020B0604020202020204" pitchFamily="34" charset="0"/>
                        </a:rPr>
                        <a:t> </a:t>
                      </a:r>
                      <a:br>
                        <a:rPr lang="de-DE" sz="900" b="1" i="0" u="none" strike="noStrike" dirty="0">
                          <a:solidFill>
                            <a:srgbClr val="000000"/>
                          </a:solidFill>
                          <a:effectLst/>
                          <a:latin typeface="Arial" panose="020B0604020202020204" pitchFamily="34" charset="0"/>
                          <a:cs typeface="Arial" panose="020B0604020202020204" pitchFamily="34" charset="0"/>
                        </a:rPr>
                      </a:br>
                      <a:r>
                        <a:rPr lang="de-DE" sz="900" b="1" i="0" u="none" strike="noStrike" dirty="0" err="1">
                          <a:solidFill>
                            <a:srgbClr val="000000"/>
                          </a:solidFill>
                          <a:effectLst/>
                          <a:latin typeface="Arial" panose="020B0604020202020204" pitchFamily="34" charset="0"/>
                          <a:cs typeface="Arial" panose="020B0604020202020204" pitchFamily="34" charset="0"/>
                        </a:rPr>
                        <a:t>approved</a:t>
                      </a:r>
                      <a:endParaRPr lang="de-DE" sz="9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1279897"/>
                  </a:ext>
                </a:extLst>
              </a:tr>
              <a:tr h="205740">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BoK</a:t>
                      </a:r>
                      <a:r>
                        <a:rPr lang="de-DE" sz="900" b="1" i="0" u="none" strike="noStrike" dirty="0">
                          <a:solidFill>
                            <a:srgbClr val="000000"/>
                          </a:solidFill>
                          <a:effectLst/>
                          <a:latin typeface="Arial" panose="020B0604020202020204" pitchFamily="34" charset="0"/>
                          <a:cs typeface="Arial" panose="020B0604020202020204" pitchFamily="34" charset="0"/>
                        </a:rPr>
                        <a:t> </a:t>
                      </a:r>
                      <a:r>
                        <a:rPr lang="de-DE" sz="900" b="1" i="0" u="none" strike="noStrike" dirty="0" err="1">
                          <a:solidFill>
                            <a:srgbClr val="000000"/>
                          </a:solidFill>
                          <a:effectLst/>
                          <a:latin typeface="Arial" panose="020B0604020202020204" pitchFamily="34" charset="0"/>
                          <a:cs typeface="Arial" panose="020B0604020202020204" pitchFamily="34" charset="0"/>
                        </a:rPr>
                        <a:t>Ataxia</a:t>
                      </a:r>
                      <a:r>
                        <a:rPr lang="de-DE" sz="900" b="1" i="0" u="none" strike="noStrike" dirty="0">
                          <a:solidFill>
                            <a:srgbClr val="000000"/>
                          </a:solidFill>
                          <a:effectLst/>
                          <a:latin typeface="Arial" panose="020B0604020202020204" pitchFamily="34" charset="0"/>
                          <a:cs typeface="Arial" panose="020B0604020202020204" pitchFamily="34" charset="0"/>
                        </a:rPr>
                        <a:t> and HSP</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95274440"/>
                  </a:ext>
                </a:extLst>
              </a:tr>
              <a:tr h="205740">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BoK</a:t>
                      </a:r>
                      <a:r>
                        <a:rPr lang="de-DE" sz="900" b="1" i="0" u="none" strike="noStrike" dirty="0">
                          <a:solidFill>
                            <a:srgbClr val="000000"/>
                          </a:solidFill>
                          <a:effectLst/>
                          <a:latin typeface="Arial" panose="020B0604020202020204" pitchFamily="34" charset="0"/>
                          <a:cs typeface="Arial" panose="020B0604020202020204" pitchFamily="34" charset="0"/>
                        </a:rPr>
                        <a:t> Chorea and HD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341080"/>
                  </a:ext>
                </a:extLst>
              </a:tr>
              <a:tr h="379242">
                <a:tc>
                  <a:txBody>
                    <a:bodyPr/>
                    <a:lstStyle/>
                    <a:p>
                      <a:pPr algn="ctr" fontAlgn="ctr"/>
                      <a:r>
                        <a:rPr lang="it-IT" sz="900" b="1" i="0" u="none" strike="noStrike" dirty="0" err="1">
                          <a:solidFill>
                            <a:srgbClr val="000000"/>
                          </a:solidFill>
                          <a:effectLst/>
                          <a:latin typeface="Arial" panose="020B0604020202020204" pitchFamily="34" charset="0"/>
                          <a:cs typeface="Arial" panose="020B0604020202020204" pitchFamily="34" charset="0"/>
                        </a:rPr>
                        <a:t>BoK</a:t>
                      </a:r>
                      <a:r>
                        <a:rPr lang="it-IT" sz="900" b="1" i="0" u="none" strike="noStrike" dirty="0">
                          <a:solidFill>
                            <a:srgbClr val="000000"/>
                          </a:solidFill>
                          <a:effectLst/>
                          <a:latin typeface="Arial" panose="020B0604020202020204" pitchFamily="34" charset="0"/>
                          <a:cs typeface="Arial" panose="020B0604020202020204" pitchFamily="34" charset="0"/>
                        </a:rPr>
                        <a:t> </a:t>
                      </a:r>
                      <a:r>
                        <a:rPr lang="it-IT" sz="900" b="1" i="0" u="none" strike="noStrike" dirty="0" err="1">
                          <a:solidFill>
                            <a:srgbClr val="000000"/>
                          </a:solidFill>
                          <a:effectLst/>
                          <a:latin typeface="Arial" panose="020B0604020202020204" pitchFamily="34" charset="0"/>
                          <a:cs typeface="Arial" panose="020B0604020202020204" pitchFamily="34" charset="0"/>
                        </a:rPr>
                        <a:t>Dystonia</a:t>
                      </a:r>
                      <a:r>
                        <a:rPr lang="it-IT" sz="900" b="1" i="0" u="none" strike="noStrike" dirty="0">
                          <a:solidFill>
                            <a:srgbClr val="000000"/>
                          </a:solidFill>
                          <a:effectLst/>
                          <a:latin typeface="Arial" panose="020B0604020202020204" pitchFamily="34" charset="0"/>
                          <a:cs typeface="Arial" panose="020B0604020202020204" pitchFamily="34" charset="0"/>
                        </a:rPr>
                        <a:t>, NBIA, </a:t>
                      </a:r>
                      <a:r>
                        <a:rPr lang="it-IT" sz="900" b="1" i="0" u="none" strike="noStrike" dirty="0" err="1">
                          <a:solidFill>
                            <a:srgbClr val="000000"/>
                          </a:solidFill>
                          <a:effectLst/>
                          <a:latin typeface="Arial" panose="020B0604020202020204" pitchFamily="34" charset="0"/>
                          <a:cs typeface="Arial" panose="020B0604020202020204" pitchFamily="34" charset="0"/>
                        </a:rPr>
                        <a:t>paroxysmal</a:t>
                      </a:r>
                      <a:r>
                        <a:rPr lang="it-IT" sz="900" b="1" i="0" u="none" strike="noStrike" dirty="0">
                          <a:solidFill>
                            <a:srgbClr val="000000"/>
                          </a:solidFill>
                          <a:effectLst/>
                          <a:latin typeface="Arial" panose="020B0604020202020204" pitchFamily="34" charset="0"/>
                          <a:cs typeface="Arial" panose="020B0604020202020204" pitchFamily="34" charset="0"/>
                        </a:rPr>
                        <a:t> disorders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4414634"/>
                  </a:ext>
                </a:extLst>
              </a:tr>
              <a:tr h="285650">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BoK</a:t>
                      </a:r>
                      <a:r>
                        <a:rPr lang="de-DE" sz="900" b="1" i="0" u="none" strike="noStrike" dirty="0">
                          <a:solidFill>
                            <a:srgbClr val="000000"/>
                          </a:solidFill>
                          <a:effectLst/>
                          <a:latin typeface="Arial" panose="020B0604020202020204" pitchFamily="34" charset="0"/>
                          <a:cs typeface="Arial" panose="020B0604020202020204" pitchFamily="34" charset="0"/>
                        </a:rPr>
                        <a:t> </a:t>
                      </a:r>
                      <a:r>
                        <a:rPr lang="de-DE" sz="900" b="1" i="0" u="none" strike="noStrike" dirty="0" err="1">
                          <a:solidFill>
                            <a:srgbClr val="000000"/>
                          </a:solidFill>
                          <a:effectLst/>
                          <a:latin typeface="Arial" panose="020B0604020202020204" pitchFamily="34" charset="0"/>
                          <a:cs typeface="Arial" panose="020B0604020202020204" pitchFamily="34" charset="0"/>
                        </a:rPr>
                        <a:t>Leukodystrophies</a:t>
                      </a:r>
                      <a:endParaRPr lang="de-DE" sz="9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highlight>
                          <a:srgbClr val="00FF00"/>
                        </a:highlight>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326183"/>
                  </a:ext>
                </a:extLst>
              </a:tr>
              <a:tr h="205740">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BoK</a:t>
                      </a:r>
                      <a:r>
                        <a:rPr lang="de-DE" sz="900" b="1" i="0" u="none" strike="noStrike" dirty="0">
                          <a:solidFill>
                            <a:srgbClr val="000000"/>
                          </a:solidFill>
                          <a:effectLst/>
                          <a:latin typeface="Arial" panose="020B0604020202020204" pitchFamily="34" charset="0"/>
                          <a:cs typeface="Arial" panose="020B0604020202020204" pitchFamily="34" charset="0"/>
                        </a:rPr>
                        <a:t> FTD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638515"/>
                  </a:ext>
                </a:extLst>
              </a:tr>
              <a:tr h="205740">
                <a:tc>
                  <a:txBody>
                    <a:bodyPr/>
                    <a:lstStyle/>
                    <a:p>
                      <a:pPr algn="ctr" fontAlgn="ctr"/>
                      <a:r>
                        <a:rPr lang="de-DE" sz="900" b="1" i="0" u="none" strike="noStrike" dirty="0" err="1">
                          <a:solidFill>
                            <a:srgbClr val="000000"/>
                          </a:solidFill>
                          <a:effectLst/>
                          <a:latin typeface="Arial" panose="020B0604020202020204" pitchFamily="34" charset="0"/>
                          <a:cs typeface="Arial" panose="020B0604020202020204" pitchFamily="34" charset="0"/>
                        </a:rPr>
                        <a:t>BoK</a:t>
                      </a:r>
                      <a:r>
                        <a:rPr lang="de-DE" sz="900" b="1" i="0" u="none" strike="noStrike" dirty="0">
                          <a:solidFill>
                            <a:srgbClr val="000000"/>
                          </a:solidFill>
                          <a:effectLst/>
                          <a:latin typeface="Arial" panose="020B0604020202020204" pitchFamily="34" charset="0"/>
                          <a:cs typeface="Arial" panose="020B0604020202020204" pitchFamily="34" charset="0"/>
                        </a:rPr>
                        <a:t> </a:t>
                      </a:r>
                      <a:r>
                        <a:rPr lang="de-DE" sz="900" b="1" i="0" u="none" strike="noStrike" dirty="0" err="1">
                          <a:solidFill>
                            <a:srgbClr val="000000"/>
                          </a:solidFill>
                          <a:effectLst/>
                          <a:latin typeface="Arial" panose="020B0604020202020204" pitchFamily="34" charset="0"/>
                          <a:cs typeface="Arial" panose="020B0604020202020204" pitchFamily="34" charset="0"/>
                        </a:rPr>
                        <a:t>Atypical</a:t>
                      </a:r>
                      <a:r>
                        <a:rPr lang="de-DE" sz="900" b="1" i="0" u="none" strike="noStrike" dirty="0">
                          <a:solidFill>
                            <a:srgbClr val="000000"/>
                          </a:solidFill>
                          <a:effectLst/>
                          <a:latin typeface="Arial" panose="020B0604020202020204" pitchFamily="34" charset="0"/>
                          <a:cs typeface="Arial" panose="020B0604020202020204" pitchFamily="34" charset="0"/>
                        </a:rPr>
                        <a:t> </a:t>
                      </a:r>
                      <a:r>
                        <a:rPr lang="de-DE" sz="900" b="1" i="0" u="none" strike="noStrike" dirty="0" err="1">
                          <a:solidFill>
                            <a:srgbClr val="000000"/>
                          </a:solidFill>
                          <a:effectLst/>
                          <a:latin typeface="Arial" panose="020B0604020202020204" pitchFamily="34" charset="0"/>
                          <a:cs typeface="Arial" panose="020B0604020202020204" pitchFamily="34" charset="0"/>
                        </a:rPr>
                        <a:t>Parkinsonism</a:t>
                      </a:r>
                      <a:endParaRPr lang="de-DE" sz="9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8FF"/>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highlight>
                          <a:srgbClr val="00FF00"/>
                        </a:highlight>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656802"/>
                  </a:ext>
                </a:extLst>
              </a:tr>
            </a:tbl>
          </a:graphicData>
        </a:graphic>
      </p:graphicFrame>
    </p:spTree>
    <p:extLst>
      <p:ext uri="{BB962C8B-B14F-4D97-AF65-F5344CB8AC3E}">
        <p14:creationId xmlns:p14="http://schemas.microsoft.com/office/powerpoint/2010/main" val="357123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79767-3DCF-430C-A2D4-C20B777FC98C}"/>
              </a:ext>
            </a:extLst>
          </p:cNvPr>
          <p:cNvSpPr>
            <a:spLocks noGrp="1"/>
          </p:cNvSpPr>
          <p:nvPr>
            <p:ph type="title"/>
          </p:nvPr>
        </p:nvSpPr>
        <p:spPr>
          <a:xfrm>
            <a:off x="238561" y="229887"/>
            <a:ext cx="6589184" cy="356854"/>
          </a:xfrm>
        </p:spPr>
        <p:txBody>
          <a:bodyPr/>
          <a:lstStyle/>
          <a:p>
            <a:r>
              <a:rPr lang="de-DE" dirty="0"/>
              <a:t>Training and Education: </a:t>
            </a:r>
            <a:r>
              <a:rPr lang="de-DE" dirty="0" err="1"/>
              <a:t>Postgraduate</a:t>
            </a:r>
            <a:r>
              <a:rPr lang="de-DE" dirty="0"/>
              <a:t> Curriculum </a:t>
            </a:r>
          </a:p>
        </p:txBody>
      </p:sp>
      <p:sp>
        <p:nvSpPr>
          <p:cNvPr id="4" name="Datumsplatzhalter 3">
            <a:extLst>
              <a:ext uri="{FF2B5EF4-FFF2-40B4-BE49-F238E27FC236}">
                <a16:creationId xmlns:a16="http://schemas.microsoft.com/office/drawing/2014/main" id="{C7DBC804-C7FE-4774-9D71-F9E941AE8290}"/>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F001B1F7-EC1A-4751-A253-23573825B4CB}"/>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D4C9EBBD-30C3-4459-BC7A-D7FC6102E469}"/>
              </a:ext>
            </a:extLst>
          </p:cNvPr>
          <p:cNvSpPr>
            <a:spLocks noGrp="1"/>
          </p:cNvSpPr>
          <p:nvPr>
            <p:ph type="sldNum" sz="quarter" idx="12"/>
          </p:nvPr>
        </p:nvSpPr>
        <p:spPr/>
        <p:txBody>
          <a:bodyPr/>
          <a:lstStyle/>
          <a:p>
            <a:fld id="{DE8461F3-07FA-8D41-AFF9-8690938A7210}" type="slidenum">
              <a:rPr lang="en-GB" smtClean="0"/>
              <a:t>11</a:t>
            </a:fld>
            <a:endParaRPr lang="en-GB"/>
          </a:p>
        </p:txBody>
      </p:sp>
      <p:sp>
        <p:nvSpPr>
          <p:cNvPr id="3" name="Rechteck 2">
            <a:extLst>
              <a:ext uri="{FF2B5EF4-FFF2-40B4-BE49-F238E27FC236}">
                <a16:creationId xmlns:a16="http://schemas.microsoft.com/office/drawing/2014/main" id="{E6183ACF-BE3D-45D8-906C-BD1E98758A6F}"/>
              </a:ext>
            </a:extLst>
          </p:cNvPr>
          <p:cNvSpPr/>
          <p:nvPr/>
        </p:nvSpPr>
        <p:spPr>
          <a:xfrm>
            <a:off x="238560" y="781369"/>
            <a:ext cx="8498711" cy="3721788"/>
          </a:xfrm>
          <a:prstGeom prst="rect">
            <a:avLst/>
          </a:prstGeom>
        </p:spPr>
        <p:txBody>
          <a:bodyPr wrap="square">
            <a:spAutoFit/>
          </a:bodyPr>
          <a:lstStyle/>
          <a:p>
            <a:pPr>
              <a:lnSpc>
                <a:spcPts val="1875"/>
              </a:lnSpc>
            </a:pPr>
            <a:r>
              <a:rPr lang="de-DE" sz="1050" b="1" dirty="0">
                <a:solidFill>
                  <a:srgbClr val="093A7D"/>
                </a:solidFill>
                <a:latin typeface="Calibri" panose="020F0502020204030204" pitchFamily="34" charset="0"/>
                <a:cs typeface="Calibri" panose="020F0502020204030204" pitchFamily="34" charset="0"/>
              </a:rPr>
              <a:t>TRAINING CONTENTS</a:t>
            </a:r>
          </a:p>
          <a:p>
            <a:pPr marL="257175" indent="-257175">
              <a:lnSpc>
                <a:spcPts val="1875"/>
              </a:lnSpc>
              <a:buFont typeface="+mj-lt"/>
              <a:buAutoNum type="arabicPeriod"/>
            </a:pPr>
            <a:r>
              <a:rPr lang="de-DE" sz="1050" b="1" dirty="0">
                <a:solidFill>
                  <a:srgbClr val="093A7D"/>
                </a:solidFill>
                <a:latin typeface="Calibri" panose="020F0502020204030204" pitchFamily="34" charset="0"/>
                <a:cs typeface="Calibri" panose="020F0502020204030204" pitchFamily="34" charset="0"/>
              </a:rPr>
              <a:t>Webinars &amp; Spring/Winter School : </a:t>
            </a:r>
            <a:r>
              <a:rPr lang="de-DE" sz="1050" b="1" dirty="0" err="1">
                <a:solidFill>
                  <a:srgbClr val="093A7D"/>
                </a:solidFill>
                <a:latin typeface="Calibri" panose="020F0502020204030204" pitchFamily="34" charset="0"/>
                <a:cs typeface="Calibri" panose="020F0502020204030204" pitchFamily="34" charset="0"/>
              </a:rPr>
              <a:t>convey</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knowledge</a:t>
            </a:r>
            <a:endParaRPr lang="de-DE" sz="1050" b="1" dirty="0">
              <a:solidFill>
                <a:srgbClr val="093A7D"/>
              </a:solidFill>
              <a:latin typeface="Calibri" panose="020F0502020204030204" pitchFamily="34" charset="0"/>
              <a:cs typeface="Calibri" panose="020F0502020204030204" pitchFamily="34" charset="0"/>
            </a:endParaRPr>
          </a:p>
          <a:p>
            <a:pPr lvl="1">
              <a:lnSpc>
                <a:spcPts val="1875"/>
              </a:lnSpc>
            </a:pPr>
            <a:r>
              <a:rPr lang="de-DE" sz="1050" dirty="0">
                <a:solidFill>
                  <a:srgbClr val="093A7D"/>
                </a:solidFill>
                <a:latin typeface="Calibri" panose="020F0502020204030204" pitchFamily="34" charset="0"/>
                <a:cs typeface="Calibri" panose="020F0502020204030204" pitchFamily="34" charset="0"/>
              </a:rPr>
              <a:t>-&gt; </a:t>
            </a:r>
            <a:r>
              <a:rPr lang="de-DE" sz="1050" dirty="0" err="1">
                <a:solidFill>
                  <a:srgbClr val="093A7D"/>
                </a:solidFill>
                <a:latin typeface="Calibri" panose="020F0502020204030204" pitchFamily="34" charset="0"/>
                <a:cs typeface="Calibri" panose="020F0502020204030204" pitchFamily="34" charset="0"/>
              </a:rPr>
              <a:t>number</a:t>
            </a:r>
            <a:r>
              <a:rPr lang="de-DE" sz="1050" dirty="0">
                <a:solidFill>
                  <a:srgbClr val="093A7D"/>
                </a:solidFill>
                <a:latin typeface="Calibri" panose="020F0502020204030204" pitchFamily="34" charset="0"/>
                <a:cs typeface="Calibri" panose="020F0502020204030204" pitchFamily="34" charset="0"/>
              </a:rPr>
              <a:t> of expert </a:t>
            </a:r>
            <a:r>
              <a:rPr lang="de-DE" sz="1050" dirty="0" err="1">
                <a:solidFill>
                  <a:srgbClr val="093A7D"/>
                </a:solidFill>
                <a:latin typeface="Calibri" panose="020F0502020204030204" pitchFamily="34" charset="0"/>
                <a:cs typeface="Calibri" panose="020F0502020204030204" pitchFamily="34" charset="0"/>
              </a:rPr>
              <a:t>webinars</a:t>
            </a:r>
            <a:r>
              <a:rPr lang="de-DE" sz="1050" dirty="0">
                <a:solidFill>
                  <a:srgbClr val="093A7D"/>
                </a:solidFill>
                <a:latin typeface="Calibri" panose="020F0502020204030204" pitchFamily="34" charset="0"/>
                <a:cs typeface="Calibri" panose="020F0502020204030204" pitchFamily="34" charset="0"/>
              </a:rPr>
              <a:t>: &gt; 100</a:t>
            </a:r>
            <a:br>
              <a:rPr lang="de-DE" sz="1050" dirty="0">
                <a:solidFill>
                  <a:srgbClr val="093A7D"/>
                </a:solidFill>
                <a:latin typeface="Calibri" panose="020F0502020204030204" pitchFamily="34" charset="0"/>
                <a:cs typeface="Calibri" panose="020F0502020204030204" pitchFamily="34" charset="0"/>
              </a:rPr>
            </a:br>
            <a:r>
              <a:rPr lang="de-DE" sz="1050" dirty="0">
                <a:solidFill>
                  <a:srgbClr val="093A7D"/>
                </a:solidFill>
                <a:latin typeface="Calibri" panose="020F0502020204030204" pitchFamily="34" charset="0"/>
                <a:cs typeface="Calibri" panose="020F0502020204030204" pitchFamily="34" charset="0"/>
              </a:rPr>
              <a:t>-&gt; Annual Spring/Winter School : 2024 – „</a:t>
            </a:r>
            <a:r>
              <a:rPr lang="de-DE" sz="1050" dirty="0" err="1">
                <a:solidFill>
                  <a:srgbClr val="093A7D"/>
                </a:solidFill>
                <a:latin typeface="Calibri" panose="020F0502020204030204" pitchFamily="34" charset="0"/>
                <a:cs typeface="Calibri" panose="020F0502020204030204" pitchFamily="34" charset="0"/>
              </a:rPr>
              <a:t>Challenges</a:t>
            </a:r>
            <a:r>
              <a:rPr lang="de-DE" sz="1050" dirty="0">
                <a:solidFill>
                  <a:srgbClr val="093A7D"/>
                </a:solidFill>
                <a:latin typeface="Calibri" panose="020F0502020204030204" pitchFamily="34" charset="0"/>
                <a:cs typeface="Calibri" panose="020F0502020204030204" pitchFamily="34" charset="0"/>
              </a:rPr>
              <a:t> in </a:t>
            </a:r>
            <a:r>
              <a:rPr lang="de-DE" sz="1050" dirty="0" err="1">
                <a:solidFill>
                  <a:srgbClr val="093A7D"/>
                </a:solidFill>
                <a:latin typeface="Calibri" panose="020F0502020204030204" pitchFamily="34" charset="0"/>
                <a:cs typeface="Calibri" panose="020F0502020204030204" pitchFamily="34" charset="0"/>
              </a:rPr>
              <a:t>treating</a:t>
            </a:r>
            <a:r>
              <a:rPr lang="de-DE" sz="1050" dirty="0">
                <a:solidFill>
                  <a:srgbClr val="093A7D"/>
                </a:solidFill>
                <a:latin typeface="Calibri" panose="020F0502020204030204" pitchFamily="34" charset="0"/>
                <a:cs typeface="Calibri" panose="020F0502020204030204" pitchFamily="34" charset="0"/>
              </a:rPr>
              <a:t> RND“; 2023 -„</a:t>
            </a:r>
            <a:r>
              <a:rPr lang="en-US" sz="1050" dirty="0">
                <a:solidFill>
                  <a:srgbClr val="093A7D"/>
                </a:solidFill>
                <a:latin typeface="Calibri" panose="020F0502020204030204" pitchFamily="34" charset="0"/>
                <a:cs typeface="Calibri" panose="020F0502020204030204" pitchFamily="34" charset="0"/>
              </a:rPr>
              <a:t>DBS in Dystonia”; 2022 – “Neuroimaging in RND”; 2021 – “Neurorehabilitation in RND” ; etc.</a:t>
            </a:r>
            <a:r>
              <a:rPr lang="de-DE" sz="1050" b="1" dirty="0">
                <a:solidFill>
                  <a:srgbClr val="093A7D"/>
                </a:solidFill>
                <a:latin typeface="Calibri" panose="020F0502020204030204" pitchFamily="34" charset="0"/>
                <a:cs typeface="Calibri" panose="020F0502020204030204" pitchFamily="34" charset="0"/>
              </a:rPr>
              <a:t/>
            </a:r>
            <a:br>
              <a:rPr lang="de-DE" sz="1050" b="1" dirty="0">
                <a:solidFill>
                  <a:srgbClr val="093A7D"/>
                </a:solidFill>
                <a:latin typeface="Calibri" panose="020F0502020204030204" pitchFamily="34" charset="0"/>
                <a:cs typeface="Calibri" panose="020F0502020204030204" pitchFamily="34" charset="0"/>
              </a:rPr>
            </a:br>
            <a:r>
              <a:rPr lang="de-DE" sz="1050" b="1" dirty="0">
                <a:solidFill>
                  <a:srgbClr val="093A7D"/>
                </a:solidFill>
                <a:latin typeface="Calibri" panose="020F0502020204030204" pitchFamily="34" charset="0"/>
                <a:cs typeface="Calibri" panose="020F0502020204030204" pitchFamily="34" charset="0"/>
              </a:rPr>
              <a:t> </a:t>
            </a:r>
          </a:p>
          <a:p>
            <a:pPr marL="257175" indent="-257175">
              <a:lnSpc>
                <a:spcPts val="1875"/>
              </a:lnSpc>
              <a:buAutoNum type="arabicPeriod"/>
            </a:pPr>
            <a:r>
              <a:rPr lang="de-DE" sz="1050" b="1" dirty="0">
                <a:solidFill>
                  <a:srgbClr val="093A7D"/>
                </a:solidFill>
                <a:latin typeface="Calibri" panose="020F0502020204030204" pitchFamily="34" charset="0"/>
                <a:cs typeface="Calibri" panose="020F0502020204030204" pitchFamily="34" charset="0"/>
              </a:rPr>
              <a:t>Educational </a:t>
            </a:r>
            <a:r>
              <a:rPr lang="de-DE" sz="1050" b="1" dirty="0" err="1">
                <a:solidFill>
                  <a:srgbClr val="093A7D"/>
                </a:solidFill>
                <a:latin typeface="Calibri" panose="020F0502020204030204" pitchFamily="34" charset="0"/>
                <a:cs typeface="Calibri" panose="020F0502020204030204" pitchFamily="34" charset="0"/>
              </a:rPr>
              <a:t>cases</a:t>
            </a:r>
            <a:r>
              <a:rPr lang="de-DE" sz="1050" b="1" dirty="0">
                <a:solidFill>
                  <a:srgbClr val="093A7D"/>
                </a:solidFill>
                <a:latin typeface="Calibri" panose="020F0502020204030204" pitchFamily="34" charset="0"/>
                <a:cs typeface="Calibri" panose="020F0502020204030204" pitchFamily="34" charset="0"/>
              </a:rPr>
              <a:t> (eLearning): </a:t>
            </a:r>
            <a:r>
              <a:rPr lang="de-DE" sz="1050" b="1" dirty="0" err="1">
                <a:solidFill>
                  <a:srgbClr val="093A7D"/>
                </a:solidFill>
                <a:latin typeface="Calibri" panose="020F0502020204030204" pitchFamily="34" charset="0"/>
                <a:cs typeface="Calibri" panose="020F0502020204030204" pitchFamily="34" charset="0"/>
              </a:rPr>
              <a:t>apply</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knowledge</a:t>
            </a:r>
            <a:r>
              <a:rPr lang="de-DE" sz="1050" b="1" dirty="0">
                <a:solidFill>
                  <a:srgbClr val="093A7D"/>
                </a:solidFill>
                <a:latin typeface="Calibri" panose="020F0502020204030204" pitchFamily="34" charset="0"/>
                <a:cs typeface="Calibri" panose="020F0502020204030204" pitchFamily="34" charset="0"/>
              </a:rPr>
              <a:t> </a:t>
            </a:r>
          </a:p>
          <a:p>
            <a:pPr lvl="1">
              <a:lnSpc>
                <a:spcPts val="1875"/>
              </a:lnSpc>
            </a:pPr>
            <a:r>
              <a:rPr lang="de-DE" sz="1050" b="1" dirty="0">
                <a:solidFill>
                  <a:srgbClr val="093A7D"/>
                </a:solidFill>
                <a:latin typeface="Calibri" panose="020F0502020204030204" pitchFamily="34" charset="0"/>
                <a:cs typeface="Calibri" panose="020F0502020204030204" pitchFamily="34" charset="0"/>
              </a:rPr>
              <a:t>-&gt; </a:t>
            </a:r>
            <a:r>
              <a:rPr lang="de-DE" sz="1050" dirty="0" err="1">
                <a:solidFill>
                  <a:srgbClr val="093A7D"/>
                </a:solidFill>
                <a:latin typeface="Calibri" panose="020F0502020204030204" pitchFamily="34" charset="0"/>
                <a:cs typeface="Calibri" panose="020F0502020204030204" pitchFamily="34" charset="0"/>
              </a:rPr>
              <a:t>under</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progress</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case</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content</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definition</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according</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BoK</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developmentof</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the</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first</a:t>
            </a:r>
            <a:r>
              <a:rPr lang="de-DE" sz="1050" dirty="0">
                <a:solidFill>
                  <a:srgbClr val="093A7D"/>
                </a:solidFill>
                <a:latin typeface="Calibri" panose="020F0502020204030204" pitchFamily="34" charset="0"/>
                <a:cs typeface="Calibri" panose="020F0502020204030204" pitchFamily="34" charset="0"/>
              </a:rPr>
              <a:t> eLearning </a:t>
            </a:r>
            <a:r>
              <a:rPr lang="de-DE" sz="1050" dirty="0" err="1">
                <a:solidFill>
                  <a:srgbClr val="093A7D"/>
                </a:solidFill>
                <a:latin typeface="Calibri" panose="020F0502020204030204" pitchFamily="34" charset="0"/>
                <a:cs typeface="Calibri" panose="020F0502020204030204" pitchFamily="34" charset="0"/>
              </a:rPr>
              <a:t>case</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using</a:t>
            </a:r>
            <a:r>
              <a:rPr lang="de-DE" sz="1050" dirty="0">
                <a:solidFill>
                  <a:srgbClr val="093A7D"/>
                </a:solidFill>
                <a:latin typeface="Calibri" panose="020F0502020204030204" pitchFamily="34" charset="0"/>
                <a:cs typeface="Calibri" panose="020F0502020204030204" pitchFamily="34" charset="0"/>
              </a:rPr>
              <a:t> </a:t>
            </a:r>
            <a:r>
              <a:rPr lang="de-DE" sz="1050" dirty="0" err="1">
                <a:solidFill>
                  <a:srgbClr val="093A7D"/>
                </a:solidFill>
                <a:latin typeface="Calibri" panose="020F0502020204030204" pitchFamily="34" charset="0"/>
                <a:cs typeface="Calibri" panose="020F0502020204030204" pitchFamily="34" charset="0"/>
              </a:rPr>
              <a:t>the</a:t>
            </a:r>
            <a:r>
              <a:rPr lang="de-DE" sz="1050" dirty="0">
                <a:solidFill>
                  <a:srgbClr val="093A7D"/>
                </a:solidFill>
                <a:latin typeface="Calibri" panose="020F0502020204030204" pitchFamily="34" charset="0"/>
                <a:cs typeface="Calibri" panose="020F0502020204030204" pitchFamily="34" charset="0"/>
              </a:rPr>
              <a:t> eLearning Software Casus (</a:t>
            </a:r>
            <a:r>
              <a:rPr lang="de-DE" sz="1050" dirty="0" err="1">
                <a:solidFill>
                  <a:srgbClr val="093A7D"/>
                </a:solidFill>
                <a:latin typeface="Calibri" panose="020F0502020204030204" pitchFamily="34" charset="0"/>
                <a:cs typeface="Calibri" panose="020F0502020204030204" pitchFamily="34" charset="0"/>
              </a:rPr>
              <a:t>Instruct</a:t>
            </a:r>
            <a:r>
              <a:rPr lang="de-DE" sz="1050" dirty="0">
                <a:solidFill>
                  <a:srgbClr val="093A7D"/>
                </a:solidFill>
                <a:latin typeface="Calibri" panose="020F0502020204030204" pitchFamily="34" charset="0"/>
                <a:cs typeface="Calibri" panose="020F0502020204030204" pitchFamily="34" charset="0"/>
              </a:rPr>
              <a:t> gGmbH)</a:t>
            </a:r>
            <a:r>
              <a:rPr lang="de-DE" sz="1050" b="1" dirty="0">
                <a:solidFill>
                  <a:srgbClr val="093A7D"/>
                </a:solidFill>
                <a:latin typeface="Calibri" panose="020F0502020204030204" pitchFamily="34" charset="0"/>
                <a:cs typeface="Calibri" panose="020F0502020204030204" pitchFamily="34" charset="0"/>
              </a:rPr>
              <a:t/>
            </a:r>
            <a:br>
              <a:rPr lang="de-DE" sz="1050" b="1" dirty="0">
                <a:solidFill>
                  <a:srgbClr val="093A7D"/>
                </a:solidFill>
                <a:latin typeface="Calibri" panose="020F0502020204030204" pitchFamily="34" charset="0"/>
                <a:cs typeface="Calibri" panose="020F0502020204030204" pitchFamily="34" charset="0"/>
              </a:rPr>
            </a:br>
            <a:endParaRPr lang="de-DE" sz="1050" b="1" dirty="0">
              <a:solidFill>
                <a:srgbClr val="093A7D"/>
              </a:solidFill>
              <a:latin typeface="Calibri" panose="020F0502020204030204" pitchFamily="34" charset="0"/>
              <a:cs typeface="Calibri" panose="020F0502020204030204" pitchFamily="34" charset="0"/>
            </a:endParaRPr>
          </a:p>
          <a:p>
            <a:pPr marL="257175" indent="-257175">
              <a:lnSpc>
                <a:spcPts val="1875"/>
              </a:lnSpc>
              <a:buAutoNum type="arabicPeriod"/>
            </a:pPr>
            <a:r>
              <a:rPr lang="de-DE" sz="1050" b="1" dirty="0" err="1">
                <a:solidFill>
                  <a:srgbClr val="093A7D"/>
                </a:solidFill>
                <a:latin typeface="Calibri" panose="020F0502020204030204" pitchFamily="34" charset="0"/>
                <a:cs typeface="Calibri" panose="020F0502020204030204" pitchFamily="34" charset="0"/>
              </a:rPr>
              <a:t>Stays</a:t>
            </a:r>
            <a:r>
              <a:rPr lang="de-DE" sz="1050" b="1" dirty="0">
                <a:solidFill>
                  <a:srgbClr val="093A7D"/>
                </a:solidFill>
                <a:latin typeface="Calibri" panose="020F0502020204030204" pitchFamily="34" charset="0"/>
                <a:cs typeface="Calibri" panose="020F0502020204030204" pitchFamily="34" charset="0"/>
              </a:rPr>
              <a:t> at expert </a:t>
            </a:r>
            <a:r>
              <a:rPr lang="de-DE" sz="1050" b="1" dirty="0" err="1">
                <a:solidFill>
                  <a:srgbClr val="093A7D"/>
                </a:solidFill>
                <a:latin typeface="Calibri" panose="020F0502020204030204" pitchFamily="34" charset="0"/>
                <a:cs typeface="Calibri" panose="020F0502020204030204" pitchFamily="34" charset="0"/>
              </a:rPr>
              <a:t>centres</a:t>
            </a:r>
            <a:r>
              <a:rPr lang="de-DE" sz="1050" b="1" dirty="0">
                <a:solidFill>
                  <a:srgbClr val="093A7D"/>
                </a:solidFill>
                <a:latin typeface="Calibri" panose="020F0502020204030204" pitchFamily="34" charset="0"/>
                <a:cs typeface="Calibri" panose="020F0502020204030204" pitchFamily="34" charset="0"/>
              </a:rPr>
              <a:t>: </a:t>
            </a:r>
            <a:br>
              <a:rPr lang="de-DE" sz="1050" b="1" dirty="0">
                <a:solidFill>
                  <a:srgbClr val="093A7D"/>
                </a:solidFill>
                <a:latin typeface="Calibri" panose="020F0502020204030204" pitchFamily="34" charset="0"/>
                <a:cs typeface="Calibri" panose="020F0502020204030204" pitchFamily="34" charset="0"/>
              </a:rPr>
            </a:br>
            <a:r>
              <a:rPr lang="de-DE" sz="1050" b="1" dirty="0" err="1">
                <a:solidFill>
                  <a:srgbClr val="093A7D"/>
                </a:solidFill>
                <a:latin typeface="Calibri" panose="020F0502020204030204" pitchFamily="34" charset="0"/>
                <a:cs typeface="Calibri" panose="020F0502020204030204" pitchFamily="34" charset="0"/>
              </a:rPr>
              <a:t>consolidate</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practical</a:t>
            </a:r>
            <a:r>
              <a:rPr lang="de-DE" sz="1050" b="1" dirty="0">
                <a:solidFill>
                  <a:srgbClr val="093A7D"/>
                </a:solidFill>
                <a:latin typeface="Calibri" panose="020F0502020204030204" pitchFamily="34" charset="0"/>
                <a:cs typeface="Calibri" panose="020F0502020204030204" pitchFamily="34" charset="0"/>
              </a:rPr>
              <a:t> </a:t>
            </a:r>
            <a:r>
              <a:rPr lang="de-DE" sz="1050" b="1" dirty="0" err="1">
                <a:solidFill>
                  <a:srgbClr val="093A7D"/>
                </a:solidFill>
                <a:latin typeface="Calibri" panose="020F0502020204030204" pitchFamily="34" charset="0"/>
                <a:cs typeface="Calibri" panose="020F0502020204030204" pitchFamily="34" charset="0"/>
              </a:rPr>
              <a:t>knowledge</a:t>
            </a:r>
            <a:endParaRPr lang="de-DE" sz="1050" b="1" dirty="0">
              <a:solidFill>
                <a:srgbClr val="093A7D"/>
              </a:solidFill>
              <a:latin typeface="Calibri" panose="020F0502020204030204" pitchFamily="34" charset="0"/>
              <a:cs typeface="Calibri" panose="020F0502020204030204" pitchFamily="34" charset="0"/>
            </a:endParaRPr>
          </a:p>
          <a:p>
            <a:pPr lvl="1">
              <a:lnSpc>
                <a:spcPts val="1875"/>
              </a:lnSpc>
            </a:pPr>
            <a:r>
              <a:rPr lang="de-DE" sz="1050" dirty="0">
                <a:solidFill>
                  <a:srgbClr val="093A7D"/>
                </a:solidFill>
                <a:latin typeface="Calibri" panose="020F0502020204030204" pitchFamily="34" charset="0"/>
                <a:cs typeface="Calibri" panose="020F0502020204030204" pitchFamily="34" charset="0"/>
              </a:rPr>
              <a:t>-&gt; </a:t>
            </a:r>
            <a:r>
              <a:rPr lang="en-US" sz="1050" dirty="0">
                <a:solidFill>
                  <a:srgbClr val="093A7D"/>
                </a:solidFill>
                <a:latin typeface="Calibri" panose="020F0502020204030204" pitchFamily="34" charset="0"/>
                <a:cs typeface="Calibri" panose="020F0502020204030204" pitchFamily="34" charset="0"/>
              </a:rPr>
              <a:t>Short Exchange Program started in </a:t>
            </a:r>
            <a:br>
              <a:rPr lang="en-US" sz="1050" dirty="0">
                <a:solidFill>
                  <a:srgbClr val="093A7D"/>
                </a:solidFill>
                <a:latin typeface="Calibri" panose="020F0502020204030204" pitchFamily="34" charset="0"/>
                <a:cs typeface="Calibri" panose="020F0502020204030204" pitchFamily="34" charset="0"/>
              </a:rPr>
            </a:br>
            <a:r>
              <a:rPr lang="en-US" sz="1050" dirty="0">
                <a:solidFill>
                  <a:srgbClr val="093A7D"/>
                </a:solidFill>
                <a:latin typeface="Calibri" panose="020F0502020204030204" pitchFamily="34" charset="0"/>
                <a:cs typeface="Calibri" panose="020F0502020204030204" pitchFamily="34" charset="0"/>
              </a:rPr>
              <a:t>September 2021;</a:t>
            </a:r>
            <a:br>
              <a:rPr lang="en-US" sz="1050" dirty="0">
                <a:solidFill>
                  <a:srgbClr val="093A7D"/>
                </a:solidFill>
                <a:latin typeface="Calibri" panose="020F0502020204030204" pitchFamily="34" charset="0"/>
                <a:cs typeface="Calibri" panose="020F0502020204030204" pitchFamily="34" charset="0"/>
              </a:rPr>
            </a:br>
            <a:r>
              <a:rPr lang="de-DE" sz="1050" dirty="0" err="1">
                <a:solidFill>
                  <a:srgbClr val="093A7D"/>
                </a:solidFill>
                <a:latin typeface="Calibri" panose="020F0502020204030204" pitchFamily="34" charset="0"/>
                <a:cs typeface="Calibri" panose="020F0502020204030204" pitchFamily="34" charset="0"/>
              </a:rPr>
              <a:t>number</a:t>
            </a:r>
            <a:r>
              <a:rPr lang="de-DE" sz="1050" dirty="0">
                <a:solidFill>
                  <a:srgbClr val="093A7D"/>
                </a:solidFill>
                <a:latin typeface="Calibri" panose="020F0502020204030204" pitchFamily="34" charset="0"/>
                <a:cs typeface="Calibri" panose="020F0502020204030204" pitchFamily="34" charset="0"/>
              </a:rPr>
              <a:t> of </a:t>
            </a:r>
            <a:r>
              <a:rPr lang="de-DE" sz="1050" dirty="0" err="1">
                <a:solidFill>
                  <a:srgbClr val="093A7D"/>
                </a:solidFill>
                <a:latin typeface="Calibri" panose="020F0502020204030204" pitchFamily="34" charset="0"/>
                <a:cs typeface="Calibri" panose="020F0502020204030204" pitchFamily="34" charset="0"/>
              </a:rPr>
              <a:t>scheduled</a:t>
            </a:r>
            <a:r>
              <a:rPr lang="de-DE" sz="1050" dirty="0">
                <a:solidFill>
                  <a:srgbClr val="093A7D"/>
                </a:solidFill>
                <a:latin typeface="Calibri" panose="020F0502020204030204" pitchFamily="34" charset="0"/>
                <a:cs typeface="Calibri" panose="020F0502020204030204" pitchFamily="34" charset="0"/>
              </a:rPr>
              <a:t> for 2014/2025</a:t>
            </a:r>
            <a:br>
              <a:rPr lang="de-DE" sz="1050" dirty="0">
                <a:solidFill>
                  <a:srgbClr val="093A7D"/>
                </a:solidFill>
                <a:latin typeface="Calibri" panose="020F0502020204030204" pitchFamily="34" charset="0"/>
                <a:cs typeface="Calibri" panose="020F0502020204030204" pitchFamily="34" charset="0"/>
              </a:rPr>
            </a:br>
            <a:r>
              <a:rPr lang="de-DE" sz="1050" dirty="0" err="1">
                <a:solidFill>
                  <a:srgbClr val="093A7D"/>
                </a:solidFill>
                <a:latin typeface="Calibri" panose="020F0502020204030204" pitchFamily="34" charset="0"/>
                <a:cs typeface="Calibri" panose="020F0502020204030204" pitchFamily="34" charset="0"/>
              </a:rPr>
              <a:t>short</a:t>
            </a:r>
            <a:r>
              <a:rPr lang="de-DE" sz="1050" dirty="0">
                <a:solidFill>
                  <a:srgbClr val="093A7D"/>
                </a:solidFill>
                <a:latin typeface="Calibri" panose="020F0502020204030204" pitchFamily="34" charset="0"/>
                <a:cs typeface="Calibri" panose="020F0502020204030204" pitchFamily="34" charset="0"/>
              </a:rPr>
              <a:t> time </a:t>
            </a:r>
            <a:r>
              <a:rPr lang="de-DE" sz="1050" dirty="0" err="1">
                <a:solidFill>
                  <a:srgbClr val="093A7D"/>
                </a:solidFill>
                <a:latin typeface="Calibri" panose="020F0502020204030204" pitchFamily="34" charset="0"/>
                <a:cs typeface="Calibri" panose="020F0502020204030204" pitchFamily="34" charset="0"/>
              </a:rPr>
              <a:t>exchanges</a:t>
            </a:r>
            <a:r>
              <a:rPr lang="de-DE" sz="1050" dirty="0">
                <a:solidFill>
                  <a:srgbClr val="093A7D"/>
                </a:solidFill>
                <a:latin typeface="Calibri" panose="020F0502020204030204" pitchFamily="34" charset="0"/>
                <a:cs typeface="Calibri" panose="020F0502020204030204" pitchFamily="34" charset="0"/>
              </a:rPr>
              <a:t>: 3</a:t>
            </a:r>
          </a:p>
        </p:txBody>
      </p:sp>
      <p:graphicFrame>
        <p:nvGraphicFramePr>
          <p:cNvPr id="45" name="Tabelle 44">
            <a:extLst>
              <a:ext uri="{FF2B5EF4-FFF2-40B4-BE49-F238E27FC236}">
                <a16:creationId xmlns:a16="http://schemas.microsoft.com/office/drawing/2014/main" id="{F69B5211-80BB-45E9-9381-03B11EE3051C}"/>
              </a:ext>
            </a:extLst>
          </p:cNvPr>
          <p:cNvGraphicFramePr>
            <a:graphicFrameLocks noGrp="1"/>
          </p:cNvGraphicFramePr>
          <p:nvPr>
            <p:extLst/>
          </p:nvPr>
        </p:nvGraphicFramePr>
        <p:xfrm>
          <a:off x="3387283" y="2806494"/>
          <a:ext cx="5156816" cy="1991016"/>
        </p:xfrm>
        <a:graphic>
          <a:graphicData uri="http://schemas.openxmlformats.org/drawingml/2006/table">
            <a:tbl>
              <a:tblPr firstRow="1" firstCol="1" bandRow="1">
                <a:tableStyleId>{5C22544A-7EE6-4342-B048-85BDC9FD1C3A}</a:tableStyleId>
              </a:tblPr>
              <a:tblGrid>
                <a:gridCol w="152369">
                  <a:extLst>
                    <a:ext uri="{9D8B030D-6E8A-4147-A177-3AD203B41FA5}">
                      <a16:colId xmlns:a16="http://schemas.microsoft.com/office/drawing/2014/main" val="3762088814"/>
                    </a:ext>
                  </a:extLst>
                </a:gridCol>
                <a:gridCol w="2066306">
                  <a:extLst>
                    <a:ext uri="{9D8B030D-6E8A-4147-A177-3AD203B41FA5}">
                      <a16:colId xmlns:a16="http://schemas.microsoft.com/office/drawing/2014/main" val="88981653"/>
                    </a:ext>
                  </a:extLst>
                </a:gridCol>
                <a:gridCol w="1104405">
                  <a:extLst>
                    <a:ext uri="{9D8B030D-6E8A-4147-A177-3AD203B41FA5}">
                      <a16:colId xmlns:a16="http://schemas.microsoft.com/office/drawing/2014/main" val="3923084533"/>
                    </a:ext>
                  </a:extLst>
                </a:gridCol>
                <a:gridCol w="1086593">
                  <a:extLst>
                    <a:ext uri="{9D8B030D-6E8A-4147-A177-3AD203B41FA5}">
                      <a16:colId xmlns:a16="http://schemas.microsoft.com/office/drawing/2014/main" val="2398720880"/>
                    </a:ext>
                  </a:extLst>
                </a:gridCol>
                <a:gridCol w="747143">
                  <a:extLst>
                    <a:ext uri="{9D8B030D-6E8A-4147-A177-3AD203B41FA5}">
                      <a16:colId xmlns:a16="http://schemas.microsoft.com/office/drawing/2014/main" val="995749213"/>
                    </a:ext>
                  </a:extLst>
                </a:gridCol>
              </a:tblGrid>
              <a:tr h="168062">
                <a:tc>
                  <a:txBody>
                    <a:bodyPr/>
                    <a:lstStyle/>
                    <a:p>
                      <a:pPr>
                        <a:lnSpc>
                          <a:spcPct val="115000"/>
                        </a:lnSpc>
                        <a:spcBef>
                          <a:spcPts val="800"/>
                        </a:spcBef>
                        <a:spcAft>
                          <a:spcPts val="1000"/>
                        </a:spcAft>
                      </a:pPr>
                      <a:r>
                        <a:rPr lang="en-GB" sz="900">
                          <a:effectLst/>
                        </a:rPr>
                        <a:t> </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800"/>
                        </a:spcBef>
                        <a:spcAft>
                          <a:spcPts val="1000"/>
                        </a:spcAft>
                      </a:pPr>
                      <a:r>
                        <a:rPr lang="en-GB" sz="900">
                          <a:effectLst/>
                        </a:rPr>
                        <a:t>project</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800"/>
                        </a:spcBef>
                        <a:spcAft>
                          <a:spcPts val="1000"/>
                        </a:spcAft>
                      </a:pPr>
                      <a:r>
                        <a:rPr lang="en-GB" sz="900">
                          <a:effectLst/>
                        </a:rPr>
                        <a:t>home institution</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800"/>
                        </a:spcBef>
                        <a:spcAft>
                          <a:spcPts val="1000"/>
                        </a:spcAft>
                      </a:pPr>
                      <a:r>
                        <a:rPr lang="en-GB" sz="900" dirty="0">
                          <a:effectLst/>
                        </a:rPr>
                        <a:t>host institution</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800"/>
                        </a:spcBef>
                        <a:spcAft>
                          <a:spcPts val="1000"/>
                        </a:spcAft>
                      </a:pPr>
                      <a:r>
                        <a:rPr lang="en-GB" sz="900">
                          <a:effectLst/>
                        </a:rPr>
                        <a:t>duration</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92589990"/>
                  </a:ext>
                </a:extLst>
              </a:tr>
              <a:tr h="593858">
                <a:tc>
                  <a:txBody>
                    <a:bodyPr/>
                    <a:lstStyle/>
                    <a:p>
                      <a:pPr algn="ctr">
                        <a:lnSpc>
                          <a:spcPct val="115000"/>
                        </a:lnSpc>
                        <a:spcBef>
                          <a:spcPts val="800"/>
                        </a:spcBef>
                        <a:spcAft>
                          <a:spcPts val="1000"/>
                        </a:spcAft>
                      </a:pPr>
                      <a:r>
                        <a:rPr lang="en-GB" sz="900">
                          <a:effectLst/>
                        </a:rPr>
                        <a:t>1</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Hereditary Ataxias</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AOU di </a:t>
                      </a:r>
                      <a:r>
                        <a:rPr lang="en-AU" sz="900" dirty="0" err="1">
                          <a:effectLst/>
                        </a:rPr>
                        <a:t>Pisana</a:t>
                      </a:r>
                      <a:r>
                        <a:rPr lang="en-AU" sz="900" dirty="0">
                          <a:effectLst/>
                        </a:rPr>
                        <a:t> (University Hospital of Pisa), Italy</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a:effectLst/>
                        </a:rPr>
                        <a:t>Vall d’Hebron University Hospital, Barcelona, Spain</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2 weeks </a:t>
                      </a:r>
                      <a:br>
                        <a:rPr lang="en-AU" sz="900" dirty="0">
                          <a:effectLst/>
                        </a:rPr>
                      </a:br>
                      <a:r>
                        <a:rPr lang="en-AU" sz="900" dirty="0">
                          <a:effectLst/>
                        </a:rPr>
                        <a:t>(10 working days)</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845655497"/>
                  </a:ext>
                </a:extLst>
              </a:tr>
              <a:tr h="739239">
                <a:tc>
                  <a:txBody>
                    <a:bodyPr/>
                    <a:lstStyle/>
                    <a:p>
                      <a:pPr algn="ctr">
                        <a:lnSpc>
                          <a:spcPct val="115000"/>
                        </a:lnSpc>
                        <a:spcBef>
                          <a:spcPts val="800"/>
                        </a:spcBef>
                        <a:spcAft>
                          <a:spcPts val="1000"/>
                        </a:spcAft>
                      </a:pPr>
                      <a:r>
                        <a:rPr lang="en-GB" sz="900">
                          <a:effectLst/>
                        </a:rPr>
                        <a:t>2</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Bef>
                          <a:spcPts val="800"/>
                        </a:spcBef>
                        <a:spcAft>
                          <a:spcPts val="800"/>
                        </a:spcAft>
                      </a:pPr>
                      <a:r>
                        <a:rPr lang="en-AU" sz="900" dirty="0">
                          <a:effectLst/>
                        </a:rPr>
                        <a:t>SCA29 and Gillespie </a:t>
                      </a:r>
                      <a:r>
                        <a:rPr lang="en-AU" sz="900" dirty="0" err="1">
                          <a:effectLst/>
                        </a:rPr>
                        <a:t>Syndromie</a:t>
                      </a:r>
                      <a:r>
                        <a:rPr lang="en-AU" sz="900" dirty="0">
                          <a:effectLst/>
                        </a:rPr>
                        <a:t>; collaboration on clinical characterization of ITPR1-related ataxic patients and cerebellar organoids</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Bambino </a:t>
                      </a:r>
                      <a:r>
                        <a:rPr lang="en-AU" sz="900" dirty="0" err="1">
                          <a:effectLst/>
                        </a:rPr>
                        <a:t>Gesù</a:t>
                      </a:r>
                      <a:r>
                        <a:rPr lang="en-AU" sz="900" dirty="0">
                          <a:effectLst/>
                        </a:rPr>
                        <a:t> Children’s Hospital, Rome, Italy</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University Hospital of Oulu, Finland</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Bef>
                          <a:spcPts val="800"/>
                        </a:spcBef>
                        <a:spcAft>
                          <a:spcPts val="800"/>
                        </a:spcAft>
                      </a:pPr>
                      <a:r>
                        <a:rPr lang="en-AU" sz="900" dirty="0">
                          <a:effectLst/>
                        </a:rPr>
                        <a:t>1 week </a:t>
                      </a:r>
                      <a:br>
                        <a:rPr lang="en-AU" sz="900" dirty="0">
                          <a:effectLst/>
                        </a:rPr>
                      </a:br>
                      <a:r>
                        <a:rPr lang="en-AU" sz="900" dirty="0">
                          <a:effectLst/>
                        </a:rPr>
                        <a:t>(5 working days)</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304296011"/>
                  </a:ext>
                </a:extLst>
              </a:tr>
              <a:tr h="489857">
                <a:tc>
                  <a:txBody>
                    <a:bodyPr/>
                    <a:lstStyle/>
                    <a:p>
                      <a:pPr algn="ctr">
                        <a:lnSpc>
                          <a:spcPct val="115000"/>
                        </a:lnSpc>
                        <a:spcBef>
                          <a:spcPts val="800"/>
                        </a:spcBef>
                        <a:spcAft>
                          <a:spcPts val="1000"/>
                        </a:spcAft>
                      </a:pPr>
                      <a:r>
                        <a:rPr lang="en-GB" sz="900">
                          <a:effectLst/>
                        </a:rPr>
                        <a:t>3</a:t>
                      </a:r>
                      <a:endParaRPr lang="de-DE" sz="9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Clinical examination and MRI </a:t>
                      </a:r>
                      <a:r>
                        <a:rPr lang="en-AU" sz="900" dirty="0" err="1">
                          <a:effectLst/>
                        </a:rPr>
                        <a:t>volumentry</a:t>
                      </a:r>
                      <a:r>
                        <a:rPr lang="en-AU" sz="900" dirty="0">
                          <a:effectLst/>
                        </a:rPr>
                        <a:t> in SCA patients</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err="1">
                          <a:effectLst/>
                        </a:rPr>
                        <a:t>Motol</a:t>
                      </a:r>
                      <a:r>
                        <a:rPr lang="en-AU" sz="900" dirty="0">
                          <a:effectLst/>
                        </a:rPr>
                        <a:t> University Hospital Prague, Czech Republic</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University Hospital Bonn, Germany</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Bef>
                          <a:spcPts val="800"/>
                        </a:spcBef>
                        <a:spcAft>
                          <a:spcPts val="1000"/>
                        </a:spcAft>
                      </a:pPr>
                      <a:r>
                        <a:rPr lang="en-AU" sz="900" dirty="0">
                          <a:effectLst/>
                        </a:rPr>
                        <a:t>2 weeks </a:t>
                      </a:r>
                      <a:br>
                        <a:rPr lang="en-AU" sz="900" dirty="0">
                          <a:effectLst/>
                        </a:rPr>
                      </a:br>
                      <a:r>
                        <a:rPr lang="en-AU" sz="900" dirty="0">
                          <a:effectLst/>
                        </a:rPr>
                        <a:t>(10 working days)</a:t>
                      </a:r>
                      <a:endParaRPr lang="de-DE" sz="9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32548927"/>
                  </a:ext>
                </a:extLst>
              </a:tr>
            </a:tbl>
          </a:graphicData>
        </a:graphic>
      </p:graphicFrame>
    </p:spTree>
    <p:extLst>
      <p:ext uri="{BB962C8B-B14F-4D97-AF65-F5344CB8AC3E}">
        <p14:creationId xmlns:p14="http://schemas.microsoft.com/office/powerpoint/2010/main" val="110323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0787CB0-4632-407C-9099-47E78C138670}"/>
              </a:ext>
            </a:extLst>
          </p:cNvPr>
          <p:cNvSpPr/>
          <p:nvPr/>
        </p:nvSpPr>
        <p:spPr>
          <a:xfrm>
            <a:off x="3921373" y="1556145"/>
            <a:ext cx="3659054" cy="1638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a:extLst>
              <a:ext uri="{FF2B5EF4-FFF2-40B4-BE49-F238E27FC236}">
                <a16:creationId xmlns:a16="http://schemas.microsoft.com/office/drawing/2014/main" id="{75D19A8B-604D-4245-8F8C-3D55879EBF01}"/>
              </a:ext>
            </a:extLst>
          </p:cNvPr>
          <p:cNvSpPr>
            <a:spLocks noGrp="1"/>
          </p:cNvSpPr>
          <p:nvPr>
            <p:ph type="ctrTitle"/>
          </p:nvPr>
        </p:nvSpPr>
        <p:spPr>
          <a:xfrm>
            <a:off x="4418687" y="2045275"/>
            <a:ext cx="4849849" cy="650174"/>
          </a:xfrm>
        </p:spPr>
        <p:txBody>
          <a:bodyPr>
            <a:noAutofit/>
          </a:bodyPr>
          <a:lstStyle/>
          <a:p>
            <a:r>
              <a:rPr lang="en-GB" sz="2700" b="1" dirty="0">
                <a:solidFill>
                  <a:schemeClr val="tx1"/>
                </a:solidFill>
              </a:rPr>
              <a:t>European Training Requirement for Rare Neurological Diseases</a:t>
            </a:r>
          </a:p>
        </p:txBody>
      </p:sp>
    </p:spTree>
    <p:extLst>
      <p:ext uri="{BB962C8B-B14F-4D97-AF65-F5344CB8AC3E}">
        <p14:creationId xmlns:p14="http://schemas.microsoft.com/office/powerpoint/2010/main" val="383527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B3968-8347-474C-BD48-7EBD475C12B7}"/>
              </a:ext>
            </a:extLst>
          </p:cNvPr>
          <p:cNvSpPr>
            <a:spLocks noGrp="1"/>
          </p:cNvSpPr>
          <p:nvPr>
            <p:ph type="title"/>
          </p:nvPr>
        </p:nvSpPr>
        <p:spPr/>
        <p:txBody>
          <a:bodyPr/>
          <a:lstStyle/>
          <a:p>
            <a:r>
              <a:rPr lang="de-DE" sz="2400" dirty="0"/>
              <a:t>UEMS - European Training </a:t>
            </a:r>
            <a:r>
              <a:rPr lang="de-DE" sz="2400" dirty="0" err="1"/>
              <a:t>Requirement</a:t>
            </a:r>
            <a:r>
              <a:rPr lang="de-DE" sz="2400" dirty="0"/>
              <a:t> for RND</a:t>
            </a:r>
            <a:endParaRPr lang="de-DE" dirty="0"/>
          </a:p>
        </p:txBody>
      </p:sp>
      <p:sp>
        <p:nvSpPr>
          <p:cNvPr id="3" name="Inhaltsplatzhalter 2">
            <a:extLst>
              <a:ext uri="{FF2B5EF4-FFF2-40B4-BE49-F238E27FC236}">
                <a16:creationId xmlns:a16="http://schemas.microsoft.com/office/drawing/2014/main" id="{39519A8A-AB22-4C6C-856C-A3D46B30F68C}"/>
              </a:ext>
            </a:extLst>
          </p:cNvPr>
          <p:cNvSpPr>
            <a:spLocks noGrp="1"/>
          </p:cNvSpPr>
          <p:nvPr>
            <p:ph idx="1"/>
          </p:nvPr>
        </p:nvSpPr>
        <p:spPr/>
        <p:txBody>
          <a:bodyPr>
            <a:normAutofit/>
          </a:bodyPr>
          <a:lstStyle/>
          <a:p>
            <a:r>
              <a:rPr lang="de-DE" dirty="0"/>
              <a:t>On 15 September a draft European Training </a:t>
            </a:r>
            <a:r>
              <a:rPr lang="de-DE" dirty="0" err="1"/>
              <a:t>Requirement</a:t>
            </a:r>
            <a:r>
              <a:rPr lang="de-DE" dirty="0"/>
              <a:t> (ETR) for RND was </a:t>
            </a:r>
            <a:r>
              <a:rPr lang="de-DE" dirty="0" err="1"/>
              <a:t>submitted</a:t>
            </a:r>
            <a:r>
              <a:rPr lang="de-DE" dirty="0"/>
              <a:t> </a:t>
            </a:r>
            <a:r>
              <a:rPr lang="de-DE" dirty="0" err="1"/>
              <a:t>to</a:t>
            </a:r>
            <a:r>
              <a:rPr lang="de-DE" dirty="0"/>
              <a:t> UEMS</a:t>
            </a:r>
          </a:p>
          <a:p>
            <a:r>
              <a:rPr lang="de-DE" dirty="0"/>
              <a:t>This ETR </a:t>
            </a:r>
            <a:r>
              <a:rPr lang="de-DE" dirty="0" err="1"/>
              <a:t>is</a:t>
            </a:r>
            <a:r>
              <a:rPr lang="de-DE" dirty="0"/>
              <a:t> </a:t>
            </a:r>
            <a:r>
              <a:rPr lang="de-DE" dirty="0" err="1"/>
              <a:t>very</a:t>
            </a:r>
            <a:r>
              <a:rPr lang="de-DE" dirty="0"/>
              <a:t> </a:t>
            </a:r>
            <a:r>
              <a:rPr lang="de-DE" dirty="0" err="1"/>
              <a:t>much</a:t>
            </a:r>
            <a:r>
              <a:rPr lang="de-DE" dirty="0"/>
              <a:t> </a:t>
            </a:r>
            <a:r>
              <a:rPr lang="de-DE" dirty="0" err="1"/>
              <a:t>based</a:t>
            </a:r>
            <a:r>
              <a:rPr lang="de-DE" dirty="0"/>
              <a:t> on </a:t>
            </a:r>
            <a:r>
              <a:rPr lang="de-DE" dirty="0" err="1"/>
              <a:t>the</a:t>
            </a:r>
            <a:r>
              <a:rPr lang="de-DE" dirty="0"/>
              <a:t> Body of Knowledge (</a:t>
            </a:r>
            <a:r>
              <a:rPr lang="de-DE" dirty="0" err="1"/>
              <a:t>BoK</a:t>
            </a:r>
            <a:r>
              <a:rPr lang="de-DE" dirty="0"/>
              <a:t>) </a:t>
            </a:r>
            <a:r>
              <a:rPr lang="de-DE" dirty="0" err="1"/>
              <a:t>as</a:t>
            </a:r>
            <a:r>
              <a:rPr lang="de-DE" dirty="0"/>
              <a:t> </a:t>
            </a:r>
            <a:r>
              <a:rPr lang="de-DE" dirty="0" err="1"/>
              <a:t>developed</a:t>
            </a:r>
            <a:r>
              <a:rPr lang="de-DE" dirty="0"/>
              <a:t> in ERN-RND</a:t>
            </a:r>
          </a:p>
          <a:p>
            <a:r>
              <a:rPr lang="de-DE" dirty="0"/>
              <a:t>This </a:t>
            </a:r>
            <a:r>
              <a:rPr lang="de-DE" dirty="0" err="1"/>
              <a:t>document</a:t>
            </a:r>
            <a:r>
              <a:rPr lang="de-DE" dirty="0"/>
              <a:t> </a:t>
            </a:r>
            <a:r>
              <a:rPr lang="de-DE" dirty="0" err="1"/>
              <a:t>has</a:t>
            </a:r>
            <a:r>
              <a:rPr lang="de-DE" dirty="0"/>
              <a:t> </a:t>
            </a:r>
            <a:r>
              <a:rPr lang="de-DE" dirty="0" err="1"/>
              <a:t>been</a:t>
            </a:r>
            <a:r>
              <a:rPr lang="de-DE" dirty="0"/>
              <a:t> </a:t>
            </a:r>
            <a:r>
              <a:rPr lang="de-DE" dirty="0" err="1"/>
              <a:t>reviewed</a:t>
            </a:r>
            <a:r>
              <a:rPr lang="de-DE" dirty="0"/>
              <a:t> and </a:t>
            </a:r>
            <a:r>
              <a:rPr lang="de-DE" dirty="0" err="1"/>
              <a:t>amended</a:t>
            </a:r>
            <a:r>
              <a:rPr lang="de-DE" dirty="0"/>
              <a:t> </a:t>
            </a:r>
            <a:r>
              <a:rPr lang="de-DE" dirty="0" err="1"/>
              <a:t>according</a:t>
            </a:r>
            <a:r>
              <a:rPr lang="de-DE" dirty="0"/>
              <a:t> </a:t>
            </a:r>
            <a:r>
              <a:rPr lang="de-DE" dirty="0" err="1"/>
              <a:t>to</a:t>
            </a:r>
            <a:r>
              <a:rPr lang="de-DE" dirty="0"/>
              <a:t> UEMS </a:t>
            </a:r>
            <a:r>
              <a:rPr lang="de-DE" dirty="0" err="1"/>
              <a:t>procedures</a:t>
            </a:r>
            <a:r>
              <a:rPr lang="de-DE" dirty="0"/>
              <a:t> and </a:t>
            </a:r>
            <a:r>
              <a:rPr lang="de-DE" dirty="0" err="1"/>
              <a:t>concepts</a:t>
            </a:r>
            <a:endParaRPr lang="de-DE" dirty="0"/>
          </a:p>
          <a:p>
            <a:r>
              <a:rPr lang="de-DE" dirty="0"/>
              <a:t>ETR </a:t>
            </a:r>
            <a:r>
              <a:rPr lang="de-DE" dirty="0" err="1"/>
              <a:t>is</a:t>
            </a:r>
            <a:r>
              <a:rPr lang="de-DE" dirty="0"/>
              <a:t> a </a:t>
            </a:r>
            <a:r>
              <a:rPr lang="de-DE" dirty="0" err="1"/>
              <a:t>living</a:t>
            </a:r>
            <a:r>
              <a:rPr lang="de-DE" dirty="0"/>
              <a:t> </a:t>
            </a:r>
            <a:r>
              <a:rPr lang="de-DE" dirty="0" err="1"/>
              <a:t>document</a:t>
            </a:r>
            <a:r>
              <a:rPr lang="de-DE" dirty="0"/>
              <a:t> </a:t>
            </a:r>
            <a:r>
              <a:rPr lang="de-DE" dirty="0">
                <a:sym typeface="Wingdings" panose="05000000000000000000" pitchFamily="2" charset="2"/>
              </a:rPr>
              <a:t> will </a:t>
            </a:r>
            <a:r>
              <a:rPr lang="de-DE" dirty="0" err="1">
                <a:sym typeface="Wingdings" panose="05000000000000000000" pitchFamily="2" charset="2"/>
              </a:rPr>
              <a:t>be</a:t>
            </a:r>
            <a:r>
              <a:rPr lang="de-DE" dirty="0">
                <a:sym typeface="Wingdings" panose="05000000000000000000" pitchFamily="2" charset="2"/>
              </a:rPr>
              <a:t> </a:t>
            </a:r>
            <a:r>
              <a:rPr lang="de-DE" dirty="0" err="1">
                <a:sym typeface="Wingdings" panose="05000000000000000000" pitchFamily="2" charset="2"/>
              </a:rPr>
              <a:t>supplemented</a:t>
            </a:r>
            <a:r>
              <a:rPr lang="de-DE" dirty="0">
                <a:sym typeface="Wingdings" panose="05000000000000000000" pitchFamily="2" charset="2"/>
              </a:rPr>
              <a:t> </a:t>
            </a:r>
            <a:r>
              <a:rPr lang="de-DE" dirty="0" err="1">
                <a:sym typeface="Wingdings" panose="05000000000000000000" pitchFamily="2" charset="2"/>
              </a:rPr>
              <a:t>according</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availability</a:t>
            </a:r>
            <a:r>
              <a:rPr lang="de-DE" dirty="0">
                <a:sym typeface="Wingdings" panose="05000000000000000000" pitchFamily="2" charset="2"/>
              </a:rPr>
              <a:t> of </a:t>
            </a:r>
            <a:r>
              <a:rPr lang="de-DE" dirty="0" err="1">
                <a:sym typeface="Wingdings" panose="05000000000000000000" pitchFamily="2" charset="2"/>
              </a:rPr>
              <a:t>updated</a:t>
            </a:r>
            <a:r>
              <a:rPr lang="de-DE" dirty="0">
                <a:sym typeface="Wingdings" panose="05000000000000000000" pitchFamily="2" charset="2"/>
              </a:rPr>
              <a:t>/</a:t>
            </a:r>
            <a:r>
              <a:rPr lang="de-DE" dirty="0" err="1">
                <a:sym typeface="Wingdings" panose="05000000000000000000" pitchFamily="2" charset="2"/>
              </a:rPr>
              <a:t>new</a:t>
            </a:r>
            <a:r>
              <a:rPr lang="de-DE" dirty="0">
                <a:sym typeface="Wingdings" panose="05000000000000000000" pitchFamily="2" charset="2"/>
              </a:rPr>
              <a:t> </a:t>
            </a:r>
            <a:r>
              <a:rPr lang="de-DE" dirty="0" err="1">
                <a:sym typeface="Wingdings" panose="05000000000000000000" pitchFamily="2" charset="2"/>
              </a:rPr>
              <a:t>BoK</a:t>
            </a:r>
            <a:r>
              <a:rPr lang="de-DE" dirty="0">
                <a:sym typeface="Wingdings" panose="05000000000000000000" pitchFamily="2" charset="2"/>
              </a:rPr>
              <a:t> </a:t>
            </a:r>
            <a:endParaRPr lang="de-DE" dirty="0"/>
          </a:p>
        </p:txBody>
      </p:sp>
      <p:sp>
        <p:nvSpPr>
          <p:cNvPr id="6" name="Foliennummernplatzhalter 5">
            <a:extLst>
              <a:ext uri="{FF2B5EF4-FFF2-40B4-BE49-F238E27FC236}">
                <a16:creationId xmlns:a16="http://schemas.microsoft.com/office/drawing/2014/main" id="{5179680D-20B4-4002-8764-E04B76F577DA}"/>
              </a:ext>
            </a:extLst>
          </p:cNvPr>
          <p:cNvSpPr>
            <a:spLocks noGrp="1"/>
          </p:cNvSpPr>
          <p:nvPr>
            <p:ph type="sldNum" sz="quarter" idx="12"/>
          </p:nvPr>
        </p:nvSpPr>
        <p:spPr/>
        <p:txBody>
          <a:bodyPr/>
          <a:lstStyle/>
          <a:p>
            <a:fld id="{DE8461F3-07FA-8D41-AFF9-8690938A7210}" type="slidenum">
              <a:rPr lang="en-GB" smtClean="0"/>
              <a:t>13</a:t>
            </a:fld>
            <a:endParaRPr lang="en-GB"/>
          </a:p>
        </p:txBody>
      </p:sp>
    </p:spTree>
    <p:extLst>
      <p:ext uri="{BB962C8B-B14F-4D97-AF65-F5344CB8AC3E}">
        <p14:creationId xmlns:p14="http://schemas.microsoft.com/office/powerpoint/2010/main" val="3787579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B3968-8347-474C-BD48-7EBD475C12B7}"/>
              </a:ext>
            </a:extLst>
          </p:cNvPr>
          <p:cNvSpPr>
            <a:spLocks noGrp="1"/>
          </p:cNvSpPr>
          <p:nvPr>
            <p:ph type="title"/>
          </p:nvPr>
        </p:nvSpPr>
        <p:spPr>
          <a:xfrm>
            <a:off x="238560" y="229886"/>
            <a:ext cx="8857314" cy="379299"/>
          </a:xfrm>
        </p:spPr>
        <p:txBody>
          <a:bodyPr/>
          <a:lstStyle/>
          <a:p>
            <a:r>
              <a:rPr lang="de-DE" sz="2400" dirty="0"/>
              <a:t>UEMS European Training </a:t>
            </a:r>
            <a:r>
              <a:rPr lang="de-DE" sz="2400" dirty="0" err="1"/>
              <a:t>Requirement</a:t>
            </a:r>
            <a:r>
              <a:rPr lang="de-DE" sz="2400" dirty="0"/>
              <a:t> for RND – Content</a:t>
            </a:r>
            <a:endParaRPr lang="de-DE" dirty="0"/>
          </a:p>
        </p:txBody>
      </p:sp>
      <p:sp>
        <p:nvSpPr>
          <p:cNvPr id="3" name="Inhaltsplatzhalter 2">
            <a:extLst>
              <a:ext uri="{FF2B5EF4-FFF2-40B4-BE49-F238E27FC236}">
                <a16:creationId xmlns:a16="http://schemas.microsoft.com/office/drawing/2014/main" id="{39519A8A-AB22-4C6C-856C-A3D46B30F68C}"/>
              </a:ext>
            </a:extLst>
          </p:cNvPr>
          <p:cNvSpPr>
            <a:spLocks noGrp="1"/>
          </p:cNvSpPr>
          <p:nvPr>
            <p:ph idx="1"/>
          </p:nvPr>
        </p:nvSpPr>
        <p:spPr/>
        <p:txBody>
          <a:bodyPr>
            <a:normAutofit/>
          </a:bodyPr>
          <a:lstStyle/>
          <a:p>
            <a:pPr marL="385763" indent="-385763">
              <a:buAutoNum type="romanUcPeriod"/>
            </a:pPr>
            <a:r>
              <a:rPr lang="en-US" dirty="0"/>
              <a:t>TRAINING REQUIREMENTS FOR TRAINEES	</a:t>
            </a:r>
          </a:p>
          <a:p>
            <a:pPr marL="385763" indent="-385763">
              <a:buAutoNum type="romanUcPeriod"/>
            </a:pPr>
            <a:r>
              <a:rPr lang="en-US" dirty="0"/>
              <a:t>TRAINING REQUIREMENTS FOR TRAINERS	</a:t>
            </a:r>
          </a:p>
          <a:p>
            <a:pPr marL="385763" indent="-385763">
              <a:buAutoNum type="romanUcPeriod"/>
            </a:pPr>
            <a:r>
              <a:rPr lang="en-US" dirty="0"/>
              <a:t>TRAINING REQUIREMENTS FOR TRAINING INSTITUTIONS (for on-site training stay at RND expertise </a:t>
            </a:r>
            <a:r>
              <a:rPr lang="en-US" dirty="0" err="1"/>
              <a:t>centre</a:t>
            </a:r>
            <a:r>
              <a:rPr lang="en-US" dirty="0"/>
              <a:t>)	</a:t>
            </a:r>
          </a:p>
          <a:p>
            <a:pPr marL="385763" indent="-385763">
              <a:buAutoNum type="romanUcPeriod"/>
            </a:pPr>
            <a:endParaRPr lang="en-US" dirty="0"/>
          </a:p>
          <a:p>
            <a:r>
              <a:rPr lang="en-US" dirty="0"/>
              <a:t>Annex 1: ERN-RND Syllabus	</a:t>
            </a:r>
          </a:p>
          <a:p>
            <a:r>
              <a:rPr lang="en-US" dirty="0"/>
              <a:t>Annex 2: ERN-RND Syllabus for ataxias and Hereditary Spastic Paraplegia (HSP)	</a:t>
            </a:r>
          </a:p>
          <a:p>
            <a:r>
              <a:rPr lang="en-US" dirty="0"/>
              <a:t>Annex 3 : Specific criteria of ERN-RND as applied for the accreditation of the network and its members	</a:t>
            </a:r>
          </a:p>
        </p:txBody>
      </p:sp>
      <p:sp>
        <p:nvSpPr>
          <p:cNvPr id="6" name="Foliennummernplatzhalter 5">
            <a:extLst>
              <a:ext uri="{FF2B5EF4-FFF2-40B4-BE49-F238E27FC236}">
                <a16:creationId xmlns:a16="http://schemas.microsoft.com/office/drawing/2014/main" id="{5179680D-20B4-4002-8764-E04B76F577DA}"/>
              </a:ext>
            </a:extLst>
          </p:cNvPr>
          <p:cNvSpPr>
            <a:spLocks noGrp="1"/>
          </p:cNvSpPr>
          <p:nvPr>
            <p:ph type="sldNum" sz="quarter" idx="12"/>
          </p:nvPr>
        </p:nvSpPr>
        <p:spPr/>
        <p:txBody>
          <a:bodyPr/>
          <a:lstStyle/>
          <a:p>
            <a:fld id="{DE8461F3-07FA-8D41-AFF9-8690938A7210}" type="slidenum">
              <a:rPr lang="en-GB" smtClean="0"/>
              <a:t>14</a:t>
            </a:fld>
            <a:endParaRPr lang="en-GB"/>
          </a:p>
        </p:txBody>
      </p:sp>
    </p:spTree>
    <p:extLst>
      <p:ext uri="{BB962C8B-B14F-4D97-AF65-F5344CB8AC3E}">
        <p14:creationId xmlns:p14="http://schemas.microsoft.com/office/powerpoint/2010/main" val="2860230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538BA-5B7A-44B5-975B-F183D41B19B5}"/>
              </a:ext>
            </a:extLst>
          </p:cNvPr>
          <p:cNvSpPr>
            <a:spLocks noGrp="1"/>
          </p:cNvSpPr>
          <p:nvPr>
            <p:ph type="title"/>
          </p:nvPr>
        </p:nvSpPr>
        <p:spPr>
          <a:xfrm>
            <a:off x="238560" y="229886"/>
            <a:ext cx="7574905" cy="379299"/>
          </a:xfrm>
        </p:spPr>
        <p:txBody>
          <a:bodyPr/>
          <a:lstStyle/>
          <a:p>
            <a:r>
              <a:rPr lang="en-US" dirty="0"/>
              <a:t>UEMS European Training Requirement for RND – Target Group</a:t>
            </a:r>
            <a:endParaRPr lang="de-DE" dirty="0"/>
          </a:p>
        </p:txBody>
      </p:sp>
      <p:sp>
        <p:nvSpPr>
          <p:cNvPr id="3" name="Inhaltsplatzhalter 2">
            <a:extLst>
              <a:ext uri="{FF2B5EF4-FFF2-40B4-BE49-F238E27FC236}">
                <a16:creationId xmlns:a16="http://schemas.microsoft.com/office/drawing/2014/main" id="{AFAC47F9-355D-4386-BC3A-D9F2A7161CEB}"/>
              </a:ext>
            </a:extLst>
          </p:cNvPr>
          <p:cNvSpPr>
            <a:spLocks noGrp="1"/>
          </p:cNvSpPr>
          <p:nvPr>
            <p:ph idx="1"/>
          </p:nvPr>
        </p:nvSpPr>
        <p:spPr/>
        <p:txBody>
          <a:bodyPr/>
          <a:lstStyle/>
          <a:p>
            <a:pPr marL="0" indent="0">
              <a:buNone/>
            </a:pPr>
            <a:r>
              <a:rPr lang="en-GB" b="1" u="sng" dirty="0"/>
              <a:t>Trainees in RND</a:t>
            </a:r>
            <a:endParaRPr lang="de-DE" b="1" dirty="0"/>
          </a:p>
          <a:p>
            <a:pPr marL="0" indent="0">
              <a:buNone/>
            </a:pPr>
            <a:r>
              <a:rPr lang="en-GB" dirty="0"/>
              <a:t> </a:t>
            </a:r>
            <a:endParaRPr lang="de-DE" dirty="0"/>
          </a:p>
          <a:p>
            <a:pPr marL="0" indent="0">
              <a:buNone/>
            </a:pPr>
            <a:r>
              <a:rPr lang="fr-BE" dirty="0" err="1"/>
              <a:t>Trainees</a:t>
            </a:r>
            <a:r>
              <a:rPr lang="fr-BE" dirty="0"/>
              <a:t> in RND are </a:t>
            </a:r>
            <a:r>
              <a:rPr lang="fr-BE" dirty="0" err="1"/>
              <a:t>medical</a:t>
            </a:r>
            <a:r>
              <a:rPr lang="fr-BE" dirty="0"/>
              <a:t> </a:t>
            </a:r>
            <a:r>
              <a:rPr lang="fr-BE" dirty="0" err="1"/>
              <a:t>doctors</a:t>
            </a:r>
            <a:r>
              <a:rPr lang="fr-BE" dirty="0"/>
              <a:t> </a:t>
            </a:r>
            <a:r>
              <a:rPr lang="fr-BE" dirty="0" err="1"/>
              <a:t>who</a:t>
            </a:r>
            <a:r>
              <a:rPr lang="fr-BE" dirty="0"/>
              <a:t> have </a:t>
            </a:r>
            <a:r>
              <a:rPr lang="fr-BE" dirty="0" err="1"/>
              <a:t>completed</a:t>
            </a:r>
            <a:r>
              <a:rPr lang="fr-BE" dirty="0"/>
              <a:t> </a:t>
            </a:r>
            <a:r>
              <a:rPr lang="fr-BE" dirty="0" err="1"/>
              <a:t>their</a:t>
            </a:r>
            <a:r>
              <a:rPr lang="fr-BE" dirty="0"/>
              <a:t> </a:t>
            </a:r>
            <a:r>
              <a:rPr lang="fr-BE" dirty="0" err="1"/>
              <a:t>general</a:t>
            </a:r>
            <a:r>
              <a:rPr lang="fr-BE" dirty="0"/>
              <a:t> </a:t>
            </a:r>
            <a:r>
              <a:rPr lang="fr-BE" dirty="0" err="1"/>
              <a:t>professional</a:t>
            </a:r>
            <a:r>
              <a:rPr lang="fr-BE" dirty="0"/>
              <a:t> training and are </a:t>
            </a:r>
            <a:endParaRPr lang="de-DE" dirty="0"/>
          </a:p>
          <a:p>
            <a:pPr lvl="1"/>
            <a:r>
              <a:rPr lang="en-GB" dirty="0"/>
              <a:t>either in an accredited training programme to become a recognised specialist in Neurology, Child Neurology or RND related Specialities such as Medical Genetics </a:t>
            </a:r>
            <a:endParaRPr lang="de-DE" dirty="0"/>
          </a:p>
          <a:p>
            <a:pPr lvl="1"/>
            <a:r>
              <a:rPr lang="en-GB" dirty="0"/>
              <a:t>or have a Board Certification on one of these specialities already.</a:t>
            </a:r>
            <a:endParaRPr lang="de-DE" dirty="0"/>
          </a:p>
          <a:p>
            <a:endParaRPr lang="de-DE" dirty="0"/>
          </a:p>
        </p:txBody>
      </p:sp>
      <p:sp>
        <p:nvSpPr>
          <p:cNvPr id="5" name="Fußzeilenplatzhalter 4">
            <a:extLst>
              <a:ext uri="{FF2B5EF4-FFF2-40B4-BE49-F238E27FC236}">
                <a16:creationId xmlns:a16="http://schemas.microsoft.com/office/drawing/2014/main" id="{6B32F16D-E1F8-48BD-9927-4273DC96F4A7}"/>
              </a:ext>
            </a:extLst>
          </p:cNvPr>
          <p:cNvSpPr>
            <a:spLocks noGrp="1"/>
          </p:cNvSpPr>
          <p:nvPr>
            <p:ph type="ftr" sz="quarter" idx="11"/>
          </p:nvPr>
        </p:nvSpPr>
        <p:spPr/>
        <p:txBody>
          <a:bodyPr/>
          <a:lstStyle/>
          <a:p>
            <a:r>
              <a:rPr lang="en-GB" dirty="0"/>
              <a:t>This presentation is owned by </a:t>
            </a:r>
            <a:r>
              <a:rPr lang="en-GB" dirty="0" err="1" smtClean="0"/>
              <a:t>theERN</a:t>
            </a:r>
            <a:r>
              <a:rPr lang="en-GB" dirty="0" smtClean="0"/>
              <a:t> </a:t>
            </a:r>
            <a:r>
              <a:rPr lang="en-GB" dirty="0"/>
              <a:t>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D4300692-5241-4FC1-96F9-C79AE90C315E}"/>
              </a:ext>
            </a:extLst>
          </p:cNvPr>
          <p:cNvSpPr>
            <a:spLocks noGrp="1"/>
          </p:cNvSpPr>
          <p:nvPr>
            <p:ph type="sldNum" sz="quarter" idx="12"/>
          </p:nvPr>
        </p:nvSpPr>
        <p:spPr/>
        <p:txBody>
          <a:bodyPr/>
          <a:lstStyle/>
          <a:p>
            <a:fld id="{DE8461F3-07FA-8D41-AFF9-8690938A7210}" type="slidenum">
              <a:rPr lang="en-GB" smtClean="0"/>
              <a:t>15</a:t>
            </a:fld>
            <a:endParaRPr lang="en-GB"/>
          </a:p>
        </p:txBody>
      </p:sp>
    </p:spTree>
    <p:extLst>
      <p:ext uri="{BB962C8B-B14F-4D97-AF65-F5344CB8AC3E}">
        <p14:creationId xmlns:p14="http://schemas.microsoft.com/office/powerpoint/2010/main" val="2801942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538BA-5B7A-44B5-975B-F183D41B19B5}"/>
              </a:ext>
            </a:extLst>
          </p:cNvPr>
          <p:cNvSpPr>
            <a:spLocks noGrp="1"/>
          </p:cNvSpPr>
          <p:nvPr>
            <p:ph type="title"/>
          </p:nvPr>
        </p:nvSpPr>
        <p:spPr>
          <a:xfrm>
            <a:off x="238560" y="229886"/>
            <a:ext cx="8450978" cy="379299"/>
          </a:xfrm>
        </p:spPr>
        <p:txBody>
          <a:bodyPr/>
          <a:lstStyle/>
          <a:p>
            <a:r>
              <a:rPr lang="en-US" dirty="0"/>
              <a:t>UEMS European Training Requirement for RND – Required Competencies</a:t>
            </a:r>
            <a:endParaRPr lang="de-DE" dirty="0"/>
          </a:p>
        </p:txBody>
      </p:sp>
      <p:sp>
        <p:nvSpPr>
          <p:cNvPr id="3" name="Inhaltsplatzhalter 2">
            <a:extLst>
              <a:ext uri="{FF2B5EF4-FFF2-40B4-BE49-F238E27FC236}">
                <a16:creationId xmlns:a16="http://schemas.microsoft.com/office/drawing/2014/main" id="{AFAC47F9-355D-4386-BC3A-D9F2A7161CEB}"/>
              </a:ext>
            </a:extLst>
          </p:cNvPr>
          <p:cNvSpPr>
            <a:spLocks noGrp="1"/>
          </p:cNvSpPr>
          <p:nvPr>
            <p:ph idx="1"/>
          </p:nvPr>
        </p:nvSpPr>
        <p:spPr>
          <a:xfrm>
            <a:off x="238564" y="830374"/>
            <a:ext cx="8654219" cy="3664969"/>
          </a:xfrm>
        </p:spPr>
        <p:txBody>
          <a:bodyPr>
            <a:normAutofit fontScale="62500" lnSpcReduction="20000"/>
          </a:bodyPr>
          <a:lstStyle/>
          <a:p>
            <a:pPr marL="0" indent="0">
              <a:buNone/>
            </a:pPr>
            <a:r>
              <a:rPr lang="en-US" b="1" dirty="0"/>
              <a:t>Elements of knowledge base </a:t>
            </a:r>
            <a:endParaRPr lang="de-DE" dirty="0"/>
          </a:p>
          <a:p>
            <a:pPr lvl="0"/>
            <a:r>
              <a:rPr lang="en-US" dirty="0"/>
              <a:t>Clinical/Medical knowledge and specialist-level skills including </a:t>
            </a:r>
            <a:endParaRPr lang="de-DE" dirty="0"/>
          </a:p>
          <a:p>
            <a:pPr lvl="1"/>
            <a:r>
              <a:rPr lang="en-US" dirty="0"/>
              <a:t>Disease etiology</a:t>
            </a:r>
            <a:endParaRPr lang="de-DE" dirty="0"/>
          </a:p>
          <a:p>
            <a:pPr lvl="1"/>
            <a:r>
              <a:rPr lang="en-GB" dirty="0"/>
              <a:t>Disease presentation, onset, progression and natural history aspects</a:t>
            </a:r>
            <a:endParaRPr lang="de-DE" dirty="0"/>
          </a:p>
          <a:p>
            <a:pPr lvl="1"/>
            <a:r>
              <a:rPr lang="en-US" dirty="0"/>
              <a:t>Disease diagnostic methodologies and technologies</a:t>
            </a:r>
            <a:endParaRPr lang="de-DE" dirty="0"/>
          </a:p>
          <a:p>
            <a:pPr lvl="0"/>
            <a:r>
              <a:rPr lang="en-US" dirty="0"/>
              <a:t>Standards of care as developed, endorsed or affirmed-in-value by ERN-RND  </a:t>
            </a:r>
            <a:endParaRPr lang="de-DE" dirty="0"/>
          </a:p>
          <a:p>
            <a:pPr lvl="0"/>
            <a:r>
              <a:rPr lang="en-US" dirty="0"/>
              <a:t>Patient counselling and communication skills in subjects such as genetics and social aspects </a:t>
            </a:r>
            <a:endParaRPr lang="de-DE" dirty="0"/>
          </a:p>
          <a:p>
            <a:pPr lvl="0"/>
            <a:r>
              <a:rPr lang="en-US" dirty="0"/>
              <a:t>Laboratory skills</a:t>
            </a:r>
            <a:endParaRPr lang="de-DE" dirty="0"/>
          </a:p>
          <a:p>
            <a:pPr lvl="0"/>
            <a:r>
              <a:rPr lang="en-US" dirty="0"/>
              <a:t>Maintaining Good Medical Practice</a:t>
            </a:r>
            <a:endParaRPr lang="de-DE" dirty="0"/>
          </a:p>
          <a:p>
            <a:pPr lvl="0"/>
            <a:r>
              <a:rPr lang="en-US" dirty="0"/>
              <a:t>Clinical research skills</a:t>
            </a:r>
            <a:endParaRPr lang="de-DE" dirty="0"/>
          </a:p>
          <a:p>
            <a:pPr marL="0" indent="0">
              <a:buNone/>
            </a:pPr>
            <a:endParaRPr lang="de-DE" dirty="0"/>
          </a:p>
          <a:p>
            <a:pPr marL="0" indent="0">
              <a:buNone/>
            </a:pPr>
            <a:r>
              <a:rPr lang="en-US" b="1" dirty="0"/>
              <a:t>Competencies required to gain by the trainee</a:t>
            </a:r>
            <a:endParaRPr lang="de-DE" dirty="0"/>
          </a:p>
          <a:p>
            <a:pPr lvl="0"/>
            <a:r>
              <a:rPr lang="en-US" dirty="0"/>
              <a:t>sufficient knowledge and experience to recognize, diagnose and manage a complex rare disease.</a:t>
            </a:r>
            <a:endParaRPr lang="de-DE" dirty="0"/>
          </a:p>
          <a:p>
            <a:pPr lvl="0"/>
            <a:r>
              <a:rPr lang="en-US" dirty="0"/>
              <a:t>multidisciplinary knowledge required for management of patients and families including social, palliative and psychological aspects</a:t>
            </a:r>
            <a:endParaRPr lang="de-DE" dirty="0"/>
          </a:p>
          <a:p>
            <a:pPr lvl="0"/>
            <a:r>
              <a:rPr lang="en-US" dirty="0"/>
              <a:t>able to undertake research in the particular rare neurological disease </a:t>
            </a:r>
            <a:endParaRPr lang="de-DE" dirty="0"/>
          </a:p>
          <a:p>
            <a:pPr lvl="0"/>
            <a:r>
              <a:rPr lang="en-US" dirty="0"/>
              <a:t>good communication and counselling skills.</a:t>
            </a:r>
            <a:endParaRPr lang="de-DE" dirty="0"/>
          </a:p>
          <a:p>
            <a:pPr lvl="0"/>
            <a:r>
              <a:rPr lang="en-US" dirty="0"/>
              <a:t>coordinating patient routes and follow-up.</a:t>
            </a:r>
            <a:endParaRPr lang="de-DE" dirty="0"/>
          </a:p>
          <a:p>
            <a:pPr marL="0" indent="0">
              <a:buNone/>
            </a:pPr>
            <a:endParaRPr lang="de-DE" dirty="0"/>
          </a:p>
        </p:txBody>
      </p:sp>
      <p:sp>
        <p:nvSpPr>
          <p:cNvPr id="5" name="Fußzeilenplatzhalter 4">
            <a:extLst>
              <a:ext uri="{FF2B5EF4-FFF2-40B4-BE49-F238E27FC236}">
                <a16:creationId xmlns:a16="http://schemas.microsoft.com/office/drawing/2014/main" id="{6B32F16D-E1F8-48BD-9927-4273DC96F4A7}"/>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D4300692-5241-4FC1-96F9-C79AE90C315E}"/>
              </a:ext>
            </a:extLst>
          </p:cNvPr>
          <p:cNvSpPr>
            <a:spLocks noGrp="1"/>
          </p:cNvSpPr>
          <p:nvPr>
            <p:ph type="sldNum" sz="quarter" idx="12"/>
          </p:nvPr>
        </p:nvSpPr>
        <p:spPr/>
        <p:txBody>
          <a:bodyPr/>
          <a:lstStyle/>
          <a:p>
            <a:fld id="{DE8461F3-07FA-8D41-AFF9-8690938A7210}" type="slidenum">
              <a:rPr lang="en-GB" smtClean="0"/>
              <a:t>16</a:t>
            </a:fld>
            <a:endParaRPr lang="en-GB"/>
          </a:p>
        </p:txBody>
      </p:sp>
    </p:spTree>
    <p:extLst>
      <p:ext uri="{BB962C8B-B14F-4D97-AF65-F5344CB8AC3E}">
        <p14:creationId xmlns:p14="http://schemas.microsoft.com/office/powerpoint/2010/main" val="3165211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538BA-5B7A-44B5-975B-F183D41B19B5}"/>
              </a:ext>
            </a:extLst>
          </p:cNvPr>
          <p:cNvSpPr>
            <a:spLocks noGrp="1"/>
          </p:cNvSpPr>
          <p:nvPr>
            <p:ph type="title"/>
          </p:nvPr>
        </p:nvSpPr>
        <p:spPr>
          <a:xfrm>
            <a:off x="238560" y="229886"/>
            <a:ext cx="8450978" cy="379299"/>
          </a:xfrm>
        </p:spPr>
        <p:txBody>
          <a:bodyPr/>
          <a:lstStyle/>
          <a:p>
            <a:r>
              <a:rPr lang="en-US" dirty="0"/>
              <a:t>UEMS European Training Requirement for RND – </a:t>
            </a:r>
            <a:r>
              <a:rPr lang="en-US" dirty="0" err="1"/>
              <a:t>Syllaus</a:t>
            </a:r>
            <a:endParaRPr lang="de-DE" dirty="0"/>
          </a:p>
        </p:txBody>
      </p:sp>
      <p:sp>
        <p:nvSpPr>
          <p:cNvPr id="3" name="Inhaltsplatzhalter 2">
            <a:extLst>
              <a:ext uri="{FF2B5EF4-FFF2-40B4-BE49-F238E27FC236}">
                <a16:creationId xmlns:a16="http://schemas.microsoft.com/office/drawing/2014/main" id="{AFAC47F9-355D-4386-BC3A-D9F2A7161CEB}"/>
              </a:ext>
            </a:extLst>
          </p:cNvPr>
          <p:cNvSpPr>
            <a:spLocks noGrp="1"/>
          </p:cNvSpPr>
          <p:nvPr>
            <p:ph idx="1"/>
          </p:nvPr>
        </p:nvSpPr>
        <p:spPr/>
        <p:txBody>
          <a:bodyPr>
            <a:normAutofit fontScale="92500" lnSpcReduction="10000"/>
          </a:bodyPr>
          <a:lstStyle/>
          <a:p>
            <a:pPr marL="0" indent="0">
              <a:buNone/>
            </a:pPr>
            <a:r>
              <a:rPr lang="en-GB" dirty="0"/>
              <a:t>Knowledge base and the competencies to be gained by the trainee are directly derived from the RND syllabus that has been developed using the concept and methodology of </a:t>
            </a:r>
            <a:r>
              <a:rPr lang="en-US" dirty="0" err="1"/>
              <a:t>Blümcke</a:t>
            </a:r>
            <a:r>
              <a:rPr lang="en-US" dirty="0"/>
              <a:t> et al. 2019 (PMID: 30892268). </a:t>
            </a:r>
          </a:p>
          <a:p>
            <a:pPr marL="0" indent="0">
              <a:buNone/>
            </a:pPr>
            <a:endParaRPr lang="en-US" dirty="0"/>
          </a:p>
          <a:p>
            <a:pPr marL="0" indent="0">
              <a:buNone/>
            </a:pPr>
            <a:r>
              <a:rPr lang="en-US" dirty="0"/>
              <a:t>In the respective competency-based educational syllabus, learning domains constitute the framework of the syllabus and contain elements of all teaching levels.</a:t>
            </a:r>
            <a:endParaRPr lang="de-DE" dirty="0"/>
          </a:p>
          <a:p>
            <a:pPr marL="0" indent="0">
              <a:buNone/>
            </a:pPr>
            <a:r>
              <a:rPr lang="en-US" dirty="0"/>
              <a:t>The RND syllabus put forward by ERN-RND covers accordingly five </a:t>
            </a:r>
            <a:r>
              <a:rPr lang="en-GB" dirty="0"/>
              <a:t>domains:</a:t>
            </a:r>
            <a:endParaRPr lang="de-DE" dirty="0"/>
          </a:p>
          <a:p>
            <a:pPr lvl="1"/>
            <a:r>
              <a:rPr lang="en-GB" dirty="0"/>
              <a:t>General/Theory</a:t>
            </a:r>
            <a:endParaRPr lang="de-DE" dirty="0"/>
          </a:p>
          <a:p>
            <a:pPr lvl="1"/>
            <a:r>
              <a:rPr lang="en-GB" dirty="0"/>
              <a:t>Diagnostics/Genetics</a:t>
            </a:r>
            <a:endParaRPr lang="de-DE" dirty="0"/>
          </a:p>
          <a:p>
            <a:pPr lvl="1"/>
            <a:r>
              <a:rPr lang="en-GB" dirty="0"/>
              <a:t>Specific disease management aspects</a:t>
            </a:r>
            <a:endParaRPr lang="de-DE" dirty="0"/>
          </a:p>
          <a:p>
            <a:pPr lvl="1"/>
            <a:r>
              <a:rPr lang="en-GB" dirty="0"/>
              <a:t>Treatment/Therapy</a:t>
            </a:r>
            <a:endParaRPr lang="de-DE" dirty="0"/>
          </a:p>
          <a:p>
            <a:pPr lvl="1"/>
            <a:r>
              <a:rPr lang="en-GB" dirty="0"/>
              <a:t>Communicating with and counselling patients </a:t>
            </a:r>
            <a:endParaRPr lang="de-DE" dirty="0"/>
          </a:p>
          <a:p>
            <a:pPr marL="0" indent="0">
              <a:buNone/>
            </a:pPr>
            <a:endParaRPr lang="de-DE" dirty="0"/>
          </a:p>
        </p:txBody>
      </p:sp>
      <p:sp>
        <p:nvSpPr>
          <p:cNvPr id="4" name="Datumsplatzhalter 3">
            <a:extLst>
              <a:ext uri="{FF2B5EF4-FFF2-40B4-BE49-F238E27FC236}">
                <a16:creationId xmlns:a16="http://schemas.microsoft.com/office/drawing/2014/main" id="{736D1A0E-5645-4B81-9EBF-7BD3574AD224}"/>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6B32F16D-E1F8-48BD-9927-4273DC96F4A7}"/>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Tree>
    <p:extLst>
      <p:ext uri="{BB962C8B-B14F-4D97-AF65-F5344CB8AC3E}">
        <p14:creationId xmlns:p14="http://schemas.microsoft.com/office/powerpoint/2010/main" val="394844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B3968-8347-474C-BD48-7EBD475C12B7}"/>
              </a:ext>
            </a:extLst>
          </p:cNvPr>
          <p:cNvSpPr>
            <a:spLocks noGrp="1"/>
          </p:cNvSpPr>
          <p:nvPr>
            <p:ph type="title"/>
          </p:nvPr>
        </p:nvSpPr>
        <p:spPr>
          <a:xfrm>
            <a:off x="238560" y="229886"/>
            <a:ext cx="8857314" cy="379299"/>
          </a:xfrm>
        </p:spPr>
        <p:txBody>
          <a:bodyPr/>
          <a:lstStyle/>
          <a:p>
            <a:r>
              <a:rPr lang="de-DE" sz="2400" dirty="0"/>
              <a:t>UEMS European Training </a:t>
            </a:r>
            <a:r>
              <a:rPr lang="de-DE" sz="2400" dirty="0" err="1"/>
              <a:t>Requirement</a:t>
            </a:r>
            <a:r>
              <a:rPr lang="de-DE" sz="2400" dirty="0"/>
              <a:t> for RND – </a:t>
            </a:r>
            <a:r>
              <a:rPr lang="de-DE" sz="2400" dirty="0" err="1"/>
              <a:t>key</a:t>
            </a:r>
            <a:r>
              <a:rPr lang="de-DE" sz="2400" dirty="0"/>
              <a:t> operational </a:t>
            </a:r>
            <a:r>
              <a:rPr lang="de-DE" sz="2400" dirty="0" err="1"/>
              <a:t>points</a:t>
            </a:r>
            <a:endParaRPr lang="de-DE" dirty="0"/>
          </a:p>
        </p:txBody>
      </p:sp>
      <p:sp>
        <p:nvSpPr>
          <p:cNvPr id="3" name="Inhaltsplatzhalter 2">
            <a:extLst>
              <a:ext uri="{FF2B5EF4-FFF2-40B4-BE49-F238E27FC236}">
                <a16:creationId xmlns:a16="http://schemas.microsoft.com/office/drawing/2014/main" id="{39519A8A-AB22-4C6C-856C-A3D46B30F68C}"/>
              </a:ext>
            </a:extLst>
          </p:cNvPr>
          <p:cNvSpPr>
            <a:spLocks noGrp="1"/>
          </p:cNvSpPr>
          <p:nvPr>
            <p:ph idx="1"/>
          </p:nvPr>
        </p:nvSpPr>
        <p:spPr/>
        <p:txBody>
          <a:bodyPr>
            <a:normAutofit lnSpcReduction="10000"/>
          </a:bodyPr>
          <a:lstStyle/>
          <a:p>
            <a:pPr marL="0" indent="0">
              <a:buNone/>
            </a:pPr>
            <a:r>
              <a:rPr lang="en-GB" b="1" dirty="0"/>
              <a:t>Curriculum of training</a:t>
            </a:r>
            <a:endParaRPr lang="de-DE" dirty="0"/>
          </a:p>
          <a:p>
            <a:r>
              <a:rPr lang="en-US" dirty="0"/>
              <a:t>The course of the training program of a RND module will consist of an introduction, readings, an online learning path and a 3-6 month stay at an expert </a:t>
            </a:r>
            <a:r>
              <a:rPr lang="en-US" dirty="0" err="1"/>
              <a:t>centre</a:t>
            </a:r>
            <a:r>
              <a:rPr lang="en-US" dirty="0"/>
              <a:t> for the respective disease group. </a:t>
            </a:r>
            <a:endParaRPr lang="de-DE" dirty="0"/>
          </a:p>
          <a:p>
            <a:pPr lvl="1"/>
            <a:r>
              <a:rPr lang="en-US" dirty="0"/>
              <a:t>Readings will represent the current state of knowledge and will cover the competencies as defined in the curriculum. </a:t>
            </a:r>
          </a:p>
          <a:p>
            <a:pPr lvl="1"/>
            <a:r>
              <a:rPr lang="en-US" dirty="0"/>
              <a:t>The online learning path consists of two parts, (i) educational webinars and (ii) virtual patient cases. </a:t>
            </a:r>
          </a:p>
          <a:p>
            <a:pPr lvl="1"/>
            <a:r>
              <a:rPr lang="en-US" dirty="0"/>
              <a:t>Through stays at expert </a:t>
            </a:r>
            <a:r>
              <a:rPr lang="en-US" dirty="0" err="1"/>
              <a:t>centres</a:t>
            </a:r>
            <a:r>
              <a:rPr lang="en-US" dirty="0"/>
              <a:t> the trainees will consolidate and practically apply the respective disease knowledge as defined by competencies and learning objectives. The expert </a:t>
            </a:r>
            <a:r>
              <a:rPr lang="en-US" dirty="0" err="1"/>
              <a:t>centre</a:t>
            </a:r>
            <a:r>
              <a:rPr lang="en-US" dirty="0"/>
              <a:t> which the trainee will visit needs to be an ERN-RND member </a:t>
            </a:r>
            <a:r>
              <a:rPr lang="en-US" dirty="0" err="1"/>
              <a:t>centre</a:t>
            </a:r>
            <a:r>
              <a:rPr lang="en-US" dirty="0"/>
              <a:t> and/or a European nationally recognized expert </a:t>
            </a:r>
            <a:r>
              <a:rPr lang="en-US" dirty="0" err="1"/>
              <a:t>centre</a:t>
            </a:r>
            <a:r>
              <a:rPr lang="en-US" dirty="0"/>
              <a:t> for the respective disease group.  </a:t>
            </a:r>
            <a:endParaRPr lang="de-DE" dirty="0"/>
          </a:p>
        </p:txBody>
      </p:sp>
      <p:sp>
        <p:nvSpPr>
          <p:cNvPr id="5" name="Fußzeilenplatzhalter 4">
            <a:extLst>
              <a:ext uri="{FF2B5EF4-FFF2-40B4-BE49-F238E27FC236}">
                <a16:creationId xmlns:a16="http://schemas.microsoft.com/office/drawing/2014/main" id="{64E11711-C8F5-4A75-B8FF-8F0BC1238858}"/>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5179680D-20B4-4002-8764-E04B76F577DA}"/>
              </a:ext>
            </a:extLst>
          </p:cNvPr>
          <p:cNvSpPr>
            <a:spLocks noGrp="1"/>
          </p:cNvSpPr>
          <p:nvPr>
            <p:ph type="sldNum" sz="quarter" idx="12"/>
          </p:nvPr>
        </p:nvSpPr>
        <p:spPr/>
        <p:txBody>
          <a:bodyPr/>
          <a:lstStyle/>
          <a:p>
            <a:fld id="{DE8461F3-07FA-8D41-AFF9-8690938A7210}" type="slidenum">
              <a:rPr lang="en-GB" smtClean="0"/>
              <a:t>18</a:t>
            </a:fld>
            <a:endParaRPr lang="en-GB"/>
          </a:p>
        </p:txBody>
      </p:sp>
    </p:spTree>
    <p:extLst>
      <p:ext uri="{BB962C8B-B14F-4D97-AF65-F5344CB8AC3E}">
        <p14:creationId xmlns:p14="http://schemas.microsoft.com/office/powerpoint/2010/main" val="379731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E5D9A-FE3E-4AFD-9B1D-95ED6990373E}"/>
              </a:ext>
            </a:extLst>
          </p:cNvPr>
          <p:cNvSpPr>
            <a:spLocks noGrp="1"/>
          </p:cNvSpPr>
          <p:nvPr>
            <p:ph type="title"/>
          </p:nvPr>
        </p:nvSpPr>
        <p:spPr>
          <a:xfrm>
            <a:off x="238560" y="229886"/>
            <a:ext cx="8654219" cy="379299"/>
          </a:xfrm>
        </p:spPr>
        <p:txBody>
          <a:bodyPr/>
          <a:lstStyle/>
          <a:p>
            <a:r>
              <a:rPr lang="en-GB" b="1" dirty="0"/>
              <a:t>List of comprehensive </a:t>
            </a:r>
            <a:r>
              <a:rPr lang="en-GB" b="1" dirty="0" err="1"/>
              <a:t>Entrustable</a:t>
            </a:r>
            <a:r>
              <a:rPr lang="en-GB" b="1" dirty="0"/>
              <a:t> Professional Activities (EPAs)</a:t>
            </a:r>
            <a:endParaRPr lang="de-DE" dirty="0"/>
          </a:p>
        </p:txBody>
      </p:sp>
      <p:sp>
        <p:nvSpPr>
          <p:cNvPr id="3" name="Inhaltsplatzhalter 2">
            <a:extLst>
              <a:ext uri="{FF2B5EF4-FFF2-40B4-BE49-F238E27FC236}">
                <a16:creationId xmlns:a16="http://schemas.microsoft.com/office/drawing/2014/main" id="{0E288318-AC6D-419D-A8AE-6EE1FE30DC0D}"/>
              </a:ext>
            </a:extLst>
          </p:cNvPr>
          <p:cNvSpPr>
            <a:spLocks noGrp="1"/>
          </p:cNvSpPr>
          <p:nvPr>
            <p:ph idx="1"/>
          </p:nvPr>
        </p:nvSpPr>
        <p:spPr>
          <a:xfrm>
            <a:off x="238559" y="1054717"/>
            <a:ext cx="8654219" cy="3263504"/>
          </a:xfrm>
        </p:spPr>
        <p:txBody>
          <a:bodyPr>
            <a:normAutofit fontScale="85000" lnSpcReduction="20000"/>
          </a:bodyPr>
          <a:lstStyle/>
          <a:p>
            <a:pPr lvl="0"/>
            <a:r>
              <a:rPr lang="en-US" dirty="0"/>
              <a:t>Diagnose a new patient with a rare neurological disease</a:t>
            </a:r>
            <a:endParaRPr lang="de-DE" dirty="0"/>
          </a:p>
          <a:p>
            <a:pPr lvl="0"/>
            <a:r>
              <a:rPr lang="en-US" dirty="0"/>
              <a:t>Evaluate and manage a new patient with a rare neurological disease (RND) and coordinate care between healthcare providers across multiple care settings</a:t>
            </a:r>
            <a:endParaRPr lang="de-DE" dirty="0"/>
          </a:p>
          <a:p>
            <a:pPr lvl="0"/>
            <a:r>
              <a:rPr lang="en-US" dirty="0"/>
              <a:t>Manage the care of patients with RND across multiple care settings</a:t>
            </a:r>
            <a:endParaRPr lang="de-DE" dirty="0"/>
          </a:p>
          <a:p>
            <a:pPr lvl="0"/>
            <a:r>
              <a:rPr lang="en-US" dirty="0"/>
              <a:t>Lead a family meeting to inform about genetic causation of the disease in an understandable, comprehensible and sensitive way, helping patients to understand the consequences and to make informed decisions and choices about their care</a:t>
            </a:r>
            <a:endParaRPr lang="de-DE" dirty="0"/>
          </a:p>
          <a:p>
            <a:pPr lvl="0"/>
            <a:r>
              <a:rPr lang="en-US" dirty="0"/>
              <a:t>Recognize and diagnose non-neurological disease aspects (i.e., ophthalmological, psychiatric etc.) and refer appropriately to other specialty care</a:t>
            </a:r>
            <a:endParaRPr lang="de-DE" dirty="0"/>
          </a:p>
          <a:p>
            <a:pPr lvl="0"/>
            <a:r>
              <a:rPr lang="en-US" dirty="0"/>
              <a:t>Access medical information and knowledge in particular ERN-RND endorsed/affirmed/created to provide evidence-based care</a:t>
            </a:r>
            <a:endParaRPr lang="de-DE" dirty="0"/>
          </a:p>
          <a:p>
            <a:pPr lvl="0"/>
            <a:r>
              <a:rPr lang="en-US" dirty="0"/>
              <a:t>Know and use ERN-RND Patient Journeys to facilitate the understanding and discussion of patients, their families, and members of the multidisciplinary team </a:t>
            </a:r>
            <a:endParaRPr lang="de-DE" dirty="0"/>
          </a:p>
          <a:p>
            <a:pPr lvl="0"/>
            <a:r>
              <a:rPr lang="en-US" dirty="0"/>
              <a:t>Counsel patients and families about psychological, social and life style issues related to the respective disease and the respectively available support options </a:t>
            </a:r>
            <a:endParaRPr lang="de-DE" dirty="0"/>
          </a:p>
          <a:p>
            <a:endParaRPr lang="de-DE" dirty="0"/>
          </a:p>
        </p:txBody>
      </p:sp>
      <p:sp>
        <p:nvSpPr>
          <p:cNvPr id="4" name="Datumsplatzhalter 3">
            <a:extLst>
              <a:ext uri="{FF2B5EF4-FFF2-40B4-BE49-F238E27FC236}">
                <a16:creationId xmlns:a16="http://schemas.microsoft.com/office/drawing/2014/main" id="{B357B64D-35EA-41FA-8FC3-A4706BA0EE36}"/>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285DE1D7-60E5-4A4C-B78A-06E741E563DC}"/>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BD9BA9C5-41EE-4B31-94A9-BF2B9A9164F9}"/>
              </a:ext>
            </a:extLst>
          </p:cNvPr>
          <p:cNvSpPr>
            <a:spLocks noGrp="1"/>
          </p:cNvSpPr>
          <p:nvPr>
            <p:ph type="sldNum" sz="quarter" idx="12"/>
          </p:nvPr>
        </p:nvSpPr>
        <p:spPr/>
        <p:txBody>
          <a:bodyPr/>
          <a:lstStyle/>
          <a:p>
            <a:fld id="{DE8461F3-07FA-8D41-AFF9-8690938A7210}" type="slidenum">
              <a:rPr lang="en-GB" smtClean="0"/>
              <a:t>19</a:t>
            </a:fld>
            <a:endParaRPr lang="en-GB"/>
          </a:p>
        </p:txBody>
      </p:sp>
    </p:spTree>
    <p:extLst>
      <p:ext uri="{BB962C8B-B14F-4D97-AF65-F5344CB8AC3E}">
        <p14:creationId xmlns:p14="http://schemas.microsoft.com/office/powerpoint/2010/main" val="162163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3D140F9A-7F7D-40A3-BD24-AFBB9E61E634}"/>
              </a:ext>
            </a:extLst>
          </p:cNvPr>
          <p:cNvSpPr txBox="1">
            <a:spLocks/>
          </p:cNvSpPr>
          <p:nvPr/>
        </p:nvSpPr>
        <p:spPr>
          <a:xfrm>
            <a:off x="1655677" y="1167594"/>
            <a:ext cx="5832646" cy="3318768"/>
          </a:xfrm>
          <a:prstGeom prst="rect">
            <a:avLst/>
          </a:prstGeom>
        </p:spPr>
        <p:txBody>
          <a:bodyPr>
            <a:noAutofit/>
          </a:bodyPr>
          <a:lstStyle>
            <a:lvl1pPr marL="342900" indent="-342900" algn="l" rtl="0" eaLnBrk="0" fontAlgn="base" hangingPunct="0">
              <a:spcBef>
                <a:spcPct val="20000"/>
              </a:spcBef>
              <a:spcAft>
                <a:spcPct val="0"/>
              </a:spcAft>
              <a:buClr>
                <a:srgbClr val="FFCC00"/>
              </a:buClr>
              <a:buFont typeface="Wingdings" charset="0"/>
              <a:buChar char="§"/>
              <a:defRPr sz="24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lr>
                <a:srgbClr val="FFCC00"/>
              </a:buClr>
              <a:buChar char="–"/>
              <a:defRPr sz="20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FFCC00"/>
              </a:buClr>
              <a:buChar char="•"/>
              <a:defRPr sz="20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FFCC00"/>
              </a:buClr>
              <a:buFont typeface="Arial" charset="0"/>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CC00"/>
              </a:buClr>
              <a:buChar char="•"/>
              <a:defRPr sz="2000">
                <a:solidFill>
                  <a:schemeClr val="bg1"/>
                </a:solidFill>
                <a:latin typeface="+mn-lt"/>
                <a:ea typeface="ＭＳ Ｐゴシック" charset="0"/>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a:lstStyle>
          <a:p>
            <a:pPr marL="0" indent="0">
              <a:buNone/>
            </a:pPr>
            <a:r>
              <a:rPr lang="en-US" sz="1050" dirty="0">
                <a:solidFill>
                  <a:schemeClr val="tx1"/>
                </a:solidFill>
              </a:rPr>
              <a:t>1. </a:t>
            </a:r>
            <a:r>
              <a:rPr lang="en-US" sz="1050" dirty="0">
                <a:solidFill>
                  <a:srgbClr val="FF0000"/>
                </a:solidFill>
              </a:rPr>
              <a:t>The ETR for "Rare and Undiagnosed Diseases", </a:t>
            </a:r>
            <a:r>
              <a:rPr lang="en-US" sz="1050" dirty="0">
                <a:solidFill>
                  <a:schemeClr val="tx1"/>
                </a:solidFill>
              </a:rPr>
              <a:t>which consist of the next files: </a:t>
            </a:r>
            <a:endParaRPr lang="hu-HU" sz="1050" dirty="0">
              <a:solidFill>
                <a:schemeClr val="tx1"/>
              </a:solidFill>
            </a:endParaRPr>
          </a:p>
          <a:p>
            <a:pPr>
              <a:buClrTx/>
              <a:buFont typeface="Arial" panose="020B0604020202020204" pitchFamily="34" charset="0"/>
              <a:buChar char="•"/>
            </a:pPr>
            <a:r>
              <a:rPr lang="en-US" sz="1050" dirty="0">
                <a:solidFill>
                  <a:schemeClr val="tx1"/>
                </a:solidFill>
              </a:rPr>
              <a:t>Training Requirements for the Specialty of Rare and Undiagnosed Diseases </a:t>
            </a:r>
            <a:r>
              <a:rPr lang="hu-HU" sz="1050" dirty="0">
                <a:solidFill>
                  <a:schemeClr val="tx1"/>
                </a:solidFill>
              </a:rPr>
              <a:t>(15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UEMS 2020/12)</a:t>
            </a:r>
          </a:p>
          <a:p>
            <a:pPr>
              <a:buClrTx/>
              <a:buFont typeface="Arial" panose="020B0604020202020204" pitchFamily="34" charset="0"/>
              <a:buChar char="•"/>
            </a:pPr>
            <a:r>
              <a:rPr lang="en-US" sz="1050" dirty="0">
                <a:solidFill>
                  <a:schemeClr val="tx1"/>
                </a:solidFill>
              </a:rPr>
              <a:t>Description of “Rare and Undiagnosed Diseases” as a Medical </a:t>
            </a:r>
            <a:r>
              <a:rPr lang="hu-HU" sz="1050" dirty="0" err="1">
                <a:solidFill>
                  <a:schemeClr val="tx1"/>
                </a:solidFill>
              </a:rPr>
              <a:t>Competency</a:t>
            </a:r>
            <a:r>
              <a:rPr lang="en-US" sz="1050" dirty="0">
                <a:solidFill>
                  <a:schemeClr val="tx1"/>
                </a:solidFill>
              </a:rPr>
              <a:t> in EU: Aims and objectives for </a:t>
            </a:r>
            <a:r>
              <a:rPr lang="hu-HU" sz="1050" dirty="0" err="1">
                <a:solidFill>
                  <a:schemeClr val="tx1"/>
                </a:solidFill>
              </a:rPr>
              <a:t>competency</a:t>
            </a:r>
            <a:r>
              <a:rPr lang="en-US" sz="1050" dirty="0">
                <a:solidFill>
                  <a:schemeClr val="tx1"/>
                </a:solidFill>
              </a:rPr>
              <a:t> training </a:t>
            </a:r>
            <a:r>
              <a:rPr lang="hu-HU" sz="1050" dirty="0">
                <a:solidFill>
                  <a:schemeClr val="tx1"/>
                </a:solidFill>
              </a:rPr>
              <a:t>(6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 UEMS 2020/12)</a:t>
            </a:r>
          </a:p>
          <a:p>
            <a:pPr>
              <a:buClrTx/>
              <a:buFont typeface="Arial" panose="020B0604020202020204" pitchFamily="34" charset="0"/>
              <a:buChar char="•"/>
            </a:pPr>
            <a:r>
              <a:rPr lang="en-US" sz="1050" dirty="0">
                <a:solidFill>
                  <a:schemeClr val="tx1"/>
                </a:solidFill>
              </a:rPr>
              <a:t>Syllabus for residents and trainees in Rare and Undiagnosed Diseases</a:t>
            </a:r>
            <a:r>
              <a:rPr lang="hu-HU" sz="1050" dirty="0">
                <a:solidFill>
                  <a:schemeClr val="tx1"/>
                </a:solidFill>
              </a:rPr>
              <a:t> (13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UEMS 2020/12)</a:t>
            </a:r>
          </a:p>
          <a:p>
            <a:pPr marL="0" indent="0">
              <a:buNone/>
            </a:pPr>
            <a:r>
              <a:rPr lang="en-US" sz="1050" dirty="0">
                <a:solidFill>
                  <a:schemeClr val="tx1"/>
                </a:solidFill>
              </a:rPr>
              <a:t>2. </a:t>
            </a:r>
            <a:r>
              <a:rPr lang="en-US" sz="1050" dirty="0">
                <a:solidFill>
                  <a:srgbClr val="FF0000"/>
                </a:solidFill>
              </a:rPr>
              <a:t>The European training requirements for the specialty of "Rare Adult Solid Cancers", </a:t>
            </a:r>
            <a:r>
              <a:rPr lang="en-US" sz="1050" dirty="0">
                <a:solidFill>
                  <a:schemeClr val="tx1"/>
                </a:solidFill>
              </a:rPr>
              <a:t>which consist of the next files: </a:t>
            </a:r>
            <a:endParaRPr lang="hu-HU" sz="1050" dirty="0">
              <a:solidFill>
                <a:schemeClr val="tx1"/>
              </a:solidFill>
            </a:endParaRPr>
          </a:p>
          <a:p>
            <a:pPr>
              <a:buClrTx/>
              <a:buFont typeface="Arial" panose="020B0604020202020204" pitchFamily="34" charset="0"/>
              <a:buChar char="•"/>
            </a:pPr>
            <a:r>
              <a:rPr lang="en-US" sz="1050" dirty="0">
                <a:solidFill>
                  <a:schemeClr val="tx1"/>
                </a:solidFill>
              </a:rPr>
              <a:t>Training Requirements for the Specialty of Rare Adult Solid Cancers </a:t>
            </a:r>
            <a:r>
              <a:rPr lang="hu-HU" sz="1050" dirty="0">
                <a:solidFill>
                  <a:schemeClr val="tx1"/>
                </a:solidFill>
              </a:rPr>
              <a:t>(17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UEMS 2020/11)</a:t>
            </a:r>
          </a:p>
          <a:p>
            <a:pPr>
              <a:buClrTx/>
              <a:buFont typeface="Arial" panose="020B0604020202020204" pitchFamily="34" charset="0"/>
              <a:buChar char="•"/>
            </a:pPr>
            <a:r>
              <a:rPr lang="en-US" sz="1050" dirty="0">
                <a:solidFill>
                  <a:schemeClr val="tx1"/>
                </a:solidFill>
              </a:rPr>
              <a:t>Description of “Rare adult solid cancers” as a Medical </a:t>
            </a:r>
            <a:r>
              <a:rPr lang="hu-HU" sz="1050" dirty="0" err="1">
                <a:solidFill>
                  <a:schemeClr val="tx1"/>
                </a:solidFill>
              </a:rPr>
              <a:t>Competency</a:t>
            </a:r>
            <a:r>
              <a:rPr lang="en-US" sz="1050" dirty="0">
                <a:solidFill>
                  <a:schemeClr val="tx1"/>
                </a:solidFill>
              </a:rPr>
              <a:t> in EU: Aims and objectives for </a:t>
            </a:r>
            <a:r>
              <a:rPr lang="hu-HU" sz="1050" dirty="0" err="1">
                <a:solidFill>
                  <a:schemeClr val="tx1"/>
                </a:solidFill>
              </a:rPr>
              <a:t>competency</a:t>
            </a:r>
            <a:r>
              <a:rPr lang="en-US" sz="1050" dirty="0">
                <a:solidFill>
                  <a:schemeClr val="tx1"/>
                </a:solidFill>
              </a:rPr>
              <a:t> training </a:t>
            </a:r>
            <a:r>
              <a:rPr lang="hu-HU" sz="1050" dirty="0">
                <a:solidFill>
                  <a:schemeClr val="tx1"/>
                </a:solidFill>
              </a:rPr>
              <a:t>(10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UEMS 2020/11)</a:t>
            </a:r>
          </a:p>
          <a:p>
            <a:pPr>
              <a:buClrTx/>
              <a:buFont typeface="Arial" panose="020B0604020202020204" pitchFamily="34" charset="0"/>
              <a:buChar char="•"/>
            </a:pPr>
            <a:r>
              <a:rPr lang="en-US" sz="1050" dirty="0">
                <a:solidFill>
                  <a:schemeClr val="tx1"/>
                </a:solidFill>
              </a:rPr>
              <a:t>Syllabus for residents and trainees in Rare Adult Solid Cancers </a:t>
            </a:r>
            <a:r>
              <a:rPr lang="hu-HU" sz="1050" dirty="0">
                <a:solidFill>
                  <a:schemeClr val="tx1"/>
                </a:solidFill>
              </a:rPr>
              <a:t>513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UEMS 2020/11)</a:t>
            </a:r>
          </a:p>
          <a:p>
            <a:pPr marL="0" indent="0">
              <a:buNone/>
            </a:pPr>
            <a:r>
              <a:rPr lang="en-US" sz="1050" dirty="0">
                <a:solidFill>
                  <a:schemeClr val="tx1"/>
                </a:solidFill>
              </a:rPr>
              <a:t>3. </a:t>
            </a:r>
            <a:r>
              <a:rPr lang="en-US" sz="1050" dirty="0">
                <a:solidFill>
                  <a:srgbClr val="FF0000"/>
                </a:solidFill>
              </a:rPr>
              <a:t>European training requirement for "Neuroendocrine Neoplasia Medicine", </a:t>
            </a:r>
            <a:r>
              <a:rPr lang="en-US" sz="1050" dirty="0">
                <a:solidFill>
                  <a:schemeClr val="tx1"/>
                </a:solidFill>
              </a:rPr>
              <a:t>which is a collaborative effort of the MJC RUD and the European Neuroendocrine Tumor Society (ENETS).</a:t>
            </a:r>
            <a:r>
              <a:rPr lang="hu-HU" sz="1050" dirty="0">
                <a:solidFill>
                  <a:schemeClr val="tx1"/>
                </a:solidFill>
              </a:rPr>
              <a:t> (18 </a:t>
            </a:r>
            <a:r>
              <a:rPr lang="hu-HU" sz="1050" dirty="0" err="1">
                <a:solidFill>
                  <a:schemeClr val="tx1"/>
                </a:solidFill>
              </a:rPr>
              <a:t>pages</a:t>
            </a:r>
            <a:r>
              <a:rPr lang="hu-HU" sz="1050" dirty="0">
                <a:solidFill>
                  <a:schemeClr val="tx1"/>
                </a:solidFill>
              </a:rPr>
              <a:t>, </a:t>
            </a:r>
            <a:r>
              <a:rPr lang="hu-HU" sz="1050" dirty="0" err="1">
                <a:solidFill>
                  <a:schemeClr val="tx1"/>
                </a:solidFill>
              </a:rPr>
              <a:t>number</a:t>
            </a:r>
            <a:r>
              <a:rPr lang="hu-HU" sz="1050" dirty="0">
                <a:solidFill>
                  <a:schemeClr val="tx1"/>
                </a:solidFill>
              </a:rPr>
              <a:t>: UEMS 2020/09)</a:t>
            </a:r>
          </a:p>
          <a:p>
            <a:endParaRPr lang="hu-HU" sz="1050" dirty="0">
              <a:solidFill>
                <a:schemeClr val="tx1">
                  <a:lumMod val="65000"/>
                  <a:lumOff val="35000"/>
                </a:schemeClr>
              </a:solidFill>
            </a:endParaRPr>
          </a:p>
          <a:p>
            <a:endParaRPr lang="hu-HU" sz="1350" dirty="0">
              <a:solidFill>
                <a:schemeClr val="tx1">
                  <a:lumMod val="65000"/>
                  <a:lumOff val="35000"/>
                </a:schemeClr>
              </a:solidFill>
            </a:endParaRPr>
          </a:p>
        </p:txBody>
      </p:sp>
    </p:spTree>
    <p:extLst>
      <p:ext uri="{BB962C8B-B14F-4D97-AF65-F5344CB8AC3E}">
        <p14:creationId xmlns:p14="http://schemas.microsoft.com/office/powerpoint/2010/main" val="396241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B3968-8347-474C-BD48-7EBD475C12B7}"/>
              </a:ext>
            </a:extLst>
          </p:cNvPr>
          <p:cNvSpPr>
            <a:spLocks noGrp="1"/>
          </p:cNvSpPr>
          <p:nvPr>
            <p:ph type="title"/>
          </p:nvPr>
        </p:nvSpPr>
        <p:spPr>
          <a:xfrm>
            <a:off x="238560" y="229886"/>
            <a:ext cx="8857314" cy="379299"/>
          </a:xfrm>
        </p:spPr>
        <p:txBody>
          <a:bodyPr/>
          <a:lstStyle/>
          <a:p>
            <a:r>
              <a:rPr lang="de-DE" sz="2400" dirty="0"/>
              <a:t>UEMS European Training </a:t>
            </a:r>
            <a:r>
              <a:rPr lang="de-DE" sz="2400" dirty="0" err="1"/>
              <a:t>Requirement</a:t>
            </a:r>
            <a:r>
              <a:rPr lang="de-DE" sz="2400" dirty="0"/>
              <a:t> for RND – </a:t>
            </a:r>
            <a:r>
              <a:rPr lang="de-DE" sz="2400" dirty="0" err="1"/>
              <a:t>key</a:t>
            </a:r>
            <a:r>
              <a:rPr lang="de-DE" sz="2400" dirty="0"/>
              <a:t> operational </a:t>
            </a:r>
            <a:r>
              <a:rPr lang="de-DE" sz="2400" dirty="0" err="1"/>
              <a:t>points</a:t>
            </a:r>
            <a:endParaRPr lang="de-DE" dirty="0"/>
          </a:p>
        </p:txBody>
      </p:sp>
      <p:sp>
        <p:nvSpPr>
          <p:cNvPr id="3" name="Inhaltsplatzhalter 2">
            <a:extLst>
              <a:ext uri="{FF2B5EF4-FFF2-40B4-BE49-F238E27FC236}">
                <a16:creationId xmlns:a16="http://schemas.microsoft.com/office/drawing/2014/main" id="{39519A8A-AB22-4C6C-856C-A3D46B30F68C}"/>
              </a:ext>
            </a:extLst>
          </p:cNvPr>
          <p:cNvSpPr>
            <a:spLocks noGrp="1"/>
          </p:cNvSpPr>
          <p:nvPr>
            <p:ph idx="1"/>
          </p:nvPr>
        </p:nvSpPr>
        <p:spPr/>
        <p:txBody>
          <a:bodyPr>
            <a:normAutofit fontScale="85000" lnSpcReduction="20000"/>
          </a:bodyPr>
          <a:lstStyle/>
          <a:p>
            <a:pPr marL="0" indent="0">
              <a:buNone/>
            </a:pPr>
            <a:r>
              <a:rPr lang="fr-BE" b="1" dirty="0"/>
              <a:t>Documentation of training</a:t>
            </a:r>
            <a:endParaRPr lang="en-US" dirty="0"/>
          </a:p>
          <a:p>
            <a:r>
              <a:rPr lang="en-US" dirty="0"/>
              <a:t>Each trainee should keep an official trainee logbook/portfolio. In this logbook the trainee demonstrates that he/she has educated by RND webinars and educational cases as well as been sufficiently exposed to and dealt with a sufficient number of RND cases in one of the six RND disease group areas, as selected by the trainee. </a:t>
            </a:r>
          </a:p>
          <a:p>
            <a:r>
              <a:rPr lang="en-US" dirty="0"/>
              <a:t>The content of a logbook/portfolio has to include: </a:t>
            </a:r>
            <a:endParaRPr lang="de-DE" dirty="0"/>
          </a:p>
          <a:p>
            <a:pPr lvl="1"/>
            <a:r>
              <a:rPr lang="en-US" dirty="0"/>
              <a:t>information on training activities and dates in particular webinars and educational cases</a:t>
            </a:r>
            <a:endParaRPr lang="de-DE" dirty="0"/>
          </a:p>
          <a:p>
            <a:pPr lvl="1"/>
            <a:r>
              <a:rPr lang="en-US" dirty="0"/>
              <a:t>competence-based list of performed diagnosis and care management activities including across multiple care settings, non-neurological disease aspects and transition of care for young patients transferring from pediatric to adult services</a:t>
            </a:r>
            <a:endParaRPr lang="de-DE" dirty="0"/>
          </a:p>
          <a:p>
            <a:pPr lvl="1"/>
            <a:r>
              <a:rPr lang="en-US" dirty="0"/>
              <a:t>competence based list of performed counselling of patients and families with regard to genetic causation of the disease</a:t>
            </a:r>
            <a:endParaRPr lang="de-DE" dirty="0"/>
          </a:p>
          <a:p>
            <a:pPr lvl="1"/>
            <a:r>
              <a:rPr lang="en-US" dirty="0"/>
              <a:t>competence based list of performed counselling of patients and families about psychological, social and life style issues</a:t>
            </a:r>
            <a:endParaRPr lang="de-DE" dirty="0"/>
          </a:p>
          <a:p>
            <a:pPr lvl="1"/>
            <a:r>
              <a:rPr lang="de-DE" dirty="0" err="1"/>
              <a:t>list</a:t>
            </a:r>
            <a:r>
              <a:rPr lang="de-DE" dirty="0"/>
              <a:t> of </a:t>
            </a:r>
            <a:r>
              <a:rPr lang="de-DE" dirty="0" err="1"/>
              <a:t>publications</a:t>
            </a:r>
            <a:r>
              <a:rPr lang="de-DE" dirty="0"/>
              <a:t> </a:t>
            </a:r>
          </a:p>
          <a:p>
            <a:pPr lvl="1"/>
            <a:r>
              <a:rPr lang="en-US" dirty="0"/>
              <a:t>list of research/clinical presentations at a local, regional, national or international meeting </a:t>
            </a:r>
            <a:endParaRPr lang="de-DE" dirty="0"/>
          </a:p>
        </p:txBody>
      </p:sp>
      <p:sp>
        <p:nvSpPr>
          <p:cNvPr id="5" name="Fußzeilenplatzhalter 4">
            <a:extLst>
              <a:ext uri="{FF2B5EF4-FFF2-40B4-BE49-F238E27FC236}">
                <a16:creationId xmlns:a16="http://schemas.microsoft.com/office/drawing/2014/main" id="{64E11711-C8F5-4A75-B8FF-8F0BC1238858}"/>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5179680D-20B4-4002-8764-E04B76F577DA}"/>
              </a:ext>
            </a:extLst>
          </p:cNvPr>
          <p:cNvSpPr>
            <a:spLocks noGrp="1"/>
          </p:cNvSpPr>
          <p:nvPr>
            <p:ph type="sldNum" sz="quarter" idx="12"/>
          </p:nvPr>
        </p:nvSpPr>
        <p:spPr/>
        <p:txBody>
          <a:bodyPr/>
          <a:lstStyle/>
          <a:p>
            <a:fld id="{DE8461F3-07FA-8D41-AFF9-8690938A7210}" type="slidenum">
              <a:rPr lang="en-GB" smtClean="0"/>
              <a:t>20</a:t>
            </a:fld>
            <a:endParaRPr lang="en-GB"/>
          </a:p>
        </p:txBody>
      </p:sp>
    </p:spTree>
    <p:extLst>
      <p:ext uri="{BB962C8B-B14F-4D97-AF65-F5344CB8AC3E}">
        <p14:creationId xmlns:p14="http://schemas.microsoft.com/office/powerpoint/2010/main" val="388551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B3968-8347-474C-BD48-7EBD475C12B7}"/>
              </a:ext>
            </a:extLst>
          </p:cNvPr>
          <p:cNvSpPr>
            <a:spLocks noGrp="1"/>
          </p:cNvSpPr>
          <p:nvPr>
            <p:ph type="title"/>
          </p:nvPr>
        </p:nvSpPr>
        <p:spPr>
          <a:xfrm>
            <a:off x="238560" y="229886"/>
            <a:ext cx="8857314" cy="379299"/>
          </a:xfrm>
        </p:spPr>
        <p:txBody>
          <a:bodyPr/>
          <a:lstStyle/>
          <a:p>
            <a:r>
              <a:rPr lang="de-DE" sz="2400" dirty="0"/>
              <a:t>UEMS European Training </a:t>
            </a:r>
            <a:r>
              <a:rPr lang="de-DE" sz="2400" dirty="0" err="1"/>
              <a:t>Requirement</a:t>
            </a:r>
            <a:r>
              <a:rPr lang="de-DE" sz="2400" dirty="0"/>
              <a:t> for RND – </a:t>
            </a:r>
            <a:r>
              <a:rPr lang="de-DE" sz="2400" dirty="0" err="1"/>
              <a:t>key</a:t>
            </a:r>
            <a:r>
              <a:rPr lang="de-DE" sz="2400" dirty="0"/>
              <a:t> operational </a:t>
            </a:r>
            <a:r>
              <a:rPr lang="de-DE" sz="2400" dirty="0" err="1"/>
              <a:t>points</a:t>
            </a:r>
            <a:endParaRPr lang="de-DE" dirty="0"/>
          </a:p>
        </p:txBody>
      </p:sp>
      <p:sp>
        <p:nvSpPr>
          <p:cNvPr id="3" name="Inhaltsplatzhalter 2">
            <a:extLst>
              <a:ext uri="{FF2B5EF4-FFF2-40B4-BE49-F238E27FC236}">
                <a16:creationId xmlns:a16="http://schemas.microsoft.com/office/drawing/2014/main" id="{39519A8A-AB22-4C6C-856C-A3D46B30F68C}"/>
              </a:ext>
            </a:extLst>
          </p:cNvPr>
          <p:cNvSpPr>
            <a:spLocks noGrp="1"/>
          </p:cNvSpPr>
          <p:nvPr>
            <p:ph idx="1"/>
          </p:nvPr>
        </p:nvSpPr>
        <p:spPr/>
        <p:txBody>
          <a:bodyPr>
            <a:normAutofit fontScale="92500"/>
          </a:bodyPr>
          <a:lstStyle/>
          <a:p>
            <a:pPr marL="0" indent="0">
              <a:buNone/>
            </a:pPr>
            <a:r>
              <a:rPr lang="en-GB" b="1" dirty="0"/>
              <a:t>Assessment and evaluation</a:t>
            </a:r>
            <a:endParaRPr lang="de-DE" dirty="0"/>
          </a:p>
          <a:p>
            <a:r>
              <a:rPr lang="en-US" dirty="0"/>
              <a:t>Assessment will include Formative Assessments and Summative Assessments, specifically, a competence-based logbook and an Oral Exit Examination after the end of the stay at the expertise </a:t>
            </a:r>
            <a:r>
              <a:rPr lang="en-US" dirty="0" err="1"/>
              <a:t>centre</a:t>
            </a:r>
            <a:endParaRPr lang="en-US" dirty="0"/>
          </a:p>
          <a:p>
            <a:r>
              <a:rPr lang="en-US"/>
              <a:t>Specific Assessments </a:t>
            </a:r>
            <a:r>
              <a:rPr lang="en-US" dirty="0"/>
              <a:t>will be linked to the two parts of each training module that is e-learning path and stay at an expertise </a:t>
            </a:r>
            <a:r>
              <a:rPr lang="en-US" dirty="0" err="1"/>
              <a:t>centre</a:t>
            </a:r>
            <a:r>
              <a:rPr lang="en-US" dirty="0"/>
              <a:t>. </a:t>
            </a:r>
            <a:endParaRPr lang="de-DE" dirty="0"/>
          </a:p>
          <a:p>
            <a:r>
              <a:rPr lang="en-GB" dirty="0"/>
              <a:t>The assessment of the trainees </a:t>
            </a:r>
            <a:r>
              <a:rPr lang="en-US" dirty="0"/>
              <a:t>will cover  </a:t>
            </a:r>
            <a:endParaRPr lang="de-DE" dirty="0"/>
          </a:p>
          <a:p>
            <a:pPr lvl="1"/>
            <a:r>
              <a:rPr lang="en-US" dirty="0"/>
              <a:t>E-learning path:</a:t>
            </a:r>
          </a:p>
          <a:p>
            <a:pPr lvl="2"/>
            <a:r>
              <a:rPr lang="en-US" dirty="0"/>
              <a:t>Educational </a:t>
            </a:r>
            <a:r>
              <a:rPr lang="en-GB" dirty="0"/>
              <a:t>webinars: 5 knowledge tests, 1 per domain in MCQ format - 80% percentage of questions must be answered correctly</a:t>
            </a:r>
            <a:endParaRPr lang="de-DE" dirty="0"/>
          </a:p>
          <a:p>
            <a:pPr lvl="2"/>
            <a:r>
              <a:rPr lang="en-GB" dirty="0"/>
              <a:t>Educational Cases - 80% percentage of MCQ questions must be answered correctly</a:t>
            </a:r>
            <a:endParaRPr lang="de-DE" dirty="0"/>
          </a:p>
          <a:p>
            <a:pPr lvl="1"/>
            <a:r>
              <a:rPr lang="en-US" dirty="0"/>
              <a:t>Oral Exit Examination after the end of the stay at the expertise </a:t>
            </a:r>
            <a:r>
              <a:rPr lang="en-US" dirty="0" err="1"/>
              <a:t>centre</a:t>
            </a:r>
            <a:r>
              <a:rPr lang="en-US" dirty="0"/>
              <a:t> + review of logbook. </a:t>
            </a:r>
            <a:endParaRPr lang="de-DE" dirty="0"/>
          </a:p>
          <a:p>
            <a:pPr marL="0" indent="0">
              <a:buNone/>
            </a:pPr>
            <a:endParaRPr lang="de-DE" dirty="0"/>
          </a:p>
        </p:txBody>
      </p:sp>
      <p:sp>
        <p:nvSpPr>
          <p:cNvPr id="4" name="Datumsplatzhalter 3">
            <a:extLst>
              <a:ext uri="{FF2B5EF4-FFF2-40B4-BE49-F238E27FC236}">
                <a16:creationId xmlns:a16="http://schemas.microsoft.com/office/drawing/2014/main" id="{2826892D-3570-409D-AFFF-9EF82D613F68}"/>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64E11711-C8F5-4A75-B8FF-8F0BC1238858}"/>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5179680D-20B4-4002-8764-E04B76F577DA}"/>
              </a:ext>
            </a:extLst>
          </p:cNvPr>
          <p:cNvSpPr>
            <a:spLocks noGrp="1"/>
          </p:cNvSpPr>
          <p:nvPr>
            <p:ph type="sldNum" sz="quarter" idx="12"/>
          </p:nvPr>
        </p:nvSpPr>
        <p:spPr/>
        <p:txBody>
          <a:bodyPr/>
          <a:lstStyle/>
          <a:p>
            <a:fld id="{DE8461F3-07FA-8D41-AFF9-8690938A7210}" type="slidenum">
              <a:rPr lang="en-GB" smtClean="0"/>
              <a:t>21</a:t>
            </a:fld>
            <a:endParaRPr lang="en-GB"/>
          </a:p>
        </p:txBody>
      </p:sp>
    </p:spTree>
    <p:extLst>
      <p:ext uri="{BB962C8B-B14F-4D97-AF65-F5344CB8AC3E}">
        <p14:creationId xmlns:p14="http://schemas.microsoft.com/office/powerpoint/2010/main" val="423283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38E74-7C5A-4E2F-99D9-0C9333099FC1}"/>
              </a:ext>
            </a:extLst>
          </p:cNvPr>
          <p:cNvSpPr>
            <a:spLocks noGrp="1"/>
          </p:cNvSpPr>
          <p:nvPr>
            <p:ph type="title"/>
          </p:nvPr>
        </p:nvSpPr>
        <p:spPr/>
        <p:txBody>
          <a:bodyPr/>
          <a:lstStyle/>
          <a:p>
            <a:r>
              <a:rPr lang="de-DE" dirty="0"/>
              <a:t>European Reference Networks</a:t>
            </a:r>
          </a:p>
        </p:txBody>
      </p:sp>
      <p:sp>
        <p:nvSpPr>
          <p:cNvPr id="4" name="Datumsplatzhalter 3">
            <a:extLst>
              <a:ext uri="{FF2B5EF4-FFF2-40B4-BE49-F238E27FC236}">
                <a16:creationId xmlns:a16="http://schemas.microsoft.com/office/drawing/2014/main" id="{47E83DCD-CBA9-4385-80FF-F5690FAC98F5}"/>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FB84131D-1019-42FC-B31B-39A0D1D4D3D5}"/>
              </a:ext>
            </a:extLst>
          </p:cNvPr>
          <p:cNvSpPr>
            <a:spLocks noGrp="1"/>
          </p:cNvSpPr>
          <p:nvPr>
            <p:ph type="ftr" sz="quarter" idx="11"/>
          </p:nvPr>
        </p:nvSpPr>
        <p:spPr/>
        <p:txBody>
          <a:bodyPr/>
          <a:lstStyle/>
          <a:p>
            <a:r>
              <a:rPr lang="en-GB"/>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C832E921-D5CC-46A9-AF02-288F0EF4B1BF}"/>
              </a:ext>
            </a:extLst>
          </p:cNvPr>
          <p:cNvSpPr>
            <a:spLocks noGrp="1"/>
          </p:cNvSpPr>
          <p:nvPr>
            <p:ph type="sldNum" sz="quarter" idx="12"/>
          </p:nvPr>
        </p:nvSpPr>
        <p:spPr/>
        <p:txBody>
          <a:bodyPr/>
          <a:lstStyle/>
          <a:p>
            <a:fld id="{DE8461F3-07FA-8D41-AFF9-8690938A7210}" type="slidenum">
              <a:rPr lang="en-GB" smtClean="0"/>
              <a:t>3</a:t>
            </a:fld>
            <a:endParaRPr lang="en-GB"/>
          </a:p>
        </p:txBody>
      </p:sp>
      <p:pic>
        <p:nvPicPr>
          <p:cNvPr id="7" name="Inhaltsplatzhalter 6">
            <a:extLst>
              <a:ext uri="{FF2B5EF4-FFF2-40B4-BE49-F238E27FC236}">
                <a16:creationId xmlns:a16="http://schemas.microsoft.com/office/drawing/2014/main" id="{C6148F2F-09D7-432A-AE43-81E10F4A27F1}"/>
              </a:ext>
            </a:extLst>
          </p:cNvPr>
          <p:cNvPicPr>
            <a:picLocks noGrp="1" noChangeAspect="1"/>
          </p:cNvPicPr>
          <p:nvPr>
            <p:ph idx="1"/>
          </p:nvPr>
        </p:nvPicPr>
        <p:blipFill rotWithShape="1">
          <a:blip r:embed="rId2"/>
          <a:srcRect r="14004"/>
          <a:stretch/>
        </p:blipFill>
        <p:spPr>
          <a:xfrm>
            <a:off x="2797368" y="691582"/>
            <a:ext cx="5645831" cy="3675716"/>
          </a:xfrm>
          <a:prstGeom prst="rect">
            <a:avLst/>
          </a:prstGeom>
        </p:spPr>
      </p:pic>
      <p:sp>
        <p:nvSpPr>
          <p:cNvPr id="8" name="Inhaltsplatzhalter 2">
            <a:extLst>
              <a:ext uri="{FF2B5EF4-FFF2-40B4-BE49-F238E27FC236}">
                <a16:creationId xmlns:a16="http://schemas.microsoft.com/office/drawing/2014/main" id="{224206BA-487E-4B2A-BE06-298A4AC1E29E}"/>
              </a:ext>
            </a:extLst>
          </p:cNvPr>
          <p:cNvSpPr txBox="1">
            <a:spLocks/>
          </p:cNvSpPr>
          <p:nvPr/>
        </p:nvSpPr>
        <p:spPr>
          <a:xfrm>
            <a:off x="314654" y="1051889"/>
            <a:ext cx="2223720" cy="3158731"/>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800" b="0" i="0" kern="1200">
                <a:solidFill>
                  <a:srgbClr val="0098BD"/>
                </a:solidFill>
                <a:latin typeface="Tahoma" panose="020B0604030504040204" pitchFamily="34" charset="0"/>
                <a:ea typeface="Tahoma" panose="020B0604030504040204" pitchFamily="34" charset="0"/>
                <a:cs typeface="Tahoma" panose="020B0604030504040204" pitchFamily="34" charset="0"/>
              </a:defRPr>
            </a:lvl1pPr>
            <a:lvl2pPr marL="402431" indent="-169069" algn="l" defTabSz="685800" rtl="0" eaLnBrk="1" latinLnBrk="0" hangingPunct="1">
              <a:lnSpc>
                <a:spcPct val="90000"/>
              </a:lnSpc>
              <a:spcBef>
                <a:spcPts val="375"/>
              </a:spcBef>
              <a:buClr>
                <a:schemeClr val="accent1"/>
              </a:buClr>
              <a:buFont typeface="Arial" panose="020B0604020202020204" pitchFamily="34" charset="0"/>
              <a:buChar char="•"/>
              <a:tabLst/>
              <a:defRPr sz="1650" b="0" i="0" kern="1200">
                <a:solidFill>
                  <a:srgbClr val="093A7D"/>
                </a:solidFill>
                <a:latin typeface="Tahoma" panose="020B0604030504040204" pitchFamily="34" charset="0"/>
                <a:ea typeface="Tahoma" panose="020B0604030504040204" pitchFamily="34" charset="0"/>
                <a:cs typeface="Tahoma" panose="020B0604030504040204" pitchFamily="34" charset="0"/>
              </a:defRPr>
            </a:lvl2pPr>
            <a:lvl3pPr marL="500063" indent="-177404" algn="l" defTabSz="685800" rtl="0" eaLnBrk="1" latinLnBrk="0" hangingPunct="1">
              <a:lnSpc>
                <a:spcPct val="90000"/>
              </a:lnSpc>
              <a:spcBef>
                <a:spcPts val="375"/>
              </a:spcBef>
              <a:buClr>
                <a:schemeClr val="accent1"/>
              </a:buClr>
              <a:buFont typeface="Arial" panose="020B0604020202020204" pitchFamily="34" charset="0"/>
              <a:buChar char="•"/>
              <a:tabLst/>
              <a:defRPr sz="15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04838" indent="-169069" algn="l" defTabSz="685800" rtl="0" eaLnBrk="1" latinLnBrk="0" hangingPunct="1">
              <a:lnSpc>
                <a:spcPct val="90000"/>
              </a:lnSpc>
              <a:spcBef>
                <a:spcPts val="375"/>
              </a:spcBef>
              <a:buClr>
                <a:schemeClr val="accent1"/>
              </a:buClr>
              <a:buFont typeface="Arial" panose="020B0604020202020204" pitchFamily="34" charset="0"/>
              <a:buChar char="•"/>
              <a:tabLst/>
              <a:defRPr sz="135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701279" indent="-177404" algn="l" defTabSz="685800" rtl="0" eaLnBrk="1" latinLnBrk="0" hangingPunct="1">
              <a:lnSpc>
                <a:spcPct val="90000"/>
              </a:lnSpc>
              <a:spcBef>
                <a:spcPts val="375"/>
              </a:spcBef>
              <a:buClr>
                <a:schemeClr val="accent1"/>
              </a:buClr>
              <a:buFont typeface="Arial" panose="020B0604020202020204" pitchFamily="34" charset="0"/>
              <a:buChar char="•"/>
              <a:tabLst/>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2" indent="-171450">
              <a:lnSpc>
                <a:spcPct val="80000"/>
              </a:lnSpc>
              <a:spcBef>
                <a:spcPts val="750"/>
              </a:spcBef>
            </a:pPr>
            <a:r>
              <a:rPr lang="de-DE" sz="2100" dirty="0" err="1">
                <a:solidFill>
                  <a:srgbClr val="0098BD"/>
                </a:solidFill>
              </a:rPr>
              <a:t>Since</a:t>
            </a:r>
            <a:r>
              <a:rPr lang="de-DE" sz="2100" dirty="0">
                <a:solidFill>
                  <a:srgbClr val="0098BD"/>
                </a:solidFill>
              </a:rPr>
              <a:t> 2017</a:t>
            </a:r>
          </a:p>
          <a:p>
            <a:pPr marL="171450" lvl="2" indent="-171450">
              <a:lnSpc>
                <a:spcPct val="80000"/>
              </a:lnSpc>
              <a:spcBef>
                <a:spcPts val="750"/>
              </a:spcBef>
            </a:pPr>
            <a:r>
              <a:rPr lang="de-DE" sz="2100" dirty="0">
                <a:solidFill>
                  <a:srgbClr val="0098BD"/>
                </a:solidFill>
              </a:rPr>
              <a:t>28 EU countries + </a:t>
            </a:r>
            <a:r>
              <a:rPr lang="de-DE" sz="2100" dirty="0" err="1">
                <a:solidFill>
                  <a:srgbClr val="0098BD"/>
                </a:solidFill>
              </a:rPr>
              <a:t>Norway</a:t>
            </a:r>
            <a:endParaRPr lang="de-DE" sz="2100" dirty="0">
              <a:solidFill>
                <a:srgbClr val="0098BD"/>
              </a:solidFill>
            </a:endParaRPr>
          </a:p>
          <a:p>
            <a:pPr marL="171450" lvl="2" indent="-171450">
              <a:lnSpc>
                <a:spcPct val="80000"/>
              </a:lnSpc>
              <a:spcBef>
                <a:spcPts val="750"/>
              </a:spcBef>
            </a:pPr>
            <a:r>
              <a:rPr lang="de-DE" sz="2100" dirty="0">
                <a:solidFill>
                  <a:srgbClr val="0098BD"/>
                </a:solidFill>
              </a:rPr>
              <a:t>&gt; 350 European </a:t>
            </a:r>
            <a:r>
              <a:rPr lang="de-DE" sz="2100" dirty="0" err="1">
                <a:solidFill>
                  <a:srgbClr val="0098BD"/>
                </a:solidFill>
              </a:rPr>
              <a:t>hospitals</a:t>
            </a:r>
            <a:endParaRPr lang="de-DE" sz="2100" dirty="0">
              <a:solidFill>
                <a:srgbClr val="0098BD"/>
              </a:solidFill>
            </a:endParaRPr>
          </a:p>
          <a:p>
            <a:pPr marL="171450" lvl="2" indent="-171450">
              <a:lnSpc>
                <a:spcPct val="80000"/>
              </a:lnSpc>
              <a:spcBef>
                <a:spcPts val="750"/>
              </a:spcBef>
            </a:pPr>
            <a:r>
              <a:rPr lang="de-DE" sz="2100" dirty="0">
                <a:solidFill>
                  <a:srgbClr val="0098BD"/>
                </a:solidFill>
              </a:rPr>
              <a:t>&gt; 1.600 </a:t>
            </a:r>
            <a:r>
              <a:rPr lang="de-DE" sz="2100" dirty="0" err="1">
                <a:solidFill>
                  <a:srgbClr val="0098BD"/>
                </a:solidFill>
              </a:rPr>
              <a:t>clinical</a:t>
            </a:r>
            <a:r>
              <a:rPr lang="de-DE" sz="2100" dirty="0">
                <a:solidFill>
                  <a:srgbClr val="0098BD"/>
                </a:solidFill>
              </a:rPr>
              <a:t> </a:t>
            </a:r>
            <a:r>
              <a:rPr lang="de-DE" sz="2100" dirty="0" err="1">
                <a:solidFill>
                  <a:srgbClr val="0098BD"/>
                </a:solidFill>
              </a:rPr>
              <a:t>units</a:t>
            </a:r>
            <a:endParaRPr lang="de-DE" sz="2100" dirty="0">
              <a:solidFill>
                <a:srgbClr val="0098BD"/>
              </a:solidFill>
            </a:endParaRPr>
          </a:p>
          <a:p>
            <a:pPr marL="171450" lvl="2" indent="-171450">
              <a:lnSpc>
                <a:spcPct val="80000"/>
              </a:lnSpc>
              <a:spcBef>
                <a:spcPts val="750"/>
              </a:spcBef>
            </a:pPr>
            <a:r>
              <a:rPr lang="de-DE" sz="2100" dirty="0">
                <a:solidFill>
                  <a:srgbClr val="0098BD"/>
                </a:solidFill>
              </a:rPr>
              <a:t>Focus on </a:t>
            </a:r>
            <a:r>
              <a:rPr lang="de-DE" sz="2100" dirty="0" err="1">
                <a:solidFill>
                  <a:srgbClr val="0098BD"/>
                </a:solidFill>
              </a:rPr>
              <a:t>equity</a:t>
            </a:r>
            <a:r>
              <a:rPr lang="de-DE" sz="2100" dirty="0">
                <a:solidFill>
                  <a:srgbClr val="0098BD"/>
                </a:solidFill>
              </a:rPr>
              <a:t> and </a:t>
            </a:r>
            <a:r>
              <a:rPr lang="de-DE" sz="2100" dirty="0" err="1">
                <a:solidFill>
                  <a:srgbClr val="0098BD"/>
                </a:solidFill>
              </a:rPr>
              <a:t>improvement</a:t>
            </a:r>
            <a:r>
              <a:rPr lang="de-DE" sz="2100" dirty="0">
                <a:solidFill>
                  <a:srgbClr val="0098BD"/>
                </a:solidFill>
              </a:rPr>
              <a:t> of care</a:t>
            </a:r>
          </a:p>
        </p:txBody>
      </p:sp>
    </p:spTree>
    <p:extLst>
      <p:ext uri="{BB962C8B-B14F-4D97-AF65-F5344CB8AC3E}">
        <p14:creationId xmlns:p14="http://schemas.microsoft.com/office/powerpoint/2010/main" val="79279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7C26D-7BDA-4030-B659-5C7E74D7CD6F}"/>
              </a:ext>
            </a:extLst>
          </p:cNvPr>
          <p:cNvSpPr>
            <a:spLocks noGrp="1"/>
          </p:cNvSpPr>
          <p:nvPr>
            <p:ph type="title"/>
          </p:nvPr>
        </p:nvSpPr>
        <p:spPr>
          <a:xfrm>
            <a:off x="296311" y="229886"/>
            <a:ext cx="7868318" cy="705524"/>
          </a:xfrm>
        </p:spPr>
        <p:txBody>
          <a:bodyPr/>
          <a:lstStyle/>
          <a:p>
            <a:r>
              <a:rPr lang="en-US" dirty="0"/>
              <a:t>ERN-RND – </a:t>
            </a:r>
            <a:br>
              <a:rPr lang="en-US" dirty="0"/>
            </a:br>
            <a:r>
              <a:rPr lang="en-US" dirty="0"/>
              <a:t>European Reference Network for rare neurological diseases</a:t>
            </a:r>
            <a:endParaRPr lang="de-DE" dirty="0"/>
          </a:p>
        </p:txBody>
      </p:sp>
      <p:sp>
        <p:nvSpPr>
          <p:cNvPr id="4" name="Datumsplatzhalter 3">
            <a:extLst>
              <a:ext uri="{FF2B5EF4-FFF2-40B4-BE49-F238E27FC236}">
                <a16:creationId xmlns:a16="http://schemas.microsoft.com/office/drawing/2014/main" id="{1B26C707-EB82-4AA2-8AAF-10B45A8DD7E0}"/>
              </a:ext>
            </a:extLst>
          </p:cNvPr>
          <p:cNvSpPr>
            <a:spLocks noGrp="1"/>
          </p:cNvSpPr>
          <p:nvPr>
            <p:ph type="dt" sz="half" idx="10"/>
          </p:nvPr>
        </p:nvSpPr>
        <p:spPr/>
        <p:txBody>
          <a:bodyPr/>
          <a:lstStyle/>
          <a:p>
            <a:pPr defTabSz="685800">
              <a:buClrTx/>
            </a:pPr>
            <a:endParaRPr lang="en-GB" kern="1200" dirty="0">
              <a:solidFill>
                <a:srgbClr val="000000">
                  <a:tint val="75000"/>
                </a:srgbClr>
              </a:solidFill>
              <a:latin typeface="Franklin Gothic Book" panose="020B0503020102020204"/>
              <a:ea typeface="+mn-ea"/>
              <a:cs typeface="+mn-cs"/>
            </a:endParaRPr>
          </a:p>
        </p:txBody>
      </p:sp>
      <p:sp>
        <p:nvSpPr>
          <p:cNvPr id="5" name="Fußzeilenplatzhalter 4">
            <a:extLst>
              <a:ext uri="{FF2B5EF4-FFF2-40B4-BE49-F238E27FC236}">
                <a16:creationId xmlns:a16="http://schemas.microsoft.com/office/drawing/2014/main" id="{6E7571A4-2222-4965-92AD-00A36BB47751}"/>
              </a:ext>
            </a:extLst>
          </p:cNvPr>
          <p:cNvSpPr>
            <a:spLocks noGrp="1"/>
          </p:cNvSpPr>
          <p:nvPr>
            <p:ph type="ftr" sz="quarter" idx="11"/>
          </p:nvPr>
        </p:nvSpPr>
        <p:spPr/>
        <p:txBody>
          <a:bodyPr/>
          <a:lstStyle/>
          <a:p>
            <a:pPr defTabSz="685800">
              <a:buClrTx/>
            </a:pPr>
            <a:r>
              <a:rPr lang="en-GB" kern="1200">
                <a:solidFill>
                  <a:srgbClr val="000000">
                    <a:tint val="75000"/>
                  </a:srgbClr>
                </a:solidFill>
              </a:rPr>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D2DBB4E9-2731-441D-BA50-FAC1C3A51F79}"/>
              </a:ext>
            </a:extLst>
          </p:cNvPr>
          <p:cNvSpPr>
            <a:spLocks noGrp="1"/>
          </p:cNvSpPr>
          <p:nvPr>
            <p:ph type="sldNum" sz="quarter" idx="12"/>
          </p:nvPr>
        </p:nvSpPr>
        <p:spPr/>
        <p:txBody>
          <a:bodyPr/>
          <a:lstStyle/>
          <a:p>
            <a:pPr defTabSz="685800">
              <a:buClrTx/>
            </a:pPr>
            <a:fld id="{DE8461F3-07FA-8D41-AFF9-8690938A7210}" type="slidenum">
              <a:rPr lang="en-GB" kern="1200">
                <a:solidFill>
                  <a:srgbClr val="000000">
                    <a:tint val="75000"/>
                  </a:srgbClr>
                </a:solidFill>
              </a:rPr>
              <a:pPr defTabSz="685800">
                <a:buClrTx/>
              </a:pPr>
              <a:t>4</a:t>
            </a:fld>
            <a:endParaRPr lang="en-GB" kern="1200">
              <a:solidFill>
                <a:srgbClr val="000000">
                  <a:tint val="75000"/>
                </a:srgbClr>
              </a:solidFill>
            </a:endParaRPr>
          </a:p>
        </p:txBody>
      </p:sp>
      <p:sp>
        <p:nvSpPr>
          <p:cNvPr id="8" name="Inhaltsplatzhalter 2">
            <a:extLst>
              <a:ext uri="{FF2B5EF4-FFF2-40B4-BE49-F238E27FC236}">
                <a16:creationId xmlns:a16="http://schemas.microsoft.com/office/drawing/2014/main" id="{F3FCEB41-3CCD-40E4-8203-0D38877A0F6B}"/>
              </a:ext>
            </a:extLst>
          </p:cNvPr>
          <p:cNvSpPr>
            <a:spLocks noGrp="1"/>
          </p:cNvSpPr>
          <p:nvPr>
            <p:ph idx="1"/>
          </p:nvPr>
        </p:nvSpPr>
        <p:spPr>
          <a:xfrm>
            <a:off x="314654" y="1051889"/>
            <a:ext cx="7775556" cy="3039722"/>
          </a:xfrm>
        </p:spPr>
        <p:txBody>
          <a:bodyPr/>
          <a:lstStyle/>
          <a:p>
            <a:pPr marL="171450" lvl="2" indent="-171450">
              <a:lnSpc>
                <a:spcPct val="80000"/>
              </a:lnSpc>
              <a:spcBef>
                <a:spcPts val="750"/>
              </a:spcBef>
            </a:pPr>
            <a:r>
              <a:rPr lang="de-DE" sz="2100" dirty="0">
                <a:solidFill>
                  <a:srgbClr val="0098BD"/>
                </a:solidFill>
              </a:rPr>
              <a:t>68 expert </a:t>
            </a:r>
            <a:r>
              <a:rPr lang="de-DE" sz="2100" dirty="0" err="1">
                <a:solidFill>
                  <a:srgbClr val="0098BD"/>
                </a:solidFill>
              </a:rPr>
              <a:t>centres</a:t>
            </a:r>
            <a:r>
              <a:rPr lang="de-DE" sz="2100" dirty="0">
                <a:solidFill>
                  <a:srgbClr val="0098BD"/>
                </a:solidFill>
              </a:rPr>
              <a:t> in 24 EU countries (medium large ERN)</a:t>
            </a:r>
          </a:p>
          <a:p>
            <a:pPr marL="171450" lvl="2" indent="-171450">
              <a:lnSpc>
                <a:spcPct val="80000"/>
              </a:lnSpc>
              <a:spcBef>
                <a:spcPts val="750"/>
              </a:spcBef>
            </a:pPr>
            <a:r>
              <a:rPr lang="de-DE" sz="2100" dirty="0">
                <a:solidFill>
                  <a:srgbClr val="0098BD"/>
                </a:solidFill>
              </a:rPr>
              <a:t>&gt; 35.000 </a:t>
            </a:r>
            <a:r>
              <a:rPr lang="de-DE" sz="2100" dirty="0" err="1">
                <a:solidFill>
                  <a:srgbClr val="0098BD"/>
                </a:solidFill>
              </a:rPr>
              <a:t>patients</a:t>
            </a:r>
            <a:r>
              <a:rPr lang="de-DE" sz="2100" dirty="0">
                <a:solidFill>
                  <a:srgbClr val="0098BD"/>
                </a:solidFill>
              </a:rPr>
              <a:t> per </a:t>
            </a:r>
            <a:r>
              <a:rPr lang="de-DE" sz="2100" dirty="0" err="1">
                <a:solidFill>
                  <a:srgbClr val="0098BD"/>
                </a:solidFill>
              </a:rPr>
              <a:t>year</a:t>
            </a:r>
            <a:r>
              <a:rPr lang="de-DE" sz="2100" dirty="0">
                <a:solidFill>
                  <a:srgbClr val="0098BD"/>
                </a:solidFill>
              </a:rPr>
              <a:t> (</a:t>
            </a:r>
            <a:r>
              <a:rPr lang="de-DE" sz="2100" dirty="0" err="1">
                <a:solidFill>
                  <a:srgbClr val="0098BD"/>
                </a:solidFill>
              </a:rPr>
              <a:t>adults</a:t>
            </a:r>
            <a:r>
              <a:rPr lang="de-DE" sz="2100" dirty="0">
                <a:solidFill>
                  <a:srgbClr val="0098BD"/>
                </a:solidFill>
              </a:rPr>
              <a:t> and </a:t>
            </a:r>
            <a:r>
              <a:rPr lang="de-DE" sz="2100" dirty="0" err="1">
                <a:solidFill>
                  <a:srgbClr val="0098BD"/>
                </a:solidFill>
              </a:rPr>
              <a:t>paediatric</a:t>
            </a:r>
            <a:r>
              <a:rPr lang="de-DE" sz="2100" dirty="0">
                <a:solidFill>
                  <a:srgbClr val="0098BD"/>
                </a:solidFill>
              </a:rPr>
              <a:t>)</a:t>
            </a:r>
          </a:p>
        </p:txBody>
      </p:sp>
      <p:pic>
        <p:nvPicPr>
          <p:cNvPr id="9" name="Grafik 8">
            <a:extLst>
              <a:ext uri="{FF2B5EF4-FFF2-40B4-BE49-F238E27FC236}">
                <a16:creationId xmlns:a16="http://schemas.microsoft.com/office/drawing/2014/main" id="{0285A248-0074-4CC0-BAA5-9BF75C8800BD}"/>
              </a:ext>
            </a:extLst>
          </p:cNvPr>
          <p:cNvPicPr>
            <a:picLocks noChangeAspect="1"/>
          </p:cNvPicPr>
          <p:nvPr/>
        </p:nvPicPr>
        <p:blipFill rotWithShape="1">
          <a:blip r:embed="rId2"/>
          <a:srcRect l="13962" t="12311" r="29094" b="2"/>
          <a:stretch/>
        </p:blipFill>
        <p:spPr>
          <a:xfrm>
            <a:off x="2145178" y="2405489"/>
            <a:ext cx="1821768" cy="2106392"/>
          </a:xfrm>
          <a:prstGeom prst="rect">
            <a:avLst/>
          </a:prstGeom>
          <a:solidFill>
            <a:schemeClr val="bg1">
              <a:lumMod val="95000"/>
            </a:schemeClr>
          </a:solidFill>
        </p:spPr>
      </p:pic>
      <p:pic>
        <p:nvPicPr>
          <p:cNvPr id="3" name="Grafik 2">
            <a:extLst>
              <a:ext uri="{FF2B5EF4-FFF2-40B4-BE49-F238E27FC236}">
                <a16:creationId xmlns:a16="http://schemas.microsoft.com/office/drawing/2014/main" id="{C1F9C5E6-FA38-4CAE-9950-E670A0111107}"/>
              </a:ext>
            </a:extLst>
          </p:cNvPr>
          <p:cNvPicPr>
            <a:picLocks noChangeAspect="1"/>
          </p:cNvPicPr>
          <p:nvPr/>
        </p:nvPicPr>
        <p:blipFill>
          <a:blip r:embed="rId3"/>
          <a:stretch>
            <a:fillRect/>
          </a:stretch>
        </p:blipFill>
        <p:spPr>
          <a:xfrm>
            <a:off x="4163470" y="2405489"/>
            <a:ext cx="2273788" cy="2106392"/>
          </a:xfrm>
          <a:prstGeom prst="rect">
            <a:avLst/>
          </a:prstGeom>
          <a:ln>
            <a:solidFill>
              <a:schemeClr val="tx1"/>
            </a:solidFill>
          </a:ln>
        </p:spPr>
      </p:pic>
    </p:spTree>
    <p:extLst>
      <p:ext uri="{BB962C8B-B14F-4D97-AF65-F5344CB8AC3E}">
        <p14:creationId xmlns:p14="http://schemas.microsoft.com/office/powerpoint/2010/main" val="156828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A09CE-6A43-4B52-8F6A-1F070DD89E79}"/>
              </a:ext>
            </a:extLst>
          </p:cNvPr>
          <p:cNvSpPr>
            <a:spLocks noGrp="1"/>
          </p:cNvSpPr>
          <p:nvPr>
            <p:ph type="title"/>
          </p:nvPr>
        </p:nvSpPr>
        <p:spPr/>
        <p:txBody>
          <a:bodyPr/>
          <a:lstStyle/>
          <a:p>
            <a:r>
              <a:rPr lang="de-DE" dirty="0" err="1"/>
              <a:t>Governance</a:t>
            </a:r>
            <a:endParaRPr lang="de-DE" dirty="0"/>
          </a:p>
        </p:txBody>
      </p:sp>
      <p:sp>
        <p:nvSpPr>
          <p:cNvPr id="3" name="Inhaltsplatzhalter 2">
            <a:extLst>
              <a:ext uri="{FF2B5EF4-FFF2-40B4-BE49-F238E27FC236}">
                <a16:creationId xmlns:a16="http://schemas.microsoft.com/office/drawing/2014/main" id="{C809064E-5292-4DFC-8A67-BBBAB6664266}"/>
              </a:ext>
            </a:extLst>
          </p:cNvPr>
          <p:cNvSpPr>
            <a:spLocks noGrp="1"/>
          </p:cNvSpPr>
          <p:nvPr>
            <p:ph idx="1"/>
          </p:nvPr>
        </p:nvSpPr>
        <p:spPr>
          <a:xfrm>
            <a:off x="238564" y="830375"/>
            <a:ext cx="3276701" cy="3263504"/>
          </a:xfrm>
        </p:spPr>
        <p:txBody>
          <a:bodyPr>
            <a:normAutofit lnSpcReduction="10000"/>
          </a:bodyPr>
          <a:lstStyle/>
          <a:p>
            <a:pPr lvl="0"/>
            <a:r>
              <a:rPr lang="en-GB" dirty="0"/>
              <a:t>ERN-RND Board</a:t>
            </a:r>
            <a:endParaRPr lang="de-DE" dirty="0"/>
          </a:p>
          <a:p>
            <a:r>
              <a:rPr lang="en-GB" dirty="0"/>
              <a:t>ERN-RND </a:t>
            </a:r>
            <a:r>
              <a:rPr lang="en-GB" dirty="0" err="1"/>
              <a:t>ePAG</a:t>
            </a:r>
            <a:endParaRPr lang="de-DE" dirty="0"/>
          </a:p>
          <a:p>
            <a:pPr lvl="0"/>
            <a:r>
              <a:rPr lang="en-GB" dirty="0"/>
              <a:t>ERN-RND Management Team</a:t>
            </a:r>
            <a:endParaRPr lang="de-DE" dirty="0"/>
          </a:p>
          <a:p>
            <a:r>
              <a:rPr lang="en-GB" dirty="0"/>
              <a:t>ERN-RND Advisory Board</a:t>
            </a:r>
            <a:endParaRPr lang="de-DE" dirty="0"/>
          </a:p>
          <a:p>
            <a:pPr lvl="0"/>
            <a:r>
              <a:rPr lang="en-GB" dirty="0"/>
              <a:t>ERN-RND Coordination Office</a:t>
            </a:r>
            <a:endParaRPr lang="de-DE" dirty="0"/>
          </a:p>
          <a:p>
            <a:pPr lvl="0"/>
            <a:endParaRPr lang="en-GB" dirty="0"/>
          </a:p>
          <a:p>
            <a:pPr lvl="0"/>
            <a:r>
              <a:rPr lang="en-GB" dirty="0"/>
              <a:t>Disease Expert Groups and Working Groups</a:t>
            </a:r>
            <a:endParaRPr lang="de-DE" dirty="0"/>
          </a:p>
          <a:p>
            <a:pPr lvl="0"/>
            <a:r>
              <a:rPr lang="en-GB" dirty="0"/>
              <a:t>Cross-ERN working groups</a:t>
            </a:r>
            <a:endParaRPr lang="de-DE" dirty="0"/>
          </a:p>
        </p:txBody>
      </p:sp>
      <p:sp>
        <p:nvSpPr>
          <p:cNvPr id="5" name="Fußzeilenplatzhalter 4">
            <a:extLst>
              <a:ext uri="{FF2B5EF4-FFF2-40B4-BE49-F238E27FC236}">
                <a16:creationId xmlns:a16="http://schemas.microsoft.com/office/drawing/2014/main" id="{55418DCB-417D-4654-ACAA-C42CD7C1C01A}"/>
              </a:ext>
            </a:extLst>
          </p:cNvPr>
          <p:cNvSpPr>
            <a:spLocks noGrp="1"/>
          </p:cNvSpPr>
          <p:nvPr>
            <p:ph type="ftr" sz="quarter" idx="11"/>
          </p:nvPr>
        </p:nvSpPr>
        <p:spPr/>
        <p:txBody>
          <a:bodyPr/>
          <a:lstStyle/>
          <a:p>
            <a:pPr defTabSz="685800">
              <a:buClrTx/>
            </a:pPr>
            <a:r>
              <a:rPr lang="en-GB" kern="1200">
                <a:solidFill>
                  <a:srgbClr val="000000">
                    <a:tint val="75000"/>
                  </a:srgbClr>
                </a:solidFill>
              </a:rPr>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D2086429-C7A9-4334-9F59-C52135898508}"/>
              </a:ext>
            </a:extLst>
          </p:cNvPr>
          <p:cNvSpPr>
            <a:spLocks noGrp="1"/>
          </p:cNvSpPr>
          <p:nvPr>
            <p:ph type="sldNum" sz="quarter" idx="12"/>
          </p:nvPr>
        </p:nvSpPr>
        <p:spPr/>
        <p:txBody>
          <a:bodyPr/>
          <a:lstStyle/>
          <a:p>
            <a:pPr defTabSz="685800">
              <a:buClrTx/>
            </a:pPr>
            <a:fld id="{DE8461F3-07FA-8D41-AFF9-8690938A7210}" type="slidenum">
              <a:rPr lang="en-GB" kern="1200">
                <a:solidFill>
                  <a:srgbClr val="000000">
                    <a:tint val="75000"/>
                  </a:srgbClr>
                </a:solidFill>
              </a:rPr>
              <a:pPr defTabSz="685800">
                <a:buClrTx/>
              </a:pPr>
              <a:t>5</a:t>
            </a:fld>
            <a:endParaRPr lang="en-GB" kern="1200">
              <a:solidFill>
                <a:srgbClr val="000000">
                  <a:tint val="75000"/>
                </a:srgbClr>
              </a:solidFill>
            </a:endParaRPr>
          </a:p>
        </p:txBody>
      </p:sp>
      <p:pic>
        <p:nvPicPr>
          <p:cNvPr id="7" name="image17.png">
            <a:extLst>
              <a:ext uri="{FF2B5EF4-FFF2-40B4-BE49-F238E27FC236}">
                <a16:creationId xmlns:a16="http://schemas.microsoft.com/office/drawing/2014/main" id="{9A0134DD-4D1E-4286-A8FC-41036872EE52}"/>
              </a:ext>
            </a:extLst>
          </p:cNvPr>
          <p:cNvPicPr/>
          <p:nvPr/>
        </p:nvPicPr>
        <p:blipFill>
          <a:blip r:embed="rId2"/>
          <a:srcRect/>
          <a:stretch>
            <a:fillRect/>
          </a:stretch>
        </p:blipFill>
        <p:spPr>
          <a:xfrm>
            <a:off x="4214005" y="470359"/>
            <a:ext cx="4229195" cy="3855788"/>
          </a:xfrm>
          <a:prstGeom prst="rect">
            <a:avLst/>
          </a:prstGeom>
          <a:ln/>
        </p:spPr>
      </p:pic>
      <p:sp>
        <p:nvSpPr>
          <p:cNvPr id="8" name="Rechteck 7">
            <a:extLst>
              <a:ext uri="{FF2B5EF4-FFF2-40B4-BE49-F238E27FC236}">
                <a16:creationId xmlns:a16="http://schemas.microsoft.com/office/drawing/2014/main" id="{4E8CCB3E-C890-4B1F-B099-E586537F3673}"/>
              </a:ext>
            </a:extLst>
          </p:cNvPr>
          <p:cNvSpPr/>
          <p:nvPr/>
        </p:nvSpPr>
        <p:spPr>
          <a:xfrm>
            <a:off x="5464498" y="706333"/>
            <a:ext cx="1040336" cy="2080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9A538FB5-C6AC-48E3-84D5-932F56778A15}"/>
              </a:ext>
            </a:extLst>
          </p:cNvPr>
          <p:cNvSpPr/>
          <p:nvPr/>
        </p:nvSpPr>
        <p:spPr>
          <a:xfrm>
            <a:off x="486401" y="3196750"/>
            <a:ext cx="2322503" cy="252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D57FF3E-92C0-4631-B026-799525D7C020}"/>
              </a:ext>
            </a:extLst>
          </p:cNvPr>
          <p:cNvSpPr/>
          <p:nvPr/>
        </p:nvSpPr>
        <p:spPr>
          <a:xfrm>
            <a:off x="4416860" y="2308017"/>
            <a:ext cx="3944149" cy="20071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600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7C26D-7BDA-4030-B659-5C7E74D7CD6F}"/>
              </a:ext>
            </a:extLst>
          </p:cNvPr>
          <p:cNvSpPr>
            <a:spLocks noGrp="1"/>
          </p:cNvSpPr>
          <p:nvPr>
            <p:ph type="title"/>
          </p:nvPr>
        </p:nvSpPr>
        <p:spPr>
          <a:xfrm>
            <a:off x="296311" y="229886"/>
            <a:ext cx="7868318" cy="705524"/>
          </a:xfrm>
        </p:spPr>
        <p:txBody>
          <a:bodyPr/>
          <a:lstStyle/>
          <a:p>
            <a:r>
              <a:rPr lang="en-US" dirty="0"/>
              <a:t>ERN-RND – </a:t>
            </a:r>
            <a:br>
              <a:rPr lang="en-US" dirty="0"/>
            </a:br>
            <a:r>
              <a:rPr lang="en-US" dirty="0"/>
              <a:t>European Reference Network for rare neurological diseases</a:t>
            </a:r>
            <a:endParaRPr lang="de-DE" dirty="0"/>
          </a:p>
        </p:txBody>
      </p:sp>
      <p:sp>
        <p:nvSpPr>
          <p:cNvPr id="4" name="Datumsplatzhalter 3">
            <a:extLst>
              <a:ext uri="{FF2B5EF4-FFF2-40B4-BE49-F238E27FC236}">
                <a16:creationId xmlns:a16="http://schemas.microsoft.com/office/drawing/2014/main" id="{1B26C707-EB82-4AA2-8AAF-10B45A8DD7E0}"/>
              </a:ext>
            </a:extLst>
          </p:cNvPr>
          <p:cNvSpPr>
            <a:spLocks noGrp="1"/>
          </p:cNvSpPr>
          <p:nvPr>
            <p:ph type="dt" sz="half" idx="10"/>
          </p:nvPr>
        </p:nvSpPr>
        <p:spPr/>
        <p:txBody>
          <a:bodyPr/>
          <a:lstStyle/>
          <a:p>
            <a:pPr defTabSz="685800">
              <a:buClrTx/>
            </a:pPr>
            <a:endParaRPr lang="en-GB" kern="1200" dirty="0">
              <a:solidFill>
                <a:srgbClr val="000000">
                  <a:tint val="75000"/>
                </a:srgbClr>
              </a:solidFill>
              <a:latin typeface="Franklin Gothic Book" panose="020B0503020102020204"/>
              <a:ea typeface="+mn-ea"/>
              <a:cs typeface="+mn-cs"/>
            </a:endParaRPr>
          </a:p>
        </p:txBody>
      </p:sp>
      <p:sp>
        <p:nvSpPr>
          <p:cNvPr id="10" name="Inhaltsplatzhalter 2">
            <a:extLst>
              <a:ext uri="{FF2B5EF4-FFF2-40B4-BE49-F238E27FC236}">
                <a16:creationId xmlns:a16="http://schemas.microsoft.com/office/drawing/2014/main" id="{001908D6-C086-41DF-B7E4-85C505A6B6E5}"/>
              </a:ext>
            </a:extLst>
          </p:cNvPr>
          <p:cNvSpPr txBox="1">
            <a:spLocks/>
          </p:cNvSpPr>
          <p:nvPr/>
        </p:nvSpPr>
        <p:spPr>
          <a:xfrm>
            <a:off x="352697" y="1050022"/>
            <a:ext cx="4286250" cy="353112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b="0" i="0" kern="1200">
                <a:solidFill>
                  <a:srgbClr val="0098BD"/>
                </a:solidFill>
                <a:latin typeface="Tahoma" panose="020B0604030504040204" pitchFamily="34" charset="0"/>
                <a:ea typeface="Tahoma" panose="020B0604030504040204" pitchFamily="34" charset="0"/>
                <a:cs typeface="Tahoma" panose="020B0604030504040204" pitchFamily="34" charset="0"/>
              </a:defRPr>
            </a:lvl1pPr>
            <a:lvl2pPr marL="536575" indent="-225425" algn="l" defTabSz="914400" rtl="0" eaLnBrk="1" latinLnBrk="0" hangingPunct="1">
              <a:lnSpc>
                <a:spcPct val="90000"/>
              </a:lnSpc>
              <a:spcBef>
                <a:spcPts val="500"/>
              </a:spcBef>
              <a:buClr>
                <a:schemeClr val="accent1"/>
              </a:buClr>
              <a:buFont typeface="Arial" panose="020B0604020202020204" pitchFamily="34" charset="0"/>
              <a:buChar char="•"/>
              <a:tabLst/>
              <a:defRPr sz="2200" b="0" i="0" kern="1200">
                <a:solidFill>
                  <a:srgbClr val="093A7D"/>
                </a:solidFill>
                <a:latin typeface="Tahoma" panose="020B0604030504040204" pitchFamily="34" charset="0"/>
                <a:ea typeface="Tahoma" panose="020B0604030504040204" pitchFamily="34" charset="0"/>
                <a:cs typeface="Tahoma" panose="020B0604030504040204" pitchFamily="34" charset="0"/>
              </a:defRPr>
            </a:lvl2pPr>
            <a:lvl3pPr marL="666750" indent="-236538" algn="l" defTabSz="914400" rtl="0" eaLnBrk="1" latinLnBrk="0" hangingPunct="1">
              <a:lnSpc>
                <a:spcPct val="90000"/>
              </a:lnSpc>
              <a:spcBef>
                <a:spcPts val="500"/>
              </a:spcBef>
              <a:buClr>
                <a:schemeClr val="accent1"/>
              </a:buClr>
              <a:buFont typeface="Arial" panose="020B0604020202020204" pitchFamily="34" charset="0"/>
              <a:buChar char="•"/>
              <a:tabLst/>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06450" indent="-225425" algn="l" defTabSz="914400" rtl="0" eaLnBrk="1" latinLnBrk="0" hangingPunct="1">
              <a:lnSpc>
                <a:spcPct val="90000"/>
              </a:lnSpc>
              <a:spcBef>
                <a:spcPts val="500"/>
              </a:spcBef>
              <a:buClr>
                <a:schemeClr val="accent1"/>
              </a:buClr>
              <a:buFont typeface="Arial" panose="020B0604020202020204" pitchFamily="34" charset="0"/>
              <a:buChar char="•"/>
              <a:tabLst/>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35038" indent="-236538" algn="l" defTabSz="914400" rtl="0" eaLnBrk="1" latinLnBrk="0" hangingPunct="1">
              <a:lnSpc>
                <a:spcPct val="90000"/>
              </a:lnSpc>
              <a:spcBef>
                <a:spcPts val="500"/>
              </a:spcBef>
              <a:buClr>
                <a:schemeClr val="accent1"/>
              </a:buClr>
              <a:buFont typeface="Arial" panose="020B0604020202020204" pitchFamily="34" charset="0"/>
              <a:buChar char="•"/>
              <a:tabLst/>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685800">
              <a:spcBef>
                <a:spcPts val="750"/>
              </a:spcBef>
              <a:buClr>
                <a:srgbClr val="00ACCD"/>
              </a:buClr>
              <a:buNone/>
            </a:pPr>
            <a:r>
              <a:rPr lang="de-DE" sz="2100" b="1" dirty="0">
                <a:solidFill>
                  <a:srgbClr val="0098BD"/>
                </a:solidFill>
              </a:rPr>
              <a:t>Focus on </a:t>
            </a:r>
            <a:r>
              <a:rPr lang="de-DE" sz="2100" b="1" dirty="0" err="1">
                <a:solidFill>
                  <a:srgbClr val="0098BD"/>
                </a:solidFill>
              </a:rPr>
              <a:t>highly</a:t>
            </a:r>
            <a:r>
              <a:rPr lang="de-DE" sz="2100" b="1" dirty="0">
                <a:solidFill>
                  <a:srgbClr val="0098BD"/>
                </a:solidFill>
              </a:rPr>
              <a:t> </a:t>
            </a:r>
            <a:r>
              <a:rPr lang="de-DE" sz="2100" b="1" dirty="0" err="1">
                <a:solidFill>
                  <a:srgbClr val="0098BD"/>
                </a:solidFill>
              </a:rPr>
              <a:t>specialised</a:t>
            </a:r>
            <a:r>
              <a:rPr lang="de-DE" sz="2100" b="1" dirty="0">
                <a:solidFill>
                  <a:srgbClr val="0098BD"/>
                </a:solidFill>
              </a:rPr>
              <a:t> healthcare </a:t>
            </a:r>
            <a:r>
              <a:rPr lang="de-DE" sz="2100" b="1" dirty="0" err="1">
                <a:solidFill>
                  <a:srgbClr val="0098BD"/>
                </a:solidFill>
              </a:rPr>
              <a:t>services</a:t>
            </a:r>
            <a:endParaRPr lang="de-DE" sz="2100" b="1" dirty="0">
              <a:solidFill>
                <a:srgbClr val="0098BD"/>
              </a:solidFill>
            </a:endParaRPr>
          </a:p>
          <a:p>
            <a:pPr marL="0" lvl="2" indent="0" defTabSz="685800">
              <a:spcBef>
                <a:spcPts val="750"/>
              </a:spcBef>
              <a:buClr>
                <a:srgbClr val="00ACCD"/>
              </a:buClr>
              <a:buNone/>
            </a:pPr>
            <a:endParaRPr lang="de-DE" sz="2100" b="1" dirty="0">
              <a:solidFill>
                <a:srgbClr val="0098BD"/>
              </a:solidFill>
            </a:endParaRPr>
          </a:p>
          <a:p>
            <a:pPr marL="171450" lvl="2" indent="-171450" defTabSz="685800">
              <a:lnSpc>
                <a:spcPct val="80000"/>
              </a:lnSpc>
              <a:spcBef>
                <a:spcPts val="750"/>
              </a:spcBef>
              <a:buClr>
                <a:srgbClr val="00ACCD"/>
              </a:buClr>
            </a:pPr>
            <a:r>
              <a:rPr lang="de-DE" sz="1800" dirty="0">
                <a:solidFill>
                  <a:srgbClr val="0098BD"/>
                </a:solidFill>
              </a:rPr>
              <a:t>Next Generation </a:t>
            </a:r>
            <a:r>
              <a:rPr lang="de-DE" sz="1800" dirty="0" err="1">
                <a:solidFill>
                  <a:srgbClr val="0098BD"/>
                </a:solidFill>
              </a:rPr>
              <a:t>Sequencing</a:t>
            </a:r>
            <a:endParaRPr lang="de-DE" sz="1800" dirty="0">
              <a:solidFill>
                <a:srgbClr val="0098BD"/>
              </a:solidFill>
            </a:endParaRPr>
          </a:p>
          <a:p>
            <a:pPr marL="171450" lvl="2" indent="-171450" defTabSz="685800">
              <a:lnSpc>
                <a:spcPct val="80000"/>
              </a:lnSpc>
              <a:spcBef>
                <a:spcPts val="750"/>
              </a:spcBef>
              <a:buClr>
                <a:srgbClr val="00ACCD"/>
              </a:buClr>
            </a:pPr>
            <a:r>
              <a:rPr lang="de-DE" sz="1800" dirty="0">
                <a:solidFill>
                  <a:srgbClr val="0098BD"/>
                </a:solidFill>
              </a:rPr>
              <a:t>Neuroimaging</a:t>
            </a:r>
          </a:p>
          <a:p>
            <a:pPr marL="171450" lvl="2" indent="-171450" defTabSz="685800">
              <a:lnSpc>
                <a:spcPct val="80000"/>
              </a:lnSpc>
              <a:spcBef>
                <a:spcPts val="750"/>
              </a:spcBef>
              <a:buClr>
                <a:srgbClr val="00ACCD"/>
              </a:buClr>
            </a:pPr>
            <a:r>
              <a:rPr lang="de-DE" sz="1800" dirty="0">
                <a:solidFill>
                  <a:srgbClr val="0098BD"/>
                </a:solidFill>
              </a:rPr>
              <a:t>Botulinum </a:t>
            </a:r>
            <a:r>
              <a:rPr lang="de-DE" sz="1800" dirty="0" err="1">
                <a:solidFill>
                  <a:srgbClr val="0098BD"/>
                </a:solidFill>
              </a:rPr>
              <a:t>toxin</a:t>
            </a:r>
            <a:r>
              <a:rPr lang="de-DE" sz="1800" dirty="0">
                <a:solidFill>
                  <a:srgbClr val="0098BD"/>
                </a:solidFill>
              </a:rPr>
              <a:t> </a:t>
            </a:r>
            <a:r>
              <a:rPr lang="de-DE" sz="1800" dirty="0" err="1">
                <a:solidFill>
                  <a:srgbClr val="0098BD"/>
                </a:solidFill>
              </a:rPr>
              <a:t>treatment</a:t>
            </a:r>
            <a:endParaRPr lang="de-DE" sz="1800" dirty="0">
              <a:solidFill>
                <a:srgbClr val="0098BD"/>
              </a:solidFill>
            </a:endParaRPr>
          </a:p>
          <a:p>
            <a:pPr marL="171450" lvl="2" indent="-171450" defTabSz="685800">
              <a:lnSpc>
                <a:spcPct val="80000"/>
              </a:lnSpc>
              <a:spcBef>
                <a:spcPts val="750"/>
              </a:spcBef>
              <a:buClr>
                <a:srgbClr val="00ACCD"/>
              </a:buClr>
            </a:pPr>
            <a:r>
              <a:rPr lang="de-DE" sz="1800" dirty="0">
                <a:solidFill>
                  <a:srgbClr val="0098BD"/>
                </a:solidFill>
              </a:rPr>
              <a:t>Deep </a:t>
            </a:r>
            <a:r>
              <a:rPr lang="de-DE" sz="1800" dirty="0" err="1">
                <a:solidFill>
                  <a:srgbClr val="0098BD"/>
                </a:solidFill>
              </a:rPr>
              <a:t>brain</a:t>
            </a:r>
            <a:r>
              <a:rPr lang="de-DE" sz="1800" dirty="0">
                <a:solidFill>
                  <a:srgbClr val="0098BD"/>
                </a:solidFill>
              </a:rPr>
              <a:t> </a:t>
            </a:r>
            <a:r>
              <a:rPr lang="de-DE" sz="1800" dirty="0" err="1">
                <a:solidFill>
                  <a:srgbClr val="0098BD"/>
                </a:solidFill>
              </a:rPr>
              <a:t>stimulation</a:t>
            </a:r>
            <a:endParaRPr lang="de-DE" sz="1800" dirty="0">
              <a:solidFill>
                <a:srgbClr val="0098BD"/>
              </a:solidFill>
            </a:endParaRPr>
          </a:p>
          <a:p>
            <a:pPr marL="171450" lvl="2" indent="-171450" defTabSz="685800">
              <a:lnSpc>
                <a:spcPct val="80000"/>
              </a:lnSpc>
              <a:spcBef>
                <a:spcPts val="750"/>
              </a:spcBef>
              <a:buClr>
                <a:srgbClr val="00ACCD"/>
              </a:buClr>
            </a:pPr>
            <a:r>
              <a:rPr lang="de-DE" sz="1800" dirty="0" err="1">
                <a:solidFill>
                  <a:srgbClr val="0098BD"/>
                </a:solidFill>
              </a:rPr>
              <a:t>Stem</a:t>
            </a:r>
            <a:r>
              <a:rPr lang="de-DE" sz="1800" dirty="0">
                <a:solidFill>
                  <a:srgbClr val="0098BD"/>
                </a:solidFill>
              </a:rPr>
              <a:t> </a:t>
            </a:r>
            <a:r>
              <a:rPr lang="de-DE" sz="1800" dirty="0" err="1">
                <a:solidFill>
                  <a:srgbClr val="0098BD"/>
                </a:solidFill>
              </a:rPr>
              <a:t>Cell</a:t>
            </a:r>
            <a:r>
              <a:rPr lang="de-DE" sz="1800" dirty="0">
                <a:solidFill>
                  <a:srgbClr val="0098BD"/>
                </a:solidFill>
              </a:rPr>
              <a:t> </a:t>
            </a:r>
            <a:r>
              <a:rPr lang="de-DE" sz="1800" dirty="0" err="1">
                <a:solidFill>
                  <a:srgbClr val="0098BD"/>
                </a:solidFill>
              </a:rPr>
              <a:t>transplantation</a:t>
            </a:r>
            <a:endParaRPr lang="de-DE" sz="1800" dirty="0">
              <a:solidFill>
                <a:srgbClr val="0098BD"/>
              </a:solidFill>
            </a:endParaRPr>
          </a:p>
          <a:p>
            <a:pPr marL="171450" lvl="2" indent="-171450" defTabSz="685800">
              <a:lnSpc>
                <a:spcPct val="80000"/>
              </a:lnSpc>
              <a:spcBef>
                <a:spcPts val="750"/>
              </a:spcBef>
              <a:buClr>
                <a:srgbClr val="00ACCD"/>
              </a:buClr>
            </a:pPr>
            <a:r>
              <a:rPr lang="de-DE" sz="1800" dirty="0">
                <a:solidFill>
                  <a:srgbClr val="0098BD"/>
                </a:solidFill>
              </a:rPr>
              <a:t>Neurorehabilitation</a:t>
            </a:r>
          </a:p>
          <a:p>
            <a:pPr marL="171450" lvl="2" indent="-171450" defTabSz="685800">
              <a:lnSpc>
                <a:spcPct val="80000"/>
              </a:lnSpc>
              <a:spcBef>
                <a:spcPts val="750"/>
              </a:spcBef>
              <a:buClr>
                <a:srgbClr val="00ACCD"/>
              </a:buClr>
            </a:pPr>
            <a:r>
              <a:rPr lang="de-DE" sz="1800" dirty="0">
                <a:solidFill>
                  <a:srgbClr val="0098BD"/>
                </a:solidFill>
              </a:rPr>
              <a:t>Genetic </a:t>
            </a:r>
            <a:r>
              <a:rPr lang="de-DE" sz="1800" dirty="0" err="1">
                <a:solidFill>
                  <a:srgbClr val="0098BD"/>
                </a:solidFill>
              </a:rPr>
              <a:t>therapies</a:t>
            </a:r>
            <a:endParaRPr lang="de-DE" sz="1800" dirty="0">
              <a:solidFill>
                <a:srgbClr val="0098BD"/>
              </a:solidFill>
            </a:endParaRPr>
          </a:p>
          <a:p>
            <a:pPr marL="171450" lvl="2" indent="-171450" defTabSz="685800">
              <a:lnSpc>
                <a:spcPct val="80000"/>
              </a:lnSpc>
              <a:spcBef>
                <a:spcPts val="750"/>
              </a:spcBef>
              <a:buClr>
                <a:srgbClr val="00ACCD"/>
              </a:buClr>
            </a:pPr>
            <a:r>
              <a:rPr lang="de-DE" sz="1800" dirty="0">
                <a:solidFill>
                  <a:srgbClr val="0098BD"/>
                </a:solidFill>
              </a:rPr>
              <a:t>Etc.</a:t>
            </a:r>
          </a:p>
        </p:txBody>
      </p:sp>
      <p:sp>
        <p:nvSpPr>
          <p:cNvPr id="12" name="Inhaltsplatzhalter 2">
            <a:extLst>
              <a:ext uri="{FF2B5EF4-FFF2-40B4-BE49-F238E27FC236}">
                <a16:creationId xmlns:a16="http://schemas.microsoft.com/office/drawing/2014/main" id="{59E034D9-47E9-488E-B4EC-751DB9608D04}"/>
              </a:ext>
            </a:extLst>
          </p:cNvPr>
          <p:cNvSpPr txBox="1">
            <a:spLocks/>
          </p:cNvSpPr>
          <p:nvPr/>
        </p:nvSpPr>
        <p:spPr>
          <a:xfrm>
            <a:off x="4872131" y="1121538"/>
            <a:ext cx="3571068" cy="11584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b="0" i="0" kern="1200">
                <a:solidFill>
                  <a:srgbClr val="0098BD"/>
                </a:solidFill>
                <a:latin typeface="Tahoma" panose="020B0604030504040204" pitchFamily="34" charset="0"/>
                <a:ea typeface="Tahoma" panose="020B0604030504040204" pitchFamily="34" charset="0"/>
                <a:cs typeface="Tahoma" panose="020B0604030504040204" pitchFamily="34" charset="0"/>
              </a:defRPr>
            </a:lvl1pPr>
            <a:lvl2pPr marL="536575" indent="-225425" algn="l" defTabSz="914400" rtl="0" eaLnBrk="1" latinLnBrk="0" hangingPunct="1">
              <a:lnSpc>
                <a:spcPct val="90000"/>
              </a:lnSpc>
              <a:spcBef>
                <a:spcPts val="500"/>
              </a:spcBef>
              <a:buClr>
                <a:schemeClr val="accent1"/>
              </a:buClr>
              <a:buFont typeface="Arial" panose="020B0604020202020204" pitchFamily="34" charset="0"/>
              <a:buChar char="•"/>
              <a:tabLst/>
              <a:defRPr sz="2200" b="0" i="0" kern="1200">
                <a:solidFill>
                  <a:srgbClr val="093A7D"/>
                </a:solidFill>
                <a:latin typeface="Tahoma" panose="020B0604030504040204" pitchFamily="34" charset="0"/>
                <a:ea typeface="Tahoma" panose="020B0604030504040204" pitchFamily="34" charset="0"/>
                <a:cs typeface="Tahoma" panose="020B0604030504040204" pitchFamily="34" charset="0"/>
              </a:defRPr>
            </a:lvl2pPr>
            <a:lvl3pPr marL="666750" indent="-236538" algn="l" defTabSz="914400" rtl="0" eaLnBrk="1" latinLnBrk="0" hangingPunct="1">
              <a:lnSpc>
                <a:spcPct val="90000"/>
              </a:lnSpc>
              <a:spcBef>
                <a:spcPts val="500"/>
              </a:spcBef>
              <a:buClr>
                <a:schemeClr val="accent1"/>
              </a:buClr>
              <a:buFont typeface="Arial" panose="020B0604020202020204" pitchFamily="34" charset="0"/>
              <a:buChar char="•"/>
              <a:tabLst/>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06450" indent="-225425" algn="l" defTabSz="914400" rtl="0" eaLnBrk="1" latinLnBrk="0" hangingPunct="1">
              <a:lnSpc>
                <a:spcPct val="90000"/>
              </a:lnSpc>
              <a:spcBef>
                <a:spcPts val="500"/>
              </a:spcBef>
              <a:buClr>
                <a:schemeClr val="accent1"/>
              </a:buClr>
              <a:buFont typeface="Arial" panose="020B0604020202020204" pitchFamily="34" charset="0"/>
              <a:buChar char="•"/>
              <a:tabLst/>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35038" indent="-236538" algn="l" defTabSz="914400" rtl="0" eaLnBrk="1" latinLnBrk="0" hangingPunct="1">
              <a:lnSpc>
                <a:spcPct val="90000"/>
              </a:lnSpc>
              <a:spcBef>
                <a:spcPts val="500"/>
              </a:spcBef>
              <a:buClr>
                <a:schemeClr val="accent1"/>
              </a:buClr>
              <a:buFont typeface="Arial" panose="020B0604020202020204" pitchFamily="34" charset="0"/>
              <a:buChar char="•"/>
              <a:tabLst/>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216" lvl="4" indent="0" defTabSz="685800">
              <a:lnSpc>
                <a:spcPct val="80000"/>
              </a:lnSpc>
              <a:spcBef>
                <a:spcPts val="750"/>
              </a:spcBef>
              <a:buClr>
                <a:srgbClr val="00ACCD"/>
              </a:buClr>
              <a:buNone/>
            </a:pPr>
            <a:r>
              <a:rPr lang="de-DE" sz="1200" b="1" dirty="0">
                <a:solidFill>
                  <a:srgbClr val="C00000"/>
                </a:solidFill>
                <a:sym typeface="Wingdings" panose="05000000000000000000" pitchFamily="2" charset="2"/>
              </a:rPr>
              <a:t>Features</a:t>
            </a:r>
          </a:p>
          <a:p>
            <a:pPr marL="544116" lvl="4" indent="-342900" defTabSz="685800">
              <a:lnSpc>
                <a:spcPct val="80000"/>
              </a:lnSpc>
              <a:spcBef>
                <a:spcPts val="750"/>
              </a:spcBef>
              <a:buClr>
                <a:srgbClr val="00ACCD"/>
              </a:buClr>
            </a:pPr>
            <a:r>
              <a:rPr lang="de-DE" sz="1200" dirty="0">
                <a:solidFill>
                  <a:srgbClr val="C00000"/>
                </a:solidFill>
                <a:sym typeface="Wingdings" panose="05000000000000000000" pitchFamily="2" charset="2"/>
              </a:rPr>
              <a:t>Top-</a:t>
            </a:r>
            <a:r>
              <a:rPr lang="de-DE" sz="1200" dirty="0" err="1">
                <a:solidFill>
                  <a:srgbClr val="C00000"/>
                </a:solidFill>
                <a:sym typeface="Wingdings" panose="05000000000000000000" pitchFamily="2" charset="2"/>
              </a:rPr>
              <a:t>class</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medicine</a:t>
            </a:r>
            <a:endParaRPr lang="de-DE" sz="1200" dirty="0">
              <a:solidFill>
                <a:srgbClr val="C00000"/>
              </a:solidFill>
              <a:sym typeface="Wingdings" panose="05000000000000000000" pitchFamily="2" charset="2"/>
            </a:endParaRPr>
          </a:p>
          <a:p>
            <a:pPr marL="544116" lvl="4" indent="-342900" defTabSz="685800">
              <a:lnSpc>
                <a:spcPct val="80000"/>
              </a:lnSpc>
              <a:spcBef>
                <a:spcPts val="750"/>
              </a:spcBef>
              <a:buClr>
                <a:srgbClr val="00ACCD"/>
              </a:buClr>
            </a:pPr>
            <a:r>
              <a:rPr lang="de-DE" sz="1200" dirty="0">
                <a:solidFill>
                  <a:srgbClr val="C00000"/>
                </a:solidFill>
                <a:sym typeface="Wingdings" panose="05000000000000000000" pitchFamily="2" charset="2"/>
              </a:rPr>
              <a:t>Expertise and </a:t>
            </a:r>
            <a:r>
              <a:rPr lang="de-DE" sz="1200" dirty="0" err="1">
                <a:solidFill>
                  <a:srgbClr val="C00000"/>
                </a:solidFill>
                <a:sym typeface="Wingdings" panose="05000000000000000000" pitchFamily="2" charset="2"/>
              </a:rPr>
              <a:t>experts</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are</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scarce</a:t>
            </a:r>
            <a:endParaRPr lang="de-DE" sz="1200" dirty="0">
              <a:solidFill>
                <a:srgbClr val="C00000"/>
              </a:solidFill>
              <a:sym typeface="Wingdings" panose="05000000000000000000" pitchFamily="2" charset="2"/>
            </a:endParaRPr>
          </a:p>
          <a:p>
            <a:pPr marL="544116" lvl="4" indent="-342900" defTabSz="685800">
              <a:lnSpc>
                <a:spcPct val="80000"/>
              </a:lnSpc>
              <a:spcBef>
                <a:spcPts val="750"/>
              </a:spcBef>
              <a:buClr>
                <a:srgbClr val="00ACCD"/>
              </a:buClr>
            </a:pPr>
            <a:r>
              <a:rPr lang="de-DE" sz="1200" dirty="0" err="1">
                <a:solidFill>
                  <a:srgbClr val="C00000"/>
                </a:solidFill>
                <a:sym typeface="Wingdings" panose="05000000000000000000" pitchFamily="2" charset="2"/>
              </a:rPr>
              <a:t>Strategies</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for</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expertise</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building</a:t>
            </a:r>
            <a:r>
              <a:rPr lang="de-DE" sz="1200" dirty="0">
                <a:solidFill>
                  <a:srgbClr val="C00000"/>
                </a:solidFill>
                <a:sym typeface="Wingdings" panose="05000000000000000000" pitchFamily="2" charset="2"/>
              </a:rPr>
              <a:t> and </a:t>
            </a:r>
            <a:r>
              <a:rPr lang="de-DE" sz="1200" dirty="0" err="1">
                <a:solidFill>
                  <a:srgbClr val="C00000"/>
                </a:solidFill>
                <a:sym typeface="Wingdings" panose="05000000000000000000" pitchFamily="2" charset="2"/>
              </a:rPr>
              <a:t>sharing</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are</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needed</a:t>
            </a:r>
            <a:endParaRPr lang="de-DE" sz="1200" dirty="0">
              <a:solidFill>
                <a:srgbClr val="C00000"/>
              </a:solidFill>
              <a:sym typeface="Wingdings" panose="05000000000000000000" pitchFamily="2" charset="2"/>
            </a:endParaRPr>
          </a:p>
          <a:p>
            <a:pPr marL="544116" lvl="4" indent="-342900" defTabSz="685800">
              <a:lnSpc>
                <a:spcPct val="80000"/>
              </a:lnSpc>
              <a:spcBef>
                <a:spcPts val="750"/>
              </a:spcBef>
              <a:buClr>
                <a:srgbClr val="00ACCD"/>
              </a:buClr>
            </a:pPr>
            <a:r>
              <a:rPr lang="de-DE" sz="1200" dirty="0">
                <a:solidFill>
                  <a:srgbClr val="C00000"/>
                </a:solidFill>
                <a:sym typeface="Wingdings" panose="05000000000000000000" pitchFamily="2" charset="2"/>
              </a:rPr>
              <a:t>Economy of </a:t>
            </a:r>
            <a:r>
              <a:rPr lang="de-DE" sz="1200" dirty="0" err="1">
                <a:solidFill>
                  <a:srgbClr val="C00000"/>
                </a:solidFill>
                <a:sym typeface="Wingdings" panose="05000000000000000000" pitchFamily="2" charset="2"/>
              </a:rPr>
              <a:t>scale</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effects</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to</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be</a:t>
            </a:r>
            <a:r>
              <a:rPr lang="de-DE" sz="1200" dirty="0">
                <a:solidFill>
                  <a:srgbClr val="C00000"/>
                </a:solidFill>
                <a:sym typeface="Wingdings" panose="05000000000000000000" pitchFamily="2" charset="2"/>
              </a:rPr>
              <a:t> </a:t>
            </a:r>
            <a:r>
              <a:rPr lang="de-DE" sz="1200" dirty="0" err="1">
                <a:solidFill>
                  <a:srgbClr val="C00000"/>
                </a:solidFill>
                <a:sym typeface="Wingdings" panose="05000000000000000000" pitchFamily="2" charset="2"/>
              </a:rPr>
              <a:t>achieved</a:t>
            </a:r>
            <a:r>
              <a:rPr lang="de-DE" sz="1200" dirty="0">
                <a:solidFill>
                  <a:srgbClr val="C00000"/>
                </a:solidFill>
                <a:sym typeface="Wingdings" panose="05000000000000000000" pitchFamily="2" charset="2"/>
              </a:rPr>
              <a:t> on EU </a:t>
            </a:r>
            <a:r>
              <a:rPr lang="de-DE" sz="1200" dirty="0" err="1">
                <a:solidFill>
                  <a:srgbClr val="C00000"/>
                </a:solidFill>
                <a:sym typeface="Wingdings" panose="05000000000000000000" pitchFamily="2" charset="2"/>
              </a:rPr>
              <a:t>level</a:t>
            </a:r>
            <a:endParaRPr lang="de-DE" sz="1200" dirty="0">
              <a:solidFill>
                <a:srgbClr val="C00000"/>
              </a:solidFill>
              <a:sym typeface="Wingdings" panose="05000000000000000000" pitchFamily="2" charset="2"/>
            </a:endParaRPr>
          </a:p>
        </p:txBody>
      </p:sp>
      <p:pic>
        <p:nvPicPr>
          <p:cNvPr id="8" name="Grafik 7">
            <a:extLst>
              <a:ext uri="{FF2B5EF4-FFF2-40B4-BE49-F238E27FC236}">
                <a16:creationId xmlns:a16="http://schemas.microsoft.com/office/drawing/2014/main" id="{B4ED68D4-A15D-4B6C-BEFD-70105D7543DE}"/>
              </a:ext>
            </a:extLst>
          </p:cNvPr>
          <p:cNvPicPr>
            <a:picLocks noChangeAspect="1"/>
          </p:cNvPicPr>
          <p:nvPr/>
        </p:nvPicPr>
        <p:blipFill>
          <a:blip r:embed="rId2"/>
          <a:stretch>
            <a:fillRect/>
          </a:stretch>
        </p:blipFill>
        <p:spPr>
          <a:xfrm>
            <a:off x="5115709" y="2719607"/>
            <a:ext cx="2895057" cy="2321508"/>
          </a:xfrm>
          <a:prstGeom prst="rect">
            <a:avLst/>
          </a:prstGeom>
        </p:spPr>
      </p:pic>
    </p:spTree>
    <p:extLst>
      <p:ext uri="{BB962C8B-B14F-4D97-AF65-F5344CB8AC3E}">
        <p14:creationId xmlns:p14="http://schemas.microsoft.com/office/powerpoint/2010/main" val="1902269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23CC4-F622-400F-ADC9-19A0E16EDA9B}"/>
              </a:ext>
            </a:extLst>
          </p:cNvPr>
          <p:cNvSpPr>
            <a:spLocks noGrp="1"/>
          </p:cNvSpPr>
          <p:nvPr>
            <p:ph type="title"/>
          </p:nvPr>
        </p:nvSpPr>
        <p:spPr>
          <a:xfrm>
            <a:off x="238560" y="229886"/>
            <a:ext cx="7841505" cy="379299"/>
          </a:xfrm>
        </p:spPr>
        <p:txBody>
          <a:bodyPr/>
          <a:lstStyle/>
          <a:p>
            <a:r>
              <a:rPr lang="de-DE" dirty="0"/>
              <a:t>Core </a:t>
            </a:r>
            <a:r>
              <a:rPr lang="de-DE" dirty="0" err="1"/>
              <a:t>activities</a:t>
            </a:r>
            <a:r>
              <a:rPr lang="de-DE" dirty="0"/>
              <a:t> </a:t>
            </a:r>
            <a:r>
              <a:rPr lang="de-DE" dirty="0" err="1"/>
              <a:t>of</a:t>
            </a:r>
            <a:r>
              <a:rPr lang="de-DE" dirty="0"/>
              <a:t> ERN-RND</a:t>
            </a:r>
          </a:p>
        </p:txBody>
      </p:sp>
      <p:sp>
        <p:nvSpPr>
          <p:cNvPr id="3" name="Inhaltsplatzhalter 2">
            <a:extLst>
              <a:ext uri="{FF2B5EF4-FFF2-40B4-BE49-F238E27FC236}">
                <a16:creationId xmlns:a16="http://schemas.microsoft.com/office/drawing/2014/main" id="{8A4B70EB-3822-4034-BA42-7A2AC177EB32}"/>
              </a:ext>
            </a:extLst>
          </p:cNvPr>
          <p:cNvSpPr>
            <a:spLocks noGrp="1"/>
          </p:cNvSpPr>
          <p:nvPr>
            <p:ph idx="1"/>
          </p:nvPr>
        </p:nvSpPr>
        <p:spPr>
          <a:xfrm>
            <a:off x="238564" y="830375"/>
            <a:ext cx="4490600" cy="3834494"/>
          </a:xfrm>
        </p:spPr>
        <p:txBody>
          <a:bodyPr>
            <a:normAutofit/>
          </a:bodyPr>
          <a:lstStyle/>
          <a:p>
            <a:pPr lvl="1"/>
            <a:r>
              <a:rPr lang="en-US" sz="1800" dirty="0" err="1"/>
              <a:t>Crossborder</a:t>
            </a:r>
            <a:r>
              <a:rPr lang="en-US" sz="1800" dirty="0"/>
              <a:t> e-healthcare</a:t>
            </a:r>
          </a:p>
          <a:p>
            <a:pPr marL="233362" lvl="1" indent="0">
              <a:buNone/>
            </a:pPr>
            <a:endParaRPr lang="en-US" sz="1800" dirty="0"/>
          </a:p>
          <a:p>
            <a:pPr lvl="1"/>
            <a:r>
              <a:rPr lang="en-US" sz="1800" dirty="0"/>
              <a:t>Training and education of health professionals </a:t>
            </a:r>
          </a:p>
          <a:p>
            <a:pPr marL="435769" lvl="3" indent="0">
              <a:buNone/>
            </a:pPr>
            <a:endParaRPr lang="en-US" sz="1800" dirty="0"/>
          </a:p>
          <a:p>
            <a:pPr lvl="1"/>
            <a:r>
              <a:rPr lang="en-US" sz="1800" dirty="0"/>
              <a:t>Patient information   </a:t>
            </a:r>
          </a:p>
          <a:p>
            <a:pPr marL="233363" lvl="1" indent="0">
              <a:buNone/>
            </a:pPr>
            <a:endParaRPr lang="en-US" sz="1800" dirty="0"/>
          </a:p>
          <a:p>
            <a:pPr lvl="1"/>
            <a:r>
              <a:rPr lang="en-US" sz="1800" dirty="0"/>
              <a:t>ERN-RND registry</a:t>
            </a:r>
          </a:p>
          <a:p>
            <a:pPr marL="435769" lvl="3" indent="0">
              <a:buNone/>
            </a:pPr>
            <a:endParaRPr lang="en-US" sz="1800" dirty="0"/>
          </a:p>
          <a:p>
            <a:pPr lvl="1"/>
            <a:r>
              <a:rPr lang="en-US" sz="1800" dirty="0"/>
              <a:t>Guidelines and Clinical Decision Support Tools</a:t>
            </a:r>
          </a:p>
        </p:txBody>
      </p:sp>
      <p:sp>
        <p:nvSpPr>
          <p:cNvPr id="4" name="Datumsplatzhalter 3">
            <a:extLst>
              <a:ext uri="{FF2B5EF4-FFF2-40B4-BE49-F238E27FC236}">
                <a16:creationId xmlns:a16="http://schemas.microsoft.com/office/drawing/2014/main" id="{F66D9010-859B-4369-8CA1-E2DBFFE764E2}"/>
              </a:ext>
            </a:extLst>
          </p:cNvPr>
          <p:cNvSpPr>
            <a:spLocks noGrp="1"/>
          </p:cNvSpPr>
          <p:nvPr>
            <p:ph type="dt" sz="half" idx="10"/>
          </p:nvPr>
        </p:nvSpPr>
        <p:spPr/>
        <p:txBody>
          <a:bodyPr/>
          <a:lstStyle/>
          <a:p>
            <a:pPr defTabSz="685800">
              <a:buClrTx/>
            </a:pPr>
            <a:endParaRPr lang="en-GB" kern="1200" dirty="0">
              <a:solidFill>
                <a:srgbClr val="000000">
                  <a:tint val="75000"/>
                </a:srgbClr>
              </a:solidFill>
              <a:latin typeface="Franklin Gothic Book" panose="020B0503020102020204"/>
              <a:ea typeface="+mn-ea"/>
              <a:cs typeface="+mn-cs"/>
            </a:endParaRPr>
          </a:p>
        </p:txBody>
      </p:sp>
      <p:sp>
        <p:nvSpPr>
          <p:cNvPr id="5" name="Fußzeilenplatzhalter 4">
            <a:extLst>
              <a:ext uri="{FF2B5EF4-FFF2-40B4-BE49-F238E27FC236}">
                <a16:creationId xmlns:a16="http://schemas.microsoft.com/office/drawing/2014/main" id="{6D866C63-EDB6-496A-9E42-EB0347445C0B}"/>
              </a:ext>
            </a:extLst>
          </p:cNvPr>
          <p:cNvSpPr>
            <a:spLocks noGrp="1"/>
          </p:cNvSpPr>
          <p:nvPr>
            <p:ph type="ftr" sz="quarter" idx="11"/>
          </p:nvPr>
        </p:nvSpPr>
        <p:spPr/>
        <p:txBody>
          <a:bodyPr/>
          <a:lstStyle/>
          <a:p>
            <a:pPr defTabSz="685800">
              <a:buClrTx/>
            </a:pPr>
            <a:r>
              <a:rPr lang="en-GB" kern="1200">
                <a:solidFill>
                  <a:srgbClr val="000000">
                    <a:tint val="75000"/>
                  </a:srgbClr>
                </a:solidFill>
              </a:rPr>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E9A7B492-549D-4AD6-971E-CD100C6FC587}"/>
              </a:ext>
            </a:extLst>
          </p:cNvPr>
          <p:cNvSpPr>
            <a:spLocks noGrp="1"/>
          </p:cNvSpPr>
          <p:nvPr>
            <p:ph type="sldNum" sz="quarter" idx="12"/>
          </p:nvPr>
        </p:nvSpPr>
        <p:spPr/>
        <p:txBody>
          <a:bodyPr/>
          <a:lstStyle/>
          <a:p>
            <a:pPr defTabSz="685800">
              <a:buClrTx/>
            </a:pPr>
            <a:fld id="{DE8461F3-07FA-8D41-AFF9-8690938A7210}" type="slidenum">
              <a:rPr lang="en-GB" kern="1200">
                <a:solidFill>
                  <a:srgbClr val="000000">
                    <a:tint val="75000"/>
                  </a:srgbClr>
                </a:solidFill>
              </a:rPr>
              <a:pPr defTabSz="685800">
                <a:buClrTx/>
              </a:pPr>
              <a:t>7</a:t>
            </a:fld>
            <a:endParaRPr lang="en-GB" kern="1200">
              <a:solidFill>
                <a:srgbClr val="000000">
                  <a:tint val="75000"/>
                </a:srgbClr>
              </a:solidFill>
            </a:endParaRPr>
          </a:p>
        </p:txBody>
      </p:sp>
      <p:pic>
        <p:nvPicPr>
          <p:cNvPr id="7" name="Grafik 6">
            <a:extLst>
              <a:ext uri="{FF2B5EF4-FFF2-40B4-BE49-F238E27FC236}">
                <a16:creationId xmlns:a16="http://schemas.microsoft.com/office/drawing/2014/main" id="{CE3496D6-432D-4EDE-821E-9385C284FCD9}"/>
              </a:ext>
            </a:extLst>
          </p:cNvPr>
          <p:cNvPicPr>
            <a:picLocks noChangeAspect="1"/>
          </p:cNvPicPr>
          <p:nvPr/>
        </p:nvPicPr>
        <p:blipFill>
          <a:blip r:embed="rId3"/>
          <a:stretch>
            <a:fillRect/>
          </a:stretch>
        </p:blipFill>
        <p:spPr>
          <a:xfrm>
            <a:off x="4971256" y="830376"/>
            <a:ext cx="3900049" cy="2970244"/>
          </a:xfrm>
          <a:prstGeom prst="rect">
            <a:avLst/>
          </a:prstGeom>
        </p:spPr>
      </p:pic>
      <p:sp>
        <p:nvSpPr>
          <p:cNvPr id="8" name="Textfeld 7">
            <a:extLst>
              <a:ext uri="{FF2B5EF4-FFF2-40B4-BE49-F238E27FC236}">
                <a16:creationId xmlns:a16="http://schemas.microsoft.com/office/drawing/2014/main" id="{10E4A9E6-B350-4DD3-B08D-55245C60AEF5}"/>
              </a:ext>
            </a:extLst>
          </p:cNvPr>
          <p:cNvSpPr txBox="1"/>
          <p:nvPr/>
        </p:nvSpPr>
        <p:spPr>
          <a:xfrm>
            <a:off x="5032272" y="3800620"/>
            <a:ext cx="3266896" cy="507831"/>
          </a:xfrm>
          <a:prstGeom prst="rect">
            <a:avLst/>
          </a:prstGeom>
          <a:noFill/>
        </p:spPr>
        <p:txBody>
          <a:bodyPr wrap="square" rtlCol="0">
            <a:spAutoFit/>
          </a:bodyPr>
          <a:lstStyle/>
          <a:p>
            <a:pPr defTabSz="685800">
              <a:buClrTx/>
            </a:pPr>
            <a:r>
              <a:rPr lang="de-DE" sz="1350" kern="1200" dirty="0" err="1">
                <a:latin typeface="Franklin Gothic Book" panose="020B0503020102020204"/>
                <a:ea typeface="+mn-ea"/>
                <a:cs typeface="+mn-cs"/>
              </a:rPr>
              <a:t>Example</a:t>
            </a:r>
            <a:r>
              <a:rPr lang="de-DE" sz="1350" kern="1200" dirty="0">
                <a:latin typeface="Franklin Gothic Book" panose="020B0503020102020204"/>
                <a:ea typeface="+mn-ea"/>
                <a:cs typeface="+mn-cs"/>
              </a:rPr>
              <a:t>: Patient Journey for </a:t>
            </a:r>
            <a:r>
              <a:rPr lang="de-DE" sz="1350" kern="1200" dirty="0" err="1">
                <a:latin typeface="Franklin Gothic Book" panose="020B0503020102020204"/>
                <a:ea typeface="+mn-ea"/>
                <a:cs typeface="+mn-cs"/>
              </a:rPr>
              <a:t>Hereditary</a:t>
            </a:r>
            <a:r>
              <a:rPr lang="de-DE" sz="1350" kern="1200" dirty="0">
                <a:latin typeface="Franklin Gothic Book" panose="020B0503020102020204"/>
                <a:ea typeface="+mn-ea"/>
                <a:cs typeface="+mn-cs"/>
              </a:rPr>
              <a:t> </a:t>
            </a:r>
            <a:r>
              <a:rPr lang="de-DE" sz="1350" kern="1200" dirty="0" err="1">
                <a:latin typeface="Franklin Gothic Book" panose="020B0503020102020204"/>
                <a:ea typeface="+mn-ea"/>
                <a:cs typeface="+mn-cs"/>
              </a:rPr>
              <a:t>Spastic</a:t>
            </a:r>
            <a:r>
              <a:rPr lang="de-DE" sz="1350" kern="1200" dirty="0">
                <a:latin typeface="Franklin Gothic Book" panose="020B0503020102020204"/>
                <a:ea typeface="+mn-ea"/>
                <a:cs typeface="+mn-cs"/>
              </a:rPr>
              <a:t> </a:t>
            </a:r>
            <a:r>
              <a:rPr lang="de-DE" sz="1350" kern="1200" dirty="0" err="1">
                <a:latin typeface="Franklin Gothic Book" panose="020B0503020102020204"/>
                <a:ea typeface="+mn-ea"/>
                <a:cs typeface="+mn-cs"/>
              </a:rPr>
              <a:t>Paraplegia</a:t>
            </a:r>
            <a:endParaRPr lang="de-DE" sz="1350" kern="1200" dirty="0">
              <a:latin typeface="Franklin Gothic Book" panose="020B0503020102020204"/>
              <a:ea typeface="+mn-ea"/>
              <a:cs typeface="+mn-cs"/>
            </a:endParaRPr>
          </a:p>
        </p:txBody>
      </p:sp>
      <p:sp>
        <p:nvSpPr>
          <p:cNvPr id="9" name="Rechteck 8">
            <a:extLst>
              <a:ext uri="{FF2B5EF4-FFF2-40B4-BE49-F238E27FC236}">
                <a16:creationId xmlns:a16="http://schemas.microsoft.com/office/drawing/2014/main" id="{0BD4AAC0-96DB-469B-8E94-F60890D721F3}"/>
              </a:ext>
            </a:extLst>
          </p:cNvPr>
          <p:cNvSpPr/>
          <p:nvPr/>
        </p:nvSpPr>
        <p:spPr>
          <a:xfrm>
            <a:off x="497351" y="1439131"/>
            <a:ext cx="3658515" cy="521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703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55485-05BD-46B4-98DE-53EACEE95B9F}"/>
              </a:ext>
            </a:extLst>
          </p:cNvPr>
          <p:cNvSpPr>
            <a:spLocks noGrp="1"/>
          </p:cNvSpPr>
          <p:nvPr>
            <p:ph type="title"/>
          </p:nvPr>
        </p:nvSpPr>
        <p:spPr>
          <a:xfrm>
            <a:off x="238560" y="229886"/>
            <a:ext cx="8330087" cy="379299"/>
          </a:xfrm>
        </p:spPr>
        <p:txBody>
          <a:bodyPr/>
          <a:lstStyle/>
          <a:p>
            <a:r>
              <a:rPr lang="de-DE" dirty="0"/>
              <a:t>ERN-RND </a:t>
            </a:r>
            <a:r>
              <a:rPr lang="de-DE" dirty="0" err="1"/>
              <a:t>Activities</a:t>
            </a:r>
            <a:r>
              <a:rPr lang="de-DE" dirty="0"/>
              <a:t> – </a:t>
            </a:r>
            <a:r>
              <a:rPr lang="de-DE" dirty="0" err="1"/>
              <a:t>example</a:t>
            </a:r>
            <a:r>
              <a:rPr lang="de-DE" dirty="0"/>
              <a:t> DBS in </a:t>
            </a:r>
            <a:r>
              <a:rPr lang="de-DE" dirty="0" err="1"/>
              <a:t>Dystonia</a:t>
            </a:r>
            <a:endParaRPr lang="de-DE" dirty="0"/>
          </a:p>
        </p:txBody>
      </p:sp>
      <p:sp>
        <p:nvSpPr>
          <p:cNvPr id="4" name="Datumsplatzhalter 3">
            <a:extLst>
              <a:ext uri="{FF2B5EF4-FFF2-40B4-BE49-F238E27FC236}">
                <a16:creationId xmlns:a16="http://schemas.microsoft.com/office/drawing/2014/main" id="{85B21CF3-4514-4D7F-BD81-42FE0C39CB7E}"/>
              </a:ext>
            </a:extLst>
          </p:cNvPr>
          <p:cNvSpPr>
            <a:spLocks noGrp="1"/>
          </p:cNvSpPr>
          <p:nvPr>
            <p:ph type="dt" sz="half" idx="10"/>
          </p:nvPr>
        </p:nvSpPr>
        <p:spPr/>
        <p:txBody>
          <a:bodyPr/>
          <a:lstStyle/>
          <a:p>
            <a:pPr defTabSz="685800">
              <a:buClrTx/>
            </a:pPr>
            <a:endParaRPr lang="en-GB" kern="1200" dirty="0">
              <a:solidFill>
                <a:srgbClr val="000000">
                  <a:tint val="75000"/>
                </a:srgbClr>
              </a:solidFill>
              <a:latin typeface="Franklin Gothic Book" panose="020B0503020102020204"/>
              <a:ea typeface="+mn-ea"/>
              <a:cs typeface="+mn-cs"/>
            </a:endParaRPr>
          </a:p>
        </p:txBody>
      </p:sp>
      <p:sp>
        <p:nvSpPr>
          <p:cNvPr id="5" name="Fußzeilenplatzhalter 4">
            <a:extLst>
              <a:ext uri="{FF2B5EF4-FFF2-40B4-BE49-F238E27FC236}">
                <a16:creationId xmlns:a16="http://schemas.microsoft.com/office/drawing/2014/main" id="{DB9384D2-C69E-4F13-B0FF-C1AF50683707}"/>
              </a:ext>
            </a:extLst>
          </p:cNvPr>
          <p:cNvSpPr>
            <a:spLocks noGrp="1"/>
          </p:cNvSpPr>
          <p:nvPr>
            <p:ph type="ftr" sz="quarter" idx="11"/>
          </p:nvPr>
        </p:nvSpPr>
        <p:spPr/>
        <p:txBody>
          <a:bodyPr/>
          <a:lstStyle/>
          <a:p>
            <a:pPr defTabSz="685800">
              <a:buClrTx/>
            </a:pPr>
            <a:r>
              <a:rPr lang="en-GB" kern="1200" dirty="0">
                <a:solidFill>
                  <a:srgbClr val="000000">
                    <a:tint val="75000"/>
                  </a:srgbClr>
                </a:solidFill>
              </a:rPr>
              <a:t>This presentation is owned by the ERN and may contain information that is confidential, proprietary or otherwise legally protected.</a:t>
            </a:r>
          </a:p>
        </p:txBody>
      </p:sp>
      <p:sp>
        <p:nvSpPr>
          <p:cNvPr id="6" name="Foliennummernplatzhalter 5">
            <a:extLst>
              <a:ext uri="{FF2B5EF4-FFF2-40B4-BE49-F238E27FC236}">
                <a16:creationId xmlns:a16="http://schemas.microsoft.com/office/drawing/2014/main" id="{CE75E12F-F604-49DD-AE50-373D733322AC}"/>
              </a:ext>
            </a:extLst>
          </p:cNvPr>
          <p:cNvSpPr>
            <a:spLocks noGrp="1"/>
          </p:cNvSpPr>
          <p:nvPr>
            <p:ph type="sldNum" sz="quarter" idx="12"/>
          </p:nvPr>
        </p:nvSpPr>
        <p:spPr/>
        <p:txBody>
          <a:bodyPr/>
          <a:lstStyle/>
          <a:p>
            <a:pPr defTabSz="685800">
              <a:buClrTx/>
            </a:pPr>
            <a:fld id="{DE8461F3-07FA-8D41-AFF9-8690938A7210}" type="slidenum">
              <a:rPr lang="en-GB" kern="1200">
                <a:solidFill>
                  <a:srgbClr val="000000">
                    <a:tint val="75000"/>
                  </a:srgbClr>
                </a:solidFill>
              </a:rPr>
              <a:pPr defTabSz="685800">
                <a:buClrTx/>
              </a:pPr>
              <a:t>8</a:t>
            </a:fld>
            <a:endParaRPr lang="en-GB" kern="1200">
              <a:solidFill>
                <a:srgbClr val="000000">
                  <a:tint val="75000"/>
                </a:srgbClr>
              </a:solidFill>
            </a:endParaRPr>
          </a:p>
        </p:txBody>
      </p:sp>
      <p:grpSp>
        <p:nvGrpSpPr>
          <p:cNvPr id="31" name="Gruppieren 30">
            <a:extLst>
              <a:ext uri="{FF2B5EF4-FFF2-40B4-BE49-F238E27FC236}">
                <a16:creationId xmlns:a16="http://schemas.microsoft.com/office/drawing/2014/main" id="{6E4CC9CB-63BC-4BFB-A565-48D65283EC4D}"/>
              </a:ext>
            </a:extLst>
          </p:cNvPr>
          <p:cNvGrpSpPr/>
          <p:nvPr/>
        </p:nvGrpSpPr>
        <p:grpSpPr>
          <a:xfrm>
            <a:off x="1112178" y="682371"/>
            <a:ext cx="6919645" cy="1382104"/>
            <a:chOff x="6337093" y="2950785"/>
            <a:chExt cx="10906878" cy="2559510"/>
          </a:xfrm>
        </p:grpSpPr>
        <p:sp>
          <p:nvSpPr>
            <p:cNvPr id="20" name="Rechteck: abgerundete Ecken 19">
              <a:extLst>
                <a:ext uri="{FF2B5EF4-FFF2-40B4-BE49-F238E27FC236}">
                  <a16:creationId xmlns:a16="http://schemas.microsoft.com/office/drawing/2014/main" id="{D2E0D730-58FD-4998-8939-782AB4409137}"/>
                </a:ext>
              </a:extLst>
            </p:cNvPr>
            <p:cNvSpPr/>
            <p:nvPr/>
          </p:nvSpPr>
          <p:spPr>
            <a:xfrm>
              <a:off x="6337093" y="2950785"/>
              <a:ext cx="10906878" cy="2559510"/>
            </a:xfrm>
            <a:prstGeom prst="roundRect">
              <a:avLst/>
            </a:prstGeom>
            <a:noFill/>
            <a:ln w="53975">
              <a:solidFill>
                <a:srgbClr val="034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de-DE" sz="1050" kern="1200" dirty="0">
                <a:solidFill>
                  <a:srgbClr val="000000"/>
                </a:solidFill>
                <a:latin typeface="Franklin Gothic Book" panose="020B0503020102020204"/>
              </a:endParaRPr>
            </a:p>
          </p:txBody>
        </p:sp>
        <p:sp>
          <p:nvSpPr>
            <p:cNvPr id="21" name="Inhaltsplatzhalter 2">
              <a:extLst>
                <a:ext uri="{FF2B5EF4-FFF2-40B4-BE49-F238E27FC236}">
                  <a16:creationId xmlns:a16="http://schemas.microsoft.com/office/drawing/2014/main" id="{64635693-26B6-4DA3-8AE7-23767C18B6F6}"/>
                </a:ext>
              </a:extLst>
            </p:cNvPr>
            <p:cNvSpPr txBox="1">
              <a:spLocks/>
            </p:cNvSpPr>
            <p:nvPr/>
          </p:nvSpPr>
          <p:spPr>
            <a:xfrm>
              <a:off x="6980685" y="3920183"/>
              <a:ext cx="7991730" cy="10767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b="0" i="0" kern="1200">
                  <a:solidFill>
                    <a:srgbClr val="0098BD"/>
                  </a:solidFill>
                  <a:latin typeface="Tahoma" panose="020B0604030504040204" pitchFamily="34" charset="0"/>
                  <a:ea typeface="Tahoma" panose="020B0604030504040204" pitchFamily="34" charset="0"/>
                  <a:cs typeface="Tahoma" panose="020B0604030504040204" pitchFamily="34" charset="0"/>
                </a:defRPr>
              </a:lvl1pPr>
              <a:lvl2pPr marL="536575" indent="-225425" algn="l" defTabSz="914400" rtl="0" eaLnBrk="1" latinLnBrk="0" hangingPunct="1">
                <a:lnSpc>
                  <a:spcPct val="90000"/>
                </a:lnSpc>
                <a:spcBef>
                  <a:spcPts val="500"/>
                </a:spcBef>
                <a:buClr>
                  <a:schemeClr val="accent1"/>
                </a:buClr>
                <a:buFont typeface="Arial" panose="020B0604020202020204" pitchFamily="34" charset="0"/>
                <a:buChar char="•"/>
                <a:tabLst/>
                <a:defRPr sz="2200" b="0" i="0" kern="1200">
                  <a:solidFill>
                    <a:srgbClr val="093A7D"/>
                  </a:solidFill>
                  <a:latin typeface="Tahoma" panose="020B0604030504040204" pitchFamily="34" charset="0"/>
                  <a:ea typeface="Tahoma" panose="020B0604030504040204" pitchFamily="34" charset="0"/>
                  <a:cs typeface="Tahoma" panose="020B0604030504040204" pitchFamily="34" charset="0"/>
                </a:defRPr>
              </a:lvl2pPr>
              <a:lvl3pPr marL="666750" indent="-236538" algn="l" defTabSz="914400" rtl="0" eaLnBrk="1" latinLnBrk="0" hangingPunct="1">
                <a:lnSpc>
                  <a:spcPct val="90000"/>
                </a:lnSpc>
                <a:spcBef>
                  <a:spcPts val="500"/>
                </a:spcBef>
                <a:buClr>
                  <a:schemeClr val="accent1"/>
                </a:buClr>
                <a:buFont typeface="Arial" panose="020B0604020202020204" pitchFamily="34" charset="0"/>
                <a:buChar char="•"/>
                <a:tabLst/>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06450" indent="-225425" algn="l" defTabSz="914400" rtl="0" eaLnBrk="1" latinLnBrk="0" hangingPunct="1">
                <a:lnSpc>
                  <a:spcPct val="90000"/>
                </a:lnSpc>
                <a:spcBef>
                  <a:spcPts val="500"/>
                </a:spcBef>
                <a:buClr>
                  <a:schemeClr val="accent1"/>
                </a:buClr>
                <a:buFont typeface="Arial" panose="020B0604020202020204" pitchFamily="34" charset="0"/>
                <a:buChar char="•"/>
                <a:tabLst/>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35038" indent="-236538" algn="l" defTabSz="914400" rtl="0" eaLnBrk="1" latinLnBrk="0" hangingPunct="1">
                <a:lnSpc>
                  <a:spcPct val="90000"/>
                </a:lnSpc>
                <a:spcBef>
                  <a:spcPts val="500"/>
                </a:spcBef>
                <a:buClr>
                  <a:schemeClr val="accent1"/>
                </a:buClr>
                <a:buFont typeface="Arial" panose="020B0604020202020204" pitchFamily="34" charset="0"/>
                <a:buChar char="•"/>
                <a:tabLst/>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
                  <a:srgbClr val="00ACCD"/>
                </a:buClr>
                <a:buNone/>
              </a:pPr>
              <a:r>
                <a:rPr lang="en-US" sz="1500" b="1" dirty="0"/>
                <a:t>Standard pathway for harmonizing &amp; optimizing DBS management decisions in</a:t>
              </a:r>
              <a:r>
                <a:rPr lang="en-US" sz="1500" dirty="0"/>
                <a:t> </a:t>
              </a:r>
              <a:r>
                <a:rPr lang="en-US" sz="1500" b="1" dirty="0"/>
                <a:t>Dystonia patients</a:t>
              </a:r>
              <a:r>
                <a:rPr lang="en-US" sz="1500" dirty="0"/>
                <a:t>. </a:t>
              </a:r>
            </a:p>
          </p:txBody>
        </p:sp>
      </p:grpSp>
      <p:pic>
        <p:nvPicPr>
          <p:cNvPr id="23" name="Grafik 22">
            <a:extLst>
              <a:ext uri="{FF2B5EF4-FFF2-40B4-BE49-F238E27FC236}">
                <a16:creationId xmlns:a16="http://schemas.microsoft.com/office/drawing/2014/main" id="{624A7BA5-7062-49DD-A151-F80E196317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Lst>
          </a:blip>
          <a:stretch>
            <a:fillRect/>
          </a:stretch>
        </p:blipFill>
        <p:spPr>
          <a:xfrm>
            <a:off x="6493545" y="748605"/>
            <a:ext cx="1233682" cy="1279396"/>
          </a:xfrm>
          <a:prstGeom prst="rect">
            <a:avLst/>
          </a:prstGeom>
        </p:spPr>
      </p:pic>
      <p:pic>
        <p:nvPicPr>
          <p:cNvPr id="15" name="Grafik 14">
            <a:extLst>
              <a:ext uri="{FF2B5EF4-FFF2-40B4-BE49-F238E27FC236}">
                <a16:creationId xmlns:a16="http://schemas.microsoft.com/office/drawing/2014/main" id="{01EBDBE8-1333-4FD4-A65D-F7526F83724B}"/>
              </a:ext>
            </a:extLst>
          </p:cNvPr>
          <p:cNvPicPr>
            <a:picLocks noChangeAspect="1"/>
          </p:cNvPicPr>
          <p:nvPr/>
        </p:nvPicPr>
        <p:blipFill rotWithShape="1">
          <a:blip r:embed="rId5">
            <a:clrChange>
              <a:clrFrom>
                <a:srgbClr val="FFFFFF"/>
              </a:clrFrom>
              <a:clrTo>
                <a:srgbClr val="FFFFFF">
                  <a:alpha val="0"/>
                </a:srgbClr>
              </a:clrTo>
            </a:clrChange>
          </a:blip>
          <a:srcRect l="-5532" t="17346" b="9802"/>
          <a:stretch/>
        </p:blipFill>
        <p:spPr>
          <a:xfrm>
            <a:off x="-94755" y="2119451"/>
            <a:ext cx="9002117" cy="2559890"/>
          </a:xfrm>
          <a:prstGeom prst="rect">
            <a:avLst/>
          </a:prstGeom>
        </p:spPr>
      </p:pic>
      <p:sp>
        <p:nvSpPr>
          <p:cNvPr id="11" name="Textfeld 10">
            <a:extLst>
              <a:ext uri="{FF2B5EF4-FFF2-40B4-BE49-F238E27FC236}">
                <a16:creationId xmlns:a16="http://schemas.microsoft.com/office/drawing/2014/main" id="{FA14CCE5-EC1D-4277-88BE-758D3C511D17}"/>
              </a:ext>
            </a:extLst>
          </p:cNvPr>
          <p:cNvSpPr txBox="1"/>
          <p:nvPr/>
        </p:nvSpPr>
        <p:spPr>
          <a:xfrm rot="20755941">
            <a:off x="788924" y="2876975"/>
            <a:ext cx="1599554" cy="946413"/>
          </a:xfrm>
          <a:prstGeom prst="rect">
            <a:avLst/>
          </a:prstGeom>
          <a:noFill/>
        </p:spPr>
        <p:txBody>
          <a:bodyPr wrap="square" rtlCol="0">
            <a:spAutoFit/>
          </a:bodyPr>
          <a:lstStyle/>
          <a:p>
            <a:pPr defTabSz="685800">
              <a:buClrTx/>
            </a:pPr>
            <a:r>
              <a:rPr lang="de-DE" sz="1350" b="1" kern="1200" dirty="0" err="1">
                <a:solidFill>
                  <a:srgbClr val="009ABF"/>
                </a:solidFill>
                <a:latin typeface="Franklin Gothic Book" panose="020B0503020102020204"/>
                <a:ea typeface="+mn-ea"/>
                <a:cs typeface="+mn-cs"/>
              </a:rPr>
              <a:t>Harmonizing</a:t>
            </a:r>
            <a:r>
              <a:rPr lang="de-DE" sz="1350" b="1" kern="1200" dirty="0">
                <a:solidFill>
                  <a:srgbClr val="009ABF"/>
                </a:solidFill>
                <a:latin typeface="Franklin Gothic Book" panose="020B0503020102020204"/>
                <a:ea typeface="+mn-ea"/>
                <a:cs typeface="+mn-cs"/>
              </a:rPr>
              <a:t> care</a:t>
            </a:r>
          </a:p>
          <a:p>
            <a:pPr defTabSz="685800">
              <a:buClrTx/>
            </a:pPr>
            <a:r>
              <a:rPr lang="de-DE" sz="1050" kern="1200" dirty="0">
                <a:latin typeface="Franklin Gothic Book" panose="020B0503020102020204"/>
                <a:ea typeface="+mn-ea"/>
                <a:cs typeface="+mn-cs"/>
              </a:rPr>
              <a:t>Consensus on </a:t>
            </a:r>
            <a:r>
              <a:rPr lang="de-DE" sz="1050" kern="1200" dirty="0" err="1">
                <a:latin typeface="Franklin Gothic Book" panose="020B0503020102020204"/>
                <a:ea typeface="+mn-ea"/>
                <a:cs typeface="+mn-cs"/>
              </a:rPr>
              <a:t>best</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practice</a:t>
            </a:r>
            <a:r>
              <a:rPr lang="de-DE" sz="1050" kern="1200" dirty="0">
                <a:latin typeface="Franklin Gothic Book" panose="020B0503020102020204"/>
                <a:ea typeface="+mn-ea"/>
                <a:cs typeface="+mn-cs"/>
              </a:rPr>
              <a:t> and </a:t>
            </a:r>
            <a:r>
              <a:rPr lang="de-DE" sz="1050" kern="1200" dirty="0" err="1">
                <a:latin typeface="Franklin Gothic Book" panose="020B0503020102020204"/>
                <a:ea typeface="+mn-ea"/>
                <a:cs typeface="+mn-cs"/>
              </a:rPr>
              <a:t>minimum</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requirements</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standard</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operating</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procedure</a:t>
            </a:r>
            <a:r>
              <a:rPr lang="de-DE" sz="1050" kern="1200" dirty="0">
                <a:latin typeface="Franklin Gothic Book" panose="020B0503020102020204"/>
                <a:ea typeface="+mn-ea"/>
                <a:cs typeface="+mn-cs"/>
              </a:rPr>
              <a:t>)</a:t>
            </a:r>
          </a:p>
        </p:txBody>
      </p:sp>
      <p:sp>
        <p:nvSpPr>
          <p:cNvPr id="28" name="Textfeld 27">
            <a:extLst>
              <a:ext uri="{FF2B5EF4-FFF2-40B4-BE49-F238E27FC236}">
                <a16:creationId xmlns:a16="http://schemas.microsoft.com/office/drawing/2014/main" id="{66AAC3FB-7D7B-468D-8FFD-D300F10F4E9D}"/>
              </a:ext>
            </a:extLst>
          </p:cNvPr>
          <p:cNvSpPr txBox="1"/>
          <p:nvPr/>
        </p:nvSpPr>
        <p:spPr>
          <a:xfrm>
            <a:off x="3975961" y="2801252"/>
            <a:ext cx="1241707" cy="992579"/>
          </a:xfrm>
          <a:prstGeom prst="rect">
            <a:avLst/>
          </a:prstGeom>
          <a:noFill/>
        </p:spPr>
        <p:txBody>
          <a:bodyPr wrap="square" rtlCol="0">
            <a:spAutoFit/>
          </a:bodyPr>
          <a:lstStyle/>
          <a:p>
            <a:pPr defTabSz="685800">
              <a:buClrTx/>
            </a:pPr>
            <a:r>
              <a:rPr lang="de-DE" sz="1350" b="1" kern="1200" dirty="0">
                <a:solidFill>
                  <a:srgbClr val="009ABF"/>
                </a:solidFill>
                <a:latin typeface="Franklin Gothic Book" panose="020B0503020102020204"/>
                <a:ea typeface="+mn-ea"/>
                <a:cs typeface="+mn-cs"/>
              </a:rPr>
              <a:t>Online Learning</a:t>
            </a:r>
          </a:p>
          <a:p>
            <a:pPr defTabSz="685800">
              <a:buClrTx/>
            </a:pPr>
            <a:r>
              <a:rPr lang="de-DE" sz="1050" kern="1200" dirty="0">
                <a:latin typeface="Franklin Gothic Book" panose="020B0503020102020204"/>
                <a:ea typeface="+mn-ea"/>
                <a:cs typeface="+mn-cs"/>
              </a:rPr>
              <a:t>Expert </a:t>
            </a:r>
            <a:r>
              <a:rPr lang="de-DE" sz="1050" kern="1200" dirty="0" err="1">
                <a:latin typeface="Franklin Gothic Book" panose="020B0503020102020204"/>
                <a:ea typeface="+mn-ea"/>
                <a:cs typeface="+mn-cs"/>
              </a:rPr>
              <a:t>webinars</a:t>
            </a:r>
            <a:r>
              <a:rPr lang="de-DE" sz="1050" kern="1200" dirty="0">
                <a:latin typeface="Franklin Gothic Book" panose="020B0503020102020204"/>
                <a:ea typeface="+mn-ea"/>
                <a:cs typeface="+mn-cs"/>
              </a:rPr>
              <a:t> and post-</a:t>
            </a:r>
            <a:r>
              <a:rPr lang="de-DE" sz="1050" kern="1200" dirty="0" err="1">
                <a:latin typeface="Franklin Gothic Book" panose="020B0503020102020204"/>
                <a:ea typeface="+mn-ea"/>
                <a:cs typeface="+mn-cs"/>
              </a:rPr>
              <a:t>graduate</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curriculum</a:t>
            </a:r>
            <a:r>
              <a:rPr lang="de-DE" sz="1050" kern="1200" dirty="0">
                <a:latin typeface="Franklin Gothic Book" panose="020B0503020102020204"/>
                <a:ea typeface="+mn-ea"/>
                <a:cs typeface="+mn-cs"/>
              </a:rPr>
              <a:t> </a:t>
            </a:r>
          </a:p>
        </p:txBody>
      </p:sp>
      <p:sp>
        <p:nvSpPr>
          <p:cNvPr id="29" name="Textfeld 28">
            <a:extLst>
              <a:ext uri="{FF2B5EF4-FFF2-40B4-BE49-F238E27FC236}">
                <a16:creationId xmlns:a16="http://schemas.microsoft.com/office/drawing/2014/main" id="{C8D06769-2A8B-432E-A2A4-8978F462873C}"/>
              </a:ext>
            </a:extLst>
          </p:cNvPr>
          <p:cNvSpPr txBox="1"/>
          <p:nvPr/>
        </p:nvSpPr>
        <p:spPr>
          <a:xfrm>
            <a:off x="2579654" y="2603622"/>
            <a:ext cx="1100169" cy="1361911"/>
          </a:xfrm>
          <a:prstGeom prst="rect">
            <a:avLst/>
          </a:prstGeom>
          <a:noFill/>
        </p:spPr>
        <p:txBody>
          <a:bodyPr wrap="square" rtlCol="0">
            <a:spAutoFit/>
          </a:bodyPr>
          <a:lstStyle/>
          <a:p>
            <a:pPr defTabSz="685800">
              <a:buClrTx/>
            </a:pPr>
            <a:r>
              <a:rPr lang="de-DE" sz="1350" b="1" kern="1200" dirty="0">
                <a:solidFill>
                  <a:srgbClr val="009ABF"/>
                </a:solidFill>
                <a:latin typeface="Franklin Gothic Book" panose="020B0503020102020204"/>
                <a:ea typeface="+mn-ea"/>
                <a:cs typeface="+mn-cs"/>
              </a:rPr>
              <a:t>Cross-</a:t>
            </a:r>
            <a:r>
              <a:rPr lang="de-DE" sz="1350" b="1" kern="1200" dirty="0" err="1">
                <a:solidFill>
                  <a:srgbClr val="009ABF"/>
                </a:solidFill>
                <a:latin typeface="Franklin Gothic Book" panose="020B0503020102020204"/>
                <a:ea typeface="+mn-ea"/>
                <a:cs typeface="+mn-cs"/>
              </a:rPr>
              <a:t>border</a:t>
            </a:r>
            <a:r>
              <a:rPr lang="de-DE" sz="1350" b="1" kern="1200" dirty="0">
                <a:solidFill>
                  <a:srgbClr val="009ABF"/>
                </a:solidFill>
                <a:latin typeface="Franklin Gothic Book" panose="020B0503020102020204"/>
                <a:ea typeface="+mn-ea"/>
                <a:cs typeface="+mn-cs"/>
              </a:rPr>
              <a:t> </a:t>
            </a:r>
            <a:r>
              <a:rPr lang="de-DE" sz="1350" b="1" kern="1200" dirty="0" err="1">
                <a:solidFill>
                  <a:srgbClr val="009ABF"/>
                </a:solidFill>
                <a:latin typeface="Franklin Gothic Book" panose="020B0503020102020204"/>
                <a:ea typeface="+mn-ea"/>
                <a:cs typeface="+mn-cs"/>
              </a:rPr>
              <a:t>healthcare</a:t>
            </a:r>
            <a:endParaRPr lang="de-DE" sz="1350" b="1" kern="1200" dirty="0">
              <a:solidFill>
                <a:srgbClr val="009ABF"/>
              </a:solidFill>
              <a:latin typeface="Franklin Gothic Book" panose="020B0503020102020204"/>
              <a:ea typeface="+mn-ea"/>
              <a:cs typeface="+mn-cs"/>
            </a:endParaRPr>
          </a:p>
          <a:p>
            <a:pPr defTabSz="685800">
              <a:buClrTx/>
            </a:pPr>
            <a:r>
              <a:rPr lang="en-US" sz="1050" kern="1200" dirty="0">
                <a:latin typeface="Franklin Gothic Book" panose="020B0503020102020204"/>
                <a:ea typeface="+mn-ea"/>
                <a:cs typeface="+mn-cs"/>
              </a:rPr>
              <a:t>Online multidisciplinary Board for DBS in Dystonia</a:t>
            </a:r>
            <a:endParaRPr lang="de-DE" sz="1050" kern="1200" dirty="0">
              <a:latin typeface="Franklin Gothic Book" panose="020B0503020102020204"/>
              <a:ea typeface="+mn-ea"/>
              <a:cs typeface="+mn-cs"/>
            </a:endParaRPr>
          </a:p>
        </p:txBody>
      </p:sp>
      <p:sp>
        <p:nvSpPr>
          <p:cNvPr id="30" name="Textfeld 29">
            <a:extLst>
              <a:ext uri="{FF2B5EF4-FFF2-40B4-BE49-F238E27FC236}">
                <a16:creationId xmlns:a16="http://schemas.microsoft.com/office/drawing/2014/main" id="{9D313817-D63E-4B72-8A68-D7BEA20B1C3F}"/>
              </a:ext>
            </a:extLst>
          </p:cNvPr>
          <p:cNvSpPr txBox="1"/>
          <p:nvPr/>
        </p:nvSpPr>
        <p:spPr>
          <a:xfrm rot="20743538">
            <a:off x="7051885" y="3255794"/>
            <a:ext cx="1753268" cy="623248"/>
          </a:xfrm>
          <a:prstGeom prst="rect">
            <a:avLst/>
          </a:prstGeom>
          <a:noFill/>
        </p:spPr>
        <p:txBody>
          <a:bodyPr wrap="square" rtlCol="0">
            <a:spAutoFit/>
          </a:bodyPr>
          <a:lstStyle/>
          <a:p>
            <a:pPr defTabSz="685800">
              <a:buClrTx/>
            </a:pPr>
            <a:r>
              <a:rPr lang="de-DE" sz="1350" b="1" kern="1200" dirty="0">
                <a:solidFill>
                  <a:srgbClr val="009ABF"/>
                </a:solidFill>
                <a:latin typeface="Franklin Gothic Book" panose="020B0503020102020204"/>
                <a:ea typeface="+mn-ea"/>
                <a:cs typeface="+mn-cs"/>
              </a:rPr>
              <a:t>Hands-on training</a:t>
            </a:r>
          </a:p>
          <a:p>
            <a:pPr defTabSz="685800">
              <a:buClrTx/>
            </a:pPr>
            <a:r>
              <a:rPr lang="de-DE" sz="1050" kern="1200" dirty="0" err="1">
                <a:latin typeface="Franklin Gothic Book" panose="020B0503020102020204"/>
                <a:ea typeface="+mn-ea"/>
                <a:cs typeface="+mn-cs"/>
              </a:rPr>
              <a:t>Exchanges</a:t>
            </a:r>
            <a:r>
              <a:rPr lang="de-DE" sz="1050" kern="1200" dirty="0">
                <a:latin typeface="Franklin Gothic Book" panose="020B0503020102020204"/>
                <a:ea typeface="+mn-ea"/>
                <a:cs typeface="+mn-cs"/>
              </a:rPr>
              <a:t> </a:t>
            </a:r>
            <a:r>
              <a:rPr lang="de-DE" sz="1050" kern="1200" dirty="0" err="1">
                <a:latin typeface="Franklin Gothic Book" panose="020B0503020102020204"/>
                <a:ea typeface="+mn-ea"/>
                <a:cs typeface="+mn-cs"/>
              </a:rPr>
              <a:t>to</a:t>
            </a:r>
            <a:r>
              <a:rPr lang="de-DE" sz="1050" kern="1200" dirty="0">
                <a:latin typeface="Franklin Gothic Book" panose="020B0503020102020204"/>
                <a:ea typeface="+mn-ea"/>
                <a:cs typeface="+mn-cs"/>
              </a:rPr>
              <a:t> DBS expert </a:t>
            </a:r>
            <a:r>
              <a:rPr lang="de-DE" sz="1050" kern="1200" dirty="0" err="1">
                <a:latin typeface="Franklin Gothic Book" panose="020B0503020102020204"/>
                <a:ea typeface="+mn-ea"/>
                <a:cs typeface="+mn-cs"/>
              </a:rPr>
              <a:t>centers</a:t>
            </a:r>
            <a:endParaRPr lang="de-DE" sz="1050" kern="1200" dirty="0">
              <a:latin typeface="Franklin Gothic Book" panose="020B0503020102020204"/>
              <a:ea typeface="+mn-ea"/>
              <a:cs typeface="+mn-cs"/>
            </a:endParaRPr>
          </a:p>
        </p:txBody>
      </p:sp>
      <p:sp>
        <p:nvSpPr>
          <p:cNvPr id="32" name="Textfeld 31">
            <a:extLst>
              <a:ext uri="{FF2B5EF4-FFF2-40B4-BE49-F238E27FC236}">
                <a16:creationId xmlns:a16="http://schemas.microsoft.com/office/drawing/2014/main" id="{DE2B5061-A98A-4CF4-B80A-E39241335E25}"/>
              </a:ext>
            </a:extLst>
          </p:cNvPr>
          <p:cNvSpPr txBox="1"/>
          <p:nvPr/>
        </p:nvSpPr>
        <p:spPr>
          <a:xfrm rot="594217">
            <a:off x="5522607" y="3267542"/>
            <a:ext cx="1344233" cy="784830"/>
          </a:xfrm>
          <a:prstGeom prst="rect">
            <a:avLst/>
          </a:prstGeom>
          <a:noFill/>
        </p:spPr>
        <p:txBody>
          <a:bodyPr wrap="square" rtlCol="0">
            <a:spAutoFit/>
          </a:bodyPr>
          <a:lstStyle/>
          <a:p>
            <a:pPr defTabSz="685800">
              <a:buClrTx/>
            </a:pPr>
            <a:r>
              <a:rPr lang="de-DE" sz="1350" b="1" kern="1200" dirty="0">
                <a:solidFill>
                  <a:srgbClr val="009ABF"/>
                </a:solidFill>
                <a:latin typeface="Franklin Gothic Book" panose="020B0503020102020204"/>
                <a:ea typeface="+mn-ea"/>
                <a:cs typeface="+mn-cs"/>
              </a:rPr>
              <a:t>F2F Exchange</a:t>
            </a:r>
          </a:p>
          <a:p>
            <a:pPr defTabSz="685800">
              <a:buClrTx/>
            </a:pPr>
            <a:r>
              <a:rPr lang="de-DE" sz="1050" kern="1200" dirty="0">
                <a:latin typeface="Franklin Gothic Book" panose="020B0503020102020204"/>
                <a:ea typeface="+mn-ea"/>
                <a:cs typeface="+mn-cs"/>
              </a:rPr>
              <a:t>Symposium in Würzburg, Germany</a:t>
            </a:r>
          </a:p>
          <a:p>
            <a:pPr defTabSz="685800">
              <a:buClrTx/>
            </a:pPr>
            <a:r>
              <a:rPr lang="de-DE" sz="1050" kern="1200" dirty="0">
                <a:latin typeface="Franklin Gothic Book" panose="020B0503020102020204"/>
                <a:ea typeface="+mn-ea"/>
                <a:cs typeface="+mn-cs"/>
              </a:rPr>
              <a:t>2025</a:t>
            </a:r>
          </a:p>
        </p:txBody>
      </p:sp>
      <p:sp>
        <p:nvSpPr>
          <p:cNvPr id="16" name="Rechteck 15">
            <a:extLst>
              <a:ext uri="{FF2B5EF4-FFF2-40B4-BE49-F238E27FC236}">
                <a16:creationId xmlns:a16="http://schemas.microsoft.com/office/drawing/2014/main" id="{6180E96D-CAB7-4B8C-8DFC-F418D43025A9}"/>
              </a:ext>
            </a:extLst>
          </p:cNvPr>
          <p:cNvSpPr/>
          <p:nvPr/>
        </p:nvSpPr>
        <p:spPr>
          <a:xfrm>
            <a:off x="3927284" y="2825588"/>
            <a:ext cx="1241707" cy="12599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A3AC1A9-2C3F-4B88-801D-7CA0F178B5F1}"/>
              </a:ext>
            </a:extLst>
          </p:cNvPr>
          <p:cNvSpPr/>
          <p:nvPr/>
        </p:nvSpPr>
        <p:spPr>
          <a:xfrm>
            <a:off x="7073224" y="3029966"/>
            <a:ext cx="1495423" cy="12599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97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grpId="0" nodeType="withEffect">
                                  <p:stCondLst>
                                    <p:cond delay="0"/>
                                  </p:stCondLst>
                                  <p:childTnLst>
                                    <p:set>
                                      <p:cBhvr>
                                        <p:cTn id="9" dur="indefinite"/>
                                        <p:tgtEl>
                                          <p:spTgt spid="28"/>
                                        </p:tgtEl>
                                        <p:attrNameLst>
                                          <p:attrName>style.opacity</p:attrName>
                                        </p:attrNameLst>
                                      </p:cBhvr>
                                      <p:to>
                                        <p:strVal val="0.5"/>
                                      </p:to>
                                    </p:set>
                                    <p:animEffect filter="image" prLst="opacity: 0.5">
                                      <p:cBhvr rctx="IE">
                                        <p:cTn id="10" dur="indefinite"/>
                                        <p:tgtEl>
                                          <p:spTgt spid="28"/>
                                        </p:tgtEl>
                                      </p:cBhvr>
                                    </p:animEffect>
                                  </p:childTnLst>
                                </p:cTn>
                              </p:par>
                              <p:par>
                                <p:cTn id="11" presetID="9" presetClass="emph" presetSubtype="0" grpId="0" nodeType="withEffect">
                                  <p:stCondLst>
                                    <p:cond delay="0"/>
                                  </p:stCondLst>
                                  <p:childTnLst>
                                    <p:set>
                                      <p:cBhvr>
                                        <p:cTn id="12" dur="indefinite"/>
                                        <p:tgtEl>
                                          <p:spTgt spid="32"/>
                                        </p:tgtEl>
                                        <p:attrNameLst>
                                          <p:attrName>style.opacity</p:attrName>
                                        </p:attrNameLst>
                                      </p:cBhvr>
                                      <p:to>
                                        <p:strVal val="0.5"/>
                                      </p:to>
                                    </p:set>
                                    <p:animEffect filter="image" prLst="opacity: 0.5">
                                      <p:cBhvr rctx="IE">
                                        <p:cTn id="13" dur="indefinite"/>
                                        <p:tgtEl>
                                          <p:spTgt spid="32"/>
                                        </p:tgtEl>
                                      </p:cBhvr>
                                    </p:animEffect>
                                  </p:childTnLst>
                                </p:cTn>
                              </p:par>
                              <p:par>
                                <p:cTn id="14" presetID="9" presetClass="emph" presetSubtype="0" grpId="0" nodeType="withEffect">
                                  <p:stCondLst>
                                    <p:cond delay="0"/>
                                  </p:stCondLst>
                                  <p:childTnLst>
                                    <p:set>
                                      <p:cBhvr>
                                        <p:cTn id="15" dur="indefinite"/>
                                        <p:tgtEl>
                                          <p:spTgt spid="30"/>
                                        </p:tgtEl>
                                        <p:attrNameLst>
                                          <p:attrName>style.opacity</p:attrName>
                                        </p:attrNameLst>
                                      </p:cBhvr>
                                      <p:to>
                                        <p:strVal val="0.5"/>
                                      </p:to>
                                    </p:set>
                                    <p:animEffect filter="image" prLst="opacity: 0.5">
                                      <p:cBhvr rctx="IE">
                                        <p:cTn id="16" dur="indefinite"/>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0787CB0-4632-407C-9099-47E78C138670}"/>
              </a:ext>
            </a:extLst>
          </p:cNvPr>
          <p:cNvSpPr/>
          <p:nvPr/>
        </p:nvSpPr>
        <p:spPr>
          <a:xfrm>
            <a:off x="3921373" y="1556145"/>
            <a:ext cx="3659054" cy="1638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a:extLst>
              <a:ext uri="{FF2B5EF4-FFF2-40B4-BE49-F238E27FC236}">
                <a16:creationId xmlns:a16="http://schemas.microsoft.com/office/drawing/2014/main" id="{75D19A8B-604D-4245-8F8C-3D55879EBF01}"/>
              </a:ext>
            </a:extLst>
          </p:cNvPr>
          <p:cNvSpPr>
            <a:spLocks noGrp="1"/>
          </p:cNvSpPr>
          <p:nvPr>
            <p:ph type="ctrTitle"/>
          </p:nvPr>
        </p:nvSpPr>
        <p:spPr>
          <a:xfrm>
            <a:off x="4790364" y="2045275"/>
            <a:ext cx="4478172" cy="650174"/>
          </a:xfrm>
        </p:spPr>
        <p:txBody>
          <a:bodyPr>
            <a:noAutofit/>
          </a:bodyPr>
          <a:lstStyle/>
          <a:p>
            <a:r>
              <a:rPr lang="en-GB" sz="2700" b="1" dirty="0">
                <a:solidFill>
                  <a:schemeClr val="tx1"/>
                </a:solidFill>
              </a:rPr>
              <a:t>Core Activity – Training and Education</a:t>
            </a:r>
          </a:p>
        </p:txBody>
      </p:sp>
    </p:spTree>
    <p:extLst>
      <p:ext uri="{BB962C8B-B14F-4D97-AF65-F5344CB8AC3E}">
        <p14:creationId xmlns:p14="http://schemas.microsoft.com/office/powerpoint/2010/main" val="1519705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D_ST12 - Presentations">
  <a:themeElements>
    <a:clrScheme name="ERN colors">
      <a:dk1>
        <a:srgbClr val="000000"/>
      </a:dk1>
      <a:lt1>
        <a:srgbClr val="FFFFFF"/>
      </a:lt1>
      <a:dk2>
        <a:srgbClr val="44546A"/>
      </a:dk2>
      <a:lt2>
        <a:srgbClr val="E7E6E6"/>
      </a:lt2>
      <a:accent1>
        <a:srgbClr val="00ACCD"/>
      </a:accent1>
      <a:accent2>
        <a:srgbClr val="00519C"/>
      </a:accent2>
      <a:accent3>
        <a:srgbClr val="55BE8C"/>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 id="{EE469EDC-9F79-4541-8D3C-C71CB576B49F}" vid="{9A028459-ED2C-CE4A-9F43-59E687ADE25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CEAE0D-2F79-4FBC-BB68-A85092E1AC91}"/>
</file>

<file path=customXml/itemProps2.xml><?xml version="1.0" encoding="utf-8"?>
<ds:datastoreItem xmlns:ds="http://schemas.openxmlformats.org/officeDocument/2006/customXml" ds:itemID="{0BD78784-B560-4AA3-BB25-6BE7D3B9FB2B}"/>
</file>

<file path=docProps/app.xml><?xml version="1.0" encoding="utf-8"?>
<Properties xmlns="http://schemas.openxmlformats.org/officeDocument/2006/extended-properties" xmlns:vt="http://schemas.openxmlformats.org/officeDocument/2006/docPropsVTypes">
  <TotalTime>25</TotalTime>
  <Words>2197</Words>
  <Application>Microsoft Office PowerPoint</Application>
  <PresentationFormat>Diavetítés a képernyőre (16:9 oldalarány)</PresentationFormat>
  <Paragraphs>265</Paragraphs>
  <Slides>21</Slides>
  <Notes>2</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21</vt:i4>
      </vt:variant>
    </vt:vector>
  </HeadingPairs>
  <TitlesOfParts>
    <vt:vector size="30" baseType="lpstr">
      <vt:lpstr>ＭＳ Ｐゴシック</vt:lpstr>
      <vt:lpstr>Andika</vt:lpstr>
      <vt:lpstr>Arial</vt:lpstr>
      <vt:lpstr>Calibri</vt:lpstr>
      <vt:lpstr>Franklin Gothic Book</vt:lpstr>
      <vt:lpstr>Tahoma</vt:lpstr>
      <vt:lpstr>Times New Roman</vt:lpstr>
      <vt:lpstr>Wingdings</vt:lpstr>
      <vt:lpstr>RD_ST12 - Presentations</vt:lpstr>
      <vt:lpstr>ERN-RND and the  European Training Requirement for Rare Neurological Diseases</vt:lpstr>
      <vt:lpstr>PowerPoint-bemutató</vt:lpstr>
      <vt:lpstr>European Reference Networks</vt:lpstr>
      <vt:lpstr>ERN-RND –  European Reference Network for rare neurological diseases</vt:lpstr>
      <vt:lpstr>Governance</vt:lpstr>
      <vt:lpstr>ERN-RND –  European Reference Network for rare neurological diseases</vt:lpstr>
      <vt:lpstr>Core activities of ERN-RND</vt:lpstr>
      <vt:lpstr>ERN-RND Activities – example DBS in Dystonia</vt:lpstr>
      <vt:lpstr>Core Activity – Training and Education</vt:lpstr>
      <vt:lpstr>Training and Education: Postgraduate Curriculum </vt:lpstr>
      <vt:lpstr>Training and Education: Postgraduate Curriculum </vt:lpstr>
      <vt:lpstr>European Training Requirement for Rare Neurological Diseases</vt:lpstr>
      <vt:lpstr>UEMS - European Training Requirement for RND</vt:lpstr>
      <vt:lpstr>UEMS European Training Requirement for RND – Content</vt:lpstr>
      <vt:lpstr>UEMS European Training Requirement for RND – Target Group</vt:lpstr>
      <vt:lpstr>UEMS European Training Requirement for RND – Required Competencies</vt:lpstr>
      <vt:lpstr>UEMS European Training Requirement for RND – Syllaus</vt:lpstr>
      <vt:lpstr>UEMS European Training Requirement for RND – key operational points</vt:lpstr>
      <vt:lpstr>List of comprehensive Entrustable Professional Activities (EPAs)</vt:lpstr>
      <vt:lpstr>UEMS European Training Requirement for RND – key operational points</vt:lpstr>
      <vt:lpstr>UEMS European Training Requirement for RND – key operational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Dr. Holm Graeßner</dc:creator>
  <cp:lastModifiedBy>Dr. Melegh Béla</cp:lastModifiedBy>
  <cp:revision>29</cp:revision>
  <dcterms:modified xsi:type="dcterms:W3CDTF">2024-10-14T09:09:32Z</dcterms:modified>
</cp:coreProperties>
</file>