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diagrams/data5.xml" ContentType="application/vnd.openxmlformats-officedocument.drawingml.diagramData+xml"/>
  <Override PartName="/ppt/diagrams/data4.xml" ContentType="application/vnd.openxmlformats-officedocument.drawingml.diagramData+xml"/>
  <Override PartName="/ppt/diagrams/data3.xml" ContentType="application/vnd.openxmlformats-officedocument.drawingml.diagramData+xml"/>
  <Override PartName="/ppt/presentation.xml" ContentType="application/vnd.openxmlformats-officedocument.presentationml.presentation.main+xml"/>
  <Override PartName="/ppt/diagrams/data1.xml" ContentType="application/vnd.openxmlformats-officedocument.drawingml.diagramData+xml"/>
  <Override PartName="/ppt/diagrams/data6.xml" ContentType="application/vnd.openxmlformats-officedocument.drawingml.diagramData+xml"/>
  <Override PartName="/ppt/diagrams/data2.xml" ContentType="application/vnd.openxmlformats-officedocument.drawingml.diagramData+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Masters/slideMaster1.xml" ContentType="application/vnd.openxmlformats-officedocument.presentationml.slideMaster+xml"/>
  <Override PartName="/ppt/notesSlides/notesSlide23.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3.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21.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22.xml" ContentType="application/vnd.openxmlformats-officedocument.presentationml.notesSlide+xml"/>
  <Override PartName="/ppt/notesSlides/notesSlide6.xml" ContentType="application/vnd.openxmlformats-officedocument.presentationml.notesSlide+xml"/>
  <Override PartName="/ppt/notesSlides/notesSlide20.xml" ContentType="application/vnd.openxmlformats-officedocument.presentationml.notesSlide+xml"/>
  <Override PartName="/ppt/diagrams/quickStyle6.xml" ContentType="application/vnd.openxmlformats-officedocument.drawingml.diagramStyle+xml"/>
  <Override PartName="/ppt/diagrams/layout3.xml" ContentType="application/vnd.openxmlformats-officedocument.drawingml.diagramLayout+xml"/>
  <Override PartName="/ppt/notesMasters/notesMaster1.xml" ContentType="application/vnd.openxmlformats-officedocument.presentationml.notesMaster+xml"/>
  <Override PartName="/ppt/theme/theme1.xml" ContentType="application/vnd.openxmlformats-officedocument.theme+xml"/>
  <Override PartName="/ppt/diagrams/layout6.xml" ContentType="application/vnd.openxmlformats-officedocument.drawingml.diagramLayout+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theme/theme2.xml" ContentType="application/vnd.openxmlformats-officedocument.theme+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diagrams/drawing6.xml" ContentType="application/vnd.ms-office.drawingml.diagramDrawing+xml"/>
  <Override PartName="/ppt/diagrams/colors6.xml" ContentType="application/vnd.openxmlformats-officedocument.drawingml.diagramColor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2.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ppt/changesInfos/changesInfo1.xml" ContentType="application/vnd.ms-powerpoint.changesinfo+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146848237" r:id="rId3"/>
    <p:sldId id="2146848257" r:id="rId4"/>
    <p:sldId id="2146848250" r:id="rId5"/>
    <p:sldId id="2146848263" r:id="rId6"/>
    <p:sldId id="2146848262" r:id="rId7"/>
    <p:sldId id="2146848255" r:id="rId8"/>
    <p:sldId id="2146848265" r:id="rId9"/>
    <p:sldId id="2146848266" r:id="rId10"/>
    <p:sldId id="2399" r:id="rId11"/>
    <p:sldId id="2146848267" r:id="rId12"/>
    <p:sldId id="2146848175" r:id="rId13"/>
    <p:sldId id="2611" r:id="rId14"/>
    <p:sldId id="2614" r:id="rId15"/>
    <p:sldId id="2146848202" r:id="rId16"/>
    <p:sldId id="2146848199" r:id="rId17"/>
    <p:sldId id="2146848177" r:id="rId18"/>
    <p:sldId id="2146848226" r:id="rId19"/>
    <p:sldId id="2146848225" r:id="rId20"/>
    <p:sldId id="2146848224" r:id="rId21"/>
    <p:sldId id="2402" r:id="rId22"/>
    <p:sldId id="2403" r:id="rId23"/>
    <p:sldId id="2146848256" r:id="rId24"/>
    <p:sldId id="258" r:id="rId25"/>
    <p:sldId id="263" r:id="rId26"/>
    <p:sldId id="2146848184" r:id="rId27"/>
    <p:sldId id="261" r:id="rId28"/>
    <p:sldId id="2146848196" r:id="rId29"/>
    <p:sldId id="2146848259" r:id="rId30"/>
    <p:sldId id="2146848264" r:id="rId31"/>
    <p:sldId id="2146848223" r:id="rId32"/>
  </p:sldIdLst>
  <p:sldSz cx="12192000" cy="6858000"/>
  <p:notesSz cx="6858000" cy="9144000"/>
  <p:defaultTextStyle>
    <a:defPPr>
      <a:defRPr lang="en-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2D63"/>
    <a:srgbClr val="1E526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5DDB58-D9FB-47EC-A5A9-FA027D806321}" v="458" dt="2024-10-17T00:13:01.5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00"/>
    <p:restoredTop sz="66567" autoAdjust="0"/>
  </p:normalViewPr>
  <p:slideViewPr>
    <p:cSldViewPr snapToGrid="0">
      <p:cViewPr varScale="1">
        <p:scale>
          <a:sx n="74" d="100"/>
          <a:sy n="74" d="100"/>
        </p:scale>
        <p:origin x="1896" y="184"/>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ndan Strong" userId="6ac9538f-9d87-41de-8b90-789abb89cfb0" providerId="ADAL" clId="{A35DDB58-D9FB-47EC-A5A9-FA027D806321}"/>
    <pc:docChg chg="undo custSel addSld delSld modSld sldOrd">
      <pc:chgData name="Brendan Strong" userId="6ac9538f-9d87-41de-8b90-789abb89cfb0" providerId="ADAL" clId="{A35DDB58-D9FB-47EC-A5A9-FA027D806321}" dt="2024-10-17T00:16:52.825" v="3492" actId="14100"/>
      <pc:docMkLst>
        <pc:docMk/>
      </pc:docMkLst>
      <pc:sldChg chg="addSp delSp modSp mod">
        <pc:chgData name="Brendan Strong" userId="6ac9538f-9d87-41de-8b90-789abb89cfb0" providerId="ADAL" clId="{A35DDB58-D9FB-47EC-A5A9-FA027D806321}" dt="2024-10-17T00:11:30.522" v="3454" actId="1076"/>
        <pc:sldMkLst>
          <pc:docMk/>
          <pc:sldMk cId="791089711" sldId="256"/>
        </pc:sldMkLst>
        <pc:spChg chg="mod">
          <ac:chgData name="Brendan Strong" userId="6ac9538f-9d87-41de-8b90-789abb89cfb0" providerId="ADAL" clId="{A35DDB58-D9FB-47EC-A5A9-FA027D806321}" dt="2024-10-17T00:08:27.469" v="3414" actId="1076"/>
          <ac:spMkLst>
            <pc:docMk/>
            <pc:sldMk cId="791089711" sldId="256"/>
            <ac:spMk id="2" creationId="{F3A7340C-0B37-6409-383E-42C3C43BFB54}"/>
          </ac:spMkLst>
        </pc:spChg>
        <pc:spChg chg="mod">
          <ac:chgData name="Brendan Strong" userId="6ac9538f-9d87-41de-8b90-789abb89cfb0" providerId="ADAL" clId="{A35DDB58-D9FB-47EC-A5A9-FA027D806321}" dt="2024-10-17T00:11:30.522" v="3454" actId="1076"/>
          <ac:spMkLst>
            <pc:docMk/>
            <pc:sldMk cId="791089711" sldId="256"/>
            <ac:spMk id="3" creationId="{096055B3-82B1-E438-0FC9-0DBDE2C5B314}"/>
          </ac:spMkLst>
        </pc:spChg>
        <pc:spChg chg="mod">
          <ac:chgData name="Brendan Strong" userId="6ac9538f-9d87-41de-8b90-789abb89cfb0" providerId="ADAL" clId="{A35DDB58-D9FB-47EC-A5A9-FA027D806321}" dt="2024-10-17T00:08:12.921" v="3412" actId="120"/>
          <ac:spMkLst>
            <pc:docMk/>
            <pc:sldMk cId="791089711" sldId="256"/>
            <ac:spMk id="5" creationId="{ECD8AD54-7CBF-D85C-8DF8-F5894CBC6978}"/>
          </ac:spMkLst>
        </pc:spChg>
        <pc:spChg chg="add del mod">
          <ac:chgData name="Brendan Strong" userId="6ac9538f-9d87-41de-8b90-789abb89cfb0" providerId="ADAL" clId="{A35DDB58-D9FB-47EC-A5A9-FA027D806321}" dt="2024-10-17T00:11:06.130" v="3451" actId="1076"/>
          <ac:spMkLst>
            <pc:docMk/>
            <pc:sldMk cId="791089711" sldId="256"/>
            <ac:spMk id="9" creationId="{0CCB5FFE-C24B-F78B-A368-9CF0988A223F}"/>
          </ac:spMkLst>
        </pc:spChg>
        <pc:spChg chg="add del mod">
          <ac:chgData name="Brendan Strong" userId="6ac9538f-9d87-41de-8b90-789abb89cfb0" providerId="ADAL" clId="{A35DDB58-D9FB-47EC-A5A9-FA027D806321}" dt="2024-10-17T00:11:20.830" v="3453" actId="1076"/>
          <ac:spMkLst>
            <pc:docMk/>
            <pc:sldMk cId="791089711" sldId="256"/>
            <ac:spMk id="10" creationId="{A7B60ABA-64FD-966A-2856-8F8BEC9E1C9D}"/>
          </ac:spMkLst>
        </pc:spChg>
        <pc:spChg chg="mod">
          <ac:chgData name="Brendan Strong" userId="6ac9538f-9d87-41de-8b90-789abb89cfb0" providerId="ADAL" clId="{A35DDB58-D9FB-47EC-A5A9-FA027D806321}" dt="2024-10-17T00:10:56.737" v="3448" actId="1076"/>
          <ac:spMkLst>
            <pc:docMk/>
            <pc:sldMk cId="791089711" sldId="256"/>
            <ac:spMk id="12" creationId="{9D98DA9A-762C-E003-85FF-8075DA09A4D6}"/>
          </ac:spMkLst>
        </pc:spChg>
        <pc:spChg chg="mod">
          <ac:chgData name="Brendan Strong" userId="6ac9538f-9d87-41de-8b90-789abb89cfb0" providerId="ADAL" clId="{A35DDB58-D9FB-47EC-A5A9-FA027D806321}" dt="2024-10-17T00:10:56.737" v="3448" actId="1076"/>
          <ac:spMkLst>
            <pc:docMk/>
            <pc:sldMk cId="791089711" sldId="256"/>
            <ac:spMk id="13" creationId="{093BC16B-45D5-8BE0-0022-C816C234B802}"/>
          </ac:spMkLst>
        </pc:spChg>
        <pc:spChg chg="mod">
          <ac:chgData name="Brendan Strong" userId="6ac9538f-9d87-41de-8b90-789abb89cfb0" providerId="ADAL" clId="{A35DDB58-D9FB-47EC-A5A9-FA027D806321}" dt="2024-10-17T00:10:56.737" v="3448" actId="1076"/>
          <ac:spMkLst>
            <pc:docMk/>
            <pc:sldMk cId="791089711" sldId="256"/>
            <ac:spMk id="14" creationId="{50670658-DA50-8B42-BCEB-65DE77A8742E}"/>
          </ac:spMkLst>
        </pc:spChg>
        <pc:spChg chg="mod">
          <ac:chgData name="Brendan Strong" userId="6ac9538f-9d87-41de-8b90-789abb89cfb0" providerId="ADAL" clId="{A35DDB58-D9FB-47EC-A5A9-FA027D806321}" dt="2024-10-17T00:10:56.737" v="3448" actId="1076"/>
          <ac:spMkLst>
            <pc:docMk/>
            <pc:sldMk cId="791089711" sldId="256"/>
            <ac:spMk id="15" creationId="{CE3F1ABD-4C07-9479-0490-C767E2DA38BE}"/>
          </ac:spMkLst>
        </pc:spChg>
        <pc:spChg chg="mod">
          <ac:chgData name="Brendan Strong" userId="6ac9538f-9d87-41de-8b90-789abb89cfb0" providerId="ADAL" clId="{A35DDB58-D9FB-47EC-A5A9-FA027D806321}" dt="2024-10-17T00:10:30.147" v="3437" actId="14100"/>
          <ac:spMkLst>
            <pc:docMk/>
            <pc:sldMk cId="791089711" sldId="256"/>
            <ac:spMk id="19" creationId="{4A9D03CC-B784-612F-A71F-FF47D4D4AC85}"/>
          </ac:spMkLst>
        </pc:spChg>
        <pc:spChg chg="del mod">
          <ac:chgData name="Brendan Strong" userId="6ac9538f-9d87-41de-8b90-789abb89cfb0" providerId="ADAL" clId="{A35DDB58-D9FB-47EC-A5A9-FA027D806321}" dt="2024-10-17T00:03:45.140" v="3353"/>
          <ac:spMkLst>
            <pc:docMk/>
            <pc:sldMk cId="791089711" sldId="256"/>
            <ac:spMk id="20" creationId="{E4503E0D-00C0-353C-3711-B8EFE82BBB92}"/>
          </ac:spMkLst>
        </pc:spChg>
        <pc:grpChg chg="add del mod">
          <ac:chgData name="Brendan Strong" userId="6ac9538f-9d87-41de-8b90-789abb89cfb0" providerId="ADAL" clId="{A35DDB58-D9FB-47EC-A5A9-FA027D806321}" dt="2024-10-17T00:10:56.737" v="3448" actId="1076"/>
          <ac:grpSpMkLst>
            <pc:docMk/>
            <pc:sldMk cId="791089711" sldId="256"/>
            <ac:grpSpMk id="11" creationId="{94353418-AF76-5E2F-AD86-93980380A0DE}"/>
          </ac:grpSpMkLst>
        </pc:grpChg>
        <pc:picChg chg="add del mod">
          <ac:chgData name="Brendan Strong" userId="6ac9538f-9d87-41de-8b90-789abb89cfb0" providerId="ADAL" clId="{A35DDB58-D9FB-47EC-A5A9-FA027D806321}" dt="2024-10-17T00:10:52.667" v="3447" actId="14100"/>
          <ac:picMkLst>
            <pc:docMk/>
            <pc:sldMk cId="791089711" sldId="256"/>
            <ac:picMk id="4" creationId="{FD2DE737-E281-7FC8-155C-0B973E89C5BB}"/>
          </ac:picMkLst>
        </pc:picChg>
        <pc:picChg chg="add del mod">
          <ac:chgData name="Brendan Strong" userId="6ac9538f-9d87-41de-8b90-789abb89cfb0" providerId="ADAL" clId="{A35DDB58-D9FB-47EC-A5A9-FA027D806321}" dt="2024-10-17T00:11:14.564" v="3452" actId="1076"/>
          <ac:picMkLst>
            <pc:docMk/>
            <pc:sldMk cId="791089711" sldId="256"/>
            <ac:picMk id="7" creationId="{B2BF1606-DE57-633F-0271-F9B34797BB43}"/>
          </ac:picMkLst>
        </pc:picChg>
        <pc:picChg chg="add del mod">
          <ac:chgData name="Brendan Strong" userId="6ac9538f-9d87-41de-8b90-789abb89cfb0" providerId="ADAL" clId="{A35DDB58-D9FB-47EC-A5A9-FA027D806321}" dt="2024-10-17T00:11:02.729" v="3450" actId="1076"/>
          <ac:picMkLst>
            <pc:docMk/>
            <pc:sldMk cId="791089711" sldId="256"/>
            <ac:picMk id="8" creationId="{8BD8C990-77E8-7ABA-7823-08961E590A00}"/>
          </ac:picMkLst>
        </pc:picChg>
        <pc:picChg chg="add del mod">
          <ac:chgData name="Brendan Strong" userId="6ac9538f-9d87-41de-8b90-789abb89cfb0" providerId="ADAL" clId="{A35DDB58-D9FB-47EC-A5A9-FA027D806321}" dt="2024-10-17T00:10:31.643" v="3446" actId="22"/>
          <ac:picMkLst>
            <pc:docMk/>
            <pc:sldMk cId="791089711" sldId="256"/>
            <ac:picMk id="17" creationId="{90BDDD4A-41BF-CB2C-B93E-4595ACA0E080}"/>
          </ac:picMkLst>
        </pc:picChg>
        <pc:picChg chg="mod">
          <ac:chgData name="Brendan Strong" userId="6ac9538f-9d87-41de-8b90-789abb89cfb0" providerId="ADAL" clId="{A35DDB58-D9FB-47EC-A5A9-FA027D806321}" dt="2024-10-17T00:10:30.325" v="3438" actId="1076"/>
          <ac:picMkLst>
            <pc:docMk/>
            <pc:sldMk cId="791089711" sldId="256"/>
            <ac:picMk id="1026" creationId="{7C3D1E3B-DFFE-BB1E-D899-30F2354A5270}"/>
          </ac:picMkLst>
        </pc:picChg>
      </pc:sldChg>
      <pc:sldChg chg="addSp delSp modSp mod">
        <pc:chgData name="Brendan Strong" userId="6ac9538f-9d87-41de-8b90-789abb89cfb0" providerId="ADAL" clId="{A35DDB58-D9FB-47EC-A5A9-FA027D806321}" dt="2024-10-16T23:55:36.018" v="3226" actId="14100"/>
        <pc:sldMkLst>
          <pc:docMk/>
          <pc:sldMk cId="2676068530" sldId="258"/>
        </pc:sldMkLst>
        <pc:spChg chg="add mod">
          <ac:chgData name="Brendan Strong" userId="6ac9538f-9d87-41de-8b90-789abb89cfb0" providerId="ADAL" clId="{A35DDB58-D9FB-47EC-A5A9-FA027D806321}" dt="2024-10-16T23:54:44.151" v="3198"/>
          <ac:spMkLst>
            <pc:docMk/>
            <pc:sldMk cId="2676068530" sldId="258"/>
            <ac:spMk id="2" creationId="{F8B6E961-EF6D-7BB3-54D9-AD7907F7336E}"/>
          </ac:spMkLst>
        </pc:spChg>
        <pc:spChg chg="add del mod">
          <ac:chgData name="Brendan Strong" userId="6ac9538f-9d87-41de-8b90-789abb89cfb0" providerId="ADAL" clId="{A35DDB58-D9FB-47EC-A5A9-FA027D806321}" dt="2024-10-16T23:54:50.208" v="3200" actId="478"/>
          <ac:spMkLst>
            <pc:docMk/>
            <pc:sldMk cId="2676068530" sldId="258"/>
            <ac:spMk id="4" creationId="{6614B0AD-E74C-E9F8-6371-3D445FD72532}"/>
          </ac:spMkLst>
        </pc:spChg>
        <pc:spChg chg="mod">
          <ac:chgData name="Brendan Strong" userId="6ac9538f-9d87-41de-8b90-789abb89cfb0" providerId="ADAL" clId="{A35DDB58-D9FB-47EC-A5A9-FA027D806321}" dt="2024-10-16T23:55:36.018" v="3226" actId="14100"/>
          <ac:spMkLst>
            <pc:docMk/>
            <pc:sldMk cId="2676068530" sldId="258"/>
            <ac:spMk id="6" creationId="{3151E11F-F0C3-B846-D848-8C58D3DFD2E3}"/>
          </ac:spMkLst>
        </pc:spChg>
        <pc:spChg chg="del">
          <ac:chgData name="Brendan Strong" userId="6ac9538f-9d87-41de-8b90-789abb89cfb0" providerId="ADAL" clId="{A35DDB58-D9FB-47EC-A5A9-FA027D806321}" dt="2024-10-16T23:54:47.484" v="3199" actId="478"/>
          <ac:spMkLst>
            <pc:docMk/>
            <pc:sldMk cId="2676068530" sldId="258"/>
            <ac:spMk id="8" creationId="{51618BDE-0BA3-58E0-0F5F-C80B1E05802D}"/>
          </ac:spMkLst>
        </pc:spChg>
        <pc:spChg chg="del">
          <ac:chgData name="Brendan Strong" userId="6ac9538f-9d87-41de-8b90-789abb89cfb0" providerId="ADAL" clId="{A35DDB58-D9FB-47EC-A5A9-FA027D806321}" dt="2024-10-16T23:49:48.816" v="3151" actId="478"/>
          <ac:spMkLst>
            <pc:docMk/>
            <pc:sldMk cId="2676068530" sldId="258"/>
            <ac:spMk id="16" creationId="{D30C2E5D-520B-75A6-1A2F-A0EB612AFFA7}"/>
          </ac:spMkLst>
        </pc:spChg>
        <pc:graphicFrameChg chg="mod modGraphic">
          <ac:chgData name="Brendan Strong" userId="6ac9538f-9d87-41de-8b90-789abb89cfb0" providerId="ADAL" clId="{A35DDB58-D9FB-47EC-A5A9-FA027D806321}" dt="2024-10-16T23:54:22.210" v="3197" actId="1076"/>
          <ac:graphicFrameMkLst>
            <pc:docMk/>
            <pc:sldMk cId="2676068530" sldId="258"/>
            <ac:graphicFrameMk id="17" creationId="{3119D31B-2523-04A1-9E84-A607E6638B16}"/>
          </ac:graphicFrameMkLst>
        </pc:graphicFrameChg>
        <pc:picChg chg="mod">
          <ac:chgData name="Brendan Strong" userId="6ac9538f-9d87-41de-8b90-789abb89cfb0" providerId="ADAL" clId="{A35DDB58-D9FB-47EC-A5A9-FA027D806321}" dt="2024-10-16T23:54:22.210" v="3197" actId="1076"/>
          <ac:picMkLst>
            <pc:docMk/>
            <pc:sldMk cId="2676068530" sldId="258"/>
            <ac:picMk id="18" creationId="{B6B729FE-3E0A-2303-E5AA-D82283D14359}"/>
          </ac:picMkLst>
        </pc:picChg>
        <pc:picChg chg="mod">
          <ac:chgData name="Brendan Strong" userId="6ac9538f-9d87-41de-8b90-789abb89cfb0" providerId="ADAL" clId="{A35DDB58-D9FB-47EC-A5A9-FA027D806321}" dt="2024-10-16T23:54:22.210" v="3197" actId="1076"/>
          <ac:picMkLst>
            <pc:docMk/>
            <pc:sldMk cId="2676068530" sldId="258"/>
            <ac:picMk id="19" creationId="{E54AFC70-E6EB-8B8A-081C-73C926BFF933}"/>
          </ac:picMkLst>
        </pc:picChg>
        <pc:picChg chg="mod">
          <ac:chgData name="Brendan Strong" userId="6ac9538f-9d87-41de-8b90-789abb89cfb0" providerId="ADAL" clId="{A35DDB58-D9FB-47EC-A5A9-FA027D806321}" dt="2024-10-16T23:54:22.210" v="3197" actId="1076"/>
          <ac:picMkLst>
            <pc:docMk/>
            <pc:sldMk cId="2676068530" sldId="258"/>
            <ac:picMk id="20" creationId="{4A613762-B94E-39B0-CD7D-D9527FB15A04}"/>
          </ac:picMkLst>
        </pc:picChg>
      </pc:sldChg>
      <pc:sldChg chg="addSp delSp modSp mod">
        <pc:chgData name="Brendan Strong" userId="6ac9538f-9d87-41de-8b90-789abb89cfb0" providerId="ADAL" clId="{A35DDB58-D9FB-47EC-A5A9-FA027D806321}" dt="2024-10-17T00:00:00.332" v="3328" actId="1076"/>
        <pc:sldMkLst>
          <pc:docMk/>
          <pc:sldMk cId="3473457298" sldId="261"/>
        </pc:sldMkLst>
        <pc:spChg chg="mod">
          <ac:chgData name="Brendan Strong" userId="6ac9538f-9d87-41de-8b90-789abb89cfb0" providerId="ADAL" clId="{A35DDB58-D9FB-47EC-A5A9-FA027D806321}" dt="2024-10-17T00:00:00.332" v="3328" actId="1076"/>
          <ac:spMkLst>
            <pc:docMk/>
            <pc:sldMk cId="3473457298" sldId="261"/>
            <ac:spMk id="2" creationId="{BBC11EE2-18EF-2FED-BA7C-0614131A42F1}"/>
          </ac:spMkLst>
        </pc:spChg>
        <pc:spChg chg="del">
          <ac:chgData name="Brendan Strong" userId="6ac9538f-9d87-41de-8b90-789abb89cfb0" providerId="ADAL" clId="{A35DDB58-D9FB-47EC-A5A9-FA027D806321}" dt="2024-10-16T23:57:11.607" v="3247" actId="478"/>
          <ac:spMkLst>
            <pc:docMk/>
            <pc:sldMk cId="3473457298" sldId="261"/>
            <ac:spMk id="3" creationId="{A3F236EF-C1E8-487E-B806-4655EA50AD62}"/>
          </ac:spMkLst>
        </pc:spChg>
        <pc:spChg chg="add mod">
          <ac:chgData name="Brendan Strong" userId="6ac9538f-9d87-41de-8b90-789abb89cfb0" providerId="ADAL" clId="{A35DDB58-D9FB-47EC-A5A9-FA027D806321}" dt="2024-10-16T23:59:40.924" v="3323" actId="207"/>
          <ac:spMkLst>
            <pc:docMk/>
            <pc:sldMk cId="3473457298" sldId="261"/>
            <ac:spMk id="4" creationId="{22F53952-3286-A4F3-75D6-9BA21DE9524C}"/>
          </ac:spMkLst>
        </pc:spChg>
        <pc:graphicFrameChg chg="mod modGraphic">
          <ac:chgData name="Brendan Strong" userId="6ac9538f-9d87-41de-8b90-789abb89cfb0" providerId="ADAL" clId="{A35DDB58-D9FB-47EC-A5A9-FA027D806321}" dt="2024-10-16T23:58:57.010" v="3279" actId="1037"/>
          <ac:graphicFrameMkLst>
            <pc:docMk/>
            <pc:sldMk cId="3473457298" sldId="261"/>
            <ac:graphicFrameMk id="15" creationId="{7B1CAB9C-2E55-6F7F-B992-F4C6D3658535}"/>
          </ac:graphicFrameMkLst>
        </pc:graphicFrameChg>
      </pc:sldChg>
      <pc:sldChg chg="addSp modSp mod">
        <pc:chgData name="Brendan Strong" userId="6ac9538f-9d87-41de-8b90-789abb89cfb0" providerId="ADAL" clId="{A35DDB58-D9FB-47EC-A5A9-FA027D806321}" dt="2024-10-16T23:56:27.132" v="3232" actId="465"/>
        <pc:sldMkLst>
          <pc:docMk/>
          <pc:sldMk cId="2223709312" sldId="263"/>
        </pc:sldMkLst>
        <pc:spChg chg="mod">
          <ac:chgData name="Brendan Strong" userId="6ac9538f-9d87-41de-8b90-789abb89cfb0" providerId="ADAL" clId="{A35DDB58-D9FB-47EC-A5A9-FA027D806321}" dt="2024-10-16T23:55:53.154" v="3229" actId="1076"/>
          <ac:spMkLst>
            <pc:docMk/>
            <pc:sldMk cId="2223709312" sldId="263"/>
            <ac:spMk id="2" creationId="{DC4E0785-FEC8-05EE-751E-E5C53EEEEE1C}"/>
          </ac:spMkLst>
        </pc:spChg>
        <pc:spChg chg="add mod">
          <ac:chgData name="Brendan Strong" userId="6ac9538f-9d87-41de-8b90-789abb89cfb0" providerId="ADAL" clId="{A35DDB58-D9FB-47EC-A5A9-FA027D806321}" dt="2024-10-16T23:55:43.763" v="3227"/>
          <ac:spMkLst>
            <pc:docMk/>
            <pc:sldMk cId="2223709312" sldId="263"/>
            <ac:spMk id="3" creationId="{A3E366A1-07F1-8D62-13C6-057C932294B8}"/>
          </ac:spMkLst>
        </pc:spChg>
        <pc:spChg chg="mod">
          <ac:chgData name="Brendan Strong" userId="6ac9538f-9d87-41de-8b90-789abb89cfb0" providerId="ADAL" clId="{A35DDB58-D9FB-47EC-A5A9-FA027D806321}" dt="2024-10-16T23:56:27.132" v="3232" actId="465"/>
          <ac:spMkLst>
            <pc:docMk/>
            <pc:sldMk cId="2223709312" sldId="263"/>
            <ac:spMk id="6" creationId="{3E2FACE4-B8D0-6D84-6685-107647875E1E}"/>
          </ac:spMkLst>
        </pc:spChg>
        <pc:spChg chg="mod">
          <ac:chgData name="Brendan Strong" userId="6ac9538f-9d87-41de-8b90-789abb89cfb0" providerId="ADAL" clId="{A35DDB58-D9FB-47EC-A5A9-FA027D806321}" dt="2024-10-16T23:56:27.132" v="3232" actId="465"/>
          <ac:spMkLst>
            <pc:docMk/>
            <pc:sldMk cId="2223709312" sldId="263"/>
            <ac:spMk id="12" creationId="{71E6B448-AEF9-38E9-99F1-D75272A0CAC7}"/>
          </ac:spMkLst>
        </pc:spChg>
        <pc:spChg chg="mod">
          <ac:chgData name="Brendan Strong" userId="6ac9538f-9d87-41de-8b90-789abb89cfb0" providerId="ADAL" clId="{A35DDB58-D9FB-47EC-A5A9-FA027D806321}" dt="2024-10-16T23:56:18.631" v="3231" actId="1076"/>
          <ac:spMkLst>
            <pc:docMk/>
            <pc:sldMk cId="2223709312" sldId="263"/>
            <ac:spMk id="14" creationId="{F3085872-C1F6-AC1B-27EC-47772457C379}"/>
          </ac:spMkLst>
        </pc:spChg>
        <pc:graphicFrameChg chg="mod">
          <ac:chgData name="Brendan Strong" userId="6ac9538f-9d87-41de-8b90-789abb89cfb0" providerId="ADAL" clId="{A35DDB58-D9FB-47EC-A5A9-FA027D806321}" dt="2024-10-16T23:53:44.109" v="3193" actId="1076"/>
          <ac:graphicFrameMkLst>
            <pc:docMk/>
            <pc:sldMk cId="2223709312" sldId="263"/>
            <ac:graphicFrameMk id="8" creationId="{4EC66E8C-4A82-426B-B012-34B0A56C9382}"/>
          </ac:graphicFrameMkLst>
        </pc:graphicFrameChg>
        <pc:picChg chg="mod">
          <ac:chgData name="Brendan Strong" userId="6ac9538f-9d87-41de-8b90-789abb89cfb0" providerId="ADAL" clId="{A35DDB58-D9FB-47EC-A5A9-FA027D806321}" dt="2024-10-16T23:55:48.344" v="3228" actId="1076"/>
          <ac:picMkLst>
            <pc:docMk/>
            <pc:sldMk cId="2223709312" sldId="263"/>
            <ac:picMk id="4" creationId="{AB73C8A4-28AB-35DF-B005-8A30A88199C0}"/>
          </ac:picMkLst>
        </pc:picChg>
        <pc:picChg chg="mod">
          <ac:chgData name="Brendan Strong" userId="6ac9538f-9d87-41de-8b90-789abb89cfb0" providerId="ADAL" clId="{A35DDB58-D9FB-47EC-A5A9-FA027D806321}" dt="2024-10-16T23:53:44.109" v="3193" actId="1076"/>
          <ac:picMkLst>
            <pc:docMk/>
            <pc:sldMk cId="2223709312" sldId="263"/>
            <ac:picMk id="7" creationId="{0826DA38-CB75-2D31-5BC4-19518CB55A7C}"/>
          </ac:picMkLst>
        </pc:picChg>
        <pc:picChg chg="mod">
          <ac:chgData name="Brendan Strong" userId="6ac9538f-9d87-41de-8b90-789abb89cfb0" providerId="ADAL" clId="{A35DDB58-D9FB-47EC-A5A9-FA027D806321}" dt="2024-10-16T23:53:34.684" v="3191" actId="1076"/>
          <ac:picMkLst>
            <pc:docMk/>
            <pc:sldMk cId="2223709312" sldId="263"/>
            <ac:picMk id="9" creationId="{DFCA2166-6DBE-276B-E4E3-7B06F8D04936}"/>
          </ac:picMkLst>
        </pc:picChg>
        <pc:picChg chg="mod">
          <ac:chgData name="Brendan Strong" userId="6ac9538f-9d87-41de-8b90-789abb89cfb0" providerId="ADAL" clId="{A35DDB58-D9FB-47EC-A5A9-FA027D806321}" dt="2024-10-16T23:56:12.343" v="3230" actId="1076"/>
          <ac:picMkLst>
            <pc:docMk/>
            <pc:sldMk cId="2223709312" sldId="263"/>
            <ac:picMk id="15" creationId="{77503A2C-D8C6-210A-DA34-B487B192BF32}"/>
          </ac:picMkLst>
        </pc:picChg>
      </pc:sldChg>
      <pc:sldChg chg="del">
        <pc:chgData name="Brendan Strong" userId="6ac9538f-9d87-41de-8b90-789abb89cfb0" providerId="ADAL" clId="{A35DDB58-D9FB-47EC-A5A9-FA027D806321}" dt="2024-10-16T21:38:55.539" v="1287" actId="47"/>
        <pc:sldMkLst>
          <pc:docMk/>
          <pc:sldMk cId="3346952456" sldId="266"/>
        </pc:sldMkLst>
      </pc:sldChg>
      <pc:sldChg chg="modSp del mod">
        <pc:chgData name="Brendan Strong" userId="6ac9538f-9d87-41de-8b90-789abb89cfb0" providerId="ADAL" clId="{A35DDB58-D9FB-47EC-A5A9-FA027D806321}" dt="2024-10-16T21:38:55.539" v="1287" actId="47"/>
        <pc:sldMkLst>
          <pc:docMk/>
          <pc:sldMk cId="3517340455" sldId="267"/>
        </pc:sldMkLst>
        <pc:picChg chg="mod">
          <ac:chgData name="Brendan Strong" userId="6ac9538f-9d87-41de-8b90-789abb89cfb0" providerId="ADAL" clId="{A35DDB58-D9FB-47EC-A5A9-FA027D806321}" dt="2024-10-16T21:28:43.821" v="1034" actId="1076"/>
          <ac:picMkLst>
            <pc:docMk/>
            <pc:sldMk cId="3517340455" sldId="267"/>
            <ac:picMk id="10" creationId="{A91BAFBF-1972-731B-6A4D-A4E7091A2649}"/>
          </ac:picMkLst>
        </pc:picChg>
      </pc:sldChg>
      <pc:sldChg chg="del ord">
        <pc:chgData name="Brendan Strong" userId="6ac9538f-9d87-41de-8b90-789abb89cfb0" providerId="ADAL" clId="{A35DDB58-D9FB-47EC-A5A9-FA027D806321}" dt="2024-10-17T00:00:10.299" v="3329" actId="47"/>
        <pc:sldMkLst>
          <pc:docMk/>
          <pc:sldMk cId="3710557425" sldId="269"/>
        </pc:sldMkLst>
      </pc:sldChg>
      <pc:sldChg chg="del">
        <pc:chgData name="Brendan Strong" userId="6ac9538f-9d87-41de-8b90-789abb89cfb0" providerId="ADAL" clId="{A35DDB58-D9FB-47EC-A5A9-FA027D806321}" dt="2024-10-16T21:38:55.539" v="1287" actId="47"/>
        <pc:sldMkLst>
          <pc:docMk/>
          <pc:sldMk cId="2607409579" sldId="273"/>
        </pc:sldMkLst>
      </pc:sldChg>
      <pc:sldChg chg="del">
        <pc:chgData name="Brendan Strong" userId="6ac9538f-9d87-41de-8b90-789abb89cfb0" providerId="ADAL" clId="{A35DDB58-D9FB-47EC-A5A9-FA027D806321}" dt="2024-10-16T20:27:06.959" v="14" actId="47"/>
        <pc:sldMkLst>
          <pc:docMk/>
          <pc:sldMk cId="2304989029" sldId="2395"/>
        </pc:sldMkLst>
      </pc:sldChg>
      <pc:sldChg chg="addSp delSp modSp mod">
        <pc:chgData name="Brendan Strong" userId="6ac9538f-9d87-41de-8b90-789abb89cfb0" providerId="ADAL" clId="{A35DDB58-D9FB-47EC-A5A9-FA027D806321}" dt="2024-10-16T22:46:37.156" v="2070" actId="692"/>
        <pc:sldMkLst>
          <pc:docMk/>
          <pc:sldMk cId="1385768821" sldId="2399"/>
        </pc:sldMkLst>
        <pc:spChg chg="del">
          <ac:chgData name="Brendan Strong" userId="6ac9538f-9d87-41de-8b90-789abb89cfb0" providerId="ADAL" clId="{A35DDB58-D9FB-47EC-A5A9-FA027D806321}" dt="2024-10-16T22:38:19.829" v="1826" actId="478"/>
          <ac:spMkLst>
            <pc:docMk/>
            <pc:sldMk cId="1385768821" sldId="2399"/>
            <ac:spMk id="2" creationId="{12CF5700-EF50-1BC0-D156-05A71A8C22A3}"/>
          </ac:spMkLst>
        </pc:spChg>
        <pc:spChg chg="add mod">
          <ac:chgData name="Brendan Strong" userId="6ac9538f-9d87-41de-8b90-789abb89cfb0" providerId="ADAL" clId="{A35DDB58-D9FB-47EC-A5A9-FA027D806321}" dt="2024-10-16T22:38:15.687" v="1825" actId="5793"/>
          <ac:spMkLst>
            <pc:docMk/>
            <pc:sldMk cId="1385768821" sldId="2399"/>
            <ac:spMk id="3" creationId="{FF19B2E2-81A2-6BDB-9499-A684C9CBA3A2}"/>
          </ac:spMkLst>
        </pc:spChg>
        <pc:spChg chg="add del mod">
          <ac:chgData name="Brendan Strong" userId="6ac9538f-9d87-41de-8b90-789abb89cfb0" providerId="ADAL" clId="{A35DDB58-D9FB-47EC-A5A9-FA027D806321}" dt="2024-10-16T22:38:22.154" v="1827" actId="478"/>
          <ac:spMkLst>
            <pc:docMk/>
            <pc:sldMk cId="1385768821" sldId="2399"/>
            <ac:spMk id="6" creationId="{557888A1-1A50-CCD6-095A-6B8A48F12146}"/>
          </ac:spMkLst>
        </pc:spChg>
        <pc:graphicFrameChg chg="mod modGraphic">
          <ac:chgData name="Brendan Strong" userId="6ac9538f-9d87-41de-8b90-789abb89cfb0" providerId="ADAL" clId="{A35DDB58-D9FB-47EC-A5A9-FA027D806321}" dt="2024-10-16T22:46:37.156" v="2070" actId="692"/>
          <ac:graphicFrameMkLst>
            <pc:docMk/>
            <pc:sldMk cId="1385768821" sldId="2399"/>
            <ac:graphicFrameMk id="4" creationId="{51AF4B2A-0335-624C-3F58-DFE3B6B80635}"/>
          </ac:graphicFrameMkLst>
        </pc:graphicFrameChg>
      </pc:sldChg>
      <pc:sldChg chg="addSp delSp modSp mod">
        <pc:chgData name="Brendan Strong" userId="6ac9538f-9d87-41de-8b90-789abb89cfb0" providerId="ADAL" clId="{A35DDB58-D9FB-47EC-A5A9-FA027D806321}" dt="2024-10-16T23:46:15.936" v="3018" actId="20577"/>
        <pc:sldMkLst>
          <pc:docMk/>
          <pc:sldMk cId="855758650" sldId="2402"/>
        </pc:sldMkLst>
        <pc:spChg chg="add mod">
          <ac:chgData name="Brendan Strong" userId="6ac9538f-9d87-41de-8b90-789abb89cfb0" providerId="ADAL" clId="{A35DDB58-D9FB-47EC-A5A9-FA027D806321}" dt="2024-10-16T23:36:27.616" v="2664" actId="20577"/>
          <ac:spMkLst>
            <pc:docMk/>
            <pc:sldMk cId="855758650" sldId="2402"/>
            <ac:spMk id="2" creationId="{5DB1A5C5-088A-832F-6008-B27157AB8F13}"/>
          </ac:spMkLst>
        </pc:spChg>
        <pc:spChg chg="mod">
          <ac:chgData name="Brendan Strong" userId="6ac9538f-9d87-41de-8b90-789abb89cfb0" providerId="ADAL" clId="{A35DDB58-D9FB-47EC-A5A9-FA027D806321}" dt="2024-10-16T23:38:15.753" v="2767" actId="1076"/>
          <ac:spMkLst>
            <pc:docMk/>
            <pc:sldMk cId="855758650" sldId="2402"/>
            <ac:spMk id="3" creationId="{5A538A3D-5350-79B1-25BC-598C78AC4F6E}"/>
          </ac:spMkLst>
        </pc:spChg>
        <pc:spChg chg="add mod">
          <ac:chgData name="Brendan Strong" userId="6ac9538f-9d87-41de-8b90-789abb89cfb0" providerId="ADAL" clId="{A35DDB58-D9FB-47EC-A5A9-FA027D806321}" dt="2024-10-16T23:46:15.936" v="3018" actId="20577"/>
          <ac:spMkLst>
            <pc:docMk/>
            <pc:sldMk cId="855758650" sldId="2402"/>
            <ac:spMk id="4" creationId="{6B927B65-BF0B-EF6C-5A0A-AA546BDB7EFF}"/>
          </ac:spMkLst>
        </pc:spChg>
        <pc:grpChg chg="del mod">
          <ac:chgData name="Brendan Strong" userId="6ac9538f-9d87-41de-8b90-789abb89cfb0" providerId="ADAL" clId="{A35DDB58-D9FB-47EC-A5A9-FA027D806321}" dt="2024-10-16T23:36:30.760" v="2665" actId="478"/>
          <ac:grpSpMkLst>
            <pc:docMk/>
            <pc:sldMk cId="855758650" sldId="2402"/>
            <ac:grpSpMk id="5" creationId="{37740122-203F-5F7E-D93C-2F1CB1F362CE}"/>
          </ac:grpSpMkLst>
        </pc:grpChg>
        <pc:picChg chg="del mod">
          <ac:chgData name="Brendan Strong" userId="6ac9538f-9d87-41de-8b90-789abb89cfb0" providerId="ADAL" clId="{A35DDB58-D9FB-47EC-A5A9-FA027D806321}" dt="2024-10-16T23:41:11.497" v="2768" actId="478"/>
          <ac:picMkLst>
            <pc:docMk/>
            <pc:sldMk cId="855758650" sldId="2402"/>
            <ac:picMk id="8" creationId="{783DDD02-8422-34F3-5966-0BC53307309B}"/>
          </ac:picMkLst>
        </pc:picChg>
        <pc:picChg chg="add mod">
          <ac:chgData name="Brendan Strong" userId="6ac9538f-9d87-41de-8b90-789abb89cfb0" providerId="ADAL" clId="{A35DDB58-D9FB-47EC-A5A9-FA027D806321}" dt="2024-10-16T23:45:43.474" v="2989" actId="14100"/>
          <ac:picMkLst>
            <pc:docMk/>
            <pc:sldMk cId="855758650" sldId="2402"/>
            <ac:picMk id="10" creationId="{83CC6CA5-80C4-FEC1-7EA5-155CB3C35696}"/>
          </ac:picMkLst>
        </pc:picChg>
      </pc:sldChg>
      <pc:sldChg chg="addSp delSp modSp mod">
        <pc:chgData name="Brendan Strong" userId="6ac9538f-9d87-41de-8b90-789abb89cfb0" providerId="ADAL" clId="{A35DDB58-D9FB-47EC-A5A9-FA027D806321}" dt="2024-10-16T23:48:59.455" v="3129" actId="20577"/>
        <pc:sldMkLst>
          <pc:docMk/>
          <pc:sldMk cId="2703308657" sldId="2403"/>
        </pc:sldMkLst>
        <pc:spChg chg="mod">
          <ac:chgData name="Brendan Strong" userId="6ac9538f-9d87-41de-8b90-789abb89cfb0" providerId="ADAL" clId="{A35DDB58-D9FB-47EC-A5A9-FA027D806321}" dt="2024-10-16T23:48:31.714" v="3080" actId="1038"/>
          <ac:spMkLst>
            <pc:docMk/>
            <pc:sldMk cId="2703308657" sldId="2403"/>
            <ac:spMk id="3" creationId="{D9D086D1-E24F-A240-A53F-088A13F94B0C}"/>
          </ac:spMkLst>
        </pc:spChg>
        <pc:spChg chg="add mod">
          <ac:chgData name="Brendan Strong" userId="6ac9538f-9d87-41de-8b90-789abb89cfb0" providerId="ADAL" clId="{A35DDB58-D9FB-47EC-A5A9-FA027D806321}" dt="2024-10-16T23:48:09.983" v="3073" actId="20577"/>
          <ac:spMkLst>
            <pc:docMk/>
            <pc:sldMk cId="2703308657" sldId="2403"/>
            <ac:spMk id="7" creationId="{3A809C96-9759-5DF0-E02B-6824FD0CD6B1}"/>
          </ac:spMkLst>
        </pc:spChg>
        <pc:spChg chg="add mod">
          <ac:chgData name="Brendan Strong" userId="6ac9538f-9d87-41de-8b90-789abb89cfb0" providerId="ADAL" clId="{A35DDB58-D9FB-47EC-A5A9-FA027D806321}" dt="2024-10-16T23:48:59.455" v="3129" actId="20577"/>
          <ac:spMkLst>
            <pc:docMk/>
            <pc:sldMk cId="2703308657" sldId="2403"/>
            <ac:spMk id="10" creationId="{CA4D7D90-16C2-14A9-8C16-60AE3B0CCA31}"/>
          </ac:spMkLst>
        </pc:spChg>
        <pc:grpChg chg="del mod">
          <ac:chgData name="Brendan Strong" userId="6ac9538f-9d87-41de-8b90-789abb89cfb0" providerId="ADAL" clId="{A35DDB58-D9FB-47EC-A5A9-FA027D806321}" dt="2024-10-16T23:41:53.615" v="2776" actId="478"/>
          <ac:grpSpMkLst>
            <pc:docMk/>
            <pc:sldMk cId="2703308657" sldId="2403"/>
            <ac:grpSpMk id="4" creationId="{653DA715-6781-EABF-31E4-933A8CAF8C56}"/>
          </ac:grpSpMkLst>
        </pc:grpChg>
        <pc:picChg chg="add mod">
          <ac:chgData name="Brendan Strong" userId="6ac9538f-9d87-41de-8b90-789abb89cfb0" providerId="ADAL" clId="{A35DDB58-D9FB-47EC-A5A9-FA027D806321}" dt="2024-10-16T23:46:34.366" v="3020" actId="1076"/>
          <ac:picMkLst>
            <pc:docMk/>
            <pc:sldMk cId="2703308657" sldId="2403"/>
            <ac:picMk id="9" creationId="{CE513950-7CE9-BC8A-205A-57A410A18BB2}"/>
          </ac:picMkLst>
        </pc:picChg>
        <pc:picChg chg="del">
          <ac:chgData name="Brendan Strong" userId="6ac9538f-9d87-41de-8b90-789abb89cfb0" providerId="ADAL" clId="{A35DDB58-D9FB-47EC-A5A9-FA027D806321}" dt="2024-10-16T23:44:30.745" v="2918" actId="478"/>
          <ac:picMkLst>
            <pc:docMk/>
            <pc:sldMk cId="2703308657" sldId="2403"/>
            <ac:picMk id="13" creationId="{8CDF06BC-AD2F-784A-736D-0E67E1A71AF0}"/>
          </ac:picMkLst>
        </pc:picChg>
      </pc:sldChg>
      <pc:sldChg chg="del">
        <pc:chgData name="Brendan Strong" userId="6ac9538f-9d87-41de-8b90-789abb89cfb0" providerId="ADAL" clId="{A35DDB58-D9FB-47EC-A5A9-FA027D806321}" dt="2024-10-16T23:01:21.408" v="2147" actId="47"/>
        <pc:sldMkLst>
          <pc:docMk/>
          <pc:sldMk cId="1050755781" sldId="2404"/>
        </pc:sldMkLst>
      </pc:sldChg>
      <pc:sldChg chg="addSp delSp modSp mod ord">
        <pc:chgData name="Brendan Strong" userId="6ac9538f-9d87-41de-8b90-789abb89cfb0" providerId="ADAL" clId="{A35DDB58-D9FB-47EC-A5A9-FA027D806321}" dt="2024-10-16T23:07:20.776" v="2184" actId="14100"/>
        <pc:sldMkLst>
          <pc:docMk/>
          <pc:sldMk cId="3841953727" sldId="2611"/>
        </pc:sldMkLst>
        <pc:spChg chg="del mod">
          <ac:chgData name="Brendan Strong" userId="6ac9538f-9d87-41de-8b90-789abb89cfb0" providerId="ADAL" clId="{A35DDB58-D9FB-47EC-A5A9-FA027D806321}" dt="2024-10-16T22:48:11.913" v="2078" actId="478"/>
          <ac:spMkLst>
            <pc:docMk/>
            <pc:sldMk cId="3841953727" sldId="2611"/>
            <ac:spMk id="2" creationId="{12CF5700-EF50-1BC0-D156-05A71A8C22A3}"/>
          </ac:spMkLst>
        </pc:spChg>
        <pc:spChg chg="add mod">
          <ac:chgData name="Brendan Strong" userId="6ac9538f-9d87-41de-8b90-789abb89cfb0" providerId="ADAL" clId="{A35DDB58-D9FB-47EC-A5A9-FA027D806321}" dt="2024-10-16T23:04:16.385" v="2173" actId="121"/>
          <ac:spMkLst>
            <pc:docMk/>
            <pc:sldMk cId="3841953727" sldId="2611"/>
            <ac:spMk id="4" creationId="{96453EEB-F24B-280C-8B4E-93CF2B018D96}"/>
          </ac:spMkLst>
        </pc:spChg>
        <pc:spChg chg="mod">
          <ac:chgData name="Brendan Strong" userId="6ac9538f-9d87-41de-8b90-789abb89cfb0" providerId="ADAL" clId="{A35DDB58-D9FB-47EC-A5A9-FA027D806321}" dt="2024-10-16T22:48:27.361" v="2081" actId="108"/>
          <ac:spMkLst>
            <pc:docMk/>
            <pc:sldMk cId="3841953727" sldId="2611"/>
            <ac:spMk id="5" creationId="{28C31053-0FFF-A2BE-569F-3AC9C72E2B92}"/>
          </ac:spMkLst>
        </pc:spChg>
        <pc:spChg chg="mod">
          <ac:chgData name="Brendan Strong" userId="6ac9538f-9d87-41de-8b90-789abb89cfb0" providerId="ADAL" clId="{A35DDB58-D9FB-47EC-A5A9-FA027D806321}" dt="2024-10-16T22:49:03.771" v="2087" actId="113"/>
          <ac:spMkLst>
            <pc:docMk/>
            <pc:sldMk cId="3841953727" sldId="2611"/>
            <ac:spMk id="6" creationId="{0C5735B1-DA6C-0D00-1948-ECF58B3D691A}"/>
          </ac:spMkLst>
        </pc:spChg>
        <pc:spChg chg="add mod">
          <ac:chgData name="Brendan Strong" userId="6ac9538f-9d87-41de-8b90-789abb89cfb0" providerId="ADAL" clId="{A35DDB58-D9FB-47EC-A5A9-FA027D806321}" dt="2024-10-16T22:49:20.976" v="2089"/>
          <ac:spMkLst>
            <pc:docMk/>
            <pc:sldMk cId="3841953727" sldId="2611"/>
            <ac:spMk id="8" creationId="{4C8F0EF1-E84B-213C-2320-94DC301C7781}"/>
          </ac:spMkLst>
        </pc:spChg>
        <pc:spChg chg="add mod">
          <ac:chgData name="Brendan Strong" userId="6ac9538f-9d87-41de-8b90-789abb89cfb0" providerId="ADAL" clId="{A35DDB58-D9FB-47EC-A5A9-FA027D806321}" dt="2024-10-16T23:03:48.469" v="2166" actId="14100"/>
          <ac:spMkLst>
            <pc:docMk/>
            <pc:sldMk cId="3841953727" sldId="2611"/>
            <ac:spMk id="9" creationId="{E8E95877-F178-2131-E7BB-0CDA04855660}"/>
          </ac:spMkLst>
        </pc:spChg>
        <pc:spChg chg="mod">
          <ac:chgData name="Brendan Strong" userId="6ac9538f-9d87-41de-8b90-789abb89cfb0" providerId="ADAL" clId="{A35DDB58-D9FB-47EC-A5A9-FA027D806321}" dt="2024-10-16T23:07:20.776" v="2184" actId="14100"/>
          <ac:spMkLst>
            <pc:docMk/>
            <pc:sldMk cId="3841953727" sldId="2611"/>
            <ac:spMk id="14" creationId="{ADE515AE-C614-ED26-7AD3-C3914F1B3DC7}"/>
          </ac:spMkLst>
        </pc:spChg>
        <pc:grpChg chg="del mod">
          <ac:chgData name="Brendan Strong" userId="6ac9538f-9d87-41de-8b90-789abb89cfb0" providerId="ADAL" clId="{A35DDB58-D9FB-47EC-A5A9-FA027D806321}" dt="2024-10-16T22:49:20.760" v="2088" actId="478"/>
          <ac:grpSpMkLst>
            <pc:docMk/>
            <pc:sldMk cId="3841953727" sldId="2611"/>
            <ac:grpSpMk id="3" creationId="{D9B97E8E-0E55-680C-B383-FCAF5C7EBCC3}"/>
          </ac:grpSpMkLst>
        </pc:grpChg>
      </pc:sldChg>
      <pc:sldChg chg="addSp delSp modSp mod ord">
        <pc:chgData name="Brendan Strong" userId="6ac9538f-9d87-41de-8b90-789abb89cfb0" providerId="ADAL" clId="{A35DDB58-D9FB-47EC-A5A9-FA027D806321}" dt="2024-10-16T23:12:36.608" v="2239" actId="403"/>
        <pc:sldMkLst>
          <pc:docMk/>
          <pc:sldMk cId="3293765010" sldId="2614"/>
        </pc:sldMkLst>
        <pc:spChg chg="mod">
          <ac:chgData name="Brendan Strong" userId="6ac9538f-9d87-41de-8b90-789abb89cfb0" providerId="ADAL" clId="{A35DDB58-D9FB-47EC-A5A9-FA027D806321}" dt="2024-10-16T23:12:22.809" v="2235" actId="1035"/>
          <ac:spMkLst>
            <pc:docMk/>
            <pc:sldMk cId="3293765010" sldId="2614"/>
            <ac:spMk id="2" creationId="{A6D2DFE6-789D-E47B-4C6C-037AF9073989}"/>
          </ac:spMkLst>
        </pc:spChg>
        <pc:spChg chg="mod">
          <ac:chgData name="Brendan Strong" userId="6ac9538f-9d87-41de-8b90-789abb89cfb0" providerId="ADAL" clId="{A35DDB58-D9FB-47EC-A5A9-FA027D806321}" dt="2024-10-16T23:12:22.809" v="2235" actId="1035"/>
          <ac:spMkLst>
            <pc:docMk/>
            <pc:sldMk cId="3293765010" sldId="2614"/>
            <ac:spMk id="3" creationId="{F83C689D-EE6D-D7CB-5C35-2D981CC0B6FB}"/>
          </ac:spMkLst>
        </pc:spChg>
        <pc:spChg chg="mod">
          <ac:chgData name="Brendan Strong" userId="6ac9538f-9d87-41de-8b90-789abb89cfb0" providerId="ADAL" clId="{A35DDB58-D9FB-47EC-A5A9-FA027D806321}" dt="2024-10-16T23:12:36.608" v="2239" actId="403"/>
          <ac:spMkLst>
            <pc:docMk/>
            <pc:sldMk cId="3293765010" sldId="2614"/>
            <ac:spMk id="6" creationId="{D7A55ABA-FE61-0276-CCA9-640FCB2AA2CA}"/>
          </ac:spMkLst>
        </pc:spChg>
        <pc:spChg chg="add mod">
          <ac:chgData name="Brendan Strong" userId="6ac9538f-9d87-41de-8b90-789abb89cfb0" providerId="ADAL" clId="{A35DDB58-D9FB-47EC-A5A9-FA027D806321}" dt="2024-10-16T23:11:41.554" v="2218" actId="1076"/>
          <ac:spMkLst>
            <pc:docMk/>
            <pc:sldMk cId="3293765010" sldId="2614"/>
            <ac:spMk id="9" creationId="{06639604-099E-1521-1D19-068FB0D53C76}"/>
          </ac:spMkLst>
        </pc:spChg>
        <pc:grpChg chg="del">
          <ac:chgData name="Brendan Strong" userId="6ac9538f-9d87-41de-8b90-789abb89cfb0" providerId="ADAL" clId="{A35DDB58-D9FB-47EC-A5A9-FA027D806321}" dt="2024-10-16T23:10:02.697" v="2202" actId="478"/>
          <ac:grpSpMkLst>
            <pc:docMk/>
            <pc:sldMk cId="3293765010" sldId="2614"/>
            <ac:grpSpMk id="4" creationId="{30FACA4C-25CD-6943-97CE-243690C75639}"/>
          </ac:grpSpMkLst>
        </pc:grpChg>
        <pc:picChg chg="mod">
          <ac:chgData name="Brendan Strong" userId="6ac9538f-9d87-41de-8b90-789abb89cfb0" providerId="ADAL" clId="{A35DDB58-D9FB-47EC-A5A9-FA027D806321}" dt="2024-10-16T23:12:06.354" v="2224" actId="14100"/>
          <ac:picMkLst>
            <pc:docMk/>
            <pc:sldMk cId="3293765010" sldId="2614"/>
            <ac:picMk id="5" creationId="{01A3B68D-2270-3784-AF15-085765B5983D}"/>
          </ac:picMkLst>
        </pc:picChg>
      </pc:sldChg>
      <pc:sldChg chg="del">
        <pc:chgData name="Brendan Strong" userId="6ac9538f-9d87-41de-8b90-789abb89cfb0" providerId="ADAL" clId="{A35DDB58-D9FB-47EC-A5A9-FA027D806321}" dt="2024-10-16T21:38:55.539" v="1287" actId="47"/>
        <pc:sldMkLst>
          <pc:docMk/>
          <pc:sldMk cId="2373306526" sldId="2659"/>
        </pc:sldMkLst>
      </pc:sldChg>
      <pc:sldChg chg="del">
        <pc:chgData name="Brendan Strong" userId="6ac9538f-9d87-41de-8b90-789abb89cfb0" providerId="ADAL" clId="{A35DDB58-D9FB-47EC-A5A9-FA027D806321}" dt="2024-10-16T21:38:55.539" v="1287" actId="47"/>
        <pc:sldMkLst>
          <pc:docMk/>
          <pc:sldMk cId="3935580281" sldId="2664"/>
        </pc:sldMkLst>
      </pc:sldChg>
      <pc:sldChg chg="del">
        <pc:chgData name="Brendan Strong" userId="6ac9538f-9d87-41de-8b90-789abb89cfb0" providerId="ADAL" clId="{A35DDB58-D9FB-47EC-A5A9-FA027D806321}" dt="2024-10-16T21:38:55.539" v="1287" actId="47"/>
        <pc:sldMkLst>
          <pc:docMk/>
          <pc:sldMk cId="2441345898" sldId="2146848142"/>
        </pc:sldMkLst>
      </pc:sldChg>
      <pc:sldChg chg="del">
        <pc:chgData name="Brendan Strong" userId="6ac9538f-9d87-41de-8b90-789abb89cfb0" providerId="ADAL" clId="{A35DDB58-D9FB-47EC-A5A9-FA027D806321}" dt="2024-10-16T21:38:55.539" v="1287" actId="47"/>
        <pc:sldMkLst>
          <pc:docMk/>
          <pc:sldMk cId="1534810062" sldId="2146848146"/>
        </pc:sldMkLst>
      </pc:sldChg>
      <pc:sldChg chg="del">
        <pc:chgData name="Brendan Strong" userId="6ac9538f-9d87-41de-8b90-789abb89cfb0" providerId="ADAL" clId="{A35DDB58-D9FB-47EC-A5A9-FA027D806321}" dt="2024-10-16T21:38:55.539" v="1287" actId="47"/>
        <pc:sldMkLst>
          <pc:docMk/>
          <pc:sldMk cId="423486270" sldId="2146848162"/>
        </pc:sldMkLst>
      </pc:sldChg>
      <pc:sldChg chg="del">
        <pc:chgData name="Brendan Strong" userId="6ac9538f-9d87-41de-8b90-789abb89cfb0" providerId="ADAL" clId="{A35DDB58-D9FB-47EC-A5A9-FA027D806321}" dt="2024-10-16T21:38:55.539" v="1287" actId="47"/>
        <pc:sldMkLst>
          <pc:docMk/>
          <pc:sldMk cId="784856469" sldId="2146848164"/>
        </pc:sldMkLst>
      </pc:sldChg>
      <pc:sldChg chg="addSp delSp modSp mod ord">
        <pc:chgData name="Brendan Strong" userId="6ac9538f-9d87-41de-8b90-789abb89cfb0" providerId="ADAL" clId="{A35DDB58-D9FB-47EC-A5A9-FA027D806321}" dt="2024-10-16T23:08:35.332" v="2190" actId="1076"/>
        <pc:sldMkLst>
          <pc:docMk/>
          <pc:sldMk cId="692568318" sldId="2146848175"/>
        </pc:sldMkLst>
        <pc:spChg chg="del">
          <ac:chgData name="Brendan Strong" userId="6ac9538f-9d87-41de-8b90-789abb89cfb0" providerId="ADAL" clId="{A35DDB58-D9FB-47EC-A5A9-FA027D806321}" dt="2024-10-16T22:50:32.029" v="2102" actId="478"/>
          <ac:spMkLst>
            <pc:docMk/>
            <pc:sldMk cId="692568318" sldId="2146848175"/>
            <ac:spMk id="2" creationId="{DBF4CADE-F657-339E-71DE-00A871F3290A}"/>
          </ac:spMkLst>
        </pc:spChg>
        <pc:spChg chg="add mod">
          <ac:chgData name="Brendan Strong" userId="6ac9538f-9d87-41de-8b90-789abb89cfb0" providerId="ADAL" clId="{A35DDB58-D9FB-47EC-A5A9-FA027D806321}" dt="2024-10-16T23:08:35.332" v="2190" actId="1076"/>
          <ac:spMkLst>
            <pc:docMk/>
            <pc:sldMk cId="692568318" sldId="2146848175"/>
            <ac:spMk id="3" creationId="{1DD19C58-016A-E276-BA6E-676154F29C43}"/>
          </ac:spMkLst>
        </pc:spChg>
        <pc:spChg chg="add del mod">
          <ac:chgData name="Brendan Strong" userId="6ac9538f-9d87-41de-8b90-789abb89cfb0" providerId="ADAL" clId="{A35DDB58-D9FB-47EC-A5A9-FA027D806321}" dt="2024-10-16T22:50:36.035" v="2103" actId="478"/>
          <ac:spMkLst>
            <pc:docMk/>
            <pc:sldMk cId="692568318" sldId="2146848175"/>
            <ac:spMk id="6" creationId="{2EE06A6D-ED11-84FE-CEF0-BFA1A1754271}"/>
          </ac:spMkLst>
        </pc:spChg>
        <pc:spChg chg="del">
          <ac:chgData name="Brendan Strong" userId="6ac9538f-9d87-41de-8b90-789abb89cfb0" providerId="ADAL" clId="{A35DDB58-D9FB-47EC-A5A9-FA027D806321}" dt="2024-10-16T22:50:28.712" v="2101" actId="478"/>
          <ac:spMkLst>
            <pc:docMk/>
            <pc:sldMk cId="692568318" sldId="2146848175"/>
            <ac:spMk id="20" creationId="{5277B87C-52C2-63A6-D133-509D4A154B78}"/>
          </ac:spMkLst>
        </pc:spChg>
        <pc:picChg chg="del mod">
          <ac:chgData name="Brendan Strong" userId="6ac9538f-9d87-41de-8b90-789abb89cfb0" providerId="ADAL" clId="{A35DDB58-D9FB-47EC-A5A9-FA027D806321}" dt="2024-10-16T22:56:08.498" v="2110" actId="478"/>
          <ac:picMkLst>
            <pc:docMk/>
            <pc:sldMk cId="692568318" sldId="2146848175"/>
            <ac:picMk id="7" creationId="{7BE80A08-AF44-BB4C-E76F-DBFB7F2C023B}"/>
          </ac:picMkLst>
        </pc:picChg>
        <pc:picChg chg="del mod">
          <ac:chgData name="Brendan Strong" userId="6ac9538f-9d87-41de-8b90-789abb89cfb0" providerId="ADAL" clId="{A35DDB58-D9FB-47EC-A5A9-FA027D806321}" dt="2024-10-16T22:57:20.231" v="2115" actId="478"/>
          <ac:picMkLst>
            <pc:docMk/>
            <pc:sldMk cId="692568318" sldId="2146848175"/>
            <ac:picMk id="10" creationId="{1559363A-8380-63B4-E8F1-6054E1C03DF3}"/>
          </ac:picMkLst>
        </pc:picChg>
        <pc:picChg chg="add mod">
          <ac:chgData name="Brendan Strong" userId="6ac9538f-9d87-41de-8b90-789abb89cfb0" providerId="ADAL" clId="{A35DDB58-D9FB-47EC-A5A9-FA027D806321}" dt="2024-10-16T23:07:48.549" v="2187" actId="1076"/>
          <ac:picMkLst>
            <pc:docMk/>
            <pc:sldMk cId="692568318" sldId="2146848175"/>
            <ac:picMk id="12" creationId="{A6E1623D-298A-2784-2FCD-D328F2CA21A6}"/>
          </ac:picMkLst>
        </pc:picChg>
        <pc:picChg chg="add mod">
          <ac:chgData name="Brendan Strong" userId="6ac9538f-9d87-41de-8b90-789abb89cfb0" providerId="ADAL" clId="{A35DDB58-D9FB-47EC-A5A9-FA027D806321}" dt="2024-10-16T23:07:52.452" v="2188" actId="1076"/>
          <ac:picMkLst>
            <pc:docMk/>
            <pc:sldMk cId="692568318" sldId="2146848175"/>
            <ac:picMk id="16" creationId="{667E95D6-F27A-325B-F0AB-4138C430D9DA}"/>
          </ac:picMkLst>
        </pc:picChg>
      </pc:sldChg>
      <pc:sldChg chg="addSp delSp modSp mod">
        <pc:chgData name="Brendan Strong" userId="6ac9538f-9d87-41de-8b90-789abb89cfb0" providerId="ADAL" clId="{A35DDB58-D9FB-47EC-A5A9-FA027D806321}" dt="2024-10-16T23:29:28.657" v="2395" actId="478"/>
        <pc:sldMkLst>
          <pc:docMk/>
          <pc:sldMk cId="3908417576" sldId="2146848177"/>
        </pc:sldMkLst>
        <pc:spChg chg="add del mod">
          <ac:chgData name="Brendan Strong" userId="6ac9538f-9d87-41de-8b90-789abb89cfb0" providerId="ADAL" clId="{A35DDB58-D9FB-47EC-A5A9-FA027D806321}" dt="2024-10-16T23:29:28.657" v="2395" actId="478"/>
          <ac:spMkLst>
            <pc:docMk/>
            <pc:sldMk cId="3908417576" sldId="2146848177"/>
            <ac:spMk id="2" creationId="{DA5CF048-3D81-5E32-1CFD-8473A34892B1}"/>
          </ac:spMkLst>
        </pc:spChg>
        <pc:spChg chg="mod">
          <ac:chgData name="Brendan Strong" userId="6ac9538f-9d87-41de-8b90-789abb89cfb0" providerId="ADAL" clId="{A35DDB58-D9FB-47EC-A5A9-FA027D806321}" dt="2024-10-16T23:28:28.131" v="2381" actId="1076"/>
          <ac:spMkLst>
            <pc:docMk/>
            <pc:sldMk cId="3908417576" sldId="2146848177"/>
            <ac:spMk id="7" creationId="{E7B6A11F-7197-B2C1-F310-67FD3B5C5D84}"/>
          </ac:spMkLst>
        </pc:spChg>
        <pc:picChg chg="mod">
          <ac:chgData name="Brendan Strong" userId="6ac9538f-9d87-41de-8b90-789abb89cfb0" providerId="ADAL" clId="{A35DDB58-D9FB-47EC-A5A9-FA027D806321}" dt="2024-10-16T23:02:21.307" v="2154" actId="1076"/>
          <ac:picMkLst>
            <pc:docMk/>
            <pc:sldMk cId="3908417576" sldId="2146848177"/>
            <ac:picMk id="6" creationId="{8E30916F-C89C-1D2D-F851-FBFBE01978BB}"/>
          </ac:picMkLst>
        </pc:picChg>
        <pc:picChg chg="mod">
          <ac:chgData name="Brendan Strong" userId="6ac9538f-9d87-41de-8b90-789abb89cfb0" providerId="ADAL" clId="{A35DDB58-D9FB-47EC-A5A9-FA027D806321}" dt="2024-10-16T23:02:21.307" v="2154" actId="1076"/>
          <ac:picMkLst>
            <pc:docMk/>
            <pc:sldMk cId="3908417576" sldId="2146848177"/>
            <ac:picMk id="8" creationId="{E1D02DDF-D086-2763-0907-7407B4B9F0CF}"/>
          </ac:picMkLst>
        </pc:picChg>
        <pc:picChg chg="mod">
          <ac:chgData name="Brendan Strong" userId="6ac9538f-9d87-41de-8b90-789abb89cfb0" providerId="ADAL" clId="{A35DDB58-D9FB-47EC-A5A9-FA027D806321}" dt="2024-10-16T23:02:21.307" v="2154" actId="1076"/>
          <ac:picMkLst>
            <pc:docMk/>
            <pc:sldMk cId="3908417576" sldId="2146848177"/>
            <ac:picMk id="12" creationId="{AFE83DE1-7E0D-92B8-0E5D-DBB93C0F43A9}"/>
          </ac:picMkLst>
        </pc:picChg>
        <pc:picChg chg="mod">
          <ac:chgData name="Brendan Strong" userId="6ac9538f-9d87-41de-8b90-789abb89cfb0" providerId="ADAL" clId="{A35DDB58-D9FB-47EC-A5A9-FA027D806321}" dt="2024-10-16T23:02:21.307" v="2154" actId="1076"/>
          <ac:picMkLst>
            <pc:docMk/>
            <pc:sldMk cId="3908417576" sldId="2146848177"/>
            <ac:picMk id="16" creationId="{D8751102-17AA-16D8-AADF-17FBFBB5F5EA}"/>
          </ac:picMkLst>
        </pc:picChg>
      </pc:sldChg>
      <pc:sldChg chg="addSp delSp modSp mod">
        <pc:chgData name="Brendan Strong" userId="6ac9538f-9d87-41de-8b90-789abb89cfb0" providerId="ADAL" clId="{A35DDB58-D9FB-47EC-A5A9-FA027D806321}" dt="2024-10-17T00:16:52.825" v="3492" actId="14100"/>
        <pc:sldMkLst>
          <pc:docMk/>
          <pc:sldMk cId="333720720" sldId="2146848184"/>
        </pc:sldMkLst>
        <pc:spChg chg="del">
          <ac:chgData name="Brendan Strong" userId="6ac9538f-9d87-41de-8b90-789abb89cfb0" providerId="ADAL" clId="{A35DDB58-D9FB-47EC-A5A9-FA027D806321}" dt="2024-10-16T23:56:52.780" v="3244" actId="478"/>
          <ac:spMkLst>
            <pc:docMk/>
            <pc:sldMk cId="333720720" sldId="2146848184"/>
            <ac:spMk id="2" creationId="{FD1FEE68-2F40-DC22-5D5D-0C7BD5CC08D6}"/>
          </ac:spMkLst>
        </pc:spChg>
        <pc:spChg chg="add mod">
          <ac:chgData name="Brendan Strong" userId="6ac9538f-9d87-41de-8b90-789abb89cfb0" providerId="ADAL" clId="{A35DDB58-D9FB-47EC-A5A9-FA027D806321}" dt="2024-10-16T23:56:49.967" v="3243" actId="20577"/>
          <ac:spMkLst>
            <pc:docMk/>
            <pc:sldMk cId="333720720" sldId="2146848184"/>
            <ac:spMk id="4" creationId="{F463D363-48A4-9BD1-D9B1-BDC4A95AA54C}"/>
          </ac:spMkLst>
        </pc:spChg>
        <pc:spChg chg="add del mod">
          <ac:chgData name="Brendan Strong" userId="6ac9538f-9d87-41de-8b90-789abb89cfb0" providerId="ADAL" clId="{A35DDB58-D9FB-47EC-A5A9-FA027D806321}" dt="2024-10-16T23:56:55.472" v="3245" actId="478"/>
          <ac:spMkLst>
            <pc:docMk/>
            <pc:sldMk cId="333720720" sldId="2146848184"/>
            <ac:spMk id="6" creationId="{474EA454-3C04-53C0-5A18-F4A10F1C08F1}"/>
          </ac:spMkLst>
        </pc:spChg>
        <pc:graphicFrameChg chg="mod">
          <ac:chgData name="Brendan Strong" userId="6ac9538f-9d87-41de-8b90-789abb89cfb0" providerId="ADAL" clId="{A35DDB58-D9FB-47EC-A5A9-FA027D806321}" dt="2024-10-17T00:16:42.343" v="3490" actId="1076"/>
          <ac:graphicFrameMkLst>
            <pc:docMk/>
            <pc:sldMk cId="333720720" sldId="2146848184"/>
            <ac:graphicFrameMk id="8" creationId="{B0D268B3-CA39-65D3-9B32-100FDFA9CFBC}"/>
          </ac:graphicFrameMkLst>
        </pc:graphicFrameChg>
        <pc:picChg chg="mod">
          <ac:chgData name="Brendan Strong" userId="6ac9538f-9d87-41de-8b90-789abb89cfb0" providerId="ADAL" clId="{A35DDB58-D9FB-47EC-A5A9-FA027D806321}" dt="2024-10-17T00:16:52.825" v="3492" actId="14100"/>
          <ac:picMkLst>
            <pc:docMk/>
            <pc:sldMk cId="333720720" sldId="2146848184"/>
            <ac:picMk id="3" creationId="{FC8A10D5-A7BD-4622-3D9B-60FC82784912}"/>
          </ac:picMkLst>
        </pc:picChg>
      </pc:sldChg>
      <pc:sldChg chg="del">
        <pc:chgData name="Brendan Strong" userId="6ac9538f-9d87-41de-8b90-789abb89cfb0" providerId="ADAL" clId="{A35DDB58-D9FB-47EC-A5A9-FA027D806321}" dt="2024-10-16T21:38:55.539" v="1287" actId="47"/>
        <pc:sldMkLst>
          <pc:docMk/>
          <pc:sldMk cId="3206441079" sldId="2146848187"/>
        </pc:sldMkLst>
      </pc:sldChg>
      <pc:sldChg chg="del">
        <pc:chgData name="Brendan Strong" userId="6ac9538f-9d87-41de-8b90-789abb89cfb0" providerId="ADAL" clId="{A35DDB58-D9FB-47EC-A5A9-FA027D806321}" dt="2024-10-16T21:38:55.539" v="1287" actId="47"/>
        <pc:sldMkLst>
          <pc:docMk/>
          <pc:sldMk cId="3883878241" sldId="2146848193"/>
        </pc:sldMkLst>
      </pc:sldChg>
      <pc:sldChg chg="del">
        <pc:chgData name="Brendan Strong" userId="6ac9538f-9d87-41de-8b90-789abb89cfb0" providerId="ADAL" clId="{A35DDB58-D9FB-47EC-A5A9-FA027D806321}" dt="2024-10-16T21:38:55.539" v="1287" actId="47"/>
        <pc:sldMkLst>
          <pc:docMk/>
          <pc:sldMk cId="1477788737" sldId="2146848194"/>
        </pc:sldMkLst>
      </pc:sldChg>
      <pc:sldChg chg="del">
        <pc:chgData name="Brendan Strong" userId="6ac9538f-9d87-41de-8b90-789abb89cfb0" providerId="ADAL" clId="{A35DDB58-D9FB-47EC-A5A9-FA027D806321}" dt="2024-10-16T21:38:55.539" v="1287" actId="47"/>
        <pc:sldMkLst>
          <pc:docMk/>
          <pc:sldMk cId="3599349541" sldId="2146848195"/>
        </pc:sldMkLst>
      </pc:sldChg>
      <pc:sldChg chg="del">
        <pc:chgData name="Brendan Strong" userId="6ac9538f-9d87-41de-8b90-789abb89cfb0" providerId="ADAL" clId="{A35DDB58-D9FB-47EC-A5A9-FA027D806321}" dt="2024-10-16T22:19:54.644" v="1559" actId="47"/>
        <pc:sldMkLst>
          <pc:docMk/>
          <pc:sldMk cId="3191122741" sldId="2146848198"/>
        </pc:sldMkLst>
      </pc:sldChg>
      <pc:sldChg chg="addSp delSp modSp mod addAnim delAnim modAnim">
        <pc:chgData name="Brendan Strong" userId="6ac9538f-9d87-41de-8b90-789abb89cfb0" providerId="ADAL" clId="{A35DDB58-D9FB-47EC-A5A9-FA027D806321}" dt="2024-10-17T00:15:33.749" v="3489" actId="1076"/>
        <pc:sldMkLst>
          <pc:docMk/>
          <pc:sldMk cId="2832652194" sldId="2146848199"/>
        </pc:sldMkLst>
        <pc:spChg chg="mod">
          <ac:chgData name="Brendan Strong" userId="6ac9538f-9d87-41de-8b90-789abb89cfb0" providerId="ADAL" clId="{A35DDB58-D9FB-47EC-A5A9-FA027D806321}" dt="2024-10-16T23:29:51.260" v="2399" actId="14100"/>
          <ac:spMkLst>
            <pc:docMk/>
            <pc:sldMk cId="2832652194" sldId="2146848199"/>
            <ac:spMk id="2" creationId="{6AD3B4BE-E751-D070-CF6C-413EED97C348}"/>
          </ac:spMkLst>
        </pc:spChg>
        <pc:spChg chg="mod">
          <ac:chgData name="Brendan Strong" userId="6ac9538f-9d87-41de-8b90-789abb89cfb0" providerId="ADAL" clId="{A35DDB58-D9FB-47EC-A5A9-FA027D806321}" dt="2024-10-16T23:24:44.805" v="2362" actId="404"/>
          <ac:spMkLst>
            <pc:docMk/>
            <pc:sldMk cId="2832652194" sldId="2146848199"/>
            <ac:spMk id="3" creationId="{47190A41-9688-F580-7D3F-494F9FFD1C73}"/>
          </ac:spMkLst>
        </pc:spChg>
        <pc:spChg chg="add del mod">
          <ac:chgData name="Brendan Strong" userId="6ac9538f-9d87-41de-8b90-789abb89cfb0" providerId="ADAL" clId="{A35DDB58-D9FB-47EC-A5A9-FA027D806321}" dt="2024-10-16T23:29:40.623" v="2397" actId="478"/>
          <ac:spMkLst>
            <pc:docMk/>
            <pc:sldMk cId="2832652194" sldId="2146848199"/>
            <ac:spMk id="4" creationId="{1ED3C32D-EA19-A5FD-08EA-C4C9B5674E62}"/>
          </ac:spMkLst>
        </pc:spChg>
        <pc:spChg chg="add mod ord">
          <ac:chgData name="Brendan Strong" userId="6ac9538f-9d87-41de-8b90-789abb89cfb0" providerId="ADAL" clId="{A35DDB58-D9FB-47EC-A5A9-FA027D806321}" dt="2024-10-16T23:30:18.119" v="2402" actId="167"/>
          <ac:spMkLst>
            <pc:docMk/>
            <pc:sldMk cId="2832652194" sldId="2146848199"/>
            <ac:spMk id="6" creationId="{F5584B41-D952-B804-B724-6FBB0577E641}"/>
          </ac:spMkLst>
        </pc:spChg>
        <pc:spChg chg="add del">
          <ac:chgData name="Brendan Strong" userId="6ac9538f-9d87-41de-8b90-789abb89cfb0" providerId="ADAL" clId="{A35DDB58-D9FB-47EC-A5A9-FA027D806321}" dt="2024-10-16T23:30:49.563" v="2404" actId="11529"/>
          <ac:spMkLst>
            <pc:docMk/>
            <pc:sldMk cId="2832652194" sldId="2146848199"/>
            <ac:spMk id="7" creationId="{86268E67-83CF-8BDF-8518-263F3E403AB0}"/>
          </ac:spMkLst>
        </pc:spChg>
        <pc:spChg chg="mod topLvl">
          <ac:chgData name="Brendan Strong" userId="6ac9538f-9d87-41de-8b90-789abb89cfb0" providerId="ADAL" clId="{A35DDB58-D9FB-47EC-A5A9-FA027D806321}" dt="2024-10-16T23:24:09.772" v="2357" actId="121"/>
          <ac:spMkLst>
            <pc:docMk/>
            <pc:sldMk cId="2832652194" sldId="2146848199"/>
            <ac:spMk id="14" creationId="{1B59A1F6-B4A8-E35E-874A-D81471E483C1}"/>
          </ac:spMkLst>
        </pc:spChg>
        <pc:spChg chg="mod ord">
          <ac:chgData name="Brendan Strong" userId="6ac9538f-9d87-41de-8b90-789abb89cfb0" providerId="ADAL" clId="{A35DDB58-D9FB-47EC-A5A9-FA027D806321}" dt="2024-10-17T00:15:05.356" v="3486" actId="1076"/>
          <ac:spMkLst>
            <pc:docMk/>
            <pc:sldMk cId="2832652194" sldId="2146848199"/>
            <ac:spMk id="19" creationId="{F478B71B-FCB2-77CE-EF94-F45466518EE4}"/>
          </ac:spMkLst>
        </pc:spChg>
        <pc:spChg chg="mod ord">
          <ac:chgData name="Brendan Strong" userId="6ac9538f-9d87-41de-8b90-789abb89cfb0" providerId="ADAL" clId="{A35DDB58-D9FB-47EC-A5A9-FA027D806321}" dt="2024-10-17T00:15:33.749" v="3489" actId="1076"/>
          <ac:spMkLst>
            <pc:docMk/>
            <pc:sldMk cId="2832652194" sldId="2146848199"/>
            <ac:spMk id="22" creationId="{8F1A6B17-7E4D-57A4-C74B-99A2A56D8BE9}"/>
          </ac:spMkLst>
        </pc:spChg>
        <pc:spChg chg="mod ord">
          <ac:chgData name="Brendan Strong" userId="6ac9538f-9d87-41de-8b90-789abb89cfb0" providerId="ADAL" clId="{A35DDB58-D9FB-47EC-A5A9-FA027D806321}" dt="2024-10-17T00:15:16.542" v="3488" actId="1076"/>
          <ac:spMkLst>
            <pc:docMk/>
            <pc:sldMk cId="2832652194" sldId="2146848199"/>
            <ac:spMk id="25" creationId="{1BC5A4D8-21AF-D7FD-9961-6FFC9FBA3529}"/>
          </ac:spMkLst>
        </pc:spChg>
        <pc:grpChg chg="add del mod">
          <ac:chgData name="Brendan Strong" userId="6ac9538f-9d87-41de-8b90-789abb89cfb0" providerId="ADAL" clId="{A35DDB58-D9FB-47EC-A5A9-FA027D806321}" dt="2024-10-16T23:21:40.389" v="2339" actId="165"/>
          <ac:grpSpMkLst>
            <pc:docMk/>
            <pc:sldMk cId="2832652194" sldId="2146848199"/>
            <ac:grpSpMk id="16" creationId="{4A9355BB-807A-4324-E661-B2229FBCBFA0}"/>
          </ac:grpSpMkLst>
        </pc:grpChg>
        <pc:picChg chg="add del mod topLvl">
          <ac:chgData name="Brendan Strong" userId="6ac9538f-9d87-41de-8b90-789abb89cfb0" providerId="ADAL" clId="{A35DDB58-D9FB-47EC-A5A9-FA027D806321}" dt="2024-10-16T23:27:04.150" v="2374"/>
          <ac:picMkLst>
            <pc:docMk/>
            <pc:sldMk cId="2832652194" sldId="2146848199"/>
            <ac:picMk id="5" creationId="{31823F3B-C812-5A59-C5D8-6A8EE1937ADC}"/>
          </ac:picMkLst>
        </pc:picChg>
        <pc:picChg chg="mod ord">
          <ac:chgData name="Brendan Strong" userId="6ac9538f-9d87-41de-8b90-789abb89cfb0" providerId="ADAL" clId="{A35DDB58-D9FB-47EC-A5A9-FA027D806321}" dt="2024-10-16T23:27:49.770" v="2376"/>
          <ac:picMkLst>
            <pc:docMk/>
            <pc:sldMk cId="2832652194" sldId="2146848199"/>
            <ac:picMk id="10" creationId="{F6EC4E31-84F0-AEBF-172A-AEEB95FDB731}"/>
          </ac:picMkLst>
        </pc:picChg>
      </pc:sldChg>
      <pc:sldChg chg="addSp delSp modSp mod ord">
        <pc:chgData name="Brendan Strong" userId="6ac9538f-9d87-41de-8b90-789abb89cfb0" providerId="ADAL" clId="{A35DDB58-D9FB-47EC-A5A9-FA027D806321}" dt="2024-10-16T23:16:37.037" v="2291" actId="167"/>
        <pc:sldMkLst>
          <pc:docMk/>
          <pc:sldMk cId="2800176425" sldId="2146848202"/>
        </pc:sldMkLst>
        <pc:spChg chg="del">
          <ac:chgData name="Brendan Strong" userId="6ac9538f-9d87-41de-8b90-789abb89cfb0" providerId="ADAL" clId="{A35DDB58-D9FB-47EC-A5A9-FA027D806321}" dt="2024-10-16T23:13:23.639" v="2280" actId="478"/>
          <ac:spMkLst>
            <pc:docMk/>
            <pc:sldMk cId="2800176425" sldId="2146848202"/>
            <ac:spMk id="2" creationId="{32869709-0423-6FE1-5CE7-CC5A1DE4CAE2}"/>
          </ac:spMkLst>
        </pc:spChg>
        <pc:spChg chg="add mod">
          <ac:chgData name="Brendan Strong" userId="6ac9538f-9d87-41de-8b90-789abb89cfb0" providerId="ADAL" clId="{A35DDB58-D9FB-47EC-A5A9-FA027D806321}" dt="2024-10-16T23:13:20.809" v="2279" actId="20577"/>
          <ac:spMkLst>
            <pc:docMk/>
            <pc:sldMk cId="2800176425" sldId="2146848202"/>
            <ac:spMk id="9" creationId="{94EBB409-A87F-408E-9D65-CDB33BF391CE}"/>
          </ac:spMkLst>
        </pc:spChg>
        <pc:spChg chg="add mod">
          <ac:chgData name="Brendan Strong" userId="6ac9538f-9d87-41de-8b90-789abb89cfb0" providerId="ADAL" clId="{A35DDB58-D9FB-47EC-A5A9-FA027D806321}" dt="2024-10-16T23:13:41.115" v="2283" actId="1076"/>
          <ac:spMkLst>
            <pc:docMk/>
            <pc:sldMk cId="2800176425" sldId="2146848202"/>
            <ac:spMk id="10" creationId="{CA83249D-7D9B-F8BC-3BF5-89C579039FBE}"/>
          </ac:spMkLst>
        </pc:spChg>
        <pc:grpChg chg="del">
          <ac:chgData name="Brendan Strong" userId="6ac9538f-9d87-41de-8b90-789abb89cfb0" providerId="ADAL" clId="{A35DDB58-D9FB-47EC-A5A9-FA027D806321}" dt="2024-10-16T23:13:34.320" v="2281" actId="478"/>
          <ac:grpSpMkLst>
            <pc:docMk/>
            <pc:sldMk cId="2800176425" sldId="2146848202"/>
            <ac:grpSpMk id="5" creationId="{F0AAE91B-C1EA-669B-3EB7-1D258540E08C}"/>
          </ac:grpSpMkLst>
        </pc:grpChg>
        <pc:picChg chg="del">
          <ac:chgData name="Brendan Strong" userId="6ac9538f-9d87-41de-8b90-789abb89cfb0" providerId="ADAL" clId="{A35DDB58-D9FB-47EC-A5A9-FA027D806321}" dt="2024-10-16T23:16:21.121" v="2284" actId="478"/>
          <ac:picMkLst>
            <pc:docMk/>
            <pc:sldMk cId="2800176425" sldId="2146848202"/>
            <ac:picMk id="3" creationId="{FE622B43-F117-419E-ACEC-22DAD02F1456}"/>
          </ac:picMkLst>
        </pc:picChg>
        <pc:picChg chg="add mod">
          <ac:chgData name="Brendan Strong" userId="6ac9538f-9d87-41de-8b90-789abb89cfb0" providerId="ADAL" clId="{A35DDB58-D9FB-47EC-A5A9-FA027D806321}" dt="2024-10-16T23:16:37.037" v="2291" actId="167"/>
          <ac:picMkLst>
            <pc:docMk/>
            <pc:sldMk cId="2800176425" sldId="2146848202"/>
            <ac:picMk id="1026" creationId="{78B48951-7C12-658D-D4BE-646A1A872C9D}"/>
          </ac:picMkLst>
        </pc:picChg>
      </pc:sldChg>
      <pc:sldChg chg="del">
        <pc:chgData name="Brendan Strong" userId="6ac9538f-9d87-41de-8b90-789abb89cfb0" providerId="ADAL" clId="{A35DDB58-D9FB-47EC-A5A9-FA027D806321}" dt="2024-10-16T22:37:17.660" v="1793" actId="47"/>
        <pc:sldMkLst>
          <pc:docMk/>
          <pc:sldMk cId="3442099275" sldId="2146848222"/>
        </pc:sldMkLst>
      </pc:sldChg>
      <pc:sldChg chg="addSp delSp modSp mod ord">
        <pc:chgData name="Brendan Strong" userId="6ac9538f-9d87-41de-8b90-789abb89cfb0" providerId="ADAL" clId="{A35DDB58-D9FB-47EC-A5A9-FA027D806321}" dt="2024-10-16T23:09:41.111" v="2201" actId="1076"/>
        <pc:sldMkLst>
          <pc:docMk/>
          <pc:sldMk cId="3306573181" sldId="2146848223"/>
        </pc:sldMkLst>
        <pc:spChg chg="del">
          <ac:chgData name="Brendan Strong" userId="6ac9538f-9d87-41de-8b90-789abb89cfb0" providerId="ADAL" clId="{A35DDB58-D9FB-47EC-A5A9-FA027D806321}" dt="2024-10-16T23:08:49.429" v="2191" actId="478"/>
          <ac:spMkLst>
            <pc:docMk/>
            <pc:sldMk cId="3306573181" sldId="2146848223"/>
            <ac:spMk id="2" creationId="{7B602A66-A434-B1D9-DC6A-86DBD7447771}"/>
          </ac:spMkLst>
        </pc:spChg>
        <pc:spChg chg="add del mod">
          <ac:chgData name="Brendan Strong" userId="6ac9538f-9d87-41de-8b90-789abb89cfb0" providerId="ADAL" clId="{A35DDB58-D9FB-47EC-A5A9-FA027D806321}" dt="2024-10-16T23:08:52.657" v="2193" actId="478"/>
          <ac:spMkLst>
            <pc:docMk/>
            <pc:sldMk cId="3306573181" sldId="2146848223"/>
            <ac:spMk id="4" creationId="{C2771637-EE64-CE92-A7DD-FE634507F01B}"/>
          </ac:spMkLst>
        </pc:spChg>
        <pc:spChg chg="mod">
          <ac:chgData name="Brendan Strong" userId="6ac9538f-9d87-41de-8b90-789abb89cfb0" providerId="ADAL" clId="{A35DDB58-D9FB-47EC-A5A9-FA027D806321}" dt="2024-10-16T23:09:41.111" v="2201" actId="1076"/>
          <ac:spMkLst>
            <pc:docMk/>
            <pc:sldMk cId="3306573181" sldId="2146848223"/>
            <ac:spMk id="6" creationId="{2F07F5CD-C275-6086-81C8-2E49216BFA5F}"/>
          </ac:spMkLst>
        </pc:spChg>
        <pc:spChg chg="add mod">
          <ac:chgData name="Brendan Strong" userId="6ac9538f-9d87-41de-8b90-789abb89cfb0" providerId="ADAL" clId="{A35DDB58-D9FB-47EC-A5A9-FA027D806321}" dt="2024-10-16T23:08:49.709" v="2192"/>
          <ac:spMkLst>
            <pc:docMk/>
            <pc:sldMk cId="3306573181" sldId="2146848223"/>
            <ac:spMk id="7" creationId="{D41A925C-8842-4BB7-040B-F8A0499523BE}"/>
          </ac:spMkLst>
        </pc:spChg>
        <pc:spChg chg="mod">
          <ac:chgData name="Brendan Strong" userId="6ac9538f-9d87-41de-8b90-789abb89cfb0" providerId="ADAL" clId="{A35DDB58-D9FB-47EC-A5A9-FA027D806321}" dt="2024-10-16T23:09:25.339" v="2200" actId="1037"/>
          <ac:spMkLst>
            <pc:docMk/>
            <pc:sldMk cId="3306573181" sldId="2146848223"/>
            <ac:spMk id="19" creationId="{6BEA5827-DBCD-0190-FA9B-05C38E41080F}"/>
          </ac:spMkLst>
        </pc:spChg>
        <pc:picChg chg="mod">
          <ac:chgData name="Brendan Strong" userId="6ac9538f-9d87-41de-8b90-789abb89cfb0" providerId="ADAL" clId="{A35DDB58-D9FB-47EC-A5A9-FA027D806321}" dt="2024-10-16T23:09:14.660" v="2198" actId="1076"/>
          <ac:picMkLst>
            <pc:docMk/>
            <pc:sldMk cId="3306573181" sldId="2146848223"/>
            <ac:picMk id="14" creationId="{85DAA169-AE76-C7D4-6862-B9E4866CAF18}"/>
          </ac:picMkLst>
        </pc:picChg>
      </pc:sldChg>
      <pc:sldChg chg="addSp delSp modSp mod">
        <pc:chgData name="Brendan Strong" userId="6ac9538f-9d87-41de-8b90-789abb89cfb0" providerId="ADAL" clId="{A35DDB58-D9FB-47EC-A5A9-FA027D806321}" dt="2024-10-16T23:33:55.517" v="2451" actId="1076"/>
        <pc:sldMkLst>
          <pc:docMk/>
          <pc:sldMk cId="4079295887" sldId="2146848224"/>
        </pc:sldMkLst>
        <pc:spChg chg="del">
          <ac:chgData name="Brendan Strong" userId="6ac9538f-9d87-41de-8b90-789abb89cfb0" providerId="ADAL" clId="{A35DDB58-D9FB-47EC-A5A9-FA027D806321}" dt="2024-10-16T23:33:36.253" v="2445" actId="478"/>
          <ac:spMkLst>
            <pc:docMk/>
            <pc:sldMk cId="4079295887" sldId="2146848224"/>
            <ac:spMk id="2" creationId="{C927A92D-E0F5-263A-AC9B-7072B46FE1A1}"/>
          </ac:spMkLst>
        </pc:spChg>
        <pc:spChg chg="add mod">
          <ac:chgData name="Brendan Strong" userId="6ac9538f-9d87-41de-8b90-789abb89cfb0" providerId="ADAL" clId="{A35DDB58-D9FB-47EC-A5A9-FA027D806321}" dt="2024-10-16T23:33:31.228" v="2444" actId="5793"/>
          <ac:spMkLst>
            <pc:docMk/>
            <pc:sldMk cId="4079295887" sldId="2146848224"/>
            <ac:spMk id="3" creationId="{F430F972-4658-A062-8AB1-5A84D5ACEB9C}"/>
          </ac:spMkLst>
        </pc:spChg>
        <pc:spChg chg="add del mod">
          <ac:chgData name="Brendan Strong" userId="6ac9538f-9d87-41de-8b90-789abb89cfb0" providerId="ADAL" clId="{A35DDB58-D9FB-47EC-A5A9-FA027D806321}" dt="2024-10-16T23:33:39.706" v="2446" actId="478"/>
          <ac:spMkLst>
            <pc:docMk/>
            <pc:sldMk cId="4079295887" sldId="2146848224"/>
            <ac:spMk id="6" creationId="{5578F9D5-C148-8835-8E90-7071FD6B9862}"/>
          </ac:spMkLst>
        </pc:spChg>
        <pc:spChg chg="mod">
          <ac:chgData name="Brendan Strong" userId="6ac9538f-9d87-41de-8b90-789abb89cfb0" providerId="ADAL" clId="{A35DDB58-D9FB-47EC-A5A9-FA027D806321}" dt="2024-10-16T23:33:55.517" v="2451" actId="1076"/>
          <ac:spMkLst>
            <pc:docMk/>
            <pc:sldMk cId="4079295887" sldId="2146848224"/>
            <ac:spMk id="12" creationId="{2652B3F2-946E-1B1F-B1FC-F676714D464B}"/>
          </ac:spMkLst>
        </pc:spChg>
      </pc:sldChg>
      <pc:sldChg chg="addSp delSp modSp mod">
        <pc:chgData name="Brendan Strong" userId="6ac9538f-9d87-41de-8b90-789abb89cfb0" providerId="ADAL" clId="{A35DDB58-D9FB-47EC-A5A9-FA027D806321}" dt="2024-10-16T23:33:11.798" v="2434" actId="113"/>
        <pc:sldMkLst>
          <pc:docMk/>
          <pc:sldMk cId="3298390870" sldId="2146848225"/>
        </pc:sldMkLst>
        <pc:spChg chg="del">
          <ac:chgData name="Brendan Strong" userId="6ac9538f-9d87-41de-8b90-789abb89cfb0" providerId="ADAL" clId="{A35DDB58-D9FB-47EC-A5A9-FA027D806321}" dt="2024-10-16T23:32:06.020" v="2418" actId="478"/>
          <ac:spMkLst>
            <pc:docMk/>
            <pc:sldMk cId="3298390870" sldId="2146848225"/>
            <ac:spMk id="2" creationId="{FCAFA063-005D-F2EF-BA7B-EFD8409E912D}"/>
          </ac:spMkLst>
        </pc:spChg>
        <pc:spChg chg="add mod">
          <ac:chgData name="Brendan Strong" userId="6ac9538f-9d87-41de-8b90-789abb89cfb0" providerId="ADAL" clId="{A35DDB58-D9FB-47EC-A5A9-FA027D806321}" dt="2024-10-16T23:32:01.680" v="2417"/>
          <ac:spMkLst>
            <pc:docMk/>
            <pc:sldMk cId="3298390870" sldId="2146848225"/>
            <ac:spMk id="3" creationId="{D2F8D9E5-0738-6648-4F6A-E340E9A5D2E7}"/>
          </ac:spMkLst>
        </pc:spChg>
        <pc:spChg chg="add del mod">
          <ac:chgData name="Brendan Strong" userId="6ac9538f-9d87-41de-8b90-789abb89cfb0" providerId="ADAL" clId="{A35DDB58-D9FB-47EC-A5A9-FA027D806321}" dt="2024-10-16T23:32:20.105" v="2419" actId="478"/>
          <ac:spMkLst>
            <pc:docMk/>
            <pc:sldMk cId="3298390870" sldId="2146848225"/>
            <ac:spMk id="6" creationId="{0C13C7E4-FBC0-701C-F226-BF402FADAE3A}"/>
          </ac:spMkLst>
        </pc:spChg>
        <pc:spChg chg="mod">
          <ac:chgData name="Brendan Strong" userId="6ac9538f-9d87-41de-8b90-789abb89cfb0" providerId="ADAL" clId="{A35DDB58-D9FB-47EC-A5A9-FA027D806321}" dt="2024-10-16T23:33:11.798" v="2434" actId="113"/>
          <ac:spMkLst>
            <pc:docMk/>
            <pc:sldMk cId="3298390870" sldId="2146848225"/>
            <ac:spMk id="14" creationId="{7AF2288E-24E9-0041-2F93-68E2BF8C7286}"/>
          </ac:spMkLst>
        </pc:spChg>
        <pc:picChg chg="mod">
          <ac:chgData name="Brendan Strong" userId="6ac9538f-9d87-41de-8b90-789abb89cfb0" providerId="ADAL" clId="{A35DDB58-D9FB-47EC-A5A9-FA027D806321}" dt="2024-10-16T23:32:52.974" v="2429" actId="14100"/>
          <ac:picMkLst>
            <pc:docMk/>
            <pc:sldMk cId="3298390870" sldId="2146848225"/>
            <ac:picMk id="7" creationId="{F6E6B5F8-F59A-88B0-7E57-58E5B5948A84}"/>
          </ac:picMkLst>
        </pc:picChg>
        <pc:picChg chg="mod">
          <ac:chgData name="Brendan Strong" userId="6ac9538f-9d87-41de-8b90-789abb89cfb0" providerId="ADAL" clId="{A35DDB58-D9FB-47EC-A5A9-FA027D806321}" dt="2024-10-16T23:32:48.675" v="2427" actId="14100"/>
          <ac:picMkLst>
            <pc:docMk/>
            <pc:sldMk cId="3298390870" sldId="2146848225"/>
            <ac:picMk id="10" creationId="{9D60EA12-4F56-5E34-F5C6-1B8F28CDFC55}"/>
          </ac:picMkLst>
        </pc:picChg>
      </pc:sldChg>
      <pc:sldChg chg="addSp delSp modSp mod">
        <pc:chgData name="Brendan Strong" userId="6ac9538f-9d87-41de-8b90-789abb89cfb0" providerId="ADAL" clId="{A35DDB58-D9FB-47EC-A5A9-FA027D806321}" dt="2024-10-16T23:31:27.605" v="2410" actId="1076"/>
        <pc:sldMkLst>
          <pc:docMk/>
          <pc:sldMk cId="2343016282" sldId="2146848226"/>
        </pc:sldMkLst>
        <pc:spChg chg="del">
          <ac:chgData name="Brendan Strong" userId="6ac9538f-9d87-41de-8b90-789abb89cfb0" providerId="ADAL" clId="{A35DDB58-D9FB-47EC-A5A9-FA027D806321}" dt="2024-10-16T23:31:05.725" v="2406" actId="478"/>
          <ac:spMkLst>
            <pc:docMk/>
            <pc:sldMk cId="2343016282" sldId="2146848226"/>
            <ac:spMk id="2" creationId="{FB115E7B-A0DF-D326-916D-666C186F1951}"/>
          </ac:spMkLst>
        </pc:spChg>
        <pc:spChg chg="mod">
          <ac:chgData name="Brendan Strong" userId="6ac9538f-9d87-41de-8b90-789abb89cfb0" providerId="ADAL" clId="{A35DDB58-D9FB-47EC-A5A9-FA027D806321}" dt="2024-10-16T23:02:06.288" v="2153" actId="692"/>
          <ac:spMkLst>
            <pc:docMk/>
            <pc:sldMk cId="2343016282" sldId="2146848226"/>
            <ac:spMk id="4" creationId="{533B8310-A9BE-231F-55E1-3801312CC6ED}"/>
          </ac:spMkLst>
        </pc:spChg>
        <pc:spChg chg="add mod ord">
          <ac:chgData name="Brendan Strong" userId="6ac9538f-9d87-41de-8b90-789abb89cfb0" providerId="ADAL" clId="{A35DDB58-D9FB-47EC-A5A9-FA027D806321}" dt="2024-10-16T23:31:15.546" v="2407" actId="171"/>
          <ac:spMkLst>
            <pc:docMk/>
            <pc:sldMk cId="2343016282" sldId="2146848226"/>
            <ac:spMk id="6" creationId="{F8A6ADBE-5ED2-B747-A3CD-D6D875ECBF51}"/>
          </ac:spMkLst>
        </pc:spChg>
        <pc:spChg chg="add del mod">
          <ac:chgData name="Brendan Strong" userId="6ac9538f-9d87-41de-8b90-789abb89cfb0" providerId="ADAL" clId="{A35DDB58-D9FB-47EC-A5A9-FA027D806321}" dt="2024-10-16T23:31:21.048" v="2408" actId="478"/>
          <ac:spMkLst>
            <pc:docMk/>
            <pc:sldMk cId="2343016282" sldId="2146848226"/>
            <ac:spMk id="8" creationId="{63E93E34-0144-4AED-0E69-819C877852E4}"/>
          </ac:spMkLst>
        </pc:spChg>
        <pc:picChg chg="mod">
          <ac:chgData name="Brendan Strong" userId="6ac9538f-9d87-41de-8b90-789abb89cfb0" providerId="ADAL" clId="{A35DDB58-D9FB-47EC-A5A9-FA027D806321}" dt="2024-10-16T23:31:27.605" v="2410" actId="1076"/>
          <ac:picMkLst>
            <pc:docMk/>
            <pc:sldMk cId="2343016282" sldId="2146848226"/>
            <ac:picMk id="3" creationId="{CA6DAC50-B5C2-D18D-4AF6-36F4FF85F19E}"/>
          </ac:picMkLst>
        </pc:picChg>
      </pc:sldChg>
      <pc:sldChg chg="del">
        <pc:chgData name="Brendan Strong" userId="6ac9538f-9d87-41de-8b90-789abb89cfb0" providerId="ADAL" clId="{A35DDB58-D9FB-47EC-A5A9-FA027D806321}" dt="2024-10-16T23:49:11.183" v="3130" actId="47"/>
        <pc:sldMkLst>
          <pc:docMk/>
          <pc:sldMk cId="1392163870" sldId="2146848227"/>
        </pc:sldMkLst>
      </pc:sldChg>
      <pc:sldChg chg="del ord">
        <pc:chgData name="Brendan Strong" userId="6ac9538f-9d87-41de-8b90-789abb89cfb0" providerId="ADAL" clId="{A35DDB58-D9FB-47EC-A5A9-FA027D806321}" dt="2024-10-16T21:38:55.539" v="1287" actId="47"/>
        <pc:sldMkLst>
          <pc:docMk/>
          <pc:sldMk cId="2675520601" sldId="2146848231"/>
        </pc:sldMkLst>
      </pc:sldChg>
      <pc:sldChg chg="del">
        <pc:chgData name="Brendan Strong" userId="6ac9538f-9d87-41de-8b90-789abb89cfb0" providerId="ADAL" clId="{A35DDB58-D9FB-47EC-A5A9-FA027D806321}" dt="2024-10-16T20:27:06.959" v="14" actId="47"/>
        <pc:sldMkLst>
          <pc:docMk/>
          <pc:sldMk cId="112605053" sldId="2146848232"/>
        </pc:sldMkLst>
      </pc:sldChg>
      <pc:sldChg chg="addSp modSp del mod">
        <pc:chgData name="Brendan Strong" userId="6ac9538f-9d87-41de-8b90-789abb89cfb0" providerId="ADAL" clId="{A35DDB58-D9FB-47EC-A5A9-FA027D806321}" dt="2024-10-16T21:38:55.539" v="1287" actId="47"/>
        <pc:sldMkLst>
          <pc:docMk/>
          <pc:sldMk cId="843081168" sldId="2146848233"/>
        </pc:sldMkLst>
        <pc:spChg chg="mod">
          <ac:chgData name="Brendan Strong" userId="6ac9538f-9d87-41de-8b90-789abb89cfb0" providerId="ADAL" clId="{A35DDB58-D9FB-47EC-A5A9-FA027D806321}" dt="2024-10-16T20:30:08.825" v="53" actId="20577"/>
          <ac:spMkLst>
            <pc:docMk/>
            <pc:sldMk cId="843081168" sldId="2146848233"/>
            <ac:spMk id="2" creationId="{DA32EBD9-722C-CC00-6493-FE4FD244CFE6}"/>
          </ac:spMkLst>
        </pc:spChg>
        <pc:graphicFrameChg chg="mod">
          <ac:chgData name="Brendan Strong" userId="6ac9538f-9d87-41de-8b90-789abb89cfb0" providerId="ADAL" clId="{A35DDB58-D9FB-47EC-A5A9-FA027D806321}" dt="2024-10-16T20:27:59.106" v="20" actId="207"/>
          <ac:graphicFrameMkLst>
            <pc:docMk/>
            <pc:sldMk cId="843081168" sldId="2146848233"/>
            <ac:graphicFrameMk id="8" creationId="{7743659C-C644-9389-9C50-EA6773D8B1B9}"/>
          </ac:graphicFrameMkLst>
        </pc:graphicFrameChg>
        <pc:picChg chg="add mod">
          <ac:chgData name="Brendan Strong" userId="6ac9538f-9d87-41de-8b90-789abb89cfb0" providerId="ADAL" clId="{A35DDB58-D9FB-47EC-A5A9-FA027D806321}" dt="2024-10-16T20:30:15.165" v="54" actId="1076"/>
          <ac:picMkLst>
            <pc:docMk/>
            <pc:sldMk cId="843081168" sldId="2146848233"/>
            <ac:picMk id="3" creationId="{77AC536C-3F09-1E5A-DF42-18D153D092E2}"/>
          </ac:picMkLst>
        </pc:picChg>
      </pc:sldChg>
      <pc:sldChg chg="del">
        <pc:chgData name="Brendan Strong" userId="6ac9538f-9d87-41de-8b90-789abb89cfb0" providerId="ADAL" clId="{A35DDB58-D9FB-47EC-A5A9-FA027D806321}" dt="2024-10-16T20:27:06.959" v="14" actId="47"/>
        <pc:sldMkLst>
          <pc:docMk/>
          <pc:sldMk cId="174829838" sldId="2146848234"/>
        </pc:sldMkLst>
      </pc:sldChg>
      <pc:sldChg chg="addSp delSp modSp add del mod setBg delDesignElem">
        <pc:chgData name="Brendan Strong" userId="6ac9538f-9d87-41de-8b90-789abb89cfb0" providerId="ADAL" clId="{A35DDB58-D9FB-47EC-A5A9-FA027D806321}" dt="2024-10-16T22:16:46.489" v="1530"/>
        <pc:sldMkLst>
          <pc:docMk/>
          <pc:sldMk cId="2323765068" sldId="2146848237"/>
        </pc:sldMkLst>
        <pc:spChg chg="ord">
          <ac:chgData name="Brendan Strong" userId="6ac9538f-9d87-41de-8b90-789abb89cfb0" providerId="ADAL" clId="{A35DDB58-D9FB-47EC-A5A9-FA027D806321}" dt="2024-10-16T22:16:46.489" v="1530"/>
          <ac:spMkLst>
            <pc:docMk/>
            <pc:sldMk cId="2323765068" sldId="2146848237"/>
            <ac:spMk id="2" creationId="{33B9C1B6-17A3-FCB3-33E2-85BDA2DEC462}"/>
          </ac:spMkLst>
        </pc:spChg>
        <pc:spChg chg="add mod">
          <ac:chgData name="Brendan Strong" userId="6ac9538f-9d87-41de-8b90-789abb89cfb0" providerId="ADAL" clId="{A35DDB58-D9FB-47EC-A5A9-FA027D806321}" dt="2024-10-16T22:16:17.817" v="1525"/>
          <ac:spMkLst>
            <pc:docMk/>
            <pc:sldMk cId="2323765068" sldId="2146848237"/>
            <ac:spMk id="3" creationId="{C0C3DFFC-5924-4371-4105-C3D0100D8F7B}"/>
          </ac:spMkLst>
        </pc:spChg>
        <pc:spChg chg="add mod">
          <ac:chgData name="Brendan Strong" userId="6ac9538f-9d87-41de-8b90-789abb89cfb0" providerId="ADAL" clId="{A35DDB58-D9FB-47EC-A5A9-FA027D806321}" dt="2024-10-16T22:16:25.614" v="1528"/>
          <ac:spMkLst>
            <pc:docMk/>
            <pc:sldMk cId="2323765068" sldId="2146848237"/>
            <ac:spMk id="4" creationId="{C2C422E5-868F-2771-10BE-5A8D5B64AAEE}"/>
          </ac:spMkLst>
        </pc:spChg>
        <pc:spChg chg="add mod">
          <ac:chgData name="Brendan Strong" userId="6ac9538f-9d87-41de-8b90-789abb89cfb0" providerId="ADAL" clId="{A35DDB58-D9FB-47EC-A5A9-FA027D806321}" dt="2024-10-16T22:16:35.930" v="1529"/>
          <ac:spMkLst>
            <pc:docMk/>
            <pc:sldMk cId="2323765068" sldId="2146848237"/>
            <ac:spMk id="8" creationId="{288C3FB1-1B95-A0B5-CEAF-1615E199C6FB}"/>
          </ac:spMkLst>
        </pc:spChg>
        <pc:spChg chg="del">
          <ac:chgData name="Brendan Strong" userId="6ac9538f-9d87-41de-8b90-789abb89cfb0" providerId="ADAL" clId="{A35DDB58-D9FB-47EC-A5A9-FA027D806321}" dt="2024-10-16T22:15:33.543" v="1524"/>
          <ac:spMkLst>
            <pc:docMk/>
            <pc:sldMk cId="2323765068" sldId="2146848237"/>
            <ac:spMk id="10" creationId="{1591B77D-7099-6FC3-F529-64BE15F8B694}"/>
          </ac:spMkLst>
        </pc:spChg>
        <pc:cxnChg chg="add mod">
          <ac:chgData name="Brendan Strong" userId="6ac9538f-9d87-41de-8b90-789abb89cfb0" providerId="ADAL" clId="{A35DDB58-D9FB-47EC-A5A9-FA027D806321}" dt="2024-10-16T22:16:17.817" v="1525"/>
          <ac:cxnSpMkLst>
            <pc:docMk/>
            <pc:sldMk cId="2323765068" sldId="2146848237"/>
            <ac:cxnSpMk id="6" creationId="{C8D47A69-F16E-F5B3-753E-FA11CAF3CA86}"/>
          </ac:cxnSpMkLst>
        </pc:cxnChg>
        <pc:cxnChg chg="add mod">
          <ac:chgData name="Brendan Strong" userId="6ac9538f-9d87-41de-8b90-789abb89cfb0" providerId="ADAL" clId="{A35DDB58-D9FB-47EC-A5A9-FA027D806321}" dt="2024-10-16T22:16:17.817" v="1525"/>
          <ac:cxnSpMkLst>
            <pc:docMk/>
            <pc:sldMk cId="2323765068" sldId="2146848237"/>
            <ac:cxnSpMk id="7" creationId="{1671445B-1A29-4646-F7E6-F1F807CC875F}"/>
          </ac:cxnSpMkLst>
        </pc:cxnChg>
        <pc:cxnChg chg="add mod">
          <ac:chgData name="Brendan Strong" userId="6ac9538f-9d87-41de-8b90-789abb89cfb0" providerId="ADAL" clId="{A35DDB58-D9FB-47EC-A5A9-FA027D806321}" dt="2024-10-16T22:16:35.930" v="1529"/>
          <ac:cxnSpMkLst>
            <pc:docMk/>
            <pc:sldMk cId="2323765068" sldId="2146848237"/>
            <ac:cxnSpMk id="9" creationId="{88FFA73B-A4C3-0D82-C105-82F39D4E39B6}"/>
          </ac:cxnSpMkLst>
        </pc:cxnChg>
        <pc:cxnChg chg="add mod">
          <ac:chgData name="Brendan Strong" userId="6ac9538f-9d87-41de-8b90-789abb89cfb0" providerId="ADAL" clId="{A35DDB58-D9FB-47EC-A5A9-FA027D806321}" dt="2024-10-16T22:16:35.930" v="1529"/>
          <ac:cxnSpMkLst>
            <pc:docMk/>
            <pc:sldMk cId="2323765068" sldId="2146848237"/>
            <ac:cxnSpMk id="11" creationId="{B2B16DD9-56A6-9D6C-46D4-9774FB1EA7F8}"/>
          </ac:cxnSpMkLst>
        </pc:cxnChg>
        <pc:cxnChg chg="del">
          <ac:chgData name="Brendan Strong" userId="6ac9538f-9d87-41de-8b90-789abb89cfb0" providerId="ADAL" clId="{A35DDB58-D9FB-47EC-A5A9-FA027D806321}" dt="2024-10-16T22:15:33.543" v="1524"/>
          <ac:cxnSpMkLst>
            <pc:docMk/>
            <pc:sldMk cId="2323765068" sldId="2146848237"/>
            <ac:cxnSpMk id="12" creationId="{C8FBEE9F-DDD7-CB15-6869-5CB6BA89EC60}"/>
          </ac:cxnSpMkLst>
        </pc:cxnChg>
        <pc:cxnChg chg="del">
          <ac:chgData name="Brendan Strong" userId="6ac9538f-9d87-41de-8b90-789abb89cfb0" providerId="ADAL" clId="{A35DDB58-D9FB-47EC-A5A9-FA027D806321}" dt="2024-10-16T22:15:33.543" v="1524"/>
          <ac:cxnSpMkLst>
            <pc:docMk/>
            <pc:sldMk cId="2323765068" sldId="2146848237"/>
            <ac:cxnSpMk id="14" creationId="{0BF33A92-A682-2181-7888-046839C36933}"/>
          </ac:cxnSpMkLst>
        </pc:cxnChg>
      </pc:sldChg>
      <pc:sldChg chg="del">
        <pc:chgData name="Brendan Strong" userId="6ac9538f-9d87-41de-8b90-789abb89cfb0" providerId="ADAL" clId="{A35DDB58-D9FB-47EC-A5A9-FA027D806321}" dt="2024-10-16T21:38:55.539" v="1287" actId="47"/>
        <pc:sldMkLst>
          <pc:docMk/>
          <pc:sldMk cId="3885729322" sldId="2146848239"/>
        </pc:sldMkLst>
      </pc:sldChg>
      <pc:sldChg chg="del">
        <pc:chgData name="Brendan Strong" userId="6ac9538f-9d87-41de-8b90-789abb89cfb0" providerId="ADAL" clId="{A35DDB58-D9FB-47EC-A5A9-FA027D806321}" dt="2024-10-16T22:23:02.266" v="1633" actId="47"/>
        <pc:sldMkLst>
          <pc:docMk/>
          <pc:sldMk cId="3383500754" sldId="2146848240"/>
        </pc:sldMkLst>
      </pc:sldChg>
      <pc:sldChg chg="del">
        <pc:chgData name="Brendan Strong" userId="6ac9538f-9d87-41de-8b90-789abb89cfb0" providerId="ADAL" clId="{A35DDB58-D9FB-47EC-A5A9-FA027D806321}" dt="2024-10-16T21:38:55.539" v="1287" actId="47"/>
        <pc:sldMkLst>
          <pc:docMk/>
          <pc:sldMk cId="2446238144" sldId="2146848244"/>
        </pc:sldMkLst>
      </pc:sldChg>
      <pc:sldChg chg="del">
        <pc:chgData name="Brendan Strong" userId="6ac9538f-9d87-41de-8b90-789abb89cfb0" providerId="ADAL" clId="{A35DDB58-D9FB-47EC-A5A9-FA027D806321}" dt="2024-10-16T21:38:55.539" v="1287" actId="47"/>
        <pc:sldMkLst>
          <pc:docMk/>
          <pc:sldMk cId="490457545" sldId="2146848245"/>
        </pc:sldMkLst>
      </pc:sldChg>
      <pc:sldChg chg="addSp delSp modSp add del mod setBg delDesignElem">
        <pc:chgData name="Brendan Strong" userId="6ac9538f-9d87-41de-8b90-789abb89cfb0" providerId="ADAL" clId="{A35DDB58-D9FB-47EC-A5A9-FA027D806321}" dt="2024-10-16T22:19:15.950" v="1554"/>
        <pc:sldMkLst>
          <pc:docMk/>
          <pc:sldMk cId="1013950337" sldId="2146848250"/>
        </pc:sldMkLst>
        <pc:spChg chg="ord">
          <ac:chgData name="Brendan Strong" userId="6ac9538f-9d87-41de-8b90-789abb89cfb0" providerId="ADAL" clId="{A35DDB58-D9FB-47EC-A5A9-FA027D806321}" dt="2024-10-16T22:19:15.950" v="1554"/>
          <ac:spMkLst>
            <pc:docMk/>
            <pc:sldMk cId="1013950337" sldId="2146848250"/>
            <ac:spMk id="2" creationId="{D433EDE4-F7DB-A48D-D506-BA28DC0C1711}"/>
          </ac:spMkLst>
        </pc:spChg>
        <pc:spChg chg="add mod">
          <ac:chgData name="Brendan Strong" userId="6ac9538f-9d87-41de-8b90-789abb89cfb0" providerId="ADAL" clId="{A35DDB58-D9FB-47EC-A5A9-FA027D806321}" dt="2024-10-16T22:19:10.719" v="1553"/>
          <ac:spMkLst>
            <pc:docMk/>
            <pc:sldMk cId="1013950337" sldId="2146848250"/>
            <ac:spMk id="3" creationId="{A4F359DB-E709-6A18-62E5-617CB4761347}"/>
          </ac:spMkLst>
        </pc:spChg>
        <pc:spChg chg="del">
          <ac:chgData name="Brendan Strong" userId="6ac9538f-9d87-41de-8b90-789abb89cfb0" providerId="ADAL" clId="{A35DDB58-D9FB-47EC-A5A9-FA027D806321}" dt="2024-10-16T22:18:52.005" v="1552"/>
          <ac:spMkLst>
            <pc:docMk/>
            <pc:sldMk cId="1013950337" sldId="2146848250"/>
            <ac:spMk id="10" creationId="{E6E27FC2-0A4E-F05B-B2ED-20EF97275E42}"/>
          </ac:spMkLst>
        </pc:spChg>
        <pc:cxnChg chg="add mod">
          <ac:chgData name="Brendan Strong" userId="6ac9538f-9d87-41de-8b90-789abb89cfb0" providerId="ADAL" clId="{A35DDB58-D9FB-47EC-A5A9-FA027D806321}" dt="2024-10-16T22:19:10.719" v="1553"/>
          <ac:cxnSpMkLst>
            <pc:docMk/>
            <pc:sldMk cId="1013950337" sldId="2146848250"/>
            <ac:cxnSpMk id="4" creationId="{5000D0EF-E810-C0E5-9EF0-0EA8EF3A7A6F}"/>
          </ac:cxnSpMkLst>
        </pc:cxnChg>
        <pc:cxnChg chg="add mod">
          <ac:chgData name="Brendan Strong" userId="6ac9538f-9d87-41de-8b90-789abb89cfb0" providerId="ADAL" clId="{A35DDB58-D9FB-47EC-A5A9-FA027D806321}" dt="2024-10-16T22:19:10.719" v="1553"/>
          <ac:cxnSpMkLst>
            <pc:docMk/>
            <pc:sldMk cId="1013950337" sldId="2146848250"/>
            <ac:cxnSpMk id="6" creationId="{53315A75-E352-EDE1-2F98-E8A48C7F29DA}"/>
          </ac:cxnSpMkLst>
        </pc:cxnChg>
        <pc:cxnChg chg="del">
          <ac:chgData name="Brendan Strong" userId="6ac9538f-9d87-41de-8b90-789abb89cfb0" providerId="ADAL" clId="{A35DDB58-D9FB-47EC-A5A9-FA027D806321}" dt="2024-10-16T22:18:52.005" v="1552"/>
          <ac:cxnSpMkLst>
            <pc:docMk/>
            <pc:sldMk cId="1013950337" sldId="2146848250"/>
            <ac:cxnSpMk id="12" creationId="{345B8F3E-E32A-A0CF-3D0C-7EF3584C48AB}"/>
          </ac:cxnSpMkLst>
        </pc:cxnChg>
        <pc:cxnChg chg="del">
          <ac:chgData name="Brendan Strong" userId="6ac9538f-9d87-41de-8b90-789abb89cfb0" providerId="ADAL" clId="{A35DDB58-D9FB-47EC-A5A9-FA027D806321}" dt="2024-10-16T22:18:52.005" v="1552"/>
          <ac:cxnSpMkLst>
            <pc:docMk/>
            <pc:sldMk cId="1013950337" sldId="2146848250"/>
            <ac:cxnSpMk id="14" creationId="{5420C575-2CE1-A0DA-EAE7-5323F5BBFF23}"/>
          </ac:cxnSpMkLst>
        </pc:cxnChg>
      </pc:sldChg>
      <pc:sldChg chg="del">
        <pc:chgData name="Brendan Strong" userId="6ac9538f-9d87-41de-8b90-789abb89cfb0" providerId="ADAL" clId="{A35DDB58-D9FB-47EC-A5A9-FA027D806321}" dt="2024-10-16T21:38:55.539" v="1287" actId="47"/>
        <pc:sldMkLst>
          <pc:docMk/>
          <pc:sldMk cId="1303239507" sldId="2146848254"/>
        </pc:sldMkLst>
      </pc:sldChg>
      <pc:sldChg chg="modSp mod">
        <pc:chgData name="Brendan Strong" userId="6ac9538f-9d87-41de-8b90-789abb89cfb0" providerId="ADAL" clId="{A35DDB58-D9FB-47EC-A5A9-FA027D806321}" dt="2024-10-17T00:13:39.268" v="3482" actId="1076"/>
        <pc:sldMkLst>
          <pc:docMk/>
          <pc:sldMk cId="1788474008" sldId="2146848255"/>
        </pc:sldMkLst>
        <pc:spChg chg="mod">
          <ac:chgData name="Brendan Strong" userId="6ac9538f-9d87-41de-8b90-789abb89cfb0" providerId="ADAL" clId="{A35DDB58-D9FB-47EC-A5A9-FA027D806321}" dt="2024-10-16T22:19:49.472" v="1557" actId="20577"/>
          <ac:spMkLst>
            <pc:docMk/>
            <pc:sldMk cId="1788474008" sldId="2146848255"/>
            <ac:spMk id="2" creationId="{57A2C6DB-E192-BB18-FDA1-D263F6BC1310}"/>
          </ac:spMkLst>
        </pc:spChg>
        <pc:picChg chg="mod">
          <ac:chgData name="Brendan Strong" userId="6ac9538f-9d87-41de-8b90-789abb89cfb0" providerId="ADAL" clId="{A35DDB58-D9FB-47EC-A5A9-FA027D806321}" dt="2024-10-17T00:13:39.268" v="3482" actId="1076"/>
          <ac:picMkLst>
            <pc:docMk/>
            <pc:sldMk cId="1788474008" sldId="2146848255"/>
            <ac:picMk id="5" creationId="{AEE3B5C1-BFB0-3261-2993-DD932EDBD944}"/>
          </ac:picMkLst>
        </pc:picChg>
      </pc:sldChg>
      <pc:sldChg chg="modSp mod">
        <pc:chgData name="Brendan Strong" userId="6ac9538f-9d87-41de-8b90-789abb89cfb0" providerId="ADAL" clId="{A35DDB58-D9FB-47EC-A5A9-FA027D806321}" dt="2024-10-17T00:00:36.422" v="3330" actId="207"/>
        <pc:sldMkLst>
          <pc:docMk/>
          <pc:sldMk cId="138665319" sldId="2146848256"/>
        </pc:sldMkLst>
        <pc:picChg chg="mod">
          <ac:chgData name="Brendan Strong" userId="6ac9538f-9d87-41de-8b90-789abb89cfb0" providerId="ADAL" clId="{A35DDB58-D9FB-47EC-A5A9-FA027D806321}" dt="2024-10-17T00:00:36.422" v="3330" actId="207"/>
          <ac:picMkLst>
            <pc:docMk/>
            <pc:sldMk cId="138665319" sldId="2146848256"/>
            <ac:picMk id="9" creationId="{254078EB-CEEF-4814-6D1D-E35C4E4BE86F}"/>
          </ac:picMkLst>
        </pc:picChg>
      </pc:sldChg>
      <pc:sldChg chg="addSp delSp modSp new mod ord modClrScheme chgLayout">
        <pc:chgData name="Brendan Strong" userId="6ac9538f-9d87-41de-8b90-789abb89cfb0" providerId="ADAL" clId="{A35DDB58-D9FB-47EC-A5A9-FA027D806321}" dt="2024-10-16T22:16:56.333" v="1532"/>
        <pc:sldMkLst>
          <pc:docMk/>
          <pc:sldMk cId="1808738685" sldId="2146848257"/>
        </pc:sldMkLst>
        <pc:spChg chg="del mod ord">
          <ac:chgData name="Brendan Strong" userId="6ac9538f-9d87-41de-8b90-789abb89cfb0" providerId="ADAL" clId="{A35DDB58-D9FB-47EC-A5A9-FA027D806321}" dt="2024-10-16T20:37:16.651" v="57" actId="700"/>
          <ac:spMkLst>
            <pc:docMk/>
            <pc:sldMk cId="1808738685" sldId="2146848257"/>
            <ac:spMk id="2" creationId="{8382A18F-1768-2457-905A-127109782749}"/>
          </ac:spMkLst>
        </pc:spChg>
        <pc:spChg chg="del mod ord">
          <ac:chgData name="Brendan Strong" userId="6ac9538f-9d87-41de-8b90-789abb89cfb0" providerId="ADAL" clId="{A35DDB58-D9FB-47EC-A5A9-FA027D806321}" dt="2024-10-16T20:37:16.651" v="57" actId="700"/>
          <ac:spMkLst>
            <pc:docMk/>
            <pc:sldMk cId="1808738685" sldId="2146848257"/>
            <ac:spMk id="3" creationId="{C712F8E6-9622-7FFF-1CED-5C1371D4086E}"/>
          </ac:spMkLst>
        </pc:spChg>
        <pc:spChg chg="add del mod ord">
          <ac:chgData name="Brendan Strong" userId="6ac9538f-9d87-41de-8b90-789abb89cfb0" providerId="ADAL" clId="{A35DDB58-D9FB-47EC-A5A9-FA027D806321}" dt="2024-10-16T20:39:09.920" v="81" actId="478"/>
          <ac:spMkLst>
            <pc:docMk/>
            <pc:sldMk cId="1808738685" sldId="2146848257"/>
            <ac:spMk id="4" creationId="{1CDD93AB-CD42-18F5-F76D-D43C0DA28C26}"/>
          </ac:spMkLst>
        </pc:spChg>
        <pc:spChg chg="add mod ord">
          <ac:chgData name="Brendan Strong" userId="6ac9538f-9d87-41de-8b90-789abb89cfb0" providerId="ADAL" clId="{A35DDB58-D9FB-47EC-A5A9-FA027D806321}" dt="2024-10-16T22:10:23.490" v="1462" actId="1076"/>
          <ac:spMkLst>
            <pc:docMk/>
            <pc:sldMk cId="1808738685" sldId="2146848257"/>
            <ac:spMk id="5" creationId="{8F07BD16-C4D5-9ED8-99D4-8AADEFC67574}"/>
          </ac:spMkLst>
        </pc:spChg>
        <pc:spChg chg="add mod ord">
          <ac:chgData name="Brendan Strong" userId="6ac9538f-9d87-41de-8b90-789abb89cfb0" providerId="ADAL" clId="{A35DDB58-D9FB-47EC-A5A9-FA027D806321}" dt="2024-10-16T22:11:42.190" v="1521" actId="1076"/>
          <ac:spMkLst>
            <pc:docMk/>
            <pc:sldMk cId="1808738685" sldId="2146848257"/>
            <ac:spMk id="6" creationId="{2A7C8EFD-BA20-0D83-6F2C-9673CAF9E755}"/>
          </ac:spMkLst>
        </pc:spChg>
        <pc:spChg chg="add mod">
          <ac:chgData name="Brendan Strong" userId="6ac9538f-9d87-41de-8b90-789abb89cfb0" providerId="ADAL" clId="{A35DDB58-D9FB-47EC-A5A9-FA027D806321}" dt="2024-10-16T22:10:29.352" v="1463" actId="1076"/>
          <ac:spMkLst>
            <pc:docMk/>
            <pc:sldMk cId="1808738685" sldId="2146848257"/>
            <ac:spMk id="8" creationId="{0FA9DE11-755A-F579-4E3C-780365785C35}"/>
          </ac:spMkLst>
        </pc:spChg>
        <pc:spChg chg="add mod">
          <ac:chgData name="Brendan Strong" userId="6ac9538f-9d87-41de-8b90-789abb89cfb0" providerId="ADAL" clId="{A35DDB58-D9FB-47EC-A5A9-FA027D806321}" dt="2024-10-16T22:10:23.490" v="1462" actId="1076"/>
          <ac:spMkLst>
            <pc:docMk/>
            <pc:sldMk cId="1808738685" sldId="2146848257"/>
            <ac:spMk id="10" creationId="{750642D0-D4D3-A122-0102-E72A15D997E1}"/>
          </ac:spMkLst>
        </pc:spChg>
        <pc:spChg chg="add mod ord">
          <ac:chgData name="Brendan Strong" userId="6ac9538f-9d87-41de-8b90-789abb89cfb0" providerId="ADAL" clId="{A35DDB58-D9FB-47EC-A5A9-FA027D806321}" dt="2024-10-16T21:09:11.640" v="690" actId="120"/>
          <ac:spMkLst>
            <pc:docMk/>
            <pc:sldMk cId="1808738685" sldId="2146848257"/>
            <ac:spMk id="12" creationId="{937B41A4-788F-B115-F035-73DC25DB030B}"/>
          </ac:spMkLst>
        </pc:spChg>
        <pc:spChg chg="add del mod ord">
          <ac:chgData name="Brendan Strong" userId="6ac9538f-9d87-41de-8b90-789abb89cfb0" providerId="ADAL" clId="{A35DDB58-D9FB-47EC-A5A9-FA027D806321}" dt="2024-10-16T22:04:34.481" v="1393" actId="478"/>
          <ac:spMkLst>
            <pc:docMk/>
            <pc:sldMk cId="1808738685" sldId="2146848257"/>
            <ac:spMk id="13" creationId="{C599A284-69EC-EFA7-3DBC-0E4E9ACD07B6}"/>
          </ac:spMkLst>
        </pc:spChg>
        <pc:spChg chg="add del mod ord">
          <ac:chgData name="Brendan Strong" userId="6ac9538f-9d87-41de-8b90-789abb89cfb0" providerId="ADAL" clId="{A35DDB58-D9FB-47EC-A5A9-FA027D806321}" dt="2024-10-16T21:50:55.682" v="1305" actId="478"/>
          <ac:spMkLst>
            <pc:docMk/>
            <pc:sldMk cId="1808738685" sldId="2146848257"/>
            <ac:spMk id="14" creationId="{A90CAEB6-3669-ED7F-42A9-F7690C8AA30E}"/>
          </ac:spMkLst>
        </pc:spChg>
        <pc:picChg chg="add mod">
          <ac:chgData name="Brendan Strong" userId="6ac9538f-9d87-41de-8b90-789abb89cfb0" providerId="ADAL" clId="{A35DDB58-D9FB-47EC-A5A9-FA027D806321}" dt="2024-10-16T22:10:42.419" v="1466" actId="1076"/>
          <ac:picMkLst>
            <pc:docMk/>
            <pc:sldMk cId="1808738685" sldId="2146848257"/>
            <ac:picMk id="7" creationId="{F3A02B54-22FC-DDD4-03FF-2C0E63F70823}"/>
          </ac:picMkLst>
        </pc:picChg>
        <pc:picChg chg="add mod">
          <ac:chgData name="Brendan Strong" userId="6ac9538f-9d87-41de-8b90-789abb89cfb0" providerId="ADAL" clId="{A35DDB58-D9FB-47EC-A5A9-FA027D806321}" dt="2024-10-16T22:10:23.490" v="1462" actId="1076"/>
          <ac:picMkLst>
            <pc:docMk/>
            <pc:sldMk cId="1808738685" sldId="2146848257"/>
            <ac:picMk id="9" creationId="{6414232A-E3EC-F9CB-792A-F777FF0636C9}"/>
          </ac:picMkLst>
        </pc:picChg>
        <pc:picChg chg="add mod ord">
          <ac:chgData name="Brendan Strong" userId="6ac9538f-9d87-41de-8b90-789abb89cfb0" providerId="ADAL" clId="{A35DDB58-D9FB-47EC-A5A9-FA027D806321}" dt="2024-10-16T20:50:53.814" v="371"/>
          <ac:picMkLst>
            <pc:docMk/>
            <pc:sldMk cId="1808738685" sldId="2146848257"/>
            <ac:picMk id="11" creationId="{5D7AF83C-F935-C530-A140-E0021978BE62}"/>
          </ac:picMkLst>
        </pc:picChg>
        <pc:cxnChg chg="add del mod">
          <ac:chgData name="Brendan Strong" userId="6ac9538f-9d87-41de-8b90-789abb89cfb0" providerId="ADAL" clId="{A35DDB58-D9FB-47EC-A5A9-FA027D806321}" dt="2024-10-16T22:10:53.506" v="1468" actId="478"/>
          <ac:cxnSpMkLst>
            <pc:docMk/>
            <pc:sldMk cId="1808738685" sldId="2146848257"/>
            <ac:cxnSpMk id="16" creationId="{20488D11-8EDD-9108-FEE7-49D09257AF20}"/>
          </ac:cxnSpMkLst>
        </pc:cxnChg>
      </pc:sldChg>
      <pc:sldChg chg="addSp delSp modSp new del mod setBg modClrScheme chgLayout">
        <pc:chgData name="Brendan Strong" userId="6ac9538f-9d87-41de-8b90-789abb89cfb0" providerId="ADAL" clId="{A35DDB58-D9FB-47EC-A5A9-FA027D806321}" dt="2024-10-16T21:38:55.539" v="1287" actId="47"/>
        <pc:sldMkLst>
          <pc:docMk/>
          <pc:sldMk cId="4074564521" sldId="2146848258"/>
        </pc:sldMkLst>
        <pc:spChg chg="del mod ord">
          <ac:chgData name="Brendan Strong" userId="6ac9538f-9d87-41de-8b90-789abb89cfb0" providerId="ADAL" clId="{A35DDB58-D9FB-47EC-A5A9-FA027D806321}" dt="2024-10-16T20:49:20.529" v="311" actId="700"/>
          <ac:spMkLst>
            <pc:docMk/>
            <pc:sldMk cId="4074564521" sldId="2146848258"/>
            <ac:spMk id="2" creationId="{647150C6-8A50-977F-EA02-52C4598D8D73}"/>
          </ac:spMkLst>
        </pc:spChg>
        <pc:spChg chg="del mod ord">
          <ac:chgData name="Brendan Strong" userId="6ac9538f-9d87-41de-8b90-789abb89cfb0" providerId="ADAL" clId="{A35DDB58-D9FB-47EC-A5A9-FA027D806321}" dt="2024-10-16T20:49:20.529" v="311" actId="700"/>
          <ac:spMkLst>
            <pc:docMk/>
            <pc:sldMk cId="4074564521" sldId="2146848258"/>
            <ac:spMk id="3" creationId="{343A0FF4-7C09-E66C-04DB-CB4BD10A731B}"/>
          </ac:spMkLst>
        </pc:spChg>
        <pc:spChg chg="del">
          <ac:chgData name="Brendan Strong" userId="6ac9538f-9d87-41de-8b90-789abb89cfb0" providerId="ADAL" clId="{A35DDB58-D9FB-47EC-A5A9-FA027D806321}" dt="2024-10-16T20:49:20.529" v="311" actId="700"/>
          <ac:spMkLst>
            <pc:docMk/>
            <pc:sldMk cId="4074564521" sldId="2146848258"/>
            <ac:spMk id="4" creationId="{F295F877-B4B8-4EFE-5415-297F21400B5C}"/>
          </ac:spMkLst>
        </pc:spChg>
        <pc:spChg chg="add mod ord">
          <ac:chgData name="Brendan Strong" userId="6ac9538f-9d87-41de-8b90-789abb89cfb0" providerId="ADAL" clId="{A35DDB58-D9FB-47EC-A5A9-FA027D806321}" dt="2024-10-16T21:00:21.990" v="544" actId="14100"/>
          <ac:spMkLst>
            <pc:docMk/>
            <pc:sldMk cId="4074564521" sldId="2146848258"/>
            <ac:spMk id="5" creationId="{DA308FB5-B73A-AC83-96C1-34E678D53678}"/>
          </ac:spMkLst>
        </pc:spChg>
        <pc:spChg chg="add mod ord">
          <ac:chgData name="Brendan Strong" userId="6ac9538f-9d87-41de-8b90-789abb89cfb0" providerId="ADAL" clId="{A35DDB58-D9FB-47EC-A5A9-FA027D806321}" dt="2024-10-16T21:00:42.798" v="553" actId="1076"/>
          <ac:spMkLst>
            <pc:docMk/>
            <pc:sldMk cId="4074564521" sldId="2146848258"/>
            <ac:spMk id="6" creationId="{A1050F58-D168-7A19-034E-5F818AF4918F}"/>
          </ac:spMkLst>
        </pc:spChg>
        <pc:spChg chg="add">
          <ac:chgData name="Brendan Strong" userId="6ac9538f-9d87-41de-8b90-789abb89cfb0" providerId="ADAL" clId="{A35DDB58-D9FB-47EC-A5A9-FA027D806321}" dt="2024-10-16T21:00:16.290" v="543" actId="26606"/>
          <ac:spMkLst>
            <pc:docMk/>
            <pc:sldMk cId="4074564521" sldId="2146848258"/>
            <ac:spMk id="12" creationId="{04812C46-200A-4DEB-A05E-3ED6C68C2387}"/>
          </ac:spMkLst>
        </pc:spChg>
        <pc:spChg chg="add">
          <ac:chgData name="Brendan Strong" userId="6ac9538f-9d87-41de-8b90-789abb89cfb0" providerId="ADAL" clId="{A35DDB58-D9FB-47EC-A5A9-FA027D806321}" dt="2024-10-16T21:00:16.290" v="543" actId="26606"/>
          <ac:spMkLst>
            <pc:docMk/>
            <pc:sldMk cId="4074564521" sldId="2146848258"/>
            <ac:spMk id="14" creationId="{D1EA859B-E555-4109-94F3-6700E046E008}"/>
          </ac:spMkLst>
        </pc:spChg>
        <pc:picChg chg="add mod ord">
          <ac:chgData name="Brendan Strong" userId="6ac9538f-9d87-41de-8b90-789abb89cfb0" providerId="ADAL" clId="{A35DDB58-D9FB-47EC-A5A9-FA027D806321}" dt="2024-10-16T21:00:16.290" v="543" actId="26606"/>
          <ac:picMkLst>
            <pc:docMk/>
            <pc:sldMk cId="4074564521" sldId="2146848258"/>
            <ac:picMk id="7" creationId="{F9271129-5593-C2B3-48C1-BDBBF5EB02C8}"/>
          </ac:picMkLst>
        </pc:picChg>
      </pc:sldChg>
      <pc:sldChg chg="addSp delSp modSp new mod ord">
        <pc:chgData name="Brendan Strong" userId="6ac9538f-9d87-41de-8b90-789abb89cfb0" providerId="ADAL" clId="{A35DDB58-D9FB-47EC-A5A9-FA027D806321}" dt="2024-10-17T00:06:52.372" v="3409" actId="14100"/>
        <pc:sldMkLst>
          <pc:docMk/>
          <pc:sldMk cId="1178302688" sldId="2146848259"/>
        </pc:sldMkLst>
        <pc:spChg chg="del">
          <ac:chgData name="Brendan Strong" userId="6ac9538f-9d87-41de-8b90-789abb89cfb0" providerId="ADAL" clId="{A35DDB58-D9FB-47EC-A5A9-FA027D806321}" dt="2024-10-16T21:10:59.191" v="702" actId="478"/>
          <ac:spMkLst>
            <pc:docMk/>
            <pc:sldMk cId="1178302688" sldId="2146848259"/>
            <ac:spMk id="2" creationId="{33F70B49-68D2-A008-8311-30A778D774D7}"/>
          </ac:spMkLst>
        </pc:spChg>
        <pc:spChg chg="add mod">
          <ac:chgData name="Brendan Strong" userId="6ac9538f-9d87-41de-8b90-789abb89cfb0" providerId="ADAL" clId="{A35DDB58-D9FB-47EC-A5A9-FA027D806321}" dt="2024-10-16T21:11:19.816" v="735" actId="20577"/>
          <ac:spMkLst>
            <pc:docMk/>
            <pc:sldMk cId="1178302688" sldId="2146848259"/>
            <ac:spMk id="3" creationId="{FED34099-51DD-42B5-2A99-A95037F8B3CC}"/>
          </ac:spMkLst>
        </pc:spChg>
        <pc:spChg chg="add mod">
          <ac:chgData name="Brendan Strong" userId="6ac9538f-9d87-41de-8b90-789abb89cfb0" providerId="ADAL" clId="{A35DDB58-D9FB-47EC-A5A9-FA027D806321}" dt="2024-10-16T21:14:31.189" v="760" actId="113"/>
          <ac:spMkLst>
            <pc:docMk/>
            <pc:sldMk cId="1178302688" sldId="2146848259"/>
            <ac:spMk id="5" creationId="{43394E5A-9B4E-23B3-03CC-D83CA8730079}"/>
          </ac:spMkLst>
        </pc:spChg>
        <pc:picChg chg="add mod ord">
          <ac:chgData name="Brendan Strong" userId="6ac9538f-9d87-41de-8b90-789abb89cfb0" providerId="ADAL" clId="{A35DDB58-D9FB-47EC-A5A9-FA027D806321}" dt="2024-10-17T00:06:52.372" v="3409" actId="14100"/>
          <ac:picMkLst>
            <pc:docMk/>
            <pc:sldMk cId="1178302688" sldId="2146848259"/>
            <ac:picMk id="4" creationId="{87EA4570-DB12-3E51-9C2E-02451707C435}"/>
          </ac:picMkLst>
        </pc:picChg>
      </pc:sldChg>
      <pc:sldChg chg="new del">
        <pc:chgData name="Brendan Strong" userId="6ac9538f-9d87-41de-8b90-789abb89cfb0" providerId="ADAL" clId="{A35DDB58-D9FB-47EC-A5A9-FA027D806321}" dt="2024-10-16T21:38:55.539" v="1287" actId="47"/>
        <pc:sldMkLst>
          <pc:docMk/>
          <pc:sldMk cId="2086175649" sldId="2146848260"/>
        </pc:sldMkLst>
      </pc:sldChg>
      <pc:sldChg chg="add del">
        <pc:chgData name="Brendan Strong" userId="6ac9538f-9d87-41de-8b90-789abb89cfb0" providerId="ADAL" clId="{A35DDB58-D9FB-47EC-A5A9-FA027D806321}" dt="2024-10-16T21:38:55.539" v="1287" actId="47"/>
        <pc:sldMkLst>
          <pc:docMk/>
          <pc:sldMk cId="2505449913" sldId="2146848261"/>
        </pc:sldMkLst>
      </pc:sldChg>
      <pc:sldChg chg="addSp delSp modSp add mod ord">
        <pc:chgData name="Brendan Strong" userId="6ac9538f-9d87-41de-8b90-789abb89cfb0" providerId="ADAL" clId="{A35DDB58-D9FB-47EC-A5A9-FA027D806321}" dt="2024-10-17T00:13:01.538" v="3481" actId="113"/>
        <pc:sldMkLst>
          <pc:docMk/>
          <pc:sldMk cId="1538037997" sldId="2146848262"/>
        </pc:sldMkLst>
        <pc:spChg chg="mod">
          <ac:chgData name="Brendan Strong" userId="6ac9538f-9d87-41de-8b90-789abb89cfb0" providerId="ADAL" clId="{A35DDB58-D9FB-47EC-A5A9-FA027D806321}" dt="2024-10-16T21:38:21.152" v="1286" actId="20577"/>
          <ac:spMkLst>
            <pc:docMk/>
            <pc:sldMk cId="1538037997" sldId="2146848262"/>
            <ac:spMk id="3" creationId="{BFF8A27F-D6C0-8E38-735C-29E3E5770111}"/>
          </ac:spMkLst>
        </pc:spChg>
        <pc:spChg chg="del mod">
          <ac:chgData name="Brendan Strong" userId="6ac9538f-9d87-41de-8b90-789abb89cfb0" providerId="ADAL" clId="{A35DDB58-D9FB-47EC-A5A9-FA027D806321}" dt="2024-10-16T21:20:03.634" v="822"/>
          <ac:spMkLst>
            <pc:docMk/>
            <pc:sldMk cId="1538037997" sldId="2146848262"/>
            <ac:spMk id="5" creationId="{4D0E421A-62DC-8D4A-7B05-F097687EF6CC}"/>
          </ac:spMkLst>
        </pc:spChg>
        <pc:graphicFrameChg chg="add mod modGraphic">
          <ac:chgData name="Brendan Strong" userId="6ac9538f-9d87-41de-8b90-789abb89cfb0" providerId="ADAL" clId="{A35DDB58-D9FB-47EC-A5A9-FA027D806321}" dt="2024-10-17T00:13:01.538" v="3481" actId="113"/>
          <ac:graphicFrameMkLst>
            <pc:docMk/>
            <pc:sldMk cId="1538037997" sldId="2146848262"/>
            <ac:graphicFrameMk id="2" creationId="{EF92ADB8-E601-C268-1E68-877C82E480C6}"/>
          </ac:graphicFrameMkLst>
        </pc:graphicFrameChg>
      </pc:sldChg>
      <pc:sldChg chg="addSp delSp modSp add mod ord">
        <pc:chgData name="Brendan Strong" userId="6ac9538f-9d87-41de-8b90-789abb89cfb0" providerId="ADAL" clId="{A35DDB58-D9FB-47EC-A5A9-FA027D806321}" dt="2024-10-17T00:12:32.409" v="3480" actId="20577"/>
        <pc:sldMkLst>
          <pc:docMk/>
          <pc:sldMk cId="2512531848" sldId="2146848263"/>
        </pc:sldMkLst>
        <pc:spChg chg="add mod">
          <ac:chgData name="Brendan Strong" userId="6ac9538f-9d87-41de-8b90-789abb89cfb0" providerId="ADAL" clId="{A35DDB58-D9FB-47EC-A5A9-FA027D806321}" dt="2024-10-17T00:06:09.385" v="3407" actId="1036"/>
          <ac:spMkLst>
            <pc:docMk/>
            <pc:sldMk cId="2512531848" sldId="2146848263"/>
            <ac:spMk id="2" creationId="{78F1DDBD-5F8F-B012-0E62-CACAD4E64685}"/>
          </ac:spMkLst>
        </pc:spChg>
        <pc:spChg chg="add mod">
          <ac:chgData name="Brendan Strong" userId="6ac9538f-9d87-41de-8b90-789abb89cfb0" providerId="ADAL" clId="{A35DDB58-D9FB-47EC-A5A9-FA027D806321}" dt="2024-10-17T00:05:56.432" v="3372" actId="1038"/>
          <ac:spMkLst>
            <pc:docMk/>
            <pc:sldMk cId="2512531848" sldId="2146848263"/>
            <ac:spMk id="3" creationId="{995CFA48-7555-B2A8-7979-A0BB4076C331}"/>
          </ac:spMkLst>
        </pc:spChg>
        <pc:spChg chg="del mod">
          <ac:chgData name="Brendan Strong" userId="6ac9538f-9d87-41de-8b90-789abb89cfb0" providerId="ADAL" clId="{A35DDB58-D9FB-47EC-A5A9-FA027D806321}" dt="2024-10-16T21:30:28.736" v="1131" actId="478"/>
          <ac:spMkLst>
            <pc:docMk/>
            <pc:sldMk cId="2512531848" sldId="2146848263"/>
            <ac:spMk id="5" creationId="{AABAE277-0818-74A2-5D51-DF2B06F37447}"/>
          </ac:spMkLst>
        </pc:spChg>
        <pc:spChg chg="mod">
          <ac:chgData name="Brendan Strong" userId="6ac9538f-9d87-41de-8b90-789abb89cfb0" providerId="ADAL" clId="{A35DDB58-D9FB-47EC-A5A9-FA027D806321}" dt="2024-10-17T00:12:32.409" v="3480" actId="20577"/>
          <ac:spMkLst>
            <pc:docMk/>
            <pc:sldMk cId="2512531848" sldId="2146848263"/>
            <ac:spMk id="6" creationId="{5222B119-0ED9-B624-E2B7-5E8F029791C4}"/>
          </ac:spMkLst>
        </pc:spChg>
        <pc:spChg chg="del mod">
          <ac:chgData name="Brendan Strong" userId="6ac9538f-9d87-41de-8b90-789abb89cfb0" providerId="ADAL" clId="{A35DDB58-D9FB-47EC-A5A9-FA027D806321}" dt="2024-10-16T22:17:13.018" v="1535" actId="478"/>
          <ac:spMkLst>
            <pc:docMk/>
            <pc:sldMk cId="2512531848" sldId="2146848263"/>
            <ac:spMk id="8" creationId="{AA0BB17E-2C07-6E40-5737-521DDF08ADB6}"/>
          </ac:spMkLst>
        </pc:spChg>
        <pc:spChg chg="del mod">
          <ac:chgData name="Brendan Strong" userId="6ac9538f-9d87-41de-8b90-789abb89cfb0" providerId="ADAL" clId="{A35DDB58-D9FB-47EC-A5A9-FA027D806321}" dt="2024-10-16T22:17:13.018" v="1535" actId="478"/>
          <ac:spMkLst>
            <pc:docMk/>
            <pc:sldMk cId="2512531848" sldId="2146848263"/>
            <ac:spMk id="10" creationId="{F3E61C14-2D24-0CF4-41DA-05F57575C2B9}"/>
          </ac:spMkLst>
        </pc:spChg>
        <pc:spChg chg="add mod">
          <ac:chgData name="Brendan Strong" userId="6ac9538f-9d87-41de-8b90-789abb89cfb0" providerId="ADAL" clId="{A35DDB58-D9FB-47EC-A5A9-FA027D806321}" dt="2024-10-16T21:36:58.919" v="1211" actId="14826"/>
          <ac:spMkLst>
            <pc:docMk/>
            <pc:sldMk cId="2512531848" sldId="2146848263"/>
            <ac:spMk id="11" creationId="{1570C013-7E33-722A-A02C-AC078F4DC76E}"/>
          </ac:spMkLst>
        </pc:spChg>
        <pc:spChg chg="mod">
          <ac:chgData name="Brendan Strong" userId="6ac9538f-9d87-41de-8b90-789abb89cfb0" providerId="ADAL" clId="{A35DDB58-D9FB-47EC-A5A9-FA027D806321}" dt="2024-10-16T22:08:17.190" v="1438" actId="20577"/>
          <ac:spMkLst>
            <pc:docMk/>
            <pc:sldMk cId="2512531848" sldId="2146848263"/>
            <ac:spMk id="12" creationId="{3974946C-6FCB-5594-6A96-37C6636CFCDF}"/>
          </ac:spMkLst>
        </pc:spChg>
        <pc:spChg chg="del mod">
          <ac:chgData name="Brendan Strong" userId="6ac9538f-9d87-41de-8b90-789abb89cfb0" providerId="ADAL" clId="{A35DDB58-D9FB-47EC-A5A9-FA027D806321}" dt="2024-10-16T22:11:51.079" v="1522" actId="478"/>
          <ac:spMkLst>
            <pc:docMk/>
            <pc:sldMk cId="2512531848" sldId="2146848263"/>
            <ac:spMk id="13" creationId="{CA80BD18-C76B-28C8-978A-A06DD4AD6CDD}"/>
          </ac:spMkLst>
        </pc:spChg>
        <pc:spChg chg="del">
          <ac:chgData name="Brendan Strong" userId="6ac9538f-9d87-41de-8b90-789abb89cfb0" providerId="ADAL" clId="{A35DDB58-D9FB-47EC-A5A9-FA027D806321}" dt="2024-10-16T21:29:51.580" v="1036" actId="478"/>
          <ac:spMkLst>
            <pc:docMk/>
            <pc:sldMk cId="2512531848" sldId="2146848263"/>
            <ac:spMk id="14" creationId="{82419CE2-172C-45A8-8536-825754552D4F}"/>
          </ac:spMkLst>
        </pc:spChg>
        <pc:spChg chg="add mod">
          <ac:chgData name="Brendan Strong" userId="6ac9538f-9d87-41de-8b90-789abb89cfb0" providerId="ADAL" clId="{A35DDB58-D9FB-47EC-A5A9-FA027D806321}" dt="2024-10-17T00:06:09.385" v="3407" actId="1036"/>
          <ac:spMkLst>
            <pc:docMk/>
            <pc:sldMk cId="2512531848" sldId="2146848263"/>
            <ac:spMk id="16" creationId="{0C6BFAF8-A87C-75B7-E8BC-4A0322AD0336}"/>
          </ac:spMkLst>
        </pc:spChg>
        <pc:spChg chg="add mod">
          <ac:chgData name="Brendan Strong" userId="6ac9538f-9d87-41de-8b90-789abb89cfb0" providerId="ADAL" clId="{A35DDB58-D9FB-47EC-A5A9-FA027D806321}" dt="2024-10-17T00:06:09.385" v="3407" actId="1036"/>
          <ac:spMkLst>
            <pc:docMk/>
            <pc:sldMk cId="2512531848" sldId="2146848263"/>
            <ac:spMk id="18" creationId="{73EF671F-14F6-A2ED-4624-037A570A6265}"/>
          </ac:spMkLst>
        </pc:spChg>
        <pc:picChg chg="add mod ord">
          <ac:chgData name="Brendan Strong" userId="6ac9538f-9d87-41de-8b90-789abb89cfb0" providerId="ADAL" clId="{A35DDB58-D9FB-47EC-A5A9-FA027D806321}" dt="2024-10-17T00:05:17.205" v="3359" actId="1076"/>
          <ac:picMkLst>
            <pc:docMk/>
            <pc:sldMk cId="2512531848" sldId="2146848263"/>
            <ac:picMk id="4" creationId="{CCF560C9-7002-E00A-B7A2-D41D96D5414D}"/>
          </ac:picMkLst>
        </pc:picChg>
        <pc:picChg chg="del mod">
          <ac:chgData name="Brendan Strong" userId="6ac9538f-9d87-41de-8b90-789abb89cfb0" providerId="ADAL" clId="{A35DDB58-D9FB-47EC-A5A9-FA027D806321}" dt="2024-10-16T22:17:13.018" v="1535" actId="478"/>
          <ac:picMkLst>
            <pc:docMk/>
            <pc:sldMk cId="2512531848" sldId="2146848263"/>
            <ac:picMk id="7" creationId="{90CFD709-95C2-5880-4AFB-B26AFE7C108F}"/>
          </ac:picMkLst>
        </pc:picChg>
        <pc:picChg chg="del mod">
          <ac:chgData name="Brendan Strong" userId="6ac9538f-9d87-41de-8b90-789abb89cfb0" providerId="ADAL" clId="{A35DDB58-D9FB-47EC-A5A9-FA027D806321}" dt="2024-10-16T22:17:13.018" v="1535" actId="478"/>
          <ac:picMkLst>
            <pc:docMk/>
            <pc:sldMk cId="2512531848" sldId="2146848263"/>
            <ac:picMk id="9" creationId="{E5A46106-5FF7-6AFE-8051-A13C09F56390}"/>
          </ac:picMkLst>
        </pc:picChg>
        <pc:picChg chg="add mod">
          <ac:chgData name="Brendan Strong" userId="6ac9538f-9d87-41de-8b90-789abb89cfb0" providerId="ADAL" clId="{A35DDB58-D9FB-47EC-A5A9-FA027D806321}" dt="2024-10-17T00:06:09.385" v="3407" actId="1036"/>
          <ac:picMkLst>
            <pc:docMk/>
            <pc:sldMk cId="2512531848" sldId="2146848263"/>
            <ac:picMk id="15" creationId="{7F9DAF84-AA0B-5035-FED1-FD3D336D91DC}"/>
          </ac:picMkLst>
        </pc:picChg>
        <pc:picChg chg="add mod">
          <ac:chgData name="Brendan Strong" userId="6ac9538f-9d87-41de-8b90-789abb89cfb0" providerId="ADAL" clId="{A35DDB58-D9FB-47EC-A5A9-FA027D806321}" dt="2024-10-17T00:06:09.385" v="3407" actId="1036"/>
          <ac:picMkLst>
            <pc:docMk/>
            <pc:sldMk cId="2512531848" sldId="2146848263"/>
            <ac:picMk id="17" creationId="{231C6988-E74E-35FA-8040-6F3E5440EEF2}"/>
          </ac:picMkLst>
        </pc:picChg>
      </pc:sldChg>
      <pc:sldChg chg="addSp delSp modSp add del mod ord setBg delDesignElem">
        <pc:chgData name="Brendan Strong" userId="6ac9538f-9d87-41de-8b90-789abb89cfb0" providerId="ADAL" clId="{A35DDB58-D9FB-47EC-A5A9-FA027D806321}" dt="2024-10-16T22:19:53.173" v="1558" actId="47"/>
        <pc:sldMkLst>
          <pc:docMk/>
          <pc:sldMk cId="2983973960" sldId="2146848264"/>
        </pc:sldMkLst>
        <pc:spChg chg="mod">
          <ac:chgData name="Brendan Strong" userId="6ac9538f-9d87-41de-8b90-789abb89cfb0" providerId="ADAL" clId="{A35DDB58-D9FB-47EC-A5A9-FA027D806321}" dt="2024-10-16T21:40:59.335" v="1299" actId="20577"/>
          <ac:spMkLst>
            <pc:docMk/>
            <pc:sldMk cId="2983973960" sldId="2146848264"/>
            <ac:spMk id="2" creationId="{994AC7EB-20F0-495F-9305-BC4C31FB4778}"/>
          </ac:spMkLst>
        </pc:spChg>
        <pc:spChg chg="add mod">
          <ac:chgData name="Brendan Strong" userId="6ac9538f-9d87-41de-8b90-789abb89cfb0" providerId="ADAL" clId="{A35DDB58-D9FB-47EC-A5A9-FA027D806321}" dt="2024-10-16T21:40:54.120" v="1294"/>
          <ac:spMkLst>
            <pc:docMk/>
            <pc:sldMk cId="2983973960" sldId="2146848264"/>
            <ac:spMk id="3" creationId="{B215BD26-206D-EEF3-F8E9-44A851E20478}"/>
          </ac:spMkLst>
        </pc:spChg>
        <pc:spChg chg="add mod">
          <ac:chgData name="Brendan Strong" userId="6ac9538f-9d87-41de-8b90-789abb89cfb0" providerId="ADAL" clId="{A35DDB58-D9FB-47EC-A5A9-FA027D806321}" dt="2024-10-16T22:17:43.625" v="1543"/>
          <ac:spMkLst>
            <pc:docMk/>
            <pc:sldMk cId="2983973960" sldId="2146848264"/>
            <ac:spMk id="6" creationId="{AA74B829-F6A3-1BFD-B964-E200E0B20D04}"/>
          </ac:spMkLst>
        </pc:spChg>
        <pc:spChg chg="add mod">
          <ac:chgData name="Brendan Strong" userId="6ac9538f-9d87-41de-8b90-789abb89cfb0" providerId="ADAL" clId="{A35DDB58-D9FB-47EC-A5A9-FA027D806321}" dt="2024-10-16T22:17:43.625" v="1543"/>
          <ac:spMkLst>
            <pc:docMk/>
            <pc:sldMk cId="2983973960" sldId="2146848264"/>
            <ac:spMk id="8" creationId="{0C9E46DB-8DA9-AFD5-1694-5F1AFECC300B}"/>
          </ac:spMkLst>
        </pc:spChg>
        <pc:spChg chg="del">
          <ac:chgData name="Brendan Strong" userId="6ac9538f-9d87-41de-8b90-789abb89cfb0" providerId="ADAL" clId="{A35DDB58-D9FB-47EC-A5A9-FA027D806321}" dt="2024-10-16T21:40:01.770" v="1290"/>
          <ac:spMkLst>
            <pc:docMk/>
            <pc:sldMk cId="2983973960" sldId="2146848264"/>
            <ac:spMk id="10" creationId="{53215E8B-D62E-D87E-8740-10F96AFBB709}"/>
          </ac:spMkLst>
        </pc:spChg>
        <pc:picChg chg="add mod">
          <ac:chgData name="Brendan Strong" userId="6ac9538f-9d87-41de-8b90-789abb89cfb0" providerId="ADAL" clId="{A35DDB58-D9FB-47EC-A5A9-FA027D806321}" dt="2024-10-16T22:17:43.625" v="1543"/>
          <ac:picMkLst>
            <pc:docMk/>
            <pc:sldMk cId="2983973960" sldId="2146848264"/>
            <ac:picMk id="4" creationId="{77619D05-4A94-CD86-B687-8C8B9ADA5482}"/>
          </ac:picMkLst>
        </pc:picChg>
        <pc:picChg chg="add mod">
          <ac:chgData name="Brendan Strong" userId="6ac9538f-9d87-41de-8b90-789abb89cfb0" providerId="ADAL" clId="{A35DDB58-D9FB-47EC-A5A9-FA027D806321}" dt="2024-10-16T22:17:43.625" v="1543"/>
          <ac:picMkLst>
            <pc:docMk/>
            <pc:sldMk cId="2983973960" sldId="2146848264"/>
            <ac:picMk id="7" creationId="{35DDA737-A75B-EABC-1AD1-D3494348B8CB}"/>
          </ac:picMkLst>
        </pc:picChg>
        <pc:picChg chg="add">
          <ac:chgData name="Brendan Strong" userId="6ac9538f-9d87-41de-8b90-789abb89cfb0" providerId="ADAL" clId="{A35DDB58-D9FB-47EC-A5A9-FA027D806321}" dt="2024-10-16T22:17:49.539" v="1544" actId="22"/>
          <ac:picMkLst>
            <pc:docMk/>
            <pc:sldMk cId="2983973960" sldId="2146848264"/>
            <ac:picMk id="11" creationId="{E9C2B56D-9FB8-8FD9-CEF0-ADA0DF50281C}"/>
          </ac:picMkLst>
        </pc:picChg>
        <pc:cxnChg chg="del">
          <ac:chgData name="Brendan Strong" userId="6ac9538f-9d87-41de-8b90-789abb89cfb0" providerId="ADAL" clId="{A35DDB58-D9FB-47EC-A5A9-FA027D806321}" dt="2024-10-16T21:40:01.770" v="1290"/>
          <ac:cxnSpMkLst>
            <pc:docMk/>
            <pc:sldMk cId="2983973960" sldId="2146848264"/>
            <ac:cxnSpMk id="12" creationId="{506847C5-7660-919C-C7AC-27A4CF47DB82}"/>
          </ac:cxnSpMkLst>
        </pc:cxnChg>
        <pc:cxnChg chg="del">
          <ac:chgData name="Brendan Strong" userId="6ac9538f-9d87-41de-8b90-789abb89cfb0" providerId="ADAL" clId="{A35DDB58-D9FB-47EC-A5A9-FA027D806321}" dt="2024-10-16T21:40:01.770" v="1290"/>
          <ac:cxnSpMkLst>
            <pc:docMk/>
            <pc:sldMk cId="2983973960" sldId="2146848264"/>
            <ac:cxnSpMk id="14" creationId="{7CE294F5-3E6C-5DCE-7798-5914B3D042F7}"/>
          </ac:cxnSpMkLst>
        </pc:cxnChg>
      </pc:sldChg>
      <pc:sldChg chg="addSp delSp modSp add mod">
        <pc:chgData name="Brendan Strong" userId="6ac9538f-9d87-41de-8b90-789abb89cfb0" providerId="ADAL" clId="{A35DDB58-D9FB-47EC-A5A9-FA027D806321}" dt="2024-10-16T22:22:51.124" v="1632" actId="113"/>
        <pc:sldMkLst>
          <pc:docMk/>
          <pc:sldMk cId="2997380900" sldId="2146848264"/>
        </pc:sldMkLst>
        <pc:spChg chg="add mod">
          <ac:chgData name="Brendan Strong" userId="6ac9538f-9d87-41de-8b90-789abb89cfb0" providerId="ADAL" clId="{A35DDB58-D9FB-47EC-A5A9-FA027D806321}" dt="2024-10-16T22:22:51.124" v="1632" actId="113"/>
          <ac:spMkLst>
            <pc:docMk/>
            <pc:sldMk cId="2997380900" sldId="2146848264"/>
            <ac:spMk id="3" creationId="{A246B443-EF34-F3C9-92A1-988410E4033C}"/>
          </ac:spMkLst>
        </pc:spChg>
        <pc:spChg chg="add mod">
          <ac:chgData name="Brendan Strong" userId="6ac9538f-9d87-41de-8b90-789abb89cfb0" providerId="ADAL" clId="{A35DDB58-D9FB-47EC-A5A9-FA027D806321}" dt="2024-10-16T22:22:35.656" v="1630" actId="1076"/>
          <ac:spMkLst>
            <pc:docMk/>
            <pc:sldMk cId="2997380900" sldId="2146848264"/>
            <ac:spMk id="4" creationId="{B1170639-1CFB-286B-FA33-7181AA550886}"/>
          </ac:spMkLst>
        </pc:spChg>
        <pc:spChg chg="del">
          <ac:chgData name="Brendan Strong" userId="6ac9538f-9d87-41de-8b90-789abb89cfb0" providerId="ADAL" clId="{A35DDB58-D9FB-47EC-A5A9-FA027D806321}" dt="2024-10-16T22:20:30.576" v="1602" actId="478"/>
          <ac:spMkLst>
            <pc:docMk/>
            <pc:sldMk cId="2997380900" sldId="2146848264"/>
            <ac:spMk id="5" creationId="{20F8973C-52E1-BDA7-6577-F17ADF518836}"/>
          </ac:spMkLst>
        </pc:spChg>
        <pc:spChg chg="del">
          <ac:chgData name="Brendan Strong" userId="6ac9538f-9d87-41de-8b90-789abb89cfb0" providerId="ADAL" clId="{A35DDB58-D9FB-47EC-A5A9-FA027D806321}" dt="2024-10-16T22:20:31.292" v="1603" actId="478"/>
          <ac:spMkLst>
            <pc:docMk/>
            <pc:sldMk cId="2997380900" sldId="2146848264"/>
            <ac:spMk id="6" creationId="{2DFDE434-A660-EA86-EAF1-627741BBE3EF}"/>
          </ac:spMkLst>
        </pc:spChg>
        <pc:spChg chg="mod">
          <ac:chgData name="Brendan Strong" userId="6ac9538f-9d87-41de-8b90-789abb89cfb0" providerId="ADAL" clId="{A35DDB58-D9FB-47EC-A5A9-FA027D806321}" dt="2024-10-16T22:21:01.106" v="1609" actId="1076"/>
          <ac:spMkLst>
            <pc:docMk/>
            <pc:sldMk cId="2997380900" sldId="2146848264"/>
            <ac:spMk id="8" creationId="{5FD953C2-AEB1-855F-336C-675CD6FB87A8}"/>
          </ac:spMkLst>
        </pc:spChg>
        <pc:spChg chg="mod">
          <ac:chgData name="Brendan Strong" userId="6ac9538f-9d87-41de-8b90-789abb89cfb0" providerId="ADAL" clId="{A35DDB58-D9FB-47EC-A5A9-FA027D806321}" dt="2024-10-16T22:20:36.801" v="1604" actId="1076"/>
          <ac:spMkLst>
            <pc:docMk/>
            <pc:sldMk cId="2997380900" sldId="2146848264"/>
            <ac:spMk id="10" creationId="{E7F09431-696B-9BD0-E5A1-2305C1B2BCE8}"/>
          </ac:spMkLst>
        </pc:spChg>
        <pc:spChg chg="mod">
          <ac:chgData name="Brendan Strong" userId="6ac9538f-9d87-41de-8b90-789abb89cfb0" providerId="ADAL" clId="{A35DDB58-D9FB-47EC-A5A9-FA027D806321}" dt="2024-10-16T22:20:24.509" v="1601" actId="20577"/>
          <ac:spMkLst>
            <pc:docMk/>
            <pc:sldMk cId="2997380900" sldId="2146848264"/>
            <ac:spMk id="12" creationId="{875B45B0-DC47-EF1B-957F-87ABC9FB1885}"/>
          </ac:spMkLst>
        </pc:spChg>
        <pc:picChg chg="add mod">
          <ac:chgData name="Brendan Strong" userId="6ac9538f-9d87-41de-8b90-789abb89cfb0" providerId="ADAL" clId="{A35DDB58-D9FB-47EC-A5A9-FA027D806321}" dt="2024-10-16T22:21:17.756" v="1612" actId="1076"/>
          <ac:picMkLst>
            <pc:docMk/>
            <pc:sldMk cId="2997380900" sldId="2146848264"/>
            <ac:picMk id="2" creationId="{2680BF91-D41E-1493-6CA3-D8BDDB7508C0}"/>
          </ac:picMkLst>
        </pc:picChg>
        <pc:picChg chg="mod">
          <ac:chgData name="Brendan Strong" userId="6ac9538f-9d87-41de-8b90-789abb89cfb0" providerId="ADAL" clId="{A35DDB58-D9FB-47EC-A5A9-FA027D806321}" dt="2024-10-16T22:21:05.348" v="1610" actId="1076"/>
          <ac:picMkLst>
            <pc:docMk/>
            <pc:sldMk cId="2997380900" sldId="2146848264"/>
            <ac:picMk id="7" creationId="{2F2EF209-5043-5247-6A99-955961A38AC3}"/>
          </ac:picMkLst>
        </pc:picChg>
        <pc:picChg chg="mod">
          <ac:chgData name="Brendan Strong" userId="6ac9538f-9d87-41de-8b90-789abb89cfb0" providerId="ADAL" clId="{A35DDB58-D9FB-47EC-A5A9-FA027D806321}" dt="2024-10-16T22:20:36.801" v="1604" actId="1076"/>
          <ac:picMkLst>
            <pc:docMk/>
            <pc:sldMk cId="2997380900" sldId="2146848264"/>
            <ac:picMk id="9" creationId="{1998200D-B605-3EC0-9CBA-B9B91CDC7E43}"/>
          </ac:picMkLst>
        </pc:picChg>
      </pc:sldChg>
      <pc:sldChg chg="addSp delSp modSp add mod">
        <pc:chgData name="Brendan Strong" userId="6ac9538f-9d87-41de-8b90-789abb89cfb0" providerId="ADAL" clId="{A35DDB58-D9FB-47EC-A5A9-FA027D806321}" dt="2024-10-16T23:05:56.963" v="2178" actId="14100"/>
        <pc:sldMkLst>
          <pc:docMk/>
          <pc:sldMk cId="214201658" sldId="2146848265"/>
        </pc:sldMkLst>
        <pc:spChg chg="del">
          <ac:chgData name="Brendan Strong" userId="6ac9538f-9d87-41de-8b90-789abb89cfb0" providerId="ADAL" clId="{A35DDB58-D9FB-47EC-A5A9-FA027D806321}" dt="2024-10-16T22:23:39.025" v="1674" actId="478"/>
          <ac:spMkLst>
            <pc:docMk/>
            <pc:sldMk cId="214201658" sldId="2146848265"/>
            <ac:spMk id="3" creationId="{F1AB9B2A-3E11-EEBF-1DFE-DA77694E751E}"/>
          </ac:spMkLst>
        </pc:spChg>
        <pc:spChg chg="del">
          <ac:chgData name="Brendan Strong" userId="6ac9538f-9d87-41de-8b90-789abb89cfb0" providerId="ADAL" clId="{A35DDB58-D9FB-47EC-A5A9-FA027D806321}" dt="2024-10-16T22:23:39.025" v="1674" actId="478"/>
          <ac:spMkLst>
            <pc:docMk/>
            <pc:sldMk cId="214201658" sldId="2146848265"/>
            <ac:spMk id="4" creationId="{EAA145A2-D8D6-387A-9281-A21BACB43CED}"/>
          </ac:spMkLst>
        </pc:spChg>
        <pc:spChg chg="del">
          <ac:chgData name="Brendan Strong" userId="6ac9538f-9d87-41de-8b90-789abb89cfb0" providerId="ADAL" clId="{A35DDB58-D9FB-47EC-A5A9-FA027D806321}" dt="2024-10-16T22:25:28.994" v="1681" actId="478"/>
          <ac:spMkLst>
            <pc:docMk/>
            <pc:sldMk cId="214201658" sldId="2146848265"/>
            <ac:spMk id="8" creationId="{BF8917C9-532D-A151-D03C-CF02A5F6674F}"/>
          </ac:spMkLst>
        </pc:spChg>
        <pc:spChg chg="del">
          <ac:chgData name="Brendan Strong" userId="6ac9538f-9d87-41de-8b90-789abb89cfb0" providerId="ADAL" clId="{A35DDB58-D9FB-47EC-A5A9-FA027D806321}" dt="2024-10-16T22:25:28.994" v="1681" actId="478"/>
          <ac:spMkLst>
            <pc:docMk/>
            <pc:sldMk cId="214201658" sldId="2146848265"/>
            <ac:spMk id="10" creationId="{62B2D03B-1E04-1EA2-1341-60042ABCC6D5}"/>
          </ac:spMkLst>
        </pc:spChg>
        <pc:spChg chg="mod">
          <ac:chgData name="Brendan Strong" userId="6ac9538f-9d87-41de-8b90-789abb89cfb0" providerId="ADAL" clId="{A35DDB58-D9FB-47EC-A5A9-FA027D806321}" dt="2024-10-16T22:23:33.099" v="1673" actId="20577"/>
          <ac:spMkLst>
            <pc:docMk/>
            <pc:sldMk cId="214201658" sldId="2146848265"/>
            <ac:spMk id="12" creationId="{4321600C-6D49-F3CA-C4F1-D212C8F728FE}"/>
          </ac:spMkLst>
        </pc:spChg>
        <pc:spChg chg="add mod">
          <ac:chgData name="Brendan Strong" userId="6ac9538f-9d87-41de-8b90-789abb89cfb0" providerId="ADAL" clId="{A35DDB58-D9FB-47EC-A5A9-FA027D806321}" dt="2024-10-16T22:27:41.167" v="1704" actId="113"/>
          <ac:spMkLst>
            <pc:docMk/>
            <pc:sldMk cId="214201658" sldId="2146848265"/>
            <ac:spMk id="13" creationId="{57C28206-E189-D403-E42C-D7A15A4A71DF}"/>
          </ac:spMkLst>
        </pc:spChg>
        <pc:spChg chg="add mod">
          <ac:chgData name="Brendan Strong" userId="6ac9538f-9d87-41de-8b90-789abb89cfb0" providerId="ADAL" clId="{A35DDB58-D9FB-47EC-A5A9-FA027D806321}" dt="2024-10-16T22:30:18.126" v="1714" actId="1076"/>
          <ac:spMkLst>
            <pc:docMk/>
            <pc:sldMk cId="214201658" sldId="2146848265"/>
            <ac:spMk id="14" creationId="{985A5662-3057-CA69-B7B7-60AEEE06AB61}"/>
          </ac:spMkLst>
        </pc:spChg>
        <pc:spChg chg="add mod">
          <ac:chgData name="Brendan Strong" userId="6ac9538f-9d87-41de-8b90-789abb89cfb0" providerId="ADAL" clId="{A35DDB58-D9FB-47EC-A5A9-FA027D806321}" dt="2024-10-16T22:31:15.401" v="1721" actId="1076"/>
          <ac:spMkLst>
            <pc:docMk/>
            <pc:sldMk cId="214201658" sldId="2146848265"/>
            <ac:spMk id="15" creationId="{E99B943D-CA25-358D-42FC-40EF07ED600E}"/>
          </ac:spMkLst>
        </pc:spChg>
        <pc:spChg chg="add mod">
          <ac:chgData name="Brendan Strong" userId="6ac9538f-9d87-41de-8b90-789abb89cfb0" providerId="ADAL" clId="{A35DDB58-D9FB-47EC-A5A9-FA027D806321}" dt="2024-10-16T22:32:15.038" v="1731" actId="1076"/>
          <ac:spMkLst>
            <pc:docMk/>
            <pc:sldMk cId="214201658" sldId="2146848265"/>
            <ac:spMk id="16" creationId="{02BC2027-1CEA-ACDD-3E2F-A5302AF198B1}"/>
          </ac:spMkLst>
        </pc:spChg>
        <pc:picChg chg="del">
          <ac:chgData name="Brendan Strong" userId="6ac9538f-9d87-41de-8b90-789abb89cfb0" providerId="ADAL" clId="{A35DDB58-D9FB-47EC-A5A9-FA027D806321}" dt="2024-10-16T22:23:40.615" v="1675" actId="478"/>
          <ac:picMkLst>
            <pc:docMk/>
            <pc:sldMk cId="214201658" sldId="2146848265"/>
            <ac:picMk id="2" creationId="{7425BC76-E255-0131-B7E6-5B4049D9BEE2}"/>
          </ac:picMkLst>
        </pc:picChg>
        <pc:picChg chg="add mod">
          <ac:chgData name="Brendan Strong" userId="6ac9538f-9d87-41de-8b90-789abb89cfb0" providerId="ADAL" clId="{A35DDB58-D9FB-47EC-A5A9-FA027D806321}" dt="2024-10-16T23:05:56.963" v="2178" actId="14100"/>
          <ac:picMkLst>
            <pc:docMk/>
            <pc:sldMk cId="214201658" sldId="2146848265"/>
            <ac:picMk id="6" creationId="{623D2CAB-7C81-2B6F-229B-0E00E04FFF19}"/>
          </ac:picMkLst>
        </pc:picChg>
        <pc:picChg chg="del">
          <ac:chgData name="Brendan Strong" userId="6ac9538f-9d87-41de-8b90-789abb89cfb0" providerId="ADAL" clId="{A35DDB58-D9FB-47EC-A5A9-FA027D806321}" dt="2024-10-16T22:25:28.994" v="1681" actId="478"/>
          <ac:picMkLst>
            <pc:docMk/>
            <pc:sldMk cId="214201658" sldId="2146848265"/>
            <ac:picMk id="7" creationId="{A1E54287-EFE5-C194-AE52-88ED4F85F0C5}"/>
          </ac:picMkLst>
        </pc:picChg>
        <pc:picChg chg="del">
          <ac:chgData name="Brendan Strong" userId="6ac9538f-9d87-41de-8b90-789abb89cfb0" providerId="ADAL" clId="{A35DDB58-D9FB-47EC-A5A9-FA027D806321}" dt="2024-10-16T22:25:28.994" v="1681" actId="478"/>
          <ac:picMkLst>
            <pc:docMk/>
            <pc:sldMk cId="214201658" sldId="2146848265"/>
            <ac:picMk id="9" creationId="{EEE9ED7F-5A87-1218-3C12-D6F223EFBEB0}"/>
          </ac:picMkLst>
        </pc:picChg>
      </pc:sldChg>
      <pc:sldChg chg="addSp delSp modSp add mod modNotesTx">
        <pc:chgData name="Brendan Strong" userId="6ac9538f-9d87-41de-8b90-789abb89cfb0" providerId="ADAL" clId="{A35DDB58-D9FB-47EC-A5A9-FA027D806321}" dt="2024-10-16T22:37:08.209" v="1791"/>
        <pc:sldMkLst>
          <pc:docMk/>
          <pc:sldMk cId="4043381572" sldId="2146848266"/>
        </pc:sldMkLst>
        <pc:spChg chg="add mod">
          <ac:chgData name="Brendan Strong" userId="6ac9538f-9d87-41de-8b90-789abb89cfb0" providerId="ADAL" clId="{A35DDB58-D9FB-47EC-A5A9-FA027D806321}" dt="2024-10-16T22:34:41.500" v="1762" actId="1076"/>
          <ac:spMkLst>
            <pc:docMk/>
            <pc:sldMk cId="4043381572" sldId="2146848266"/>
            <ac:spMk id="3" creationId="{92346F7D-D78D-BBC2-E51B-CDCEB347C8E5}"/>
          </ac:spMkLst>
        </pc:spChg>
        <pc:spChg chg="add mod">
          <ac:chgData name="Brendan Strong" userId="6ac9538f-9d87-41de-8b90-789abb89cfb0" providerId="ADAL" clId="{A35DDB58-D9FB-47EC-A5A9-FA027D806321}" dt="2024-10-16T22:35:27.695" v="1771" actId="207"/>
          <ac:spMkLst>
            <pc:docMk/>
            <pc:sldMk cId="4043381572" sldId="2146848266"/>
            <ac:spMk id="4" creationId="{7123D6A6-3C41-251F-BD16-998CBAAFFC52}"/>
          </ac:spMkLst>
        </pc:spChg>
        <pc:spChg chg="mod">
          <ac:chgData name="Brendan Strong" userId="6ac9538f-9d87-41de-8b90-789abb89cfb0" providerId="ADAL" clId="{A35DDB58-D9FB-47EC-A5A9-FA027D806321}" dt="2024-10-16T22:33:10.751" v="1748" actId="20577"/>
          <ac:spMkLst>
            <pc:docMk/>
            <pc:sldMk cId="4043381572" sldId="2146848266"/>
            <ac:spMk id="12" creationId="{3599449F-567C-E779-AF8B-FF88276C8FDF}"/>
          </ac:spMkLst>
        </pc:spChg>
        <pc:spChg chg="del">
          <ac:chgData name="Brendan Strong" userId="6ac9538f-9d87-41de-8b90-789abb89cfb0" providerId="ADAL" clId="{A35DDB58-D9FB-47EC-A5A9-FA027D806321}" dt="2024-10-16T22:33:22.696" v="1749" actId="478"/>
          <ac:spMkLst>
            <pc:docMk/>
            <pc:sldMk cId="4043381572" sldId="2146848266"/>
            <ac:spMk id="13" creationId="{FC0886EB-AE22-5A2B-02D0-853899849292}"/>
          </ac:spMkLst>
        </pc:spChg>
        <pc:spChg chg="del">
          <ac:chgData name="Brendan Strong" userId="6ac9538f-9d87-41de-8b90-789abb89cfb0" providerId="ADAL" clId="{A35DDB58-D9FB-47EC-A5A9-FA027D806321}" dt="2024-10-16T22:33:22.696" v="1749" actId="478"/>
          <ac:spMkLst>
            <pc:docMk/>
            <pc:sldMk cId="4043381572" sldId="2146848266"/>
            <ac:spMk id="14" creationId="{2AAE967C-9DBA-337A-8405-56862D56645D}"/>
          </ac:spMkLst>
        </pc:spChg>
        <pc:graphicFrameChg chg="add del mod modGraphic">
          <ac:chgData name="Brendan Strong" userId="6ac9538f-9d87-41de-8b90-789abb89cfb0" providerId="ADAL" clId="{A35DDB58-D9FB-47EC-A5A9-FA027D806321}" dt="2024-10-16T22:29:47.850" v="1713" actId="478"/>
          <ac:graphicFrameMkLst>
            <pc:docMk/>
            <pc:sldMk cId="4043381572" sldId="2146848266"/>
            <ac:graphicFrameMk id="2" creationId="{1428E9E7-B38E-8294-DFC1-AFC18C75D230}"/>
          </ac:graphicFrameMkLst>
        </pc:graphicFrameChg>
        <pc:picChg chg="add mod">
          <ac:chgData name="Brendan Strong" userId="6ac9538f-9d87-41de-8b90-789abb89cfb0" providerId="ADAL" clId="{A35DDB58-D9FB-47EC-A5A9-FA027D806321}" dt="2024-10-16T22:35:06.580" v="1766" actId="207"/>
          <ac:picMkLst>
            <pc:docMk/>
            <pc:sldMk cId="4043381572" sldId="2146848266"/>
            <ac:picMk id="5" creationId="{8499FE1B-3266-A369-21C3-26E6A39267A5}"/>
          </ac:picMkLst>
        </pc:picChg>
        <pc:picChg chg="del">
          <ac:chgData name="Brendan Strong" userId="6ac9538f-9d87-41de-8b90-789abb89cfb0" providerId="ADAL" clId="{A35DDB58-D9FB-47EC-A5A9-FA027D806321}" dt="2024-10-16T22:28:07.039" v="1708" actId="478"/>
          <ac:picMkLst>
            <pc:docMk/>
            <pc:sldMk cId="4043381572" sldId="2146848266"/>
            <ac:picMk id="6" creationId="{C6AC60ED-C5C0-DD16-39F6-CC5A30D22DCD}"/>
          </ac:picMkLst>
        </pc:picChg>
      </pc:sldChg>
      <pc:sldChg chg="delSp modSp add mod modNotesTx">
        <pc:chgData name="Brendan Strong" userId="6ac9538f-9d87-41de-8b90-789abb89cfb0" providerId="ADAL" clId="{A35DDB58-D9FB-47EC-A5A9-FA027D806321}" dt="2024-10-16T23:07:03.723" v="2182" actId="255"/>
        <pc:sldMkLst>
          <pc:docMk/>
          <pc:sldMk cId="3025451787" sldId="2146848267"/>
        </pc:sldMkLst>
        <pc:spChg chg="mod">
          <ac:chgData name="Brendan Strong" userId="6ac9538f-9d87-41de-8b90-789abb89cfb0" providerId="ADAL" clId="{A35DDB58-D9FB-47EC-A5A9-FA027D806321}" dt="2024-10-16T23:07:03.723" v="2182" actId="255"/>
          <ac:spMkLst>
            <pc:docMk/>
            <pc:sldMk cId="3025451787" sldId="2146848267"/>
            <ac:spMk id="3" creationId="{50587EA9-1417-347C-FE1D-AABCD395E028}"/>
          </ac:spMkLst>
        </pc:spChg>
        <pc:spChg chg="mod">
          <ac:chgData name="Brendan Strong" userId="6ac9538f-9d87-41de-8b90-789abb89cfb0" providerId="ADAL" clId="{A35DDB58-D9FB-47EC-A5A9-FA027D806321}" dt="2024-10-16T22:45:00.717" v="1977" actId="113"/>
          <ac:spMkLst>
            <pc:docMk/>
            <pc:sldMk cId="3025451787" sldId="2146848267"/>
            <ac:spMk id="4" creationId="{D065034D-37D2-2689-DB4E-81E972D4D502}"/>
          </ac:spMkLst>
        </pc:spChg>
        <pc:picChg chg="del">
          <ac:chgData name="Brendan Strong" userId="6ac9538f-9d87-41de-8b90-789abb89cfb0" providerId="ADAL" clId="{A35DDB58-D9FB-47EC-A5A9-FA027D806321}" dt="2024-10-16T22:49:27.578" v="2090" actId="478"/>
          <ac:picMkLst>
            <pc:docMk/>
            <pc:sldMk cId="3025451787" sldId="2146848267"/>
            <ac:picMk id="5" creationId="{74F8C5C7-FB5D-59D5-56F3-1E4C905FFDFC}"/>
          </ac:picMkLst>
        </pc:picChg>
      </pc:sldChg>
      <pc:sldChg chg="modSp add del mod">
        <pc:chgData name="Brendan Strong" userId="6ac9538f-9d87-41de-8b90-789abb89cfb0" providerId="ADAL" clId="{A35DDB58-D9FB-47EC-A5A9-FA027D806321}" dt="2024-10-16T22:37:12.476" v="1792" actId="47"/>
        <pc:sldMkLst>
          <pc:docMk/>
          <pc:sldMk cId="3970772211" sldId="2146848267"/>
        </pc:sldMkLst>
        <pc:spChg chg="mod">
          <ac:chgData name="Brendan Strong" userId="6ac9538f-9d87-41de-8b90-789abb89cfb0" providerId="ADAL" clId="{A35DDB58-D9FB-47EC-A5A9-FA027D806321}" dt="2024-10-16T22:36:51.827" v="1790" actId="20577"/>
          <ac:spMkLst>
            <pc:docMk/>
            <pc:sldMk cId="3970772211" sldId="2146848267"/>
            <ac:spMk id="3" creationId="{103C4A50-53E2-A4A3-0F82-A84FE84DA8DC}"/>
          </ac:spMkLst>
        </pc:spChg>
      </pc:sldChg>
    </pc:docChg>
  </pc:docChgLst>
</pc:chgInfo>
</file>

<file path=ppt/diagrams/_rels/data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A792BF-9822-4CE2-8500-65FD28845816}" type="doc">
      <dgm:prSet loTypeId="urn:microsoft.com/office/officeart/2005/8/layout/bProcess3" loCatId="process" qsTypeId="urn:microsoft.com/office/officeart/2005/8/quickstyle/simple1" qsCatId="simple" csTypeId="urn:microsoft.com/office/officeart/2005/8/colors/accent0_3" csCatId="mainScheme" phldr="1"/>
      <dgm:spPr/>
      <dgm:t>
        <a:bodyPr/>
        <a:lstStyle/>
        <a:p>
          <a:endParaRPr lang="en-IE"/>
        </a:p>
      </dgm:t>
    </dgm:pt>
    <dgm:pt modelId="{6C99CA77-2479-43DC-AB95-3151B2DC19AD}">
      <dgm:prSet phldrT="[Text]" custT="1"/>
      <dgm:spPr>
        <a:solidFill>
          <a:srgbClr val="1A2D63"/>
        </a:solidFill>
      </dgm:spPr>
      <dgm:t>
        <a:bodyPr/>
        <a:lstStyle/>
        <a:p>
          <a:pPr>
            <a:buFont typeface="Arial" panose="020B0604020202020204" pitchFamily="34" charset="0"/>
            <a:buChar char="•"/>
          </a:pPr>
          <a:r>
            <a:rPr lang="en-US" sz="1800" dirty="0"/>
            <a:t>Designed &amp; conducted an </a:t>
          </a:r>
          <a:r>
            <a:rPr lang="en-US" sz="1800" b="1" dirty="0"/>
            <a:t>online survey</a:t>
          </a:r>
          <a:r>
            <a:rPr lang="en-US" sz="1800" dirty="0"/>
            <a:t>, submitted a </a:t>
          </a:r>
          <a:r>
            <a:rPr lang="en-US" sz="1800" b="1" dirty="0"/>
            <a:t>manuscript </a:t>
          </a:r>
          <a:endParaRPr lang="en-IE" sz="1800" b="1" dirty="0"/>
        </a:p>
      </dgm:t>
    </dgm:pt>
    <dgm:pt modelId="{33DB51BC-CF39-45EC-B11F-0E0CEB6A933D}" type="parTrans" cxnId="{1D40B9F9-8EB3-4945-A3FD-909493DC11FC}">
      <dgm:prSet/>
      <dgm:spPr/>
      <dgm:t>
        <a:bodyPr/>
        <a:lstStyle/>
        <a:p>
          <a:endParaRPr lang="en-IE" sz="2800"/>
        </a:p>
      </dgm:t>
    </dgm:pt>
    <dgm:pt modelId="{1127DFE4-8587-489F-BB02-82CF9C7F124C}" type="sibTrans" cxnId="{1D40B9F9-8EB3-4945-A3FD-909493DC11FC}">
      <dgm:prSet custT="1"/>
      <dgm:spPr/>
      <dgm:t>
        <a:bodyPr/>
        <a:lstStyle/>
        <a:p>
          <a:endParaRPr lang="en-IE" sz="800"/>
        </a:p>
      </dgm:t>
    </dgm:pt>
    <dgm:pt modelId="{27F8460B-A95F-4803-8E2C-598D53304372}">
      <dgm:prSet custT="1"/>
      <dgm:spPr>
        <a:solidFill>
          <a:srgbClr val="1A2D63"/>
        </a:solidFill>
      </dgm:spPr>
      <dgm:t>
        <a:bodyPr/>
        <a:lstStyle/>
        <a:p>
          <a:r>
            <a:rPr lang="en-US" sz="1800" dirty="0"/>
            <a:t>Held </a:t>
          </a:r>
          <a:r>
            <a:rPr lang="en-US" sz="1800" b="1" dirty="0"/>
            <a:t>6 meetings</a:t>
          </a:r>
          <a:br>
            <a:rPr lang="en-US" sz="1800" dirty="0"/>
          </a:br>
          <a:r>
            <a:rPr lang="en-US" sz="1800" dirty="0"/>
            <a:t>(3 online, 2 onsite, 1 hybrid)</a:t>
          </a:r>
        </a:p>
      </dgm:t>
    </dgm:pt>
    <dgm:pt modelId="{14C4E26A-0B7B-4F13-9B2C-646A4914630A}" type="parTrans" cxnId="{960B6DED-1094-4AE3-93FD-58664573ADF4}">
      <dgm:prSet/>
      <dgm:spPr/>
      <dgm:t>
        <a:bodyPr/>
        <a:lstStyle/>
        <a:p>
          <a:endParaRPr lang="en-IE" sz="2800"/>
        </a:p>
      </dgm:t>
    </dgm:pt>
    <dgm:pt modelId="{21C98315-9D61-4924-B66F-5FA96CF1DDD0}" type="sibTrans" cxnId="{960B6DED-1094-4AE3-93FD-58664573ADF4}">
      <dgm:prSet custT="1"/>
      <dgm:spPr/>
      <dgm:t>
        <a:bodyPr/>
        <a:lstStyle/>
        <a:p>
          <a:endParaRPr lang="en-IE" sz="800"/>
        </a:p>
      </dgm:t>
    </dgm:pt>
    <dgm:pt modelId="{721FAE9D-78AD-43A0-921E-51ACC368165E}">
      <dgm:prSet custT="1"/>
      <dgm:spPr>
        <a:solidFill>
          <a:srgbClr val="1A2D63"/>
        </a:solidFill>
      </dgm:spPr>
      <dgm:t>
        <a:bodyPr/>
        <a:lstStyle/>
        <a:p>
          <a:r>
            <a:rPr lang="en-US" sz="1800" dirty="0"/>
            <a:t>Wrote a </a:t>
          </a:r>
          <a:r>
            <a:rPr lang="en-US" sz="1800" b="1" dirty="0"/>
            <a:t>main document </a:t>
          </a:r>
          <a:r>
            <a:rPr lang="en-US" sz="2000" b="1" dirty="0"/>
            <a:t>V1</a:t>
          </a:r>
          <a:r>
            <a:rPr lang="en-US" sz="1800" b="1" dirty="0"/>
            <a:t> </a:t>
          </a:r>
          <a:r>
            <a:rPr lang="en-US" sz="1800" dirty="0"/>
            <a:t>+ </a:t>
          </a:r>
          <a:r>
            <a:rPr lang="en-US" sz="1800" b="1" dirty="0"/>
            <a:t>Curricula of training: </a:t>
          </a:r>
          <a:r>
            <a:rPr lang="en-US" sz="1800" dirty="0"/>
            <a:t>highest level of performance + </a:t>
          </a:r>
          <a:r>
            <a:rPr lang="en-US" sz="1800" b="1" dirty="0"/>
            <a:t>EPA template</a:t>
          </a:r>
          <a:endParaRPr lang="en-US" sz="1800" dirty="0"/>
        </a:p>
      </dgm:t>
    </dgm:pt>
    <dgm:pt modelId="{15AF1FB5-D5B3-40AA-805C-CEE867100AB8}" type="parTrans" cxnId="{B71A78DC-AA6F-4AAB-A541-E269A14CFA72}">
      <dgm:prSet/>
      <dgm:spPr/>
      <dgm:t>
        <a:bodyPr/>
        <a:lstStyle/>
        <a:p>
          <a:endParaRPr lang="en-IE" sz="2800"/>
        </a:p>
      </dgm:t>
    </dgm:pt>
    <dgm:pt modelId="{542FBAC5-8219-4918-A16E-7354BCE88767}" type="sibTrans" cxnId="{B71A78DC-AA6F-4AAB-A541-E269A14CFA72}">
      <dgm:prSet custT="1"/>
      <dgm:spPr/>
      <dgm:t>
        <a:bodyPr/>
        <a:lstStyle/>
        <a:p>
          <a:endParaRPr lang="en-IE" sz="800"/>
        </a:p>
      </dgm:t>
    </dgm:pt>
    <dgm:pt modelId="{C77758CF-C8F2-40C1-BCD8-F1C4560C3125}">
      <dgm:prSet custT="1"/>
      <dgm:spPr>
        <a:solidFill>
          <a:srgbClr val="1A2D63"/>
        </a:solidFill>
      </dgm:spPr>
      <dgm:t>
        <a:bodyPr/>
        <a:lstStyle/>
        <a:p>
          <a:r>
            <a:rPr lang="en-US" sz="1800" dirty="0"/>
            <a:t>Created an </a:t>
          </a:r>
          <a:r>
            <a:rPr lang="en-US" sz="1800" b="1" dirty="0"/>
            <a:t>online resource </a:t>
          </a:r>
          <a:r>
            <a:rPr lang="en-US" sz="1800" dirty="0"/>
            <a:t>on EPAs </a:t>
          </a:r>
        </a:p>
      </dgm:t>
    </dgm:pt>
    <dgm:pt modelId="{44719678-D844-402D-84B0-B040A77B5D62}" type="parTrans" cxnId="{9CA6A387-0B54-4801-A230-AEF4F72EDF68}">
      <dgm:prSet/>
      <dgm:spPr/>
      <dgm:t>
        <a:bodyPr/>
        <a:lstStyle/>
        <a:p>
          <a:endParaRPr lang="en-IE" sz="2800"/>
        </a:p>
      </dgm:t>
    </dgm:pt>
    <dgm:pt modelId="{4808D253-1EFD-481E-861A-CFE159861427}" type="sibTrans" cxnId="{9CA6A387-0B54-4801-A230-AEF4F72EDF68}">
      <dgm:prSet custT="1"/>
      <dgm:spPr/>
      <dgm:t>
        <a:bodyPr/>
        <a:lstStyle/>
        <a:p>
          <a:endParaRPr lang="en-IE" sz="800"/>
        </a:p>
      </dgm:t>
    </dgm:pt>
    <dgm:pt modelId="{7937159C-7DAB-4EFD-B98D-BBE908298170}">
      <dgm:prSet custT="1"/>
      <dgm:spPr>
        <a:solidFill>
          <a:srgbClr val="1A2D63"/>
        </a:solidFill>
      </dgm:spPr>
      <dgm:t>
        <a:bodyPr/>
        <a:lstStyle/>
        <a:p>
          <a:r>
            <a:rPr lang="en-US" sz="1800" b="1" dirty="0"/>
            <a:t>Reviewed</a:t>
          </a:r>
          <a:r>
            <a:rPr lang="en-US" sz="1800" dirty="0"/>
            <a:t> the </a:t>
          </a:r>
          <a:r>
            <a:rPr lang="en-US" sz="1800" b="1" dirty="0"/>
            <a:t>main</a:t>
          </a:r>
          <a:r>
            <a:rPr lang="en-US" sz="1800" dirty="0"/>
            <a:t> </a:t>
          </a:r>
          <a:r>
            <a:rPr lang="en-US" sz="1800" b="1" dirty="0"/>
            <a:t>document </a:t>
          </a:r>
          <a:r>
            <a:rPr lang="en-US" sz="1800" dirty="0"/>
            <a:t>+</a:t>
          </a:r>
          <a:r>
            <a:rPr lang="en-US" sz="1800" b="1" dirty="0"/>
            <a:t>Validated </a:t>
          </a:r>
          <a:r>
            <a:rPr lang="en-US" sz="1800" b="0" dirty="0"/>
            <a:t>11 Subspecialty Rotations </a:t>
          </a:r>
          <a:r>
            <a:rPr lang="en-US" sz="1800" b="1" dirty="0"/>
            <a:t>Curricula of Training Outcomes + Created </a:t>
          </a:r>
          <a:r>
            <a:rPr lang="en-US" sz="1800" b="0" dirty="0"/>
            <a:t>21</a:t>
          </a:r>
          <a:r>
            <a:rPr lang="en-US" sz="1800" b="1" dirty="0"/>
            <a:t> EPAs </a:t>
          </a:r>
          <a:r>
            <a:rPr lang="en-US" sz="1800" dirty="0"/>
            <a:t>+ </a:t>
          </a:r>
          <a:r>
            <a:rPr lang="en-US" sz="1800" b="1" dirty="0"/>
            <a:t>Created a Surgical Logbook template</a:t>
          </a:r>
          <a:endParaRPr lang="en-US" sz="1800" dirty="0"/>
        </a:p>
      </dgm:t>
    </dgm:pt>
    <dgm:pt modelId="{7B8D9C0D-E1D9-4014-967B-A19B513C38FC}" type="parTrans" cxnId="{52B2C2F1-1439-4B62-8433-36CA7253680E}">
      <dgm:prSet/>
      <dgm:spPr/>
      <dgm:t>
        <a:bodyPr/>
        <a:lstStyle/>
        <a:p>
          <a:endParaRPr lang="en-IE" sz="2800"/>
        </a:p>
      </dgm:t>
    </dgm:pt>
    <dgm:pt modelId="{8D181DCD-C01C-459F-9AE9-6A32054033A8}" type="sibTrans" cxnId="{52B2C2F1-1439-4B62-8433-36CA7253680E}">
      <dgm:prSet custT="1"/>
      <dgm:spPr/>
      <dgm:t>
        <a:bodyPr/>
        <a:lstStyle/>
        <a:p>
          <a:endParaRPr lang="en-IE" sz="800"/>
        </a:p>
      </dgm:t>
    </dgm:pt>
    <dgm:pt modelId="{DB60D774-C9B0-4108-874F-9769988767A9}">
      <dgm:prSet custT="1"/>
      <dgm:spPr>
        <a:solidFill>
          <a:srgbClr val="1A2D63"/>
        </a:solidFill>
      </dgm:spPr>
      <dgm:t>
        <a:bodyPr/>
        <a:lstStyle/>
        <a:p>
          <a:r>
            <a:rPr lang="en-US" sz="1800" b="0" dirty="0"/>
            <a:t>Submitted</a:t>
          </a:r>
          <a:r>
            <a:rPr lang="en-US" sz="1800" b="1" dirty="0"/>
            <a:t> </a:t>
          </a:r>
          <a:r>
            <a:rPr lang="en-US" sz="2000" b="1" dirty="0"/>
            <a:t>V2</a:t>
          </a:r>
          <a:r>
            <a:rPr lang="en-US" sz="1800" b="1" dirty="0"/>
            <a:t> </a:t>
          </a:r>
          <a:r>
            <a:rPr lang="en-US" sz="1800" dirty="0"/>
            <a:t>- </a:t>
          </a:r>
          <a:r>
            <a:rPr lang="en-US" sz="1800" b="1" dirty="0"/>
            <a:t>UEMS ETRs Review Co</a:t>
          </a:r>
        </a:p>
      </dgm:t>
    </dgm:pt>
    <dgm:pt modelId="{7DA536B9-CCF9-43C8-AA11-E98F1202B89D}" type="parTrans" cxnId="{E16EE5E7-E109-4B40-BE0E-25449B32C0D9}">
      <dgm:prSet/>
      <dgm:spPr/>
      <dgm:t>
        <a:bodyPr/>
        <a:lstStyle/>
        <a:p>
          <a:endParaRPr lang="en-IE" sz="2800"/>
        </a:p>
      </dgm:t>
    </dgm:pt>
    <dgm:pt modelId="{D2FFEA81-6FEB-493A-B6AF-084AE3F3953C}" type="sibTrans" cxnId="{E16EE5E7-E109-4B40-BE0E-25449B32C0D9}">
      <dgm:prSet custT="1"/>
      <dgm:spPr/>
      <dgm:t>
        <a:bodyPr/>
        <a:lstStyle/>
        <a:p>
          <a:endParaRPr lang="en-IE" sz="800"/>
        </a:p>
      </dgm:t>
    </dgm:pt>
    <dgm:pt modelId="{0595E995-D010-46AB-8EF0-8089DD73AEFC}">
      <dgm:prSet custT="1"/>
      <dgm:spPr>
        <a:solidFill>
          <a:srgbClr val="1A2D63"/>
        </a:solidFill>
      </dgm:spPr>
      <dgm:t>
        <a:bodyPr/>
        <a:lstStyle/>
        <a:p>
          <a:r>
            <a:rPr lang="en-US" sz="1800" dirty="0"/>
            <a:t>Received feedback + Responded to the reviewers</a:t>
          </a:r>
        </a:p>
      </dgm:t>
    </dgm:pt>
    <dgm:pt modelId="{F2927D34-7ABB-40DF-B8C9-EC92F2295858}" type="parTrans" cxnId="{4BC9B3BF-BC60-41B7-AD63-12423AD7702D}">
      <dgm:prSet/>
      <dgm:spPr/>
      <dgm:t>
        <a:bodyPr/>
        <a:lstStyle/>
        <a:p>
          <a:endParaRPr lang="en-IE" sz="2800"/>
        </a:p>
      </dgm:t>
    </dgm:pt>
    <dgm:pt modelId="{26A4C03B-AD97-4E57-A2DB-96C44B16A1AA}" type="sibTrans" cxnId="{4BC9B3BF-BC60-41B7-AD63-12423AD7702D}">
      <dgm:prSet custT="1"/>
      <dgm:spPr/>
      <dgm:t>
        <a:bodyPr/>
        <a:lstStyle/>
        <a:p>
          <a:endParaRPr lang="en-IE" sz="800"/>
        </a:p>
      </dgm:t>
    </dgm:pt>
    <dgm:pt modelId="{0EFF7DA8-A12E-4539-8C1F-069C4C97C380}">
      <dgm:prSet custT="1"/>
      <dgm:spPr>
        <a:solidFill>
          <a:srgbClr val="1A2D63"/>
        </a:solidFill>
      </dgm:spPr>
      <dgm:t>
        <a:bodyPr/>
        <a:lstStyle/>
        <a:p>
          <a:r>
            <a:rPr lang="en-US" sz="1800" b="1" dirty="0"/>
            <a:t>Change</a:t>
          </a:r>
          <a:r>
            <a:rPr lang="en-US" sz="1800" dirty="0"/>
            <a:t>d accordingly,  the document (</a:t>
          </a:r>
          <a:r>
            <a:rPr lang="en-US" sz="2000" b="1" dirty="0"/>
            <a:t>V3</a:t>
          </a:r>
          <a:r>
            <a:rPr lang="en-US" sz="1800" dirty="0"/>
            <a:t>)</a:t>
          </a:r>
        </a:p>
      </dgm:t>
    </dgm:pt>
    <dgm:pt modelId="{9B438B95-0D0A-4446-B4EC-B0F0ADFAC5FA}" type="parTrans" cxnId="{60EEBF4E-5567-4D50-BA99-3EB832EDA2B4}">
      <dgm:prSet/>
      <dgm:spPr/>
      <dgm:t>
        <a:bodyPr/>
        <a:lstStyle/>
        <a:p>
          <a:endParaRPr lang="en-IE" sz="2800"/>
        </a:p>
      </dgm:t>
    </dgm:pt>
    <dgm:pt modelId="{82DA5315-49BD-4C2C-B20E-BF6A43884855}" type="sibTrans" cxnId="{60EEBF4E-5567-4D50-BA99-3EB832EDA2B4}">
      <dgm:prSet custT="1"/>
      <dgm:spPr/>
      <dgm:t>
        <a:bodyPr/>
        <a:lstStyle/>
        <a:p>
          <a:endParaRPr lang="en-IE" sz="800"/>
        </a:p>
      </dgm:t>
    </dgm:pt>
    <dgm:pt modelId="{184F59B8-3DCE-4EFB-8BF7-497B5A951064}">
      <dgm:prSet custT="1"/>
      <dgm:spPr>
        <a:solidFill>
          <a:srgbClr val="1A2D63"/>
        </a:solidFill>
      </dgm:spPr>
      <dgm:t>
        <a:bodyPr/>
        <a:lstStyle/>
        <a:p>
          <a:r>
            <a:rPr lang="en-US" sz="1800" b="1"/>
            <a:t>Re-submitted </a:t>
          </a:r>
          <a:endParaRPr lang="en-US" sz="1800" b="1" dirty="0"/>
        </a:p>
      </dgm:t>
    </dgm:pt>
    <dgm:pt modelId="{13C86CF2-CCF2-49AB-9FE9-13789C91BA96}" type="parTrans" cxnId="{AAF33F5C-F6F3-4877-B34E-6308B814FF35}">
      <dgm:prSet/>
      <dgm:spPr/>
      <dgm:t>
        <a:bodyPr/>
        <a:lstStyle/>
        <a:p>
          <a:endParaRPr lang="en-IE" sz="2800"/>
        </a:p>
      </dgm:t>
    </dgm:pt>
    <dgm:pt modelId="{1C53D956-050C-4015-AEC0-A0DAF437115D}" type="sibTrans" cxnId="{AAF33F5C-F6F3-4877-B34E-6308B814FF35}">
      <dgm:prSet custT="1"/>
      <dgm:spPr/>
      <dgm:t>
        <a:bodyPr/>
        <a:lstStyle/>
        <a:p>
          <a:endParaRPr lang="en-IE" sz="800"/>
        </a:p>
      </dgm:t>
    </dgm:pt>
    <dgm:pt modelId="{35C60041-419A-4C33-BFB8-1F3DBEE9CEE6}" type="pres">
      <dgm:prSet presAssocID="{36A792BF-9822-4CE2-8500-65FD28845816}" presName="Name0" presStyleCnt="0">
        <dgm:presLayoutVars>
          <dgm:dir/>
          <dgm:resizeHandles val="exact"/>
        </dgm:presLayoutVars>
      </dgm:prSet>
      <dgm:spPr/>
    </dgm:pt>
    <dgm:pt modelId="{9420B96B-7769-4144-A825-02DB07E8A2CC}" type="pres">
      <dgm:prSet presAssocID="{6C99CA77-2479-43DC-AB95-3151B2DC19AD}" presName="node" presStyleLbl="node1" presStyleIdx="0" presStyleCnt="9" custLinFactNeighborX="-10302" custLinFactNeighborY="-1010">
        <dgm:presLayoutVars>
          <dgm:bulletEnabled val="1"/>
        </dgm:presLayoutVars>
      </dgm:prSet>
      <dgm:spPr/>
    </dgm:pt>
    <dgm:pt modelId="{9F28A10F-DA43-40A1-83BC-E736E5A79C4C}" type="pres">
      <dgm:prSet presAssocID="{1127DFE4-8587-489F-BB02-82CF9C7F124C}" presName="sibTrans" presStyleLbl="sibTrans1D1" presStyleIdx="0" presStyleCnt="8"/>
      <dgm:spPr/>
    </dgm:pt>
    <dgm:pt modelId="{AC904771-1E34-4789-9EFE-A6C6B9C5DF46}" type="pres">
      <dgm:prSet presAssocID="{1127DFE4-8587-489F-BB02-82CF9C7F124C}" presName="connectorText" presStyleLbl="sibTrans1D1" presStyleIdx="0" presStyleCnt="8"/>
      <dgm:spPr/>
    </dgm:pt>
    <dgm:pt modelId="{CA9D759E-09A3-4469-8C46-1DC261E58F51}" type="pres">
      <dgm:prSet presAssocID="{27F8460B-A95F-4803-8E2C-598D53304372}" presName="node" presStyleLbl="node1" presStyleIdx="1" presStyleCnt="9" custLinFactNeighborX="-2742" custLinFactNeighborY="-958">
        <dgm:presLayoutVars>
          <dgm:bulletEnabled val="1"/>
        </dgm:presLayoutVars>
      </dgm:prSet>
      <dgm:spPr/>
    </dgm:pt>
    <dgm:pt modelId="{44DF8942-5104-4F11-960F-2C59F3F03214}" type="pres">
      <dgm:prSet presAssocID="{21C98315-9D61-4924-B66F-5FA96CF1DDD0}" presName="sibTrans" presStyleLbl="sibTrans1D1" presStyleIdx="1" presStyleCnt="8"/>
      <dgm:spPr/>
    </dgm:pt>
    <dgm:pt modelId="{06A7AD48-2CFC-4239-9A87-19153D0DA582}" type="pres">
      <dgm:prSet presAssocID="{21C98315-9D61-4924-B66F-5FA96CF1DDD0}" presName="connectorText" presStyleLbl="sibTrans1D1" presStyleIdx="1" presStyleCnt="8"/>
      <dgm:spPr/>
    </dgm:pt>
    <dgm:pt modelId="{8BD32964-896C-415F-B52A-3958E44F9066}" type="pres">
      <dgm:prSet presAssocID="{721FAE9D-78AD-43A0-921E-51ACC368165E}" presName="node" presStyleLbl="node1" presStyleIdx="2" presStyleCnt="9" custScaleX="140579" custLinFactNeighborY="-1036">
        <dgm:presLayoutVars>
          <dgm:bulletEnabled val="1"/>
        </dgm:presLayoutVars>
      </dgm:prSet>
      <dgm:spPr/>
    </dgm:pt>
    <dgm:pt modelId="{78E12617-261D-436E-9967-A14EB6D66EF8}" type="pres">
      <dgm:prSet presAssocID="{542FBAC5-8219-4918-A16E-7354BCE88767}" presName="sibTrans" presStyleLbl="sibTrans1D1" presStyleIdx="2" presStyleCnt="8"/>
      <dgm:spPr/>
    </dgm:pt>
    <dgm:pt modelId="{6F3D314F-5904-4761-AD13-CA07AD14D619}" type="pres">
      <dgm:prSet presAssocID="{542FBAC5-8219-4918-A16E-7354BCE88767}" presName="connectorText" presStyleLbl="sibTrans1D1" presStyleIdx="2" presStyleCnt="8"/>
      <dgm:spPr/>
    </dgm:pt>
    <dgm:pt modelId="{AE8EBACB-9F6C-444D-89DA-C9F16BE44877}" type="pres">
      <dgm:prSet presAssocID="{C77758CF-C8F2-40C1-BCD8-F1C4560C3125}" presName="node" presStyleLbl="node1" presStyleIdx="3" presStyleCnt="9" custLinFactNeighborY="-1036">
        <dgm:presLayoutVars>
          <dgm:bulletEnabled val="1"/>
        </dgm:presLayoutVars>
      </dgm:prSet>
      <dgm:spPr/>
    </dgm:pt>
    <dgm:pt modelId="{572444B0-340F-4C4E-A1CD-87CBDEC0BE6D}" type="pres">
      <dgm:prSet presAssocID="{4808D253-1EFD-481E-861A-CFE159861427}" presName="sibTrans" presStyleLbl="sibTrans1D1" presStyleIdx="3" presStyleCnt="8"/>
      <dgm:spPr/>
    </dgm:pt>
    <dgm:pt modelId="{D31816EF-F3C8-4363-9EF6-A9E5F5FB5185}" type="pres">
      <dgm:prSet presAssocID="{4808D253-1EFD-481E-861A-CFE159861427}" presName="connectorText" presStyleLbl="sibTrans1D1" presStyleIdx="3" presStyleCnt="8"/>
      <dgm:spPr/>
    </dgm:pt>
    <dgm:pt modelId="{305CF2A2-2AE7-46FC-89DD-085B892F22FE}" type="pres">
      <dgm:prSet presAssocID="{7937159C-7DAB-4EFD-B98D-BBE908298170}" presName="node" presStyleLbl="node1" presStyleIdx="4" presStyleCnt="9" custScaleX="351531">
        <dgm:presLayoutVars>
          <dgm:bulletEnabled val="1"/>
        </dgm:presLayoutVars>
      </dgm:prSet>
      <dgm:spPr/>
    </dgm:pt>
    <dgm:pt modelId="{4EB8BDD2-FE19-4EF3-A44E-7CE131F44F30}" type="pres">
      <dgm:prSet presAssocID="{8D181DCD-C01C-459F-9AE9-6A32054033A8}" presName="sibTrans" presStyleLbl="sibTrans1D1" presStyleIdx="4" presStyleCnt="8"/>
      <dgm:spPr/>
    </dgm:pt>
    <dgm:pt modelId="{603F5D74-1A62-425E-B32A-58D0C67FAA7D}" type="pres">
      <dgm:prSet presAssocID="{8D181DCD-C01C-459F-9AE9-6A32054033A8}" presName="connectorText" presStyleLbl="sibTrans1D1" presStyleIdx="4" presStyleCnt="8"/>
      <dgm:spPr/>
    </dgm:pt>
    <dgm:pt modelId="{9E9B0636-6F2F-43D9-B5BF-827CCF4B533B}" type="pres">
      <dgm:prSet presAssocID="{DB60D774-C9B0-4108-874F-9769988767A9}" presName="node" presStyleLbl="node1" presStyleIdx="5" presStyleCnt="9" custLinFactNeighborX="1411" custLinFactNeighborY="-5857">
        <dgm:presLayoutVars>
          <dgm:bulletEnabled val="1"/>
        </dgm:presLayoutVars>
      </dgm:prSet>
      <dgm:spPr/>
    </dgm:pt>
    <dgm:pt modelId="{2CC75141-A9C7-4460-8689-04BA320EAEC3}" type="pres">
      <dgm:prSet presAssocID="{D2FFEA81-6FEB-493A-B6AF-084AE3F3953C}" presName="sibTrans" presStyleLbl="sibTrans1D1" presStyleIdx="5" presStyleCnt="8"/>
      <dgm:spPr/>
    </dgm:pt>
    <dgm:pt modelId="{5CCC489E-CCF5-4CB2-8834-4685C882C545}" type="pres">
      <dgm:prSet presAssocID="{D2FFEA81-6FEB-493A-B6AF-084AE3F3953C}" presName="connectorText" presStyleLbl="sibTrans1D1" presStyleIdx="5" presStyleCnt="8"/>
      <dgm:spPr/>
    </dgm:pt>
    <dgm:pt modelId="{2C4172DE-5C6D-4A13-98FF-59B74BDD25B0}" type="pres">
      <dgm:prSet presAssocID="{0595E995-D010-46AB-8EF0-8089DD73AEFC}" presName="node" presStyleLbl="node1" presStyleIdx="6" presStyleCnt="9" custLinFactNeighborX="-12120" custLinFactNeighborY="-4847">
        <dgm:presLayoutVars>
          <dgm:bulletEnabled val="1"/>
        </dgm:presLayoutVars>
      </dgm:prSet>
      <dgm:spPr/>
    </dgm:pt>
    <dgm:pt modelId="{8C6956E8-0E98-43A9-AF13-1D5D5AC95D18}" type="pres">
      <dgm:prSet presAssocID="{26A4C03B-AD97-4E57-A2DB-96C44B16A1AA}" presName="sibTrans" presStyleLbl="sibTrans1D1" presStyleIdx="6" presStyleCnt="8"/>
      <dgm:spPr/>
    </dgm:pt>
    <dgm:pt modelId="{1DE90D6B-95EB-4EF9-A9C2-13E93ED2E955}" type="pres">
      <dgm:prSet presAssocID="{26A4C03B-AD97-4E57-A2DB-96C44B16A1AA}" presName="connectorText" presStyleLbl="sibTrans1D1" presStyleIdx="6" presStyleCnt="8"/>
      <dgm:spPr/>
    </dgm:pt>
    <dgm:pt modelId="{75EE7DC7-661E-444E-8378-F01311894FFA}" type="pres">
      <dgm:prSet presAssocID="{0EFF7DA8-A12E-4539-8C1F-069C4C97C380}" presName="node" presStyleLbl="node1" presStyleIdx="7" presStyleCnt="9" custScaleX="118718" custLinFactNeighborX="13407" custLinFactNeighborY="-3811">
        <dgm:presLayoutVars>
          <dgm:bulletEnabled val="1"/>
        </dgm:presLayoutVars>
      </dgm:prSet>
      <dgm:spPr/>
    </dgm:pt>
    <dgm:pt modelId="{C93AB7AA-66E8-4E9E-80B6-C08A3BD78A2E}" type="pres">
      <dgm:prSet presAssocID="{82DA5315-49BD-4C2C-B20E-BF6A43884855}" presName="sibTrans" presStyleLbl="sibTrans1D1" presStyleIdx="7" presStyleCnt="8"/>
      <dgm:spPr/>
    </dgm:pt>
    <dgm:pt modelId="{867EFEBB-1194-4596-A3DE-2ACC90C7A5E7}" type="pres">
      <dgm:prSet presAssocID="{82DA5315-49BD-4C2C-B20E-BF6A43884855}" presName="connectorText" presStyleLbl="sibTrans1D1" presStyleIdx="7" presStyleCnt="8"/>
      <dgm:spPr/>
    </dgm:pt>
    <dgm:pt modelId="{D3C796DE-0D90-4C6C-8E19-9F42241F142F}" type="pres">
      <dgm:prSet presAssocID="{184F59B8-3DCE-4EFB-8BF7-497B5A951064}" presName="node" presStyleLbl="node1" presStyleIdx="8" presStyleCnt="9" custLinFactNeighborX="20499" custLinFactNeighborY="-4040">
        <dgm:presLayoutVars>
          <dgm:bulletEnabled val="1"/>
        </dgm:presLayoutVars>
      </dgm:prSet>
      <dgm:spPr/>
    </dgm:pt>
  </dgm:ptLst>
  <dgm:cxnLst>
    <dgm:cxn modelId="{20320E02-D624-404F-A400-DD73FF3B9BD2}" type="presOf" srcId="{542FBAC5-8219-4918-A16E-7354BCE88767}" destId="{78E12617-261D-436E-9967-A14EB6D66EF8}" srcOrd="0" destOrd="0" presId="urn:microsoft.com/office/officeart/2005/8/layout/bProcess3"/>
    <dgm:cxn modelId="{CB5D7005-6F98-4B72-A473-A26365D8FCD0}" type="presOf" srcId="{82DA5315-49BD-4C2C-B20E-BF6A43884855}" destId="{867EFEBB-1194-4596-A3DE-2ACC90C7A5E7}" srcOrd="1" destOrd="0" presId="urn:microsoft.com/office/officeart/2005/8/layout/bProcess3"/>
    <dgm:cxn modelId="{A4B37307-EE12-4E8A-962B-0FB8E37168A5}" type="presOf" srcId="{C77758CF-C8F2-40C1-BCD8-F1C4560C3125}" destId="{AE8EBACB-9F6C-444D-89DA-C9F16BE44877}" srcOrd="0" destOrd="0" presId="urn:microsoft.com/office/officeart/2005/8/layout/bProcess3"/>
    <dgm:cxn modelId="{25E1650F-49D9-4C51-B27A-99FC22F3229A}" type="presOf" srcId="{26A4C03B-AD97-4E57-A2DB-96C44B16A1AA}" destId="{8C6956E8-0E98-43A9-AF13-1D5D5AC95D18}" srcOrd="0" destOrd="0" presId="urn:microsoft.com/office/officeart/2005/8/layout/bProcess3"/>
    <dgm:cxn modelId="{5ACF1716-D068-45C2-B9E0-21A1893AC032}" type="presOf" srcId="{4808D253-1EFD-481E-861A-CFE159861427}" destId="{D31816EF-F3C8-4363-9EF6-A9E5F5FB5185}" srcOrd="1" destOrd="0" presId="urn:microsoft.com/office/officeart/2005/8/layout/bProcess3"/>
    <dgm:cxn modelId="{A8A3C61D-BDCF-467C-9526-0527F7C05D38}" type="presOf" srcId="{1127DFE4-8587-489F-BB02-82CF9C7F124C}" destId="{AC904771-1E34-4789-9EFE-A6C6B9C5DF46}" srcOrd="1" destOrd="0" presId="urn:microsoft.com/office/officeart/2005/8/layout/bProcess3"/>
    <dgm:cxn modelId="{75E5D31D-9C3F-4C28-A35C-80FB8121B6EE}" type="presOf" srcId="{1127DFE4-8587-489F-BB02-82CF9C7F124C}" destId="{9F28A10F-DA43-40A1-83BC-E736E5A79C4C}" srcOrd="0" destOrd="0" presId="urn:microsoft.com/office/officeart/2005/8/layout/bProcess3"/>
    <dgm:cxn modelId="{1FD08728-70CB-419F-880C-CC3A36D452D9}" type="presOf" srcId="{7937159C-7DAB-4EFD-B98D-BBE908298170}" destId="{305CF2A2-2AE7-46FC-89DD-085B892F22FE}" srcOrd="0" destOrd="0" presId="urn:microsoft.com/office/officeart/2005/8/layout/bProcess3"/>
    <dgm:cxn modelId="{1C0E9D36-1436-4926-BE82-5FEDD2817BEB}" type="presOf" srcId="{82DA5315-49BD-4C2C-B20E-BF6A43884855}" destId="{C93AB7AA-66E8-4E9E-80B6-C08A3BD78A2E}" srcOrd="0" destOrd="0" presId="urn:microsoft.com/office/officeart/2005/8/layout/bProcess3"/>
    <dgm:cxn modelId="{08B44A3C-1EFE-4A09-844B-CF0AD13ABA8F}" type="presOf" srcId="{21C98315-9D61-4924-B66F-5FA96CF1DDD0}" destId="{06A7AD48-2CFC-4239-9A87-19153D0DA582}" srcOrd="1" destOrd="0" presId="urn:microsoft.com/office/officeart/2005/8/layout/bProcess3"/>
    <dgm:cxn modelId="{6B72174A-4E20-400B-A8AE-B219B26C9CBC}" type="presOf" srcId="{542FBAC5-8219-4918-A16E-7354BCE88767}" destId="{6F3D314F-5904-4761-AD13-CA07AD14D619}" srcOrd="1" destOrd="0" presId="urn:microsoft.com/office/officeart/2005/8/layout/bProcess3"/>
    <dgm:cxn modelId="{60EEBF4E-5567-4D50-BA99-3EB832EDA2B4}" srcId="{36A792BF-9822-4CE2-8500-65FD28845816}" destId="{0EFF7DA8-A12E-4539-8C1F-069C4C97C380}" srcOrd="7" destOrd="0" parTransId="{9B438B95-0D0A-4446-B4EC-B0F0ADFAC5FA}" sibTransId="{82DA5315-49BD-4C2C-B20E-BF6A43884855}"/>
    <dgm:cxn modelId="{AAF33F5C-F6F3-4877-B34E-6308B814FF35}" srcId="{36A792BF-9822-4CE2-8500-65FD28845816}" destId="{184F59B8-3DCE-4EFB-8BF7-497B5A951064}" srcOrd="8" destOrd="0" parTransId="{13C86CF2-CCF2-49AB-9FE9-13789C91BA96}" sibTransId="{1C53D956-050C-4015-AEC0-A0DAF437115D}"/>
    <dgm:cxn modelId="{8B234064-78E7-4F1D-9A00-474018870B0A}" type="presOf" srcId="{721FAE9D-78AD-43A0-921E-51ACC368165E}" destId="{8BD32964-896C-415F-B52A-3958E44F9066}" srcOrd="0" destOrd="0" presId="urn:microsoft.com/office/officeart/2005/8/layout/bProcess3"/>
    <dgm:cxn modelId="{ECE61E65-E830-42C4-8883-32985012922E}" type="presOf" srcId="{4808D253-1EFD-481E-861A-CFE159861427}" destId="{572444B0-340F-4C4E-A1CD-87CBDEC0BE6D}" srcOrd="0" destOrd="0" presId="urn:microsoft.com/office/officeart/2005/8/layout/bProcess3"/>
    <dgm:cxn modelId="{EE57B96D-3A50-4EE7-8472-CE43BE236034}" type="presOf" srcId="{184F59B8-3DCE-4EFB-8BF7-497B5A951064}" destId="{D3C796DE-0D90-4C6C-8E19-9F42241F142F}" srcOrd="0" destOrd="0" presId="urn:microsoft.com/office/officeart/2005/8/layout/bProcess3"/>
    <dgm:cxn modelId="{14B7D673-496B-488B-BA3E-E0325637E708}" type="presOf" srcId="{D2FFEA81-6FEB-493A-B6AF-084AE3F3953C}" destId="{5CCC489E-CCF5-4CB2-8834-4685C882C545}" srcOrd="1" destOrd="0" presId="urn:microsoft.com/office/officeart/2005/8/layout/bProcess3"/>
    <dgm:cxn modelId="{FC65F97E-3DD6-4995-B403-51694F1A0DC6}" type="presOf" srcId="{DB60D774-C9B0-4108-874F-9769988767A9}" destId="{9E9B0636-6F2F-43D9-B5BF-827CCF4B533B}" srcOrd="0" destOrd="0" presId="urn:microsoft.com/office/officeart/2005/8/layout/bProcess3"/>
    <dgm:cxn modelId="{36C25C87-8A7A-4287-B4DE-68F4225D15C3}" type="presOf" srcId="{0595E995-D010-46AB-8EF0-8089DD73AEFC}" destId="{2C4172DE-5C6D-4A13-98FF-59B74BDD25B0}" srcOrd="0" destOrd="0" presId="urn:microsoft.com/office/officeart/2005/8/layout/bProcess3"/>
    <dgm:cxn modelId="{9CA6A387-0B54-4801-A230-AEF4F72EDF68}" srcId="{36A792BF-9822-4CE2-8500-65FD28845816}" destId="{C77758CF-C8F2-40C1-BCD8-F1C4560C3125}" srcOrd="3" destOrd="0" parTransId="{44719678-D844-402D-84B0-B040A77B5D62}" sibTransId="{4808D253-1EFD-481E-861A-CFE159861427}"/>
    <dgm:cxn modelId="{B3B12F93-DE0C-4DDE-84B9-0D7F1AE17F21}" type="presOf" srcId="{27F8460B-A95F-4803-8E2C-598D53304372}" destId="{CA9D759E-09A3-4469-8C46-1DC261E58F51}" srcOrd="0" destOrd="0" presId="urn:microsoft.com/office/officeart/2005/8/layout/bProcess3"/>
    <dgm:cxn modelId="{B19568A1-94B7-4950-9A75-317B72EBABA6}" type="presOf" srcId="{8D181DCD-C01C-459F-9AE9-6A32054033A8}" destId="{603F5D74-1A62-425E-B32A-58D0C67FAA7D}" srcOrd="1" destOrd="0" presId="urn:microsoft.com/office/officeart/2005/8/layout/bProcess3"/>
    <dgm:cxn modelId="{E9118EAF-6293-4718-93EB-0729AB7F8768}" type="presOf" srcId="{26A4C03B-AD97-4E57-A2DB-96C44B16A1AA}" destId="{1DE90D6B-95EB-4EF9-A9C2-13E93ED2E955}" srcOrd="1" destOrd="0" presId="urn:microsoft.com/office/officeart/2005/8/layout/bProcess3"/>
    <dgm:cxn modelId="{573DD6BD-20BD-4D6D-B14F-FA69231CFD93}" type="presOf" srcId="{8D181DCD-C01C-459F-9AE9-6A32054033A8}" destId="{4EB8BDD2-FE19-4EF3-A44E-7CE131F44F30}" srcOrd="0" destOrd="0" presId="urn:microsoft.com/office/officeart/2005/8/layout/bProcess3"/>
    <dgm:cxn modelId="{4BC9B3BF-BC60-41B7-AD63-12423AD7702D}" srcId="{36A792BF-9822-4CE2-8500-65FD28845816}" destId="{0595E995-D010-46AB-8EF0-8089DD73AEFC}" srcOrd="6" destOrd="0" parTransId="{F2927D34-7ABB-40DF-B8C9-EC92F2295858}" sibTransId="{26A4C03B-AD97-4E57-A2DB-96C44B16A1AA}"/>
    <dgm:cxn modelId="{4E6596C1-84AC-49EA-A60D-9D8D3A89743D}" type="presOf" srcId="{0EFF7DA8-A12E-4539-8C1F-069C4C97C380}" destId="{75EE7DC7-661E-444E-8378-F01311894FFA}" srcOrd="0" destOrd="0" presId="urn:microsoft.com/office/officeart/2005/8/layout/bProcess3"/>
    <dgm:cxn modelId="{5993EED1-ECF0-4AB7-820D-4656CC3D3AB7}" type="presOf" srcId="{21C98315-9D61-4924-B66F-5FA96CF1DDD0}" destId="{44DF8942-5104-4F11-960F-2C59F3F03214}" srcOrd="0" destOrd="0" presId="urn:microsoft.com/office/officeart/2005/8/layout/bProcess3"/>
    <dgm:cxn modelId="{F6BBE5D8-8011-4299-BCE1-4E2889CC14CD}" type="presOf" srcId="{6C99CA77-2479-43DC-AB95-3151B2DC19AD}" destId="{9420B96B-7769-4144-A825-02DB07E8A2CC}" srcOrd="0" destOrd="0" presId="urn:microsoft.com/office/officeart/2005/8/layout/bProcess3"/>
    <dgm:cxn modelId="{B71A78DC-AA6F-4AAB-A541-E269A14CFA72}" srcId="{36A792BF-9822-4CE2-8500-65FD28845816}" destId="{721FAE9D-78AD-43A0-921E-51ACC368165E}" srcOrd="2" destOrd="0" parTransId="{15AF1FB5-D5B3-40AA-805C-CEE867100AB8}" sibTransId="{542FBAC5-8219-4918-A16E-7354BCE88767}"/>
    <dgm:cxn modelId="{AE4F3ADE-EE05-4C01-A0BA-1A8BF9FD97D7}" type="presOf" srcId="{36A792BF-9822-4CE2-8500-65FD28845816}" destId="{35C60041-419A-4C33-BFB8-1F3DBEE9CEE6}" srcOrd="0" destOrd="0" presId="urn:microsoft.com/office/officeart/2005/8/layout/bProcess3"/>
    <dgm:cxn modelId="{F9E046E5-4D30-402A-804F-3BEEAE3A45FA}" type="presOf" srcId="{D2FFEA81-6FEB-493A-B6AF-084AE3F3953C}" destId="{2CC75141-A9C7-4460-8689-04BA320EAEC3}" srcOrd="0" destOrd="0" presId="urn:microsoft.com/office/officeart/2005/8/layout/bProcess3"/>
    <dgm:cxn modelId="{E16EE5E7-E109-4B40-BE0E-25449B32C0D9}" srcId="{36A792BF-9822-4CE2-8500-65FD28845816}" destId="{DB60D774-C9B0-4108-874F-9769988767A9}" srcOrd="5" destOrd="0" parTransId="{7DA536B9-CCF9-43C8-AA11-E98F1202B89D}" sibTransId="{D2FFEA81-6FEB-493A-B6AF-084AE3F3953C}"/>
    <dgm:cxn modelId="{960B6DED-1094-4AE3-93FD-58664573ADF4}" srcId="{36A792BF-9822-4CE2-8500-65FD28845816}" destId="{27F8460B-A95F-4803-8E2C-598D53304372}" srcOrd="1" destOrd="0" parTransId="{14C4E26A-0B7B-4F13-9B2C-646A4914630A}" sibTransId="{21C98315-9D61-4924-B66F-5FA96CF1DDD0}"/>
    <dgm:cxn modelId="{52B2C2F1-1439-4B62-8433-36CA7253680E}" srcId="{36A792BF-9822-4CE2-8500-65FD28845816}" destId="{7937159C-7DAB-4EFD-B98D-BBE908298170}" srcOrd="4" destOrd="0" parTransId="{7B8D9C0D-E1D9-4014-967B-A19B513C38FC}" sibTransId="{8D181DCD-C01C-459F-9AE9-6A32054033A8}"/>
    <dgm:cxn modelId="{1D40B9F9-8EB3-4945-A3FD-909493DC11FC}" srcId="{36A792BF-9822-4CE2-8500-65FD28845816}" destId="{6C99CA77-2479-43DC-AB95-3151B2DC19AD}" srcOrd="0" destOrd="0" parTransId="{33DB51BC-CF39-45EC-B11F-0E0CEB6A933D}" sibTransId="{1127DFE4-8587-489F-BB02-82CF9C7F124C}"/>
    <dgm:cxn modelId="{AFDC0E6C-47E4-48B0-BB79-2DF90C1F2AC5}" type="presParOf" srcId="{35C60041-419A-4C33-BFB8-1F3DBEE9CEE6}" destId="{9420B96B-7769-4144-A825-02DB07E8A2CC}" srcOrd="0" destOrd="0" presId="urn:microsoft.com/office/officeart/2005/8/layout/bProcess3"/>
    <dgm:cxn modelId="{692C28A6-3E24-4FE7-9681-649E9343E0B2}" type="presParOf" srcId="{35C60041-419A-4C33-BFB8-1F3DBEE9CEE6}" destId="{9F28A10F-DA43-40A1-83BC-E736E5A79C4C}" srcOrd="1" destOrd="0" presId="urn:microsoft.com/office/officeart/2005/8/layout/bProcess3"/>
    <dgm:cxn modelId="{44F57081-2C37-4A57-A815-F693B1C2FF94}" type="presParOf" srcId="{9F28A10F-DA43-40A1-83BC-E736E5A79C4C}" destId="{AC904771-1E34-4789-9EFE-A6C6B9C5DF46}" srcOrd="0" destOrd="0" presId="urn:microsoft.com/office/officeart/2005/8/layout/bProcess3"/>
    <dgm:cxn modelId="{5EDBDF3A-EC9C-43A9-A3A7-8BB08C4FE868}" type="presParOf" srcId="{35C60041-419A-4C33-BFB8-1F3DBEE9CEE6}" destId="{CA9D759E-09A3-4469-8C46-1DC261E58F51}" srcOrd="2" destOrd="0" presId="urn:microsoft.com/office/officeart/2005/8/layout/bProcess3"/>
    <dgm:cxn modelId="{A1D49D47-D461-4804-8D4B-E16880A06B8D}" type="presParOf" srcId="{35C60041-419A-4C33-BFB8-1F3DBEE9CEE6}" destId="{44DF8942-5104-4F11-960F-2C59F3F03214}" srcOrd="3" destOrd="0" presId="urn:microsoft.com/office/officeart/2005/8/layout/bProcess3"/>
    <dgm:cxn modelId="{E5384FAE-7A3B-4C11-B16F-E9D44DAF760F}" type="presParOf" srcId="{44DF8942-5104-4F11-960F-2C59F3F03214}" destId="{06A7AD48-2CFC-4239-9A87-19153D0DA582}" srcOrd="0" destOrd="0" presId="urn:microsoft.com/office/officeart/2005/8/layout/bProcess3"/>
    <dgm:cxn modelId="{324B9A49-3F2E-4659-87B9-E95B509A27D9}" type="presParOf" srcId="{35C60041-419A-4C33-BFB8-1F3DBEE9CEE6}" destId="{8BD32964-896C-415F-B52A-3958E44F9066}" srcOrd="4" destOrd="0" presId="urn:microsoft.com/office/officeart/2005/8/layout/bProcess3"/>
    <dgm:cxn modelId="{F95796D0-5BC8-4E10-ADEE-19710DDD77EC}" type="presParOf" srcId="{35C60041-419A-4C33-BFB8-1F3DBEE9CEE6}" destId="{78E12617-261D-436E-9967-A14EB6D66EF8}" srcOrd="5" destOrd="0" presId="urn:microsoft.com/office/officeart/2005/8/layout/bProcess3"/>
    <dgm:cxn modelId="{CC6CA3AC-2567-4F80-8A04-E8B489A48302}" type="presParOf" srcId="{78E12617-261D-436E-9967-A14EB6D66EF8}" destId="{6F3D314F-5904-4761-AD13-CA07AD14D619}" srcOrd="0" destOrd="0" presId="urn:microsoft.com/office/officeart/2005/8/layout/bProcess3"/>
    <dgm:cxn modelId="{52CC0947-2B8A-4FCA-8671-2A462877BF49}" type="presParOf" srcId="{35C60041-419A-4C33-BFB8-1F3DBEE9CEE6}" destId="{AE8EBACB-9F6C-444D-89DA-C9F16BE44877}" srcOrd="6" destOrd="0" presId="urn:microsoft.com/office/officeart/2005/8/layout/bProcess3"/>
    <dgm:cxn modelId="{A5BC9A10-389C-44CD-96C0-772F0DBB18C3}" type="presParOf" srcId="{35C60041-419A-4C33-BFB8-1F3DBEE9CEE6}" destId="{572444B0-340F-4C4E-A1CD-87CBDEC0BE6D}" srcOrd="7" destOrd="0" presId="urn:microsoft.com/office/officeart/2005/8/layout/bProcess3"/>
    <dgm:cxn modelId="{FF561B2D-799E-4F96-BFB4-450B7C123DA5}" type="presParOf" srcId="{572444B0-340F-4C4E-A1CD-87CBDEC0BE6D}" destId="{D31816EF-F3C8-4363-9EF6-A9E5F5FB5185}" srcOrd="0" destOrd="0" presId="urn:microsoft.com/office/officeart/2005/8/layout/bProcess3"/>
    <dgm:cxn modelId="{A9C7576D-E847-4F2E-9FF8-2417ADD0AC35}" type="presParOf" srcId="{35C60041-419A-4C33-BFB8-1F3DBEE9CEE6}" destId="{305CF2A2-2AE7-46FC-89DD-085B892F22FE}" srcOrd="8" destOrd="0" presId="urn:microsoft.com/office/officeart/2005/8/layout/bProcess3"/>
    <dgm:cxn modelId="{E1AA6553-BD6E-4AE2-8A6B-0FFD0E437089}" type="presParOf" srcId="{35C60041-419A-4C33-BFB8-1F3DBEE9CEE6}" destId="{4EB8BDD2-FE19-4EF3-A44E-7CE131F44F30}" srcOrd="9" destOrd="0" presId="urn:microsoft.com/office/officeart/2005/8/layout/bProcess3"/>
    <dgm:cxn modelId="{458D3906-A595-4D26-90A3-5A7BCA92243C}" type="presParOf" srcId="{4EB8BDD2-FE19-4EF3-A44E-7CE131F44F30}" destId="{603F5D74-1A62-425E-B32A-58D0C67FAA7D}" srcOrd="0" destOrd="0" presId="urn:microsoft.com/office/officeart/2005/8/layout/bProcess3"/>
    <dgm:cxn modelId="{3A8D68AD-A40F-49D7-A743-9CF9BBACB7D1}" type="presParOf" srcId="{35C60041-419A-4C33-BFB8-1F3DBEE9CEE6}" destId="{9E9B0636-6F2F-43D9-B5BF-827CCF4B533B}" srcOrd="10" destOrd="0" presId="urn:microsoft.com/office/officeart/2005/8/layout/bProcess3"/>
    <dgm:cxn modelId="{2F323B6D-34E9-4441-91F8-DF058BE05BC4}" type="presParOf" srcId="{35C60041-419A-4C33-BFB8-1F3DBEE9CEE6}" destId="{2CC75141-A9C7-4460-8689-04BA320EAEC3}" srcOrd="11" destOrd="0" presId="urn:microsoft.com/office/officeart/2005/8/layout/bProcess3"/>
    <dgm:cxn modelId="{5E6DCFB1-4C14-4676-A74C-25C85F6CF74C}" type="presParOf" srcId="{2CC75141-A9C7-4460-8689-04BA320EAEC3}" destId="{5CCC489E-CCF5-4CB2-8834-4685C882C545}" srcOrd="0" destOrd="0" presId="urn:microsoft.com/office/officeart/2005/8/layout/bProcess3"/>
    <dgm:cxn modelId="{3DCB35BC-F22C-40E7-9FFD-AD5AFFC0AA2D}" type="presParOf" srcId="{35C60041-419A-4C33-BFB8-1F3DBEE9CEE6}" destId="{2C4172DE-5C6D-4A13-98FF-59B74BDD25B0}" srcOrd="12" destOrd="0" presId="urn:microsoft.com/office/officeart/2005/8/layout/bProcess3"/>
    <dgm:cxn modelId="{9EBDF356-1AF1-4C10-8181-AC04406A9129}" type="presParOf" srcId="{35C60041-419A-4C33-BFB8-1F3DBEE9CEE6}" destId="{8C6956E8-0E98-43A9-AF13-1D5D5AC95D18}" srcOrd="13" destOrd="0" presId="urn:microsoft.com/office/officeart/2005/8/layout/bProcess3"/>
    <dgm:cxn modelId="{745B4FE0-BCED-4147-965F-E898F7EC6D10}" type="presParOf" srcId="{8C6956E8-0E98-43A9-AF13-1D5D5AC95D18}" destId="{1DE90D6B-95EB-4EF9-A9C2-13E93ED2E955}" srcOrd="0" destOrd="0" presId="urn:microsoft.com/office/officeart/2005/8/layout/bProcess3"/>
    <dgm:cxn modelId="{B5121ADC-F46A-4F5E-A421-5E6D5360F652}" type="presParOf" srcId="{35C60041-419A-4C33-BFB8-1F3DBEE9CEE6}" destId="{75EE7DC7-661E-444E-8378-F01311894FFA}" srcOrd="14" destOrd="0" presId="urn:microsoft.com/office/officeart/2005/8/layout/bProcess3"/>
    <dgm:cxn modelId="{450FFD93-37EB-4BC6-B63C-0A0C900BBA32}" type="presParOf" srcId="{35C60041-419A-4C33-BFB8-1F3DBEE9CEE6}" destId="{C93AB7AA-66E8-4E9E-80B6-C08A3BD78A2E}" srcOrd="15" destOrd="0" presId="urn:microsoft.com/office/officeart/2005/8/layout/bProcess3"/>
    <dgm:cxn modelId="{7CA7FA7F-A1CD-4DBC-A2EB-24FEEA24296A}" type="presParOf" srcId="{C93AB7AA-66E8-4E9E-80B6-C08A3BD78A2E}" destId="{867EFEBB-1194-4596-A3DE-2ACC90C7A5E7}" srcOrd="0" destOrd="0" presId="urn:microsoft.com/office/officeart/2005/8/layout/bProcess3"/>
    <dgm:cxn modelId="{40BB4D53-EBD6-432C-8717-6E63BC940D39}" type="presParOf" srcId="{35C60041-419A-4C33-BFB8-1F3DBEE9CEE6}" destId="{D3C796DE-0D90-4C6C-8E19-9F42241F142F}" srcOrd="16"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6B1337-2DC3-6F44-B9AE-24D07A73CCCD}" type="doc">
      <dgm:prSet loTypeId="urn:microsoft.com/office/officeart/2005/8/layout/venn1" loCatId="relationship" qsTypeId="urn:microsoft.com/office/officeart/2005/8/quickstyle/simple4" qsCatId="simple" csTypeId="urn:microsoft.com/office/officeart/2005/8/colors/accent3_2" csCatId="accent3" phldr="1"/>
      <dgm:spPr/>
      <dgm:t>
        <a:bodyPr/>
        <a:lstStyle/>
        <a:p>
          <a:endParaRPr lang="en-GB"/>
        </a:p>
      </dgm:t>
    </dgm:pt>
    <dgm:pt modelId="{C7AED6CA-87AD-AF4D-8F15-A6815EB73C49}">
      <dgm:prSet custT="1"/>
      <dgm:spPr>
        <a:solidFill>
          <a:srgbClr val="1A2D63">
            <a:alpha val="67000"/>
          </a:srgbClr>
        </a:solidFill>
        <a:ln w="22225">
          <a:solidFill>
            <a:srgbClr val="FFC000"/>
          </a:solidFill>
        </a:ln>
      </dgm:spPr>
      <dgm:t>
        <a:bodyPr/>
        <a:lstStyle/>
        <a:p>
          <a:r>
            <a:rPr lang="en-GB" sz="3200" dirty="0">
              <a:solidFill>
                <a:schemeClr val="bg1"/>
              </a:solidFill>
              <a:latin typeface="+mn-lt"/>
              <a:cs typeface="Aptos Serif" panose="02020604070405020304" pitchFamily="18" charset="0"/>
            </a:rPr>
            <a:t>I Trainees</a:t>
          </a:r>
          <a:endParaRPr lang="en-PT" sz="3200" dirty="0">
            <a:solidFill>
              <a:schemeClr val="bg1"/>
            </a:solidFill>
            <a:latin typeface="+mn-lt"/>
            <a:cs typeface="Aptos Serif" panose="02020604070405020304" pitchFamily="18" charset="0"/>
          </a:endParaRPr>
        </a:p>
      </dgm:t>
    </dgm:pt>
    <dgm:pt modelId="{13A172A3-EB1F-E94C-81D0-696E268188B8}" type="parTrans" cxnId="{30C1EDEF-5648-6B46-A281-8D7668E12C3E}">
      <dgm:prSet/>
      <dgm:spPr/>
      <dgm:t>
        <a:bodyPr/>
        <a:lstStyle/>
        <a:p>
          <a:endParaRPr lang="en-GB"/>
        </a:p>
      </dgm:t>
    </dgm:pt>
    <dgm:pt modelId="{6022BF34-EC60-C546-8E70-B810C8B1042E}" type="sibTrans" cxnId="{30C1EDEF-5648-6B46-A281-8D7668E12C3E}">
      <dgm:prSet/>
      <dgm:spPr/>
      <dgm:t>
        <a:bodyPr/>
        <a:lstStyle/>
        <a:p>
          <a:endParaRPr lang="en-GB"/>
        </a:p>
      </dgm:t>
    </dgm:pt>
    <dgm:pt modelId="{34809755-9F48-2848-87FF-7A4AFDC85693}">
      <dgm:prSet custT="1"/>
      <dgm:spPr>
        <a:solidFill>
          <a:srgbClr val="1A2D63">
            <a:alpha val="67000"/>
          </a:srgbClr>
        </a:solidFill>
        <a:ln w="22225">
          <a:solidFill>
            <a:srgbClr val="FFC000"/>
          </a:solidFill>
        </a:ln>
        <a:effectLst/>
      </dgm:spPr>
      <dgm:t>
        <a:bodyPr spcFirstLastPara="0" vert="horz" wrap="square" lIns="0" tIns="0" rIns="0" bIns="0" numCol="1" spcCol="1270" anchor="ctr" anchorCtr="0"/>
        <a:lstStyle/>
        <a:p>
          <a:pPr marL="0" lvl="0" indent="0" algn="r" defTabSz="1422400">
            <a:lnSpc>
              <a:spcPct val="90000"/>
            </a:lnSpc>
            <a:spcBef>
              <a:spcPct val="0"/>
            </a:spcBef>
            <a:spcAft>
              <a:spcPct val="35000"/>
            </a:spcAft>
            <a:buNone/>
          </a:pPr>
          <a:r>
            <a:rPr lang="en-GB" sz="3200" kern="1200" dirty="0">
              <a:solidFill>
                <a:prstClr val="white"/>
              </a:solidFill>
              <a:latin typeface="Aptos" panose="02110004020202020204"/>
              <a:ea typeface="+mn-ea"/>
              <a:cs typeface="Aptos Serif" panose="02020604070405020304" pitchFamily="18" charset="0"/>
            </a:rPr>
            <a:t>II Trainers</a:t>
          </a:r>
          <a:endParaRPr lang="en-PT" sz="3200" kern="1200" dirty="0">
            <a:solidFill>
              <a:prstClr val="white"/>
            </a:solidFill>
            <a:latin typeface="Aptos" panose="02110004020202020204"/>
            <a:ea typeface="+mn-ea"/>
            <a:cs typeface="Aptos Serif" panose="02020604070405020304" pitchFamily="18" charset="0"/>
          </a:endParaRPr>
        </a:p>
      </dgm:t>
    </dgm:pt>
    <dgm:pt modelId="{7853C819-6AF4-B748-87DD-110833E94232}" type="parTrans" cxnId="{C81A5DA2-5259-C840-92B6-8F88A045BB8C}">
      <dgm:prSet/>
      <dgm:spPr/>
      <dgm:t>
        <a:bodyPr/>
        <a:lstStyle/>
        <a:p>
          <a:endParaRPr lang="en-GB"/>
        </a:p>
      </dgm:t>
    </dgm:pt>
    <dgm:pt modelId="{0B6F37A6-85AA-174E-9EA7-62D088EB62DD}" type="sibTrans" cxnId="{C81A5DA2-5259-C840-92B6-8F88A045BB8C}">
      <dgm:prSet/>
      <dgm:spPr/>
      <dgm:t>
        <a:bodyPr/>
        <a:lstStyle/>
        <a:p>
          <a:endParaRPr lang="en-GB"/>
        </a:p>
      </dgm:t>
    </dgm:pt>
    <dgm:pt modelId="{AF75312F-E6DE-B247-93B3-8ABDB45A353E}">
      <dgm:prSet custT="1"/>
      <dgm:spPr>
        <a:solidFill>
          <a:srgbClr val="1A2D63">
            <a:alpha val="67000"/>
          </a:srgbClr>
        </a:solidFill>
        <a:ln w="22225">
          <a:solidFill>
            <a:srgbClr val="FFC000"/>
          </a:solidFill>
        </a:ln>
        <a:effectLst/>
      </dgm:spPr>
      <dgm:t>
        <a:bodyPr spcFirstLastPara="0" vert="horz" wrap="square" lIns="0" tIns="0" rIns="0" bIns="0" numCol="1" spcCol="1270" anchor="ctr" anchorCtr="0"/>
        <a:lstStyle/>
        <a:p>
          <a:pPr marL="0" lvl="0" indent="0" algn="l" defTabSz="1422400">
            <a:lnSpc>
              <a:spcPct val="90000"/>
            </a:lnSpc>
            <a:spcBef>
              <a:spcPct val="0"/>
            </a:spcBef>
            <a:spcAft>
              <a:spcPct val="35000"/>
            </a:spcAft>
            <a:buNone/>
          </a:pPr>
          <a:r>
            <a:rPr lang="en-GB" sz="3200" kern="1200" dirty="0">
              <a:solidFill>
                <a:prstClr val="white"/>
              </a:solidFill>
              <a:latin typeface="Aptos" panose="02110004020202020204"/>
              <a:ea typeface="+mn-ea"/>
              <a:cs typeface="Aptos Serif" panose="02020604070405020304" pitchFamily="18" charset="0"/>
            </a:rPr>
            <a:t>III Training Institutions / Programs</a:t>
          </a:r>
          <a:endParaRPr lang="en-PT" sz="3200" kern="1200" dirty="0">
            <a:solidFill>
              <a:prstClr val="white"/>
            </a:solidFill>
            <a:latin typeface="Aptos" panose="02110004020202020204"/>
            <a:ea typeface="+mn-ea"/>
            <a:cs typeface="Aptos Serif" panose="02020604070405020304" pitchFamily="18" charset="0"/>
          </a:endParaRPr>
        </a:p>
      </dgm:t>
    </dgm:pt>
    <dgm:pt modelId="{842AC4BE-DA2A-DA48-9AA4-FFD404A28CF9}" type="parTrans" cxnId="{66AF3AD3-EC5E-D641-BB54-8E5E53F6EBC6}">
      <dgm:prSet/>
      <dgm:spPr/>
      <dgm:t>
        <a:bodyPr/>
        <a:lstStyle/>
        <a:p>
          <a:endParaRPr lang="en-GB"/>
        </a:p>
      </dgm:t>
    </dgm:pt>
    <dgm:pt modelId="{039337A3-C151-824A-BE3F-D35963DFFBD1}" type="sibTrans" cxnId="{66AF3AD3-EC5E-D641-BB54-8E5E53F6EBC6}">
      <dgm:prSet/>
      <dgm:spPr/>
      <dgm:t>
        <a:bodyPr/>
        <a:lstStyle/>
        <a:p>
          <a:endParaRPr lang="en-GB"/>
        </a:p>
      </dgm:t>
    </dgm:pt>
    <dgm:pt modelId="{081DA58D-F485-B34B-866C-0DF81F148C0A}" type="pres">
      <dgm:prSet presAssocID="{3C6B1337-2DC3-6F44-B9AE-24D07A73CCCD}" presName="compositeShape" presStyleCnt="0">
        <dgm:presLayoutVars>
          <dgm:chMax val="7"/>
          <dgm:dir/>
          <dgm:resizeHandles val="exact"/>
        </dgm:presLayoutVars>
      </dgm:prSet>
      <dgm:spPr/>
    </dgm:pt>
    <dgm:pt modelId="{5157EE36-3859-3B49-9338-CF834329C427}" type="pres">
      <dgm:prSet presAssocID="{C7AED6CA-87AD-AF4D-8F15-A6815EB73C49}" presName="circ1" presStyleLbl="vennNode1" presStyleIdx="0" presStyleCnt="3"/>
      <dgm:spPr/>
    </dgm:pt>
    <dgm:pt modelId="{ED3610A9-E95F-8144-80A1-56F65C88F5D8}" type="pres">
      <dgm:prSet presAssocID="{C7AED6CA-87AD-AF4D-8F15-A6815EB73C49}" presName="circ1Tx" presStyleLbl="revTx" presStyleIdx="0" presStyleCnt="0">
        <dgm:presLayoutVars>
          <dgm:chMax val="0"/>
          <dgm:chPref val="0"/>
          <dgm:bulletEnabled val="1"/>
        </dgm:presLayoutVars>
      </dgm:prSet>
      <dgm:spPr/>
    </dgm:pt>
    <dgm:pt modelId="{A845CE3E-DFEC-AC44-97AF-64D5A6E2AFED}" type="pres">
      <dgm:prSet presAssocID="{34809755-9F48-2848-87FF-7A4AFDC85693}" presName="circ2" presStyleLbl="vennNode1" presStyleIdx="1" presStyleCnt="3"/>
      <dgm:spPr>
        <a:xfrm>
          <a:off x="4842611" y="2154101"/>
          <a:ext cx="3335382" cy="3335382"/>
        </a:xfrm>
        <a:prstGeom prst="ellipse">
          <a:avLst/>
        </a:prstGeom>
      </dgm:spPr>
    </dgm:pt>
    <dgm:pt modelId="{58CAD343-CD9B-404A-A20A-352C356FED2F}" type="pres">
      <dgm:prSet presAssocID="{34809755-9F48-2848-87FF-7A4AFDC85693}" presName="circ2Tx" presStyleLbl="revTx" presStyleIdx="0" presStyleCnt="0">
        <dgm:presLayoutVars>
          <dgm:chMax val="0"/>
          <dgm:chPref val="0"/>
          <dgm:bulletEnabled val="1"/>
        </dgm:presLayoutVars>
      </dgm:prSet>
      <dgm:spPr/>
    </dgm:pt>
    <dgm:pt modelId="{73376689-29C1-EB4A-B394-5084C21CD317}" type="pres">
      <dgm:prSet presAssocID="{AF75312F-E6DE-B247-93B3-8ABDB45A353E}" presName="circ3" presStyleLbl="vennNode1" presStyleIdx="2" presStyleCnt="3"/>
      <dgm:spPr>
        <a:xfrm>
          <a:off x="2435576" y="2154101"/>
          <a:ext cx="3335382" cy="3335382"/>
        </a:xfrm>
        <a:prstGeom prst="ellipse">
          <a:avLst/>
        </a:prstGeom>
      </dgm:spPr>
    </dgm:pt>
    <dgm:pt modelId="{4C16381D-C370-A74A-A77D-16D35EA3C919}" type="pres">
      <dgm:prSet presAssocID="{AF75312F-E6DE-B247-93B3-8ABDB45A353E}" presName="circ3Tx" presStyleLbl="revTx" presStyleIdx="0" presStyleCnt="0">
        <dgm:presLayoutVars>
          <dgm:chMax val="0"/>
          <dgm:chPref val="0"/>
          <dgm:bulletEnabled val="1"/>
        </dgm:presLayoutVars>
      </dgm:prSet>
      <dgm:spPr/>
    </dgm:pt>
  </dgm:ptLst>
  <dgm:cxnLst>
    <dgm:cxn modelId="{17357427-45E6-914D-B1AD-F207DA88C667}" type="presOf" srcId="{C7AED6CA-87AD-AF4D-8F15-A6815EB73C49}" destId="{ED3610A9-E95F-8144-80A1-56F65C88F5D8}" srcOrd="1" destOrd="0" presId="urn:microsoft.com/office/officeart/2005/8/layout/venn1"/>
    <dgm:cxn modelId="{63305F3A-3F9F-9041-8BEE-AEB89FFAA263}" type="presOf" srcId="{AF75312F-E6DE-B247-93B3-8ABDB45A353E}" destId="{73376689-29C1-EB4A-B394-5084C21CD317}" srcOrd="0" destOrd="0" presId="urn:microsoft.com/office/officeart/2005/8/layout/venn1"/>
    <dgm:cxn modelId="{EA971D8B-F020-854F-8425-68C8BD484B10}" type="presOf" srcId="{3C6B1337-2DC3-6F44-B9AE-24D07A73CCCD}" destId="{081DA58D-F485-B34B-866C-0DF81F148C0A}" srcOrd="0" destOrd="0" presId="urn:microsoft.com/office/officeart/2005/8/layout/venn1"/>
    <dgm:cxn modelId="{5B39F6A0-9237-834B-A19D-3A8E3EAD1623}" type="presOf" srcId="{34809755-9F48-2848-87FF-7A4AFDC85693}" destId="{A845CE3E-DFEC-AC44-97AF-64D5A6E2AFED}" srcOrd="0" destOrd="0" presId="urn:microsoft.com/office/officeart/2005/8/layout/venn1"/>
    <dgm:cxn modelId="{C81A5DA2-5259-C840-92B6-8F88A045BB8C}" srcId="{3C6B1337-2DC3-6F44-B9AE-24D07A73CCCD}" destId="{34809755-9F48-2848-87FF-7A4AFDC85693}" srcOrd="1" destOrd="0" parTransId="{7853C819-6AF4-B748-87DD-110833E94232}" sibTransId="{0B6F37A6-85AA-174E-9EA7-62D088EB62DD}"/>
    <dgm:cxn modelId="{3150C5B7-9A61-BF48-AC9C-39C21602D3B1}" type="presOf" srcId="{34809755-9F48-2848-87FF-7A4AFDC85693}" destId="{58CAD343-CD9B-404A-A20A-352C356FED2F}" srcOrd="1" destOrd="0" presId="urn:microsoft.com/office/officeart/2005/8/layout/venn1"/>
    <dgm:cxn modelId="{66AF3AD3-EC5E-D641-BB54-8E5E53F6EBC6}" srcId="{3C6B1337-2DC3-6F44-B9AE-24D07A73CCCD}" destId="{AF75312F-E6DE-B247-93B3-8ABDB45A353E}" srcOrd="2" destOrd="0" parTransId="{842AC4BE-DA2A-DA48-9AA4-FFD404A28CF9}" sibTransId="{039337A3-C151-824A-BE3F-D35963DFFBD1}"/>
    <dgm:cxn modelId="{3EFD75E0-261C-C948-8167-7AF99AD3230D}" type="presOf" srcId="{AF75312F-E6DE-B247-93B3-8ABDB45A353E}" destId="{4C16381D-C370-A74A-A77D-16D35EA3C919}" srcOrd="1" destOrd="0" presId="urn:microsoft.com/office/officeart/2005/8/layout/venn1"/>
    <dgm:cxn modelId="{19CB9AEC-F9FF-A046-A2AC-F169195962CB}" type="presOf" srcId="{C7AED6CA-87AD-AF4D-8F15-A6815EB73C49}" destId="{5157EE36-3859-3B49-9338-CF834329C427}" srcOrd="0" destOrd="0" presId="urn:microsoft.com/office/officeart/2005/8/layout/venn1"/>
    <dgm:cxn modelId="{30C1EDEF-5648-6B46-A281-8D7668E12C3E}" srcId="{3C6B1337-2DC3-6F44-B9AE-24D07A73CCCD}" destId="{C7AED6CA-87AD-AF4D-8F15-A6815EB73C49}" srcOrd="0" destOrd="0" parTransId="{13A172A3-EB1F-E94C-81D0-696E268188B8}" sibTransId="{6022BF34-EC60-C546-8E70-B810C8B1042E}"/>
    <dgm:cxn modelId="{34A343CE-6243-3749-B170-4FE67D10D73B}" type="presParOf" srcId="{081DA58D-F485-B34B-866C-0DF81F148C0A}" destId="{5157EE36-3859-3B49-9338-CF834329C427}" srcOrd="0" destOrd="0" presId="urn:microsoft.com/office/officeart/2005/8/layout/venn1"/>
    <dgm:cxn modelId="{BE89BABF-12DB-CA40-80ED-9ABAE07CAF00}" type="presParOf" srcId="{081DA58D-F485-B34B-866C-0DF81F148C0A}" destId="{ED3610A9-E95F-8144-80A1-56F65C88F5D8}" srcOrd="1" destOrd="0" presId="urn:microsoft.com/office/officeart/2005/8/layout/venn1"/>
    <dgm:cxn modelId="{C2BC8B7C-B6C4-664E-BDED-B7BE705C1939}" type="presParOf" srcId="{081DA58D-F485-B34B-866C-0DF81F148C0A}" destId="{A845CE3E-DFEC-AC44-97AF-64D5A6E2AFED}" srcOrd="2" destOrd="0" presId="urn:microsoft.com/office/officeart/2005/8/layout/venn1"/>
    <dgm:cxn modelId="{B0C4BE34-FF30-5D49-AD69-2842DDD9A427}" type="presParOf" srcId="{081DA58D-F485-B34B-866C-0DF81F148C0A}" destId="{58CAD343-CD9B-404A-A20A-352C356FED2F}" srcOrd="3" destOrd="0" presId="urn:microsoft.com/office/officeart/2005/8/layout/venn1"/>
    <dgm:cxn modelId="{8E040171-D492-7C4A-9147-FE6106E20E47}" type="presParOf" srcId="{081DA58D-F485-B34B-866C-0DF81F148C0A}" destId="{73376689-29C1-EB4A-B394-5084C21CD317}" srcOrd="4" destOrd="0" presId="urn:microsoft.com/office/officeart/2005/8/layout/venn1"/>
    <dgm:cxn modelId="{3D0AA245-4A4F-BB4B-8A75-FF6954CFE521}" type="presParOf" srcId="{081DA58D-F485-B34B-866C-0DF81F148C0A}" destId="{4C16381D-C370-A74A-A77D-16D35EA3C919}" srcOrd="5" destOrd="0" presId="urn:microsoft.com/office/officeart/2005/8/layout/venn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BB753CD6-4A68-6944-B6BC-9D60BBAC651E}"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GB"/>
        </a:p>
      </dgm:t>
    </dgm:pt>
    <dgm:pt modelId="{BC1AFE4D-5E0E-D149-AEF2-D27A9EDE3DF2}">
      <dgm:prSet custT="1"/>
      <dgm:spPr>
        <a:solidFill>
          <a:srgbClr val="1A2D63"/>
        </a:solidFill>
      </dgm:spPr>
      <dgm:t>
        <a:bodyPr/>
        <a:lstStyle/>
        <a:p>
          <a:r>
            <a:rPr lang="en-GB" sz="2000" dirty="0"/>
            <a:t>Climate Change &amp; </a:t>
          </a:r>
        </a:p>
        <a:p>
          <a:r>
            <a:rPr lang="en-GB" sz="2000" b="0" dirty="0"/>
            <a:t>Sustainable Eyecare</a:t>
          </a:r>
          <a:endParaRPr lang="en-PT" sz="2000" b="0" dirty="0"/>
        </a:p>
      </dgm:t>
    </dgm:pt>
    <dgm:pt modelId="{AC055411-40A6-6845-A1A7-1DC2EA58EA8E}" type="parTrans" cxnId="{82652208-2FA3-F64B-8504-43244AE75195}">
      <dgm:prSet/>
      <dgm:spPr/>
      <dgm:t>
        <a:bodyPr/>
        <a:lstStyle/>
        <a:p>
          <a:endParaRPr lang="en-GB"/>
        </a:p>
      </dgm:t>
    </dgm:pt>
    <dgm:pt modelId="{12619271-7D1C-BC4E-94AF-9916A20E71D7}" type="sibTrans" cxnId="{82652208-2FA3-F64B-8504-43244AE75195}">
      <dgm:prSet/>
      <dgm:spPr/>
      <dgm:t>
        <a:bodyPr/>
        <a:lstStyle/>
        <a:p>
          <a:endParaRPr lang="en-GB"/>
        </a:p>
      </dgm:t>
    </dgm:pt>
    <dgm:pt modelId="{D6D48E11-BF30-D649-AB31-998C1C5F915B}">
      <dgm:prSet custT="1"/>
      <dgm:spPr>
        <a:solidFill>
          <a:srgbClr val="1A2D63"/>
        </a:solidFill>
      </dgm:spPr>
      <dgm:t>
        <a:bodyPr/>
        <a:lstStyle/>
        <a:p>
          <a:r>
            <a:rPr lang="en-GB" sz="2000" dirty="0"/>
            <a:t>Systemic Disease, Social Impact &amp; Ophthalmology </a:t>
          </a:r>
          <a:endParaRPr lang="en-PT" sz="2000" dirty="0"/>
        </a:p>
      </dgm:t>
    </dgm:pt>
    <dgm:pt modelId="{D095EEEF-9906-7346-A2BA-995344C1714F}" type="parTrans" cxnId="{2A3719B1-A766-5E41-A630-4EC15B46C3C8}">
      <dgm:prSet/>
      <dgm:spPr/>
      <dgm:t>
        <a:bodyPr/>
        <a:lstStyle/>
        <a:p>
          <a:endParaRPr lang="en-GB"/>
        </a:p>
      </dgm:t>
    </dgm:pt>
    <dgm:pt modelId="{3AD0A419-7FA6-674B-B71E-9D430BF5A0AF}" type="sibTrans" cxnId="{2A3719B1-A766-5E41-A630-4EC15B46C3C8}">
      <dgm:prSet/>
      <dgm:spPr/>
      <dgm:t>
        <a:bodyPr/>
        <a:lstStyle/>
        <a:p>
          <a:endParaRPr lang="en-GB"/>
        </a:p>
      </dgm:t>
    </dgm:pt>
    <dgm:pt modelId="{6EF3A3C8-1FDF-F747-8467-D3BE65B64E48}">
      <dgm:prSet custT="1"/>
      <dgm:spPr>
        <a:solidFill>
          <a:srgbClr val="1A2D63"/>
        </a:solidFill>
      </dgm:spPr>
      <dgm:t>
        <a:bodyPr/>
        <a:lstStyle/>
        <a:p>
          <a:r>
            <a:rPr lang="en-GB" sz="2000" dirty="0"/>
            <a:t>Global &amp; Systems-Based Ophthalmology</a:t>
          </a:r>
          <a:endParaRPr lang="en-PT" sz="2000" dirty="0"/>
        </a:p>
      </dgm:t>
    </dgm:pt>
    <dgm:pt modelId="{E4311271-F69D-7146-9497-5FEDFF7755A9}" type="parTrans" cxnId="{1604B71D-C1F2-264D-A279-E47F57562EE8}">
      <dgm:prSet/>
      <dgm:spPr/>
      <dgm:t>
        <a:bodyPr/>
        <a:lstStyle/>
        <a:p>
          <a:endParaRPr lang="en-GB"/>
        </a:p>
      </dgm:t>
    </dgm:pt>
    <dgm:pt modelId="{CF5AE1EC-77B8-C84B-BE1E-3BC8E05CD7AD}" type="sibTrans" cxnId="{1604B71D-C1F2-264D-A279-E47F57562EE8}">
      <dgm:prSet/>
      <dgm:spPr/>
      <dgm:t>
        <a:bodyPr/>
        <a:lstStyle/>
        <a:p>
          <a:endParaRPr lang="en-GB"/>
        </a:p>
      </dgm:t>
    </dgm:pt>
    <dgm:pt modelId="{53E85FA8-F980-7949-8AFF-FBE36904D9A3}" type="pres">
      <dgm:prSet presAssocID="{BB753CD6-4A68-6944-B6BC-9D60BBAC651E}" presName="Name0" presStyleCnt="0">
        <dgm:presLayoutVars>
          <dgm:dir/>
          <dgm:resizeHandles val="exact"/>
        </dgm:presLayoutVars>
      </dgm:prSet>
      <dgm:spPr/>
    </dgm:pt>
    <dgm:pt modelId="{B0E556D5-0D44-3A4B-A57B-A1424082328D}" type="pres">
      <dgm:prSet presAssocID="{BB753CD6-4A68-6944-B6BC-9D60BBAC651E}" presName="fgShape" presStyleLbl="fgShp" presStyleIdx="0" presStyleCnt="1"/>
      <dgm:spPr/>
    </dgm:pt>
    <dgm:pt modelId="{FEC3B10B-EE3D-FB4E-AF6E-E3FC34F17C11}" type="pres">
      <dgm:prSet presAssocID="{BB753CD6-4A68-6944-B6BC-9D60BBAC651E}" presName="linComp" presStyleCnt="0"/>
      <dgm:spPr/>
    </dgm:pt>
    <dgm:pt modelId="{2A935985-459E-464C-AA89-E4C9A7ABB0DD}" type="pres">
      <dgm:prSet presAssocID="{BC1AFE4D-5E0E-D149-AEF2-D27A9EDE3DF2}" presName="compNode" presStyleCnt="0"/>
      <dgm:spPr/>
    </dgm:pt>
    <dgm:pt modelId="{200A5A37-EC17-3E42-A8A8-EE8F6041C3BE}" type="pres">
      <dgm:prSet presAssocID="{BC1AFE4D-5E0E-D149-AEF2-D27A9EDE3DF2}" presName="bkgdShape" presStyleLbl="node1" presStyleIdx="0" presStyleCnt="3" custLinFactNeighborX="-10846"/>
      <dgm:spPr/>
    </dgm:pt>
    <dgm:pt modelId="{E167B12C-188D-6B4A-BADF-00B0BA1EE339}" type="pres">
      <dgm:prSet presAssocID="{BC1AFE4D-5E0E-D149-AEF2-D27A9EDE3DF2}" presName="nodeTx" presStyleLbl="node1" presStyleIdx="0" presStyleCnt="3">
        <dgm:presLayoutVars>
          <dgm:bulletEnabled val="1"/>
        </dgm:presLayoutVars>
      </dgm:prSet>
      <dgm:spPr/>
    </dgm:pt>
    <dgm:pt modelId="{D440F3D1-7D3D-5546-93F6-8A0D147DAFB0}" type="pres">
      <dgm:prSet presAssocID="{BC1AFE4D-5E0E-D149-AEF2-D27A9EDE3DF2}" presName="invisiNode" presStyleLbl="node1" presStyleIdx="0" presStyleCnt="3"/>
      <dgm:spPr/>
    </dgm:pt>
    <dgm:pt modelId="{2261F019-42B8-044C-B345-273838D93F5A}" type="pres">
      <dgm:prSet presAssocID="{BC1AFE4D-5E0E-D149-AEF2-D27A9EDE3DF2}" presName="imagNode" presStyleLbl="fgImgPlace1" presStyleIdx="0" presStyleCnt="3"/>
      <dgm:spPr/>
    </dgm:pt>
    <dgm:pt modelId="{6B73202B-8F16-4742-B33B-7E2646037D5F}" type="pres">
      <dgm:prSet presAssocID="{12619271-7D1C-BC4E-94AF-9916A20E71D7}" presName="sibTrans" presStyleLbl="sibTrans2D1" presStyleIdx="0" presStyleCnt="0"/>
      <dgm:spPr/>
    </dgm:pt>
    <dgm:pt modelId="{7EC3E6A5-7296-5749-B642-A793E17BA17F}" type="pres">
      <dgm:prSet presAssocID="{D6D48E11-BF30-D649-AB31-998C1C5F915B}" presName="compNode" presStyleCnt="0"/>
      <dgm:spPr/>
    </dgm:pt>
    <dgm:pt modelId="{53CD2103-A227-C545-A433-55B6CF1AB50D}" type="pres">
      <dgm:prSet presAssocID="{D6D48E11-BF30-D649-AB31-998C1C5F915B}" presName="bkgdShape" presStyleLbl="node1" presStyleIdx="1" presStyleCnt="3"/>
      <dgm:spPr/>
    </dgm:pt>
    <dgm:pt modelId="{3AB0A743-67BA-9F40-843A-6A4576BF789F}" type="pres">
      <dgm:prSet presAssocID="{D6D48E11-BF30-D649-AB31-998C1C5F915B}" presName="nodeTx" presStyleLbl="node1" presStyleIdx="1" presStyleCnt="3">
        <dgm:presLayoutVars>
          <dgm:bulletEnabled val="1"/>
        </dgm:presLayoutVars>
      </dgm:prSet>
      <dgm:spPr/>
    </dgm:pt>
    <dgm:pt modelId="{448E6DE0-3901-2B49-BB23-7096DAD6AEFA}" type="pres">
      <dgm:prSet presAssocID="{D6D48E11-BF30-D649-AB31-998C1C5F915B}" presName="invisiNode" presStyleLbl="node1" presStyleIdx="1" presStyleCnt="3"/>
      <dgm:spPr/>
    </dgm:pt>
    <dgm:pt modelId="{76E33F66-ABA9-2F4A-AF3E-1FA326D89297}" type="pres">
      <dgm:prSet presAssocID="{D6D48E11-BF30-D649-AB31-998C1C5F915B}" presName="imagNode" presStyleLbl="fgImgPlace1" presStyleIdx="1" presStyleCnt="3"/>
      <dgm:spPr/>
    </dgm:pt>
    <dgm:pt modelId="{4F6A975B-BAD2-874D-BCCB-62751FDF9636}" type="pres">
      <dgm:prSet presAssocID="{3AD0A419-7FA6-674B-B71E-9D430BF5A0AF}" presName="sibTrans" presStyleLbl="sibTrans2D1" presStyleIdx="0" presStyleCnt="0"/>
      <dgm:spPr/>
    </dgm:pt>
    <dgm:pt modelId="{4B6E98DF-4BF4-5140-9128-CB22616D8760}" type="pres">
      <dgm:prSet presAssocID="{6EF3A3C8-1FDF-F747-8467-D3BE65B64E48}" presName="compNode" presStyleCnt="0"/>
      <dgm:spPr/>
    </dgm:pt>
    <dgm:pt modelId="{F10C015C-125D-174F-ADA9-507372573CF5}" type="pres">
      <dgm:prSet presAssocID="{6EF3A3C8-1FDF-F747-8467-D3BE65B64E48}" presName="bkgdShape" presStyleLbl="node1" presStyleIdx="2" presStyleCnt="3" custScaleX="100278"/>
      <dgm:spPr/>
    </dgm:pt>
    <dgm:pt modelId="{13068FCE-F720-2147-936B-C024756DCF4A}" type="pres">
      <dgm:prSet presAssocID="{6EF3A3C8-1FDF-F747-8467-D3BE65B64E48}" presName="nodeTx" presStyleLbl="node1" presStyleIdx="2" presStyleCnt="3">
        <dgm:presLayoutVars>
          <dgm:bulletEnabled val="1"/>
        </dgm:presLayoutVars>
      </dgm:prSet>
      <dgm:spPr/>
    </dgm:pt>
    <dgm:pt modelId="{4D292CCD-47F3-184A-A503-9D8E084B766D}" type="pres">
      <dgm:prSet presAssocID="{6EF3A3C8-1FDF-F747-8467-D3BE65B64E48}" presName="invisiNode" presStyleLbl="node1" presStyleIdx="2" presStyleCnt="3"/>
      <dgm:spPr/>
    </dgm:pt>
    <dgm:pt modelId="{F83EC522-F8BD-854A-A94D-521E0ECA5F02}" type="pres">
      <dgm:prSet presAssocID="{6EF3A3C8-1FDF-F747-8467-D3BE65B64E48}" presName="imagNode" presStyleLbl="fgImgPlace1" presStyleIdx="2" presStyleCnt="3"/>
      <dgm:spPr/>
    </dgm:pt>
  </dgm:ptLst>
  <dgm:cxnLst>
    <dgm:cxn modelId="{82652208-2FA3-F64B-8504-43244AE75195}" srcId="{BB753CD6-4A68-6944-B6BC-9D60BBAC651E}" destId="{BC1AFE4D-5E0E-D149-AEF2-D27A9EDE3DF2}" srcOrd="0" destOrd="0" parTransId="{AC055411-40A6-6845-A1A7-1DC2EA58EA8E}" sibTransId="{12619271-7D1C-BC4E-94AF-9916A20E71D7}"/>
    <dgm:cxn modelId="{1604B71D-C1F2-264D-A279-E47F57562EE8}" srcId="{BB753CD6-4A68-6944-B6BC-9D60BBAC651E}" destId="{6EF3A3C8-1FDF-F747-8467-D3BE65B64E48}" srcOrd="2" destOrd="0" parTransId="{E4311271-F69D-7146-9497-5FEDFF7755A9}" sibTransId="{CF5AE1EC-77B8-C84B-BE1E-3BC8E05CD7AD}"/>
    <dgm:cxn modelId="{3145B724-44ED-F644-B21C-A3B3D8C9E939}" type="presOf" srcId="{6EF3A3C8-1FDF-F747-8467-D3BE65B64E48}" destId="{13068FCE-F720-2147-936B-C024756DCF4A}" srcOrd="1" destOrd="0" presId="urn:microsoft.com/office/officeart/2005/8/layout/hList7"/>
    <dgm:cxn modelId="{BAD9F951-49E1-5743-B7B9-DE6F8726C09B}" type="presOf" srcId="{3AD0A419-7FA6-674B-B71E-9D430BF5A0AF}" destId="{4F6A975B-BAD2-874D-BCCB-62751FDF9636}" srcOrd="0" destOrd="0" presId="urn:microsoft.com/office/officeart/2005/8/layout/hList7"/>
    <dgm:cxn modelId="{FFAB4C69-E67B-7844-91AF-C4E96109A3C7}" type="presOf" srcId="{6EF3A3C8-1FDF-F747-8467-D3BE65B64E48}" destId="{F10C015C-125D-174F-ADA9-507372573CF5}" srcOrd="0" destOrd="0" presId="urn:microsoft.com/office/officeart/2005/8/layout/hList7"/>
    <dgm:cxn modelId="{53F19D78-F27A-3C42-B4DF-16491DDAB98D}" type="presOf" srcId="{D6D48E11-BF30-D649-AB31-998C1C5F915B}" destId="{53CD2103-A227-C545-A433-55B6CF1AB50D}" srcOrd="0" destOrd="0" presId="urn:microsoft.com/office/officeart/2005/8/layout/hList7"/>
    <dgm:cxn modelId="{EB947587-6C41-B34F-BFF1-43D5A2650D00}" type="presOf" srcId="{12619271-7D1C-BC4E-94AF-9916A20E71D7}" destId="{6B73202B-8F16-4742-B33B-7E2646037D5F}" srcOrd="0" destOrd="0" presId="urn:microsoft.com/office/officeart/2005/8/layout/hList7"/>
    <dgm:cxn modelId="{A3338A8C-9015-ED4D-AD40-E84CDF66B61E}" type="presOf" srcId="{BC1AFE4D-5E0E-D149-AEF2-D27A9EDE3DF2}" destId="{E167B12C-188D-6B4A-BADF-00B0BA1EE339}" srcOrd="1" destOrd="0" presId="urn:microsoft.com/office/officeart/2005/8/layout/hList7"/>
    <dgm:cxn modelId="{2A3719B1-A766-5E41-A630-4EC15B46C3C8}" srcId="{BB753CD6-4A68-6944-B6BC-9D60BBAC651E}" destId="{D6D48E11-BF30-D649-AB31-998C1C5F915B}" srcOrd="1" destOrd="0" parTransId="{D095EEEF-9906-7346-A2BA-995344C1714F}" sibTransId="{3AD0A419-7FA6-674B-B71E-9D430BF5A0AF}"/>
    <dgm:cxn modelId="{A189D9C0-5A48-194F-89FA-13B19913DE4D}" type="presOf" srcId="{BC1AFE4D-5E0E-D149-AEF2-D27A9EDE3DF2}" destId="{200A5A37-EC17-3E42-A8A8-EE8F6041C3BE}" srcOrd="0" destOrd="0" presId="urn:microsoft.com/office/officeart/2005/8/layout/hList7"/>
    <dgm:cxn modelId="{E19143C1-EDFB-304B-8AD8-98A8F57D10B2}" type="presOf" srcId="{BB753CD6-4A68-6944-B6BC-9D60BBAC651E}" destId="{53E85FA8-F980-7949-8AFF-FBE36904D9A3}" srcOrd="0" destOrd="0" presId="urn:microsoft.com/office/officeart/2005/8/layout/hList7"/>
    <dgm:cxn modelId="{3EDC97C3-7CD7-7A47-A053-03354C3C0CC5}" type="presOf" srcId="{D6D48E11-BF30-D649-AB31-998C1C5F915B}" destId="{3AB0A743-67BA-9F40-843A-6A4576BF789F}" srcOrd="1" destOrd="0" presId="urn:microsoft.com/office/officeart/2005/8/layout/hList7"/>
    <dgm:cxn modelId="{26DC60A9-E90B-A14D-9A84-9C4024B22091}" type="presParOf" srcId="{53E85FA8-F980-7949-8AFF-FBE36904D9A3}" destId="{B0E556D5-0D44-3A4B-A57B-A1424082328D}" srcOrd="0" destOrd="0" presId="urn:microsoft.com/office/officeart/2005/8/layout/hList7"/>
    <dgm:cxn modelId="{DC7941B1-10F7-7546-A033-EAADF5D8E970}" type="presParOf" srcId="{53E85FA8-F980-7949-8AFF-FBE36904D9A3}" destId="{FEC3B10B-EE3D-FB4E-AF6E-E3FC34F17C11}" srcOrd="1" destOrd="0" presId="urn:microsoft.com/office/officeart/2005/8/layout/hList7"/>
    <dgm:cxn modelId="{15D61B39-F3E4-EC4D-A5EF-FC7A322CC8A6}" type="presParOf" srcId="{FEC3B10B-EE3D-FB4E-AF6E-E3FC34F17C11}" destId="{2A935985-459E-464C-AA89-E4C9A7ABB0DD}" srcOrd="0" destOrd="0" presId="urn:microsoft.com/office/officeart/2005/8/layout/hList7"/>
    <dgm:cxn modelId="{FB6F9DE0-CB0C-D346-AD91-C537A2E88263}" type="presParOf" srcId="{2A935985-459E-464C-AA89-E4C9A7ABB0DD}" destId="{200A5A37-EC17-3E42-A8A8-EE8F6041C3BE}" srcOrd="0" destOrd="0" presId="urn:microsoft.com/office/officeart/2005/8/layout/hList7"/>
    <dgm:cxn modelId="{F768CB6C-AE53-5340-B813-7B19B19C7F37}" type="presParOf" srcId="{2A935985-459E-464C-AA89-E4C9A7ABB0DD}" destId="{E167B12C-188D-6B4A-BADF-00B0BA1EE339}" srcOrd="1" destOrd="0" presId="urn:microsoft.com/office/officeart/2005/8/layout/hList7"/>
    <dgm:cxn modelId="{4EC05222-7844-F747-B055-88B46D5E1859}" type="presParOf" srcId="{2A935985-459E-464C-AA89-E4C9A7ABB0DD}" destId="{D440F3D1-7D3D-5546-93F6-8A0D147DAFB0}" srcOrd="2" destOrd="0" presId="urn:microsoft.com/office/officeart/2005/8/layout/hList7"/>
    <dgm:cxn modelId="{B6213B4F-4629-8C49-AFC8-B795A7A4C6BF}" type="presParOf" srcId="{2A935985-459E-464C-AA89-E4C9A7ABB0DD}" destId="{2261F019-42B8-044C-B345-273838D93F5A}" srcOrd="3" destOrd="0" presId="urn:microsoft.com/office/officeart/2005/8/layout/hList7"/>
    <dgm:cxn modelId="{C8AF01FE-2627-834F-BFCF-BDC691A1785E}" type="presParOf" srcId="{FEC3B10B-EE3D-FB4E-AF6E-E3FC34F17C11}" destId="{6B73202B-8F16-4742-B33B-7E2646037D5F}" srcOrd="1" destOrd="0" presId="urn:microsoft.com/office/officeart/2005/8/layout/hList7"/>
    <dgm:cxn modelId="{89F6683B-1ED1-0F47-91EE-154A4EEAFB27}" type="presParOf" srcId="{FEC3B10B-EE3D-FB4E-AF6E-E3FC34F17C11}" destId="{7EC3E6A5-7296-5749-B642-A793E17BA17F}" srcOrd="2" destOrd="0" presId="urn:microsoft.com/office/officeart/2005/8/layout/hList7"/>
    <dgm:cxn modelId="{9A0C4905-F7E2-9541-B0FE-0BFF182F4AF0}" type="presParOf" srcId="{7EC3E6A5-7296-5749-B642-A793E17BA17F}" destId="{53CD2103-A227-C545-A433-55B6CF1AB50D}" srcOrd="0" destOrd="0" presId="urn:microsoft.com/office/officeart/2005/8/layout/hList7"/>
    <dgm:cxn modelId="{64B174E3-5850-9249-BEB2-DDEC95EAA9C0}" type="presParOf" srcId="{7EC3E6A5-7296-5749-B642-A793E17BA17F}" destId="{3AB0A743-67BA-9F40-843A-6A4576BF789F}" srcOrd="1" destOrd="0" presId="urn:microsoft.com/office/officeart/2005/8/layout/hList7"/>
    <dgm:cxn modelId="{7DF26695-3BB5-9A47-B6DF-FC1BC3E22E1A}" type="presParOf" srcId="{7EC3E6A5-7296-5749-B642-A793E17BA17F}" destId="{448E6DE0-3901-2B49-BB23-7096DAD6AEFA}" srcOrd="2" destOrd="0" presId="urn:microsoft.com/office/officeart/2005/8/layout/hList7"/>
    <dgm:cxn modelId="{85532555-7B42-5B4A-9C08-57B518465420}" type="presParOf" srcId="{7EC3E6A5-7296-5749-B642-A793E17BA17F}" destId="{76E33F66-ABA9-2F4A-AF3E-1FA326D89297}" srcOrd="3" destOrd="0" presId="urn:microsoft.com/office/officeart/2005/8/layout/hList7"/>
    <dgm:cxn modelId="{BDB56C55-6ECC-5F45-A67C-2C45B2069AF7}" type="presParOf" srcId="{FEC3B10B-EE3D-FB4E-AF6E-E3FC34F17C11}" destId="{4F6A975B-BAD2-874D-BCCB-62751FDF9636}" srcOrd="3" destOrd="0" presId="urn:microsoft.com/office/officeart/2005/8/layout/hList7"/>
    <dgm:cxn modelId="{274EA1A3-59C9-9D4C-B546-D12770142855}" type="presParOf" srcId="{FEC3B10B-EE3D-FB4E-AF6E-E3FC34F17C11}" destId="{4B6E98DF-4BF4-5140-9128-CB22616D8760}" srcOrd="4" destOrd="0" presId="urn:microsoft.com/office/officeart/2005/8/layout/hList7"/>
    <dgm:cxn modelId="{8D691FF6-E529-EB4D-84D2-F63A47729BF3}" type="presParOf" srcId="{4B6E98DF-4BF4-5140-9128-CB22616D8760}" destId="{F10C015C-125D-174F-ADA9-507372573CF5}" srcOrd="0" destOrd="0" presId="urn:microsoft.com/office/officeart/2005/8/layout/hList7"/>
    <dgm:cxn modelId="{5866CCDD-E085-0B41-8CFE-F3849F6875D7}" type="presParOf" srcId="{4B6E98DF-4BF4-5140-9128-CB22616D8760}" destId="{13068FCE-F720-2147-936B-C024756DCF4A}" srcOrd="1" destOrd="0" presId="urn:microsoft.com/office/officeart/2005/8/layout/hList7"/>
    <dgm:cxn modelId="{710C43CB-983E-394B-A287-138A46828A4C}" type="presParOf" srcId="{4B6E98DF-4BF4-5140-9128-CB22616D8760}" destId="{4D292CCD-47F3-184A-A503-9D8E084B766D}" srcOrd="2" destOrd="0" presId="urn:microsoft.com/office/officeart/2005/8/layout/hList7"/>
    <dgm:cxn modelId="{14E2A9F6-25BD-3745-AFE1-7277AD2A976B}" type="presParOf" srcId="{4B6E98DF-4BF4-5140-9128-CB22616D8760}" destId="{F83EC522-F8BD-854A-A94D-521E0ECA5F0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86D1BA-F920-7B45-80AC-F6B1E0F9FCEA}" type="doc">
      <dgm:prSet loTypeId="urn:microsoft.com/office/officeart/2005/8/layout/cycle6" loCatId="relationship" qsTypeId="urn:microsoft.com/office/officeart/2005/8/quickstyle/simple1" qsCatId="simple" csTypeId="urn:microsoft.com/office/officeart/2005/8/colors/colorful2" csCatId="colorful" phldr="1"/>
      <dgm:spPr/>
      <dgm:t>
        <a:bodyPr/>
        <a:lstStyle/>
        <a:p>
          <a:endParaRPr lang="en-GB"/>
        </a:p>
      </dgm:t>
    </dgm:pt>
    <dgm:pt modelId="{DC34BA94-8F89-CD46-A2FC-304977F988CF}">
      <dgm:prSet/>
      <dgm:spPr/>
      <dgm:t>
        <a:bodyPr/>
        <a:lstStyle/>
        <a:p>
          <a:r>
            <a:rPr lang="en-GB"/>
            <a:t>Plan </a:t>
          </a:r>
          <a:endParaRPr lang="en-PT" dirty="0"/>
        </a:p>
      </dgm:t>
    </dgm:pt>
    <dgm:pt modelId="{B6A4E6FC-B794-D544-881B-21A3351CEE31}" type="parTrans" cxnId="{6BD4F565-00E7-2441-9BA5-BD9658FEFE3B}">
      <dgm:prSet/>
      <dgm:spPr/>
      <dgm:t>
        <a:bodyPr/>
        <a:lstStyle/>
        <a:p>
          <a:endParaRPr lang="en-GB"/>
        </a:p>
      </dgm:t>
    </dgm:pt>
    <dgm:pt modelId="{EBA2BC54-45D5-204F-BA9B-E9DB37B49161}" type="sibTrans" cxnId="{6BD4F565-00E7-2441-9BA5-BD9658FEFE3B}">
      <dgm:prSet/>
      <dgm:spPr/>
      <dgm:t>
        <a:bodyPr/>
        <a:lstStyle/>
        <a:p>
          <a:endParaRPr lang="en-GB"/>
        </a:p>
      </dgm:t>
    </dgm:pt>
    <dgm:pt modelId="{5CA9B2D3-2677-1C4E-A2C1-9CA50517119E}">
      <dgm:prSet/>
      <dgm:spPr/>
      <dgm:t>
        <a:bodyPr/>
        <a:lstStyle/>
        <a:p>
          <a:r>
            <a:rPr lang="en-GB"/>
            <a:t>Implement</a:t>
          </a:r>
          <a:endParaRPr lang="en-PT"/>
        </a:p>
      </dgm:t>
    </dgm:pt>
    <dgm:pt modelId="{B25FEA4A-30C4-6044-BA01-9844976E0786}" type="parTrans" cxnId="{C608FD53-F2A0-9543-BA05-E8DFBFE21990}">
      <dgm:prSet/>
      <dgm:spPr/>
      <dgm:t>
        <a:bodyPr/>
        <a:lstStyle/>
        <a:p>
          <a:endParaRPr lang="en-GB"/>
        </a:p>
      </dgm:t>
    </dgm:pt>
    <dgm:pt modelId="{70EB2526-8DB0-3B49-82B3-21334A85B3C8}" type="sibTrans" cxnId="{C608FD53-F2A0-9543-BA05-E8DFBFE21990}">
      <dgm:prSet/>
      <dgm:spPr/>
      <dgm:t>
        <a:bodyPr/>
        <a:lstStyle/>
        <a:p>
          <a:endParaRPr lang="en-GB"/>
        </a:p>
      </dgm:t>
    </dgm:pt>
    <dgm:pt modelId="{44D737ED-DC82-2B47-9247-A587264C9A8A}">
      <dgm:prSet/>
      <dgm:spPr/>
      <dgm:t>
        <a:bodyPr/>
        <a:lstStyle/>
        <a:p>
          <a:r>
            <a:rPr lang="en-GB"/>
            <a:t>Pilot</a:t>
          </a:r>
          <a:endParaRPr lang="en-PT"/>
        </a:p>
      </dgm:t>
    </dgm:pt>
    <dgm:pt modelId="{D542CDCC-D413-5A43-9639-D415A37D4AA2}" type="parTrans" cxnId="{81E7BB13-93C6-D341-93EF-23CEE6397E7C}">
      <dgm:prSet/>
      <dgm:spPr/>
      <dgm:t>
        <a:bodyPr/>
        <a:lstStyle/>
        <a:p>
          <a:endParaRPr lang="en-GB"/>
        </a:p>
      </dgm:t>
    </dgm:pt>
    <dgm:pt modelId="{7BCB0E05-FA89-AB43-B6CF-42EA96AB81CF}" type="sibTrans" cxnId="{81E7BB13-93C6-D341-93EF-23CEE6397E7C}">
      <dgm:prSet/>
      <dgm:spPr/>
      <dgm:t>
        <a:bodyPr/>
        <a:lstStyle/>
        <a:p>
          <a:endParaRPr lang="en-GB"/>
        </a:p>
      </dgm:t>
    </dgm:pt>
    <dgm:pt modelId="{CCFC6F46-76C6-E147-A538-C1D36CFD1AC1}">
      <dgm:prSet/>
      <dgm:spPr/>
      <dgm:t>
        <a:bodyPr/>
        <a:lstStyle/>
        <a:p>
          <a:r>
            <a:rPr lang="en-GB"/>
            <a:t>Evaluate</a:t>
          </a:r>
          <a:endParaRPr lang="en-PT"/>
        </a:p>
      </dgm:t>
    </dgm:pt>
    <dgm:pt modelId="{DB76F055-420D-4143-83DB-F246A344AC01}" type="parTrans" cxnId="{ADF76804-CA02-2245-AFA2-723D16AA1DA9}">
      <dgm:prSet/>
      <dgm:spPr/>
      <dgm:t>
        <a:bodyPr/>
        <a:lstStyle/>
        <a:p>
          <a:endParaRPr lang="en-GB"/>
        </a:p>
      </dgm:t>
    </dgm:pt>
    <dgm:pt modelId="{FDCA52BD-E653-C248-BE0F-2D71541FA964}" type="sibTrans" cxnId="{ADF76804-CA02-2245-AFA2-723D16AA1DA9}">
      <dgm:prSet/>
      <dgm:spPr/>
      <dgm:t>
        <a:bodyPr/>
        <a:lstStyle/>
        <a:p>
          <a:endParaRPr lang="en-GB"/>
        </a:p>
      </dgm:t>
    </dgm:pt>
    <dgm:pt modelId="{DD048146-A589-AE40-A48B-3FC0131CC997}">
      <dgm:prSet/>
      <dgm:spPr/>
      <dgm:t>
        <a:bodyPr/>
        <a:lstStyle/>
        <a:p>
          <a:r>
            <a:rPr lang="en-GB"/>
            <a:t>Adjust</a:t>
          </a:r>
          <a:endParaRPr lang="en-PT"/>
        </a:p>
      </dgm:t>
    </dgm:pt>
    <dgm:pt modelId="{F515855C-7FA8-1E44-B1E1-8BDE2B457B9E}" type="parTrans" cxnId="{1128CED6-7E48-F548-8FBB-A59DF850B81B}">
      <dgm:prSet/>
      <dgm:spPr/>
      <dgm:t>
        <a:bodyPr/>
        <a:lstStyle/>
        <a:p>
          <a:endParaRPr lang="en-GB"/>
        </a:p>
      </dgm:t>
    </dgm:pt>
    <dgm:pt modelId="{8D1C47E0-759F-9A48-81D0-FF5D9C9516E9}" type="sibTrans" cxnId="{1128CED6-7E48-F548-8FBB-A59DF850B81B}">
      <dgm:prSet/>
      <dgm:spPr/>
      <dgm:t>
        <a:bodyPr/>
        <a:lstStyle/>
        <a:p>
          <a:endParaRPr lang="en-GB"/>
        </a:p>
      </dgm:t>
    </dgm:pt>
    <dgm:pt modelId="{25DFF592-D8BD-3148-8574-2953CC1F61FF}" type="pres">
      <dgm:prSet presAssocID="{F186D1BA-F920-7B45-80AC-F6B1E0F9FCEA}" presName="cycle" presStyleCnt="0">
        <dgm:presLayoutVars>
          <dgm:dir/>
          <dgm:resizeHandles val="exact"/>
        </dgm:presLayoutVars>
      </dgm:prSet>
      <dgm:spPr/>
    </dgm:pt>
    <dgm:pt modelId="{447BF7EC-261B-1041-A21A-47AF41404A5F}" type="pres">
      <dgm:prSet presAssocID="{DC34BA94-8F89-CD46-A2FC-304977F988CF}" presName="node" presStyleLbl="node1" presStyleIdx="0" presStyleCnt="5">
        <dgm:presLayoutVars>
          <dgm:bulletEnabled val="1"/>
        </dgm:presLayoutVars>
      </dgm:prSet>
      <dgm:spPr/>
    </dgm:pt>
    <dgm:pt modelId="{0C3E717D-07E4-7540-B04F-8B2B5B8B243F}" type="pres">
      <dgm:prSet presAssocID="{DC34BA94-8F89-CD46-A2FC-304977F988CF}" presName="spNode" presStyleCnt="0"/>
      <dgm:spPr/>
    </dgm:pt>
    <dgm:pt modelId="{6AE6AEF1-8D2D-9E4E-9AC2-C93386F28BD7}" type="pres">
      <dgm:prSet presAssocID="{EBA2BC54-45D5-204F-BA9B-E9DB37B49161}" presName="sibTrans" presStyleLbl="sibTrans1D1" presStyleIdx="0" presStyleCnt="5"/>
      <dgm:spPr/>
    </dgm:pt>
    <dgm:pt modelId="{D5C4FB65-CD22-504B-B51D-4D73CC0F012E}" type="pres">
      <dgm:prSet presAssocID="{5CA9B2D3-2677-1C4E-A2C1-9CA50517119E}" presName="node" presStyleLbl="node1" presStyleIdx="1" presStyleCnt="5">
        <dgm:presLayoutVars>
          <dgm:bulletEnabled val="1"/>
        </dgm:presLayoutVars>
      </dgm:prSet>
      <dgm:spPr/>
    </dgm:pt>
    <dgm:pt modelId="{94F06978-35F1-0346-857D-8A21672A31E8}" type="pres">
      <dgm:prSet presAssocID="{5CA9B2D3-2677-1C4E-A2C1-9CA50517119E}" presName="spNode" presStyleCnt="0"/>
      <dgm:spPr/>
    </dgm:pt>
    <dgm:pt modelId="{CE4901BC-3046-B74F-8B86-53B35B10CDAE}" type="pres">
      <dgm:prSet presAssocID="{70EB2526-8DB0-3B49-82B3-21334A85B3C8}" presName="sibTrans" presStyleLbl="sibTrans1D1" presStyleIdx="1" presStyleCnt="5"/>
      <dgm:spPr/>
    </dgm:pt>
    <dgm:pt modelId="{ED7CDF2F-C754-A747-8897-6E1CE99F72BC}" type="pres">
      <dgm:prSet presAssocID="{44D737ED-DC82-2B47-9247-A587264C9A8A}" presName="node" presStyleLbl="node1" presStyleIdx="2" presStyleCnt="5">
        <dgm:presLayoutVars>
          <dgm:bulletEnabled val="1"/>
        </dgm:presLayoutVars>
      </dgm:prSet>
      <dgm:spPr/>
    </dgm:pt>
    <dgm:pt modelId="{EEE02E19-14DE-8848-8801-77FDCFDF231C}" type="pres">
      <dgm:prSet presAssocID="{44D737ED-DC82-2B47-9247-A587264C9A8A}" presName="spNode" presStyleCnt="0"/>
      <dgm:spPr/>
    </dgm:pt>
    <dgm:pt modelId="{53AA892C-E7A2-E348-9AF6-DB1B6626DDC3}" type="pres">
      <dgm:prSet presAssocID="{7BCB0E05-FA89-AB43-B6CF-42EA96AB81CF}" presName="sibTrans" presStyleLbl="sibTrans1D1" presStyleIdx="2" presStyleCnt="5"/>
      <dgm:spPr/>
    </dgm:pt>
    <dgm:pt modelId="{F1B6F1CA-3A8F-E745-8701-A3D363B80D26}" type="pres">
      <dgm:prSet presAssocID="{CCFC6F46-76C6-E147-A538-C1D36CFD1AC1}" presName="node" presStyleLbl="node1" presStyleIdx="3" presStyleCnt="5">
        <dgm:presLayoutVars>
          <dgm:bulletEnabled val="1"/>
        </dgm:presLayoutVars>
      </dgm:prSet>
      <dgm:spPr/>
    </dgm:pt>
    <dgm:pt modelId="{DA68B015-AD90-DA4D-9D88-767213D64EA4}" type="pres">
      <dgm:prSet presAssocID="{CCFC6F46-76C6-E147-A538-C1D36CFD1AC1}" presName="spNode" presStyleCnt="0"/>
      <dgm:spPr/>
    </dgm:pt>
    <dgm:pt modelId="{A0BAAB33-DDEC-F348-A852-9E14AF90D54C}" type="pres">
      <dgm:prSet presAssocID="{FDCA52BD-E653-C248-BE0F-2D71541FA964}" presName="sibTrans" presStyleLbl="sibTrans1D1" presStyleIdx="3" presStyleCnt="5"/>
      <dgm:spPr/>
    </dgm:pt>
    <dgm:pt modelId="{75A5EE19-8C37-B049-B39E-31E76086950B}" type="pres">
      <dgm:prSet presAssocID="{DD048146-A589-AE40-A48B-3FC0131CC997}" presName="node" presStyleLbl="node1" presStyleIdx="4" presStyleCnt="5">
        <dgm:presLayoutVars>
          <dgm:bulletEnabled val="1"/>
        </dgm:presLayoutVars>
      </dgm:prSet>
      <dgm:spPr/>
    </dgm:pt>
    <dgm:pt modelId="{A26A273F-84DD-DC42-8DAD-549A52D34125}" type="pres">
      <dgm:prSet presAssocID="{DD048146-A589-AE40-A48B-3FC0131CC997}" presName="spNode" presStyleCnt="0"/>
      <dgm:spPr/>
    </dgm:pt>
    <dgm:pt modelId="{9648B939-B2E4-454F-96B4-3BCB35F178D0}" type="pres">
      <dgm:prSet presAssocID="{8D1C47E0-759F-9A48-81D0-FF5D9C9516E9}" presName="sibTrans" presStyleLbl="sibTrans1D1" presStyleIdx="4" presStyleCnt="5"/>
      <dgm:spPr/>
    </dgm:pt>
  </dgm:ptLst>
  <dgm:cxnLst>
    <dgm:cxn modelId="{44635A02-A194-5A49-A4AB-A1D18E2ABE9B}" type="presOf" srcId="{FDCA52BD-E653-C248-BE0F-2D71541FA964}" destId="{A0BAAB33-DDEC-F348-A852-9E14AF90D54C}" srcOrd="0" destOrd="0" presId="urn:microsoft.com/office/officeart/2005/8/layout/cycle6"/>
    <dgm:cxn modelId="{ADF76804-CA02-2245-AFA2-723D16AA1DA9}" srcId="{F186D1BA-F920-7B45-80AC-F6B1E0F9FCEA}" destId="{CCFC6F46-76C6-E147-A538-C1D36CFD1AC1}" srcOrd="3" destOrd="0" parTransId="{DB76F055-420D-4143-83DB-F246A344AC01}" sibTransId="{FDCA52BD-E653-C248-BE0F-2D71541FA964}"/>
    <dgm:cxn modelId="{9F19CA06-3551-294F-83F1-905F843CD760}" type="presOf" srcId="{DC34BA94-8F89-CD46-A2FC-304977F988CF}" destId="{447BF7EC-261B-1041-A21A-47AF41404A5F}" srcOrd="0" destOrd="0" presId="urn:microsoft.com/office/officeart/2005/8/layout/cycle6"/>
    <dgm:cxn modelId="{81E7BB13-93C6-D341-93EF-23CEE6397E7C}" srcId="{F186D1BA-F920-7B45-80AC-F6B1E0F9FCEA}" destId="{44D737ED-DC82-2B47-9247-A587264C9A8A}" srcOrd="2" destOrd="0" parTransId="{D542CDCC-D413-5A43-9639-D415A37D4AA2}" sibTransId="{7BCB0E05-FA89-AB43-B6CF-42EA96AB81CF}"/>
    <dgm:cxn modelId="{2C584A4D-E493-5240-8709-8A7E13C8570F}" type="presOf" srcId="{DD048146-A589-AE40-A48B-3FC0131CC997}" destId="{75A5EE19-8C37-B049-B39E-31E76086950B}" srcOrd="0" destOrd="0" presId="urn:microsoft.com/office/officeart/2005/8/layout/cycle6"/>
    <dgm:cxn modelId="{C608FD53-F2A0-9543-BA05-E8DFBFE21990}" srcId="{F186D1BA-F920-7B45-80AC-F6B1E0F9FCEA}" destId="{5CA9B2D3-2677-1C4E-A2C1-9CA50517119E}" srcOrd="1" destOrd="0" parTransId="{B25FEA4A-30C4-6044-BA01-9844976E0786}" sibTransId="{70EB2526-8DB0-3B49-82B3-21334A85B3C8}"/>
    <dgm:cxn modelId="{C8284C59-F014-824B-9AB0-2A1B2A518BF0}" type="presOf" srcId="{44D737ED-DC82-2B47-9247-A587264C9A8A}" destId="{ED7CDF2F-C754-A747-8897-6E1CE99F72BC}" srcOrd="0" destOrd="0" presId="urn:microsoft.com/office/officeart/2005/8/layout/cycle6"/>
    <dgm:cxn modelId="{6BD4F565-00E7-2441-9BA5-BD9658FEFE3B}" srcId="{F186D1BA-F920-7B45-80AC-F6B1E0F9FCEA}" destId="{DC34BA94-8F89-CD46-A2FC-304977F988CF}" srcOrd="0" destOrd="0" parTransId="{B6A4E6FC-B794-D544-881B-21A3351CEE31}" sibTransId="{EBA2BC54-45D5-204F-BA9B-E9DB37B49161}"/>
    <dgm:cxn modelId="{CDC90476-F06D-A54A-B917-68734167AECB}" type="presOf" srcId="{F186D1BA-F920-7B45-80AC-F6B1E0F9FCEA}" destId="{25DFF592-D8BD-3148-8574-2953CC1F61FF}" srcOrd="0" destOrd="0" presId="urn:microsoft.com/office/officeart/2005/8/layout/cycle6"/>
    <dgm:cxn modelId="{220CD8B8-4BE0-C54A-B669-0EB86BF48B8C}" type="presOf" srcId="{8D1C47E0-759F-9A48-81D0-FF5D9C9516E9}" destId="{9648B939-B2E4-454F-96B4-3BCB35F178D0}" srcOrd="0" destOrd="0" presId="urn:microsoft.com/office/officeart/2005/8/layout/cycle6"/>
    <dgm:cxn modelId="{7DD145BB-7B82-5447-8971-DE7D92AB5786}" type="presOf" srcId="{EBA2BC54-45D5-204F-BA9B-E9DB37B49161}" destId="{6AE6AEF1-8D2D-9E4E-9AC2-C93386F28BD7}" srcOrd="0" destOrd="0" presId="urn:microsoft.com/office/officeart/2005/8/layout/cycle6"/>
    <dgm:cxn modelId="{D42336CE-6B29-3E40-83C6-0FCA53DF3CFE}" type="presOf" srcId="{CCFC6F46-76C6-E147-A538-C1D36CFD1AC1}" destId="{F1B6F1CA-3A8F-E745-8701-A3D363B80D26}" srcOrd="0" destOrd="0" presId="urn:microsoft.com/office/officeart/2005/8/layout/cycle6"/>
    <dgm:cxn modelId="{1128CED6-7E48-F548-8FBB-A59DF850B81B}" srcId="{F186D1BA-F920-7B45-80AC-F6B1E0F9FCEA}" destId="{DD048146-A589-AE40-A48B-3FC0131CC997}" srcOrd="4" destOrd="0" parTransId="{F515855C-7FA8-1E44-B1E1-8BDE2B457B9E}" sibTransId="{8D1C47E0-759F-9A48-81D0-FF5D9C9516E9}"/>
    <dgm:cxn modelId="{6D071DE0-BC29-A24B-8437-2AE4CEC82158}" type="presOf" srcId="{70EB2526-8DB0-3B49-82B3-21334A85B3C8}" destId="{CE4901BC-3046-B74F-8B86-53B35B10CDAE}" srcOrd="0" destOrd="0" presId="urn:microsoft.com/office/officeart/2005/8/layout/cycle6"/>
    <dgm:cxn modelId="{8BBFADE3-1BAE-2D4C-B70D-CEF7BA2F55C5}" type="presOf" srcId="{7BCB0E05-FA89-AB43-B6CF-42EA96AB81CF}" destId="{53AA892C-E7A2-E348-9AF6-DB1B6626DDC3}" srcOrd="0" destOrd="0" presId="urn:microsoft.com/office/officeart/2005/8/layout/cycle6"/>
    <dgm:cxn modelId="{335584FC-F181-984B-8C98-2CFDDC4E250E}" type="presOf" srcId="{5CA9B2D3-2677-1C4E-A2C1-9CA50517119E}" destId="{D5C4FB65-CD22-504B-B51D-4D73CC0F012E}" srcOrd="0" destOrd="0" presId="urn:microsoft.com/office/officeart/2005/8/layout/cycle6"/>
    <dgm:cxn modelId="{AB966B96-AD17-A34D-99E6-FA7D683B6EEB}" type="presParOf" srcId="{25DFF592-D8BD-3148-8574-2953CC1F61FF}" destId="{447BF7EC-261B-1041-A21A-47AF41404A5F}" srcOrd="0" destOrd="0" presId="urn:microsoft.com/office/officeart/2005/8/layout/cycle6"/>
    <dgm:cxn modelId="{663E79C3-EB4C-0A43-8FDF-8EF3ACE78938}" type="presParOf" srcId="{25DFF592-D8BD-3148-8574-2953CC1F61FF}" destId="{0C3E717D-07E4-7540-B04F-8B2B5B8B243F}" srcOrd="1" destOrd="0" presId="urn:microsoft.com/office/officeart/2005/8/layout/cycle6"/>
    <dgm:cxn modelId="{ADDF6454-84E6-9448-95D7-A2BFB07C0544}" type="presParOf" srcId="{25DFF592-D8BD-3148-8574-2953CC1F61FF}" destId="{6AE6AEF1-8D2D-9E4E-9AC2-C93386F28BD7}" srcOrd="2" destOrd="0" presId="urn:microsoft.com/office/officeart/2005/8/layout/cycle6"/>
    <dgm:cxn modelId="{F6620A18-AC7E-4E42-922C-70D608EA4175}" type="presParOf" srcId="{25DFF592-D8BD-3148-8574-2953CC1F61FF}" destId="{D5C4FB65-CD22-504B-B51D-4D73CC0F012E}" srcOrd="3" destOrd="0" presId="urn:microsoft.com/office/officeart/2005/8/layout/cycle6"/>
    <dgm:cxn modelId="{D7CD505A-51A3-6D43-B4CE-60071FE54CDE}" type="presParOf" srcId="{25DFF592-D8BD-3148-8574-2953CC1F61FF}" destId="{94F06978-35F1-0346-857D-8A21672A31E8}" srcOrd="4" destOrd="0" presId="urn:microsoft.com/office/officeart/2005/8/layout/cycle6"/>
    <dgm:cxn modelId="{F894035C-1D69-3541-B41A-B53A80BDD078}" type="presParOf" srcId="{25DFF592-D8BD-3148-8574-2953CC1F61FF}" destId="{CE4901BC-3046-B74F-8B86-53B35B10CDAE}" srcOrd="5" destOrd="0" presId="urn:microsoft.com/office/officeart/2005/8/layout/cycle6"/>
    <dgm:cxn modelId="{9B6AAC83-E064-ED45-BDBC-654922EE93D5}" type="presParOf" srcId="{25DFF592-D8BD-3148-8574-2953CC1F61FF}" destId="{ED7CDF2F-C754-A747-8897-6E1CE99F72BC}" srcOrd="6" destOrd="0" presId="urn:microsoft.com/office/officeart/2005/8/layout/cycle6"/>
    <dgm:cxn modelId="{51554FAF-03A5-F949-B1FA-20282250EF01}" type="presParOf" srcId="{25DFF592-D8BD-3148-8574-2953CC1F61FF}" destId="{EEE02E19-14DE-8848-8801-77FDCFDF231C}" srcOrd="7" destOrd="0" presId="urn:microsoft.com/office/officeart/2005/8/layout/cycle6"/>
    <dgm:cxn modelId="{96EFBA3A-7126-6344-AF67-7C258A4954AE}" type="presParOf" srcId="{25DFF592-D8BD-3148-8574-2953CC1F61FF}" destId="{53AA892C-E7A2-E348-9AF6-DB1B6626DDC3}" srcOrd="8" destOrd="0" presId="urn:microsoft.com/office/officeart/2005/8/layout/cycle6"/>
    <dgm:cxn modelId="{6FCAA84F-69EF-144B-BF63-45A2595ABF18}" type="presParOf" srcId="{25DFF592-D8BD-3148-8574-2953CC1F61FF}" destId="{F1B6F1CA-3A8F-E745-8701-A3D363B80D26}" srcOrd="9" destOrd="0" presId="urn:microsoft.com/office/officeart/2005/8/layout/cycle6"/>
    <dgm:cxn modelId="{C2B89A59-E7E2-0443-8B62-351375124271}" type="presParOf" srcId="{25DFF592-D8BD-3148-8574-2953CC1F61FF}" destId="{DA68B015-AD90-DA4D-9D88-767213D64EA4}" srcOrd="10" destOrd="0" presId="urn:microsoft.com/office/officeart/2005/8/layout/cycle6"/>
    <dgm:cxn modelId="{FEAE26C0-809D-B94B-AD04-A1ECBB9ECE75}" type="presParOf" srcId="{25DFF592-D8BD-3148-8574-2953CC1F61FF}" destId="{A0BAAB33-DDEC-F348-A852-9E14AF90D54C}" srcOrd="11" destOrd="0" presId="urn:microsoft.com/office/officeart/2005/8/layout/cycle6"/>
    <dgm:cxn modelId="{2CA26202-4BB3-424E-B3C0-F13B29ED5531}" type="presParOf" srcId="{25DFF592-D8BD-3148-8574-2953CC1F61FF}" destId="{75A5EE19-8C37-B049-B39E-31E76086950B}" srcOrd="12" destOrd="0" presId="urn:microsoft.com/office/officeart/2005/8/layout/cycle6"/>
    <dgm:cxn modelId="{84CC106B-ECA6-B941-80BC-2F2E78708BA3}" type="presParOf" srcId="{25DFF592-D8BD-3148-8574-2953CC1F61FF}" destId="{A26A273F-84DD-DC42-8DAD-549A52D34125}" srcOrd="13" destOrd="0" presId="urn:microsoft.com/office/officeart/2005/8/layout/cycle6"/>
    <dgm:cxn modelId="{AA1AAAED-009C-2A40-A756-C8646850E81B}" type="presParOf" srcId="{25DFF592-D8BD-3148-8574-2953CC1F61FF}" destId="{9648B939-B2E4-454F-96B4-3BCB35F178D0}"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9D9EE00-A637-4A2F-BBF5-32A368CB9BE3}"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AA1E8BFB-AF43-4872-B4A5-4986333E982E}">
      <dgm:prSet/>
      <dgm:spPr/>
      <dgm:t>
        <a:bodyPr/>
        <a:lstStyle/>
        <a:p>
          <a:r>
            <a:rPr lang="en-US" dirty="0"/>
            <a:t>V1 ETRs Master Document -V1</a:t>
          </a:r>
        </a:p>
      </dgm:t>
    </dgm:pt>
    <dgm:pt modelId="{F26BDC7B-B422-4DE9-9207-1BF09DF9E484}" type="parTrans" cxnId="{841E727B-D463-4366-9095-D9AFBFF85DDE}">
      <dgm:prSet/>
      <dgm:spPr/>
      <dgm:t>
        <a:bodyPr/>
        <a:lstStyle/>
        <a:p>
          <a:endParaRPr lang="en-US"/>
        </a:p>
      </dgm:t>
    </dgm:pt>
    <dgm:pt modelId="{5CD785C7-EBCF-459E-9CB7-E3B9E0E7CB25}" type="sibTrans" cxnId="{841E727B-D463-4366-9095-D9AFBFF85DDE}">
      <dgm:prSet/>
      <dgm:spPr/>
      <dgm:t>
        <a:bodyPr/>
        <a:lstStyle/>
        <a:p>
          <a:endParaRPr lang="en-US"/>
        </a:p>
      </dgm:t>
    </dgm:pt>
    <dgm:pt modelId="{E4A51421-D701-8B4D-B963-5FA974D39FA3}">
      <dgm:prSet/>
      <dgm:spPr/>
      <dgm:t>
        <a:bodyPr/>
        <a:lstStyle/>
        <a:p>
          <a:r>
            <a:rPr lang="en-US" dirty="0"/>
            <a:t>V3 UEMS ETRs Review Committee</a:t>
          </a:r>
        </a:p>
      </dgm:t>
    </dgm:pt>
    <dgm:pt modelId="{2B2BC760-6C05-3840-8D67-0E155C290DF7}" type="parTrans" cxnId="{80B7A6B0-160A-5548-8ED9-993EA293C9EC}">
      <dgm:prSet/>
      <dgm:spPr/>
      <dgm:t>
        <a:bodyPr/>
        <a:lstStyle/>
        <a:p>
          <a:endParaRPr lang="en-GB"/>
        </a:p>
      </dgm:t>
    </dgm:pt>
    <dgm:pt modelId="{F91AAFE8-0A97-D640-A82C-C556D369A7E1}" type="sibTrans" cxnId="{80B7A6B0-160A-5548-8ED9-993EA293C9EC}">
      <dgm:prSet/>
      <dgm:spPr/>
      <dgm:t>
        <a:bodyPr/>
        <a:lstStyle/>
        <a:p>
          <a:endParaRPr lang="en-GB"/>
        </a:p>
      </dgm:t>
    </dgm:pt>
    <dgm:pt modelId="{949DC9C9-C650-9045-A313-09225B86BCA1}">
      <dgm:prSet/>
      <dgm:spPr/>
      <dgm:t>
        <a:bodyPr/>
        <a:lstStyle/>
        <a:p>
          <a:r>
            <a:rPr lang="en-US" dirty="0"/>
            <a:t>V2 Review: 3Teams; 6 Subspecialty Experts</a:t>
          </a:r>
        </a:p>
      </dgm:t>
    </dgm:pt>
    <dgm:pt modelId="{9DAA48DB-B5CB-B149-860E-E671ED8FECA2}" type="parTrans" cxnId="{BE4DFB09-B5DB-0049-9535-0B9676F39B83}">
      <dgm:prSet/>
      <dgm:spPr/>
      <dgm:t>
        <a:bodyPr/>
        <a:lstStyle/>
        <a:p>
          <a:endParaRPr lang="en-GB"/>
        </a:p>
      </dgm:t>
    </dgm:pt>
    <dgm:pt modelId="{D010C73A-7C46-C44E-AAC0-892884788627}" type="sibTrans" cxnId="{BE4DFB09-B5DB-0049-9535-0B9676F39B83}">
      <dgm:prSet/>
      <dgm:spPr/>
      <dgm:t>
        <a:bodyPr/>
        <a:lstStyle/>
        <a:p>
          <a:endParaRPr lang="en-GB"/>
        </a:p>
      </dgm:t>
    </dgm:pt>
    <dgm:pt modelId="{61D77B95-CEC7-0545-87E4-A5AC630FE44D}" type="pres">
      <dgm:prSet presAssocID="{69D9EE00-A637-4A2F-BBF5-32A368CB9BE3}" presName="outerComposite" presStyleCnt="0">
        <dgm:presLayoutVars>
          <dgm:chMax val="5"/>
          <dgm:dir/>
          <dgm:resizeHandles val="exact"/>
        </dgm:presLayoutVars>
      </dgm:prSet>
      <dgm:spPr/>
    </dgm:pt>
    <dgm:pt modelId="{D9572B60-118B-1744-B0A5-00A13A440DA9}" type="pres">
      <dgm:prSet presAssocID="{69D9EE00-A637-4A2F-BBF5-32A368CB9BE3}" presName="dummyMaxCanvas" presStyleCnt="0">
        <dgm:presLayoutVars/>
      </dgm:prSet>
      <dgm:spPr/>
    </dgm:pt>
    <dgm:pt modelId="{4212EAE1-59D1-C74E-8EDC-299D67170E1B}" type="pres">
      <dgm:prSet presAssocID="{69D9EE00-A637-4A2F-BBF5-32A368CB9BE3}" presName="ThreeNodes_1" presStyleLbl="node1" presStyleIdx="0" presStyleCnt="3" custLinFactX="18270" custLinFactNeighborX="100000" custLinFactNeighborY="-12368">
        <dgm:presLayoutVars>
          <dgm:bulletEnabled val="1"/>
        </dgm:presLayoutVars>
      </dgm:prSet>
      <dgm:spPr/>
    </dgm:pt>
    <dgm:pt modelId="{324AFE38-C8A9-3347-B6E4-3DE995CC6C72}" type="pres">
      <dgm:prSet presAssocID="{69D9EE00-A637-4A2F-BBF5-32A368CB9BE3}" presName="ThreeNodes_2" presStyleLbl="node1" presStyleIdx="1" presStyleCnt="3">
        <dgm:presLayoutVars>
          <dgm:bulletEnabled val="1"/>
        </dgm:presLayoutVars>
      </dgm:prSet>
      <dgm:spPr/>
    </dgm:pt>
    <dgm:pt modelId="{A4EA32A7-9EA0-E947-ACAB-D97A0A53E7FB}" type="pres">
      <dgm:prSet presAssocID="{69D9EE00-A637-4A2F-BBF5-32A368CB9BE3}" presName="ThreeNodes_3" presStyleLbl="node1" presStyleIdx="2" presStyleCnt="3">
        <dgm:presLayoutVars>
          <dgm:bulletEnabled val="1"/>
        </dgm:presLayoutVars>
      </dgm:prSet>
      <dgm:spPr/>
    </dgm:pt>
    <dgm:pt modelId="{08B81471-A6B6-FB48-BEDF-4A2E6C98F1AA}" type="pres">
      <dgm:prSet presAssocID="{69D9EE00-A637-4A2F-BBF5-32A368CB9BE3}" presName="ThreeConn_1-2" presStyleLbl="fgAccFollowNode1" presStyleIdx="0" presStyleCnt="2" custLinFactX="2300000" custLinFactY="-400000" custLinFactNeighborX="2333256" custLinFactNeighborY="-485675">
        <dgm:presLayoutVars>
          <dgm:bulletEnabled val="1"/>
        </dgm:presLayoutVars>
      </dgm:prSet>
      <dgm:spPr/>
    </dgm:pt>
    <dgm:pt modelId="{1A7E8BCB-BA74-144D-8641-6AA9AD74FFA1}" type="pres">
      <dgm:prSet presAssocID="{69D9EE00-A637-4A2F-BBF5-32A368CB9BE3}" presName="ThreeConn_2-3" presStyleLbl="fgAccFollowNode1" presStyleIdx="1" presStyleCnt="2">
        <dgm:presLayoutVars>
          <dgm:bulletEnabled val="1"/>
        </dgm:presLayoutVars>
      </dgm:prSet>
      <dgm:spPr/>
    </dgm:pt>
    <dgm:pt modelId="{661D32C2-4978-5149-B18E-7D5DEADFA631}" type="pres">
      <dgm:prSet presAssocID="{69D9EE00-A637-4A2F-BBF5-32A368CB9BE3}" presName="ThreeNodes_1_text" presStyleLbl="node1" presStyleIdx="2" presStyleCnt="3">
        <dgm:presLayoutVars>
          <dgm:bulletEnabled val="1"/>
        </dgm:presLayoutVars>
      </dgm:prSet>
      <dgm:spPr/>
    </dgm:pt>
    <dgm:pt modelId="{9EEFA8AE-753D-D642-B4CD-3F6FAC1BFCBC}" type="pres">
      <dgm:prSet presAssocID="{69D9EE00-A637-4A2F-BBF5-32A368CB9BE3}" presName="ThreeNodes_2_text" presStyleLbl="node1" presStyleIdx="2" presStyleCnt="3">
        <dgm:presLayoutVars>
          <dgm:bulletEnabled val="1"/>
        </dgm:presLayoutVars>
      </dgm:prSet>
      <dgm:spPr/>
    </dgm:pt>
    <dgm:pt modelId="{B6777820-A3CE-A14F-AFAA-57786D5956EF}" type="pres">
      <dgm:prSet presAssocID="{69D9EE00-A637-4A2F-BBF5-32A368CB9BE3}" presName="ThreeNodes_3_text" presStyleLbl="node1" presStyleIdx="2" presStyleCnt="3">
        <dgm:presLayoutVars>
          <dgm:bulletEnabled val="1"/>
        </dgm:presLayoutVars>
      </dgm:prSet>
      <dgm:spPr/>
    </dgm:pt>
  </dgm:ptLst>
  <dgm:cxnLst>
    <dgm:cxn modelId="{BE4DFB09-B5DB-0049-9535-0B9676F39B83}" srcId="{69D9EE00-A637-4A2F-BBF5-32A368CB9BE3}" destId="{949DC9C9-C650-9045-A313-09225B86BCA1}" srcOrd="1" destOrd="0" parTransId="{9DAA48DB-B5CB-B149-860E-E671ED8FECA2}" sibTransId="{D010C73A-7C46-C44E-AAC0-892884788627}"/>
    <dgm:cxn modelId="{94349821-7A81-A447-8BD5-C21DF055D5B8}" type="presOf" srcId="{5CD785C7-EBCF-459E-9CB7-E3B9E0E7CB25}" destId="{08B81471-A6B6-FB48-BEDF-4A2E6C98F1AA}" srcOrd="0" destOrd="0" presId="urn:microsoft.com/office/officeart/2005/8/layout/vProcess5"/>
    <dgm:cxn modelId="{C29E8E2B-9FBD-D54A-91B1-39BA841DA2B6}" type="presOf" srcId="{E4A51421-D701-8B4D-B963-5FA974D39FA3}" destId="{A4EA32A7-9EA0-E947-ACAB-D97A0A53E7FB}" srcOrd="0" destOrd="0" presId="urn:microsoft.com/office/officeart/2005/8/layout/vProcess5"/>
    <dgm:cxn modelId="{B35E5A49-8337-5D4B-997A-91748B801B82}" type="presOf" srcId="{949DC9C9-C650-9045-A313-09225B86BCA1}" destId="{9EEFA8AE-753D-D642-B4CD-3F6FAC1BFCBC}" srcOrd="1" destOrd="0" presId="urn:microsoft.com/office/officeart/2005/8/layout/vProcess5"/>
    <dgm:cxn modelId="{183F3764-D17D-A14F-8BA6-924BF6868310}" type="presOf" srcId="{69D9EE00-A637-4A2F-BBF5-32A368CB9BE3}" destId="{61D77B95-CEC7-0545-87E4-A5AC630FE44D}" srcOrd="0" destOrd="0" presId="urn:microsoft.com/office/officeart/2005/8/layout/vProcess5"/>
    <dgm:cxn modelId="{30F6FF70-73CF-7642-8E8D-45BBC5246A7A}" type="presOf" srcId="{949DC9C9-C650-9045-A313-09225B86BCA1}" destId="{324AFE38-C8A9-3347-B6E4-3DE995CC6C72}" srcOrd="0" destOrd="0" presId="urn:microsoft.com/office/officeart/2005/8/layout/vProcess5"/>
    <dgm:cxn modelId="{841E727B-D463-4366-9095-D9AFBFF85DDE}" srcId="{69D9EE00-A637-4A2F-BBF5-32A368CB9BE3}" destId="{AA1E8BFB-AF43-4872-B4A5-4986333E982E}" srcOrd="0" destOrd="0" parTransId="{F26BDC7B-B422-4DE9-9207-1BF09DF9E484}" sibTransId="{5CD785C7-EBCF-459E-9CB7-E3B9E0E7CB25}"/>
    <dgm:cxn modelId="{CDA3C286-C2A0-D64A-96B0-EDA5EFD36D49}" type="presOf" srcId="{AA1E8BFB-AF43-4872-B4A5-4986333E982E}" destId="{661D32C2-4978-5149-B18E-7D5DEADFA631}" srcOrd="1" destOrd="0" presId="urn:microsoft.com/office/officeart/2005/8/layout/vProcess5"/>
    <dgm:cxn modelId="{80B7A6B0-160A-5548-8ED9-993EA293C9EC}" srcId="{69D9EE00-A637-4A2F-BBF5-32A368CB9BE3}" destId="{E4A51421-D701-8B4D-B963-5FA974D39FA3}" srcOrd="2" destOrd="0" parTransId="{2B2BC760-6C05-3840-8D67-0E155C290DF7}" sibTransId="{F91AAFE8-0A97-D640-A82C-C556D369A7E1}"/>
    <dgm:cxn modelId="{617398B7-167A-9043-8FCB-CB96F707F0C7}" type="presOf" srcId="{AA1E8BFB-AF43-4872-B4A5-4986333E982E}" destId="{4212EAE1-59D1-C74E-8EDC-299D67170E1B}" srcOrd="0" destOrd="0" presId="urn:microsoft.com/office/officeart/2005/8/layout/vProcess5"/>
    <dgm:cxn modelId="{C47D7AD9-96B3-ED4E-A547-697E06C8A103}" type="presOf" srcId="{D010C73A-7C46-C44E-AAC0-892884788627}" destId="{1A7E8BCB-BA74-144D-8641-6AA9AD74FFA1}" srcOrd="0" destOrd="0" presId="urn:microsoft.com/office/officeart/2005/8/layout/vProcess5"/>
    <dgm:cxn modelId="{31951FEF-E547-8B48-A018-0743F2778D6E}" type="presOf" srcId="{E4A51421-D701-8B4D-B963-5FA974D39FA3}" destId="{B6777820-A3CE-A14F-AFAA-57786D5956EF}" srcOrd="1" destOrd="0" presId="urn:microsoft.com/office/officeart/2005/8/layout/vProcess5"/>
    <dgm:cxn modelId="{586D4117-1943-924D-BAC9-791D11300A21}" type="presParOf" srcId="{61D77B95-CEC7-0545-87E4-A5AC630FE44D}" destId="{D9572B60-118B-1744-B0A5-00A13A440DA9}" srcOrd="0" destOrd="0" presId="urn:microsoft.com/office/officeart/2005/8/layout/vProcess5"/>
    <dgm:cxn modelId="{BF717164-EADB-5C43-BFDC-444F5324ED2D}" type="presParOf" srcId="{61D77B95-CEC7-0545-87E4-A5AC630FE44D}" destId="{4212EAE1-59D1-C74E-8EDC-299D67170E1B}" srcOrd="1" destOrd="0" presId="urn:microsoft.com/office/officeart/2005/8/layout/vProcess5"/>
    <dgm:cxn modelId="{4B747759-D3A8-4645-A383-826C7781C31C}" type="presParOf" srcId="{61D77B95-CEC7-0545-87E4-A5AC630FE44D}" destId="{324AFE38-C8A9-3347-B6E4-3DE995CC6C72}" srcOrd="2" destOrd="0" presId="urn:microsoft.com/office/officeart/2005/8/layout/vProcess5"/>
    <dgm:cxn modelId="{D72A3787-FC62-5145-8671-30426132B76B}" type="presParOf" srcId="{61D77B95-CEC7-0545-87E4-A5AC630FE44D}" destId="{A4EA32A7-9EA0-E947-ACAB-D97A0A53E7FB}" srcOrd="3" destOrd="0" presId="urn:microsoft.com/office/officeart/2005/8/layout/vProcess5"/>
    <dgm:cxn modelId="{3049769B-D81B-C44B-962E-6A1D51BF5F3D}" type="presParOf" srcId="{61D77B95-CEC7-0545-87E4-A5AC630FE44D}" destId="{08B81471-A6B6-FB48-BEDF-4A2E6C98F1AA}" srcOrd="4" destOrd="0" presId="urn:microsoft.com/office/officeart/2005/8/layout/vProcess5"/>
    <dgm:cxn modelId="{DFF0EB99-1C44-A34D-BD83-3B4C1D746F17}" type="presParOf" srcId="{61D77B95-CEC7-0545-87E4-A5AC630FE44D}" destId="{1A7E8BCB-BA74-144D-8641-6AA9AD74FFA1}" srcOrd="5" destOrd="0" presId="urn:microsoft.com/office/officeart/2005/8/layout/vProcess5"/>
    <dgm:cxn modelId="{BB7073BD-E9CB-FF4C-9F58-1F9548D6270A}" type="presParOf" srcId="{61D77B95-CEC7-0545-87E4-A5AC630FE44D}" destId="{661D32C2-4978-5149-B18E-7D5DEADFA631}" srcOrd="6" destOrd="0" presId="urn:microsoft.com/office/officeart/2005/8/layout/vProcess5"/>
    <dgm:cxn modelId="{55D655E6-2C99-F048-BAD4-C8EE934F2922}" type="presParOf" srcId="{61D77B95-CEC7-0545-87E4-A5AC630FE44D}" destId="{9EEFA8AE-753D-D642-B4CD-3F6FAC1BFCBC}" srcOrd="7" destOrd="0" presId="urn:microsoft.com/office/officeart/2005/8/layout/vProcess5"/>
    <dgm:cxn modelId="{F8BBC2B6-070C-DD4B-B29F-06F0AC63112C}" type="presParOf" srcId="{61D77B95-CEC7-0545-87E4-A5AC630FE44D}" destId="{B6777820-A3CE-A14F-AFAA-57786D5956EF}"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9311CF-3C6F-4558-ACD6-6800501C7D7C}"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D8B62C36-6718-4D05-A404-C58653DFDD77}">
      <dgm:prSet custT="1"/>
      <dgm:spPr/>
      <dgm:t>
        <a:bodyPr/>
        <a:lstStyle/>
        <a:p>
          <a:pPr>
            <a:lnSpc>
              <a:spcPct val="100000"/>
            </a:lnSpc>
          </a:pPr>
          <a:r>
            <a:rPr lang="en-GB" sz="2000" dirty="0">
              <a:solidFill>
                <a:srgbClr val="1A2D63"/>
              </a:solidFill>
            </a:rPr>
            <a:t>Addresses the current diverse European residency programmes in ophthalmology </a:t>
          </a:r>
          <a:endParaRPr lang="en-US" sz="2000" dirty="0">
            <a:solidFill>
              <a:srgbClr val="1A2D63"/>
            </a:solidFill>
          </a:endParaRPr>
        </a:p>
      </dgm:t>
    </dgm:pt>
    <dgm:pt modelId="{EE9644DD-A5F3-4D74-8577-5332DA8629D3}" type="parTrans" cxnId="{AAD82B90-8A17-4E87-BE5F-F65BF1820BDE}">
      <dgm:prSet/>
      <dgm:spPr/>
      <dgm:t>
        <a:bodyPr/>
        <a:lstStyle/>
        <a:p>
          <a:endParaRPr lang="en-US"/>
        </a:p>
      </dgm:t>
    </dgm:pt>
    <dgm:pt modelId="{C617CD62-CBA0-4523-884D-C6A13DFFED80}" type="sibTrans" cxnId="{AAD82B90-8A17-4E87-BE5F-F65BF1820BDE}">
      <dgm:prSet/>
      <dgm:spPr/>
      <dgm:t>
        <a:bodyPr/>
        <a:lstStyle/>
        <a:p>
          <a:endParaRPr lang="en-US"/>
        </a:p>
      </dgm:t>
    </dgm:pt>
    <dgm:pt modelId="{AFA9EBEB-3F52-4727-9E7F-F7537912F8DB}">
      <dgm:prSet custT="1"/>
      <dgm:spPr/>
      <dgm:t>
        <a:bodyPr/>
        <a:lstStyle/>
        <a:p>
          <a:pPr>
            <a:lnSpc>
              <a:spcPct val="100000"/>
            </a:lnSpc>
          </a:pPr>
          <a:r>
            <a:rPr lang="en-GB" sz="2000" dirty="0">
              <a:solidFill>
                <a:srgbClr val="1A2D63"/>
              </a:solidFill>
            </a:rPr>
            <a:t>Acknowledges fundamental requirements to acquire the professional identity of a practicing ophthalmologist recognized in Europe as elsewhere</a:t>
          </a:r>
          <a:endParaRPr lang="en-US" sz="2000" dirty="0">
            <a:solidFill>
              <a:srgbClr val="1A2D63"/>
            </a:solidFill>
          </a:endParaRPr>
        </a:p>
      </dgm:t>
    </dgm:pt>
    <dgm:pt modelId="{0EB0F42B-BC5B-480A-AE0E-33D903FC230E}" type="parTrans" cxnId="{71069CE4-8362-4608-80E9-023567210CF9}">
      <dgm:prSet/>
      <dgm:spPr/>
      <dgm:t>
        <a:bodyPr/>
        <a:lstStyle/>
        <a:p>
          <a:endParaRPr lang="en-US"/>
        </a:p>
      </dgm:t>
    </dgm:pt>
    <dgm:pt modelId="{1C4FC4BA-36AF-4FC6-BA58-37E96136DF61}" type="sibTrans" cxnId="{71069CE4-8362-4608-80E9-023567210CF9}">
      <dgm:prSet/>
      <dgm:spPr/>
      <dgm:t>
        <a:bodyPr/>
        <a:lstStyle/>
        <a:p>
          <a:endParaRPr lang="en-US"/>
        </a:p>
      </dgm:t>
    </dgm:pt>
    <dgm:pt modelId="{8CD65164-9F8E-4C30-BAE0-FA6D01B59AE4}">
      <dgm:prSet custT="1"/>
      <dgm:spPr/>
      <dgm:t>
        <a:bodyPr/>
        <a:lstStyle/>
        <a:p>
          <a:pPr>
            <a:lnSpc>
              <a:spcPct val="100000"/>
            </a:lnSpc>
          </a:pPr>
          <a:r>
            <a:rPr lang="en-GB" sz="2000" dirty="0">
              <a:solidFill>
                <a:srgbClr val="1A2D63"/>
              </a:solidFill>
            </a:rPr>
            <a:t>Welcomes continuous review for quality</a:t>
          </a:r>
          <a:endParaRPr lang="en-US" sz="2000" dirty="0">
            <a:solidFill>
              <a:srgbClr val="1A2D63"/>
            </a:solidFill>
          </a:endParaRPr>
        </a:p>
      </dgm:t>
    </dgm:pt>
    <dgm:pt modelId="{5FA8528C-6A1A-4806-9F90-F2EF1E7C268B}" type="parTrans" cxnId="{29F68EEA-FF70-4B3B-AB67-788672B4C59B}">
      <dgm:prSet/>
      <dgm:spPr/>
      <dgm:t>
        <a:bodyPr/>
        <a:lstStyle/>
        <a:p>
          <a:endParaRPr lang="en-US"/>
        </a:p>
      </dgm:t>
    </dgm:pt>
    <dgm:pt modelId="{EC106246-4798-4F95-B123-E7EC233AA887}" type="sibTrans" cxnId="{29F68EEA-FF70-4B3B-AB67-788672B4C59B}">
      <dgm:prSet/>
      <dgm:spPr/>
      <dgm:t>
        <a:bodyPr/>
        <a:lstStyle/>
        <a:p>
          <a:endParaRPr lang="en-US"/>
        </a:p>
      </dgm:t>
    </dgm:pt>
    <dgm:pt modelId="{590BD20D-26AE-4A9D-B0B0-AAB24EEDA3FA}" type="pres">
      <dgm:prSet presAssocID="{4C9311CF-3C6F-4558-ACD6-6800501C7D7C}" presName="root" presStyleCnt="0">
        <dgm:presLayoutVars>
          <dgm:dir/>
          <dgm:resizeHandles val="exact"/>
        </dgm:presLayoutVars>
      </dgm:prSet>
      <dgm:spPr/>
    </dgm:pt>
    <dgm:pt modelId="{E14335A0-2766-42FE-838F-875C580CE8AB}" type="pres">
      <dgm:prSet presAssocID="{D8B62C36-6718-4D05-A404-C58653DFDD77}" presName="compNode" presStyleCnt="0"/>
      <dgm:spPr/>
    </dgm:pt>
    <dgm:pt modelId="{574F37E6-CD93-48CE-A35C-C9AADBCD4A16}" type="pres">
      <dgm:prSet presAssocID="{D8B62C36-6718-4D05-A404-C58653DFDD77}" presName="bgRect" presStyleLbl="bgShp" presStyleIdx="0" presStyleCnt="3"/>
      <dgm:spPr>
        <a:ln>
          <a:solidFill>
            <a:srgbClr val="FFC000"/>
          </a:solidFill>
        </a:ln>
      </dgm:spPr>
    </dgm:pt>
    <dgm:pt modelId="{D138768E-7E08-4C1D-90FB-D759A952D090}" type="pres">
      <dgm:prSet presAssocID="{D8B62C36-6718-4D05-A404-C58653DFDD7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ye"/>
        </a:ext>
      </dgm:extLst>
    </dgm:pt>
    <dgm:pt modelId="{B049552C-13C8-48C4-B3F7-C6CFED6984BC}" type="pres">
      <dgm:prSet presAssocID="{D8B62C36-6718-4D05-A404-C58653DFDD77}" presName="spaceRect" presStyleCnt="0"/>
      <dgm:spPr/>
    </dgm:pt>
    <dgm:pt modelId="{41EA60D5-ACE4-4014-B408-7CC8EC106F00}" type="pres">
      <dgm:prSet presAssocID="{D8B62C36-6718-4D05-A404-C58653DFDD77}" presName="parTx" presStyleLbl="revTx" presStyleIdx="0" presStyleCnt="3">
        <dgm:presLayoutVars>
          <dgm:chMax val="0"/>
          <dgm:chPref val="0"/>
        </dgm:presLayoutVars>
      </dgm:prSet>
      <dgm:spPr/>
    </dgm:pt>
    <dgm:pt modelId="{9FD51267-F095-491F-9CEE-20A1D1DB6F12}" type="pres">
      <dgm:prSet presAssocID="{C617CD62-CBA0-4523-884D-C6A13DFFED80}" presName="sibTrans" presStyleCnt="0"/>
      <dgm:spPr/>
    </dgm:pt>
    <dgm:pt modelId="{FB422EA4-6A15-4701-BB96-A1E868EB86C7}" type="pres">
      <dgm:prSet presAssocID="{AFA9EBEB-3F52-4727-9E7F-F7537912F8DB}" presName="compNode" presStyleCnt="0"/>
      <dgm:spPr/>
    </dgm:pt>
    <dgm:pt modelId="{5DF656FC-519A-4F91-80A9-792A948AAE19}" type="pres">
      <dgm:prSet presAssocID="{AFA9EBEB-3F52-4727-9E7F-F7537912F8DB}" presName="bgRect" presStyleLbl="bgShp" presStyleIdx="1" presStyleCnt="3"/>
      <dgm:spPr>
        <a:ln>
          <a:solidFill>
            <a:srgbClr val="FFC000"/>
          </a:solidFill>
        </a:ln>
      </dgm:spPr>
    </dgm:pt>
    <dgm:pt modelId="{76B9737A-5AD8-4F4E-B6D8-910D1556694A}" type="pres">
      <dgm:prSet presAssocID="{AFA9EBEB-3F52-4727-9E7F-F7537912F8D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7D7A4753-A25F-418A-B7AE-C49A007AADE2}" type="pres">
      <dgm:prSet presAssocID="{AFA9EBEB-3F52-4727-9E7F-F7537912F8DB}" presName="spaceRect" presStyleCnt="0"/>
      <dgm:spPr/>
    </dgm:pt>
    <dgm:pt modelId="{645566BB-FE54-4B0F-9328-8F87429AD0FE}" type="pres">
      <dgm:prSet presAssocID="{AFA9EBEB-3F52-4727-9E7F-F7537912F8DB}" presName="parTx" presStyleLbl="revTx" presStyleIdx="1" presStyleCnt="3">
        <dgm:presLayoutVars>
          <dgm:chMax val="0"/>
          <dgm:chPref val="0"/>
        </dgm:presLayoutVars>
      </dgm:prSet>
      <dgm:spPr/>
    </dgm:pt>
    <dgm:pt modelId="{8437E2FE-1AC2-49D1-BB4E-5B68F759DD35}" type="pres">
      <dgm:prSet presAssocID="{1C4FC4BA-36AF-4FC6-BA58-37E96136DF61}" presName="sibTrans" presStyleCnt="0"/>
      <dgm:spPr/>
    </dgm:pt>
    <dgm:pt modelId="{87AF2B64-A005-4689-9BCA-98584B35EF70}" type="pres">
      <dgm:prSet presAssocID="{8CD65164-9F8E-4C30-BAE0-FA6D01B59AE4}" presName="compNode" presStyleCnt="0"/>
      <dgm:spPr/>
    </dgm:pt>
    <dgm:pt modelId="{7CC23F1B-7670-43D0-8A01-28CEC53497AF}" type="pres">
      <dgm:prSet presAssocID="{8CD65164-9F8E-4C30-BAE0-FA6D01B59AE4}" presName="bgRect" presStyleLbl="bgShp" presStyleIdx="2" presStyleCnt="3"/>
      <dgm:spPr>
        <a:ln>
          <a:solidFill>
            <a:srgbClr val="FFC000"/>
          </a:solidFill>
        </a:ln>
      </dgm:spPr>
    </dgm:pt>
    <dgm:pt modelId="{533EB979-CEA0-4701-BCFE-E5C5E4E535CD}" type="pres">
      <dgm:prSet presAssocID="{8CD65164-9F8E-4C30-BAE0-FA6D01B59AE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5A634D96-7F92-4B34-ABF3-E890F05055A2}" type="pres">
      <dgm:prSet presAssocID="{8CD65164-9F8E-4C30-BAE0-FA6D01B59AE4}" presName="spaceRect" presStyleCnt="0"/>
      <dgm:spPr/>
    </dgm:pt>
    <dgm:pt modelId="{D72822EF-DF66-45C2-9546-9E0D082B816E}" type="pres">
      <dgm:prSet presAssocID="{8CD65164-9F8E-4C30-BAE0-FA6D01B59AE4}" presName="parTx" presStyleLbl="revTx" presStyleIdx="2" presStyleCnt="3">
        <dgm:presLayoutVars>
          <dgm:chMax val="0"/>
          <dgm:chPref val="0"/>
        </dgm:presLayoutVars>
      </dgm:prSet>
      <dgm:spPr/>
    </dgm:pt>
  </dgm:ptLst>
  <dgm:cxnLst>
    <dgm:cxn modelId="{753F0317-BB9F-41A8-A337-4DD7BDBE7B90}" type="presOf" srcId="{4C9311CF-3C6F-4558-ACD6-6800501C7D7C}" destId="{590BD20D-26AE-4A9D-B0B0-AAB24EEDA3FA}" srcOrd="0" destOrd="0" presId="urn:microsoft.com/office/officeart/2018/2/layout/IconVerticalSolidList"/>
    <dgm:cxn modelId="{8B1C5445-55D1-4CB1-885A-350B500B3B1D}" type="presOf" srcId="{AFA9EBEB-3F52-4727-9E7F-F7537912F8DB}" destId="{645566BB-FE54-4B0F-9328-8F87429AD0FE}" srcOrd="0" destOrd="0" presId="urn:microsoft.com/office/officeart/2018/2/layout/IconVerticalSolidList"/>
    <dgm:cxn modelId="{8464734D-8474-4A2A-9FA1-61B5F1D7DE1F}" type="presOf" srcId="{8CD65164-9F8E-4C30-BAE0-FA6D01B59AE4}" destId="{D72822EF-DF66-45C2-9546-9E0D082B816E}" srcOrd="0" destOrd="0" presId="urn:microsoft.com/office/officeart/2018/2/layout/IconVerticalSolidList"/>
    <dgm:cxn modelId="{0085AC5C-2E1C-478F-BF45-67DC3739B47E}" type="presOf" srcId="{D8B62C36-6718-4D05-A404-C58653DFDD77}" destId="{41EA60D5-ACE4-4014-B408-7CC8EC106F00}" srcOrd="0" destOrd="0" presId="urn:microsoft.com/office/officeart/2018/2/layout/IconVerticalSolidList"/>
    <dgm:cxn modelId="{AAD82B90-8A17-4E87-BE5F-F65BF1820BDE}" srcId="{4C9311CF-3C6F-4558-ACD6-6800501C7D7C}" destId="{D8B62C36-6718-4D05-A404-C58653DFDD77}" srcOrd="0" destOrd="0" parTransId="{EE9644DD-A5F3-4D74-8577-5332DA8629D3}" sibTransId="{C617CD62-CBA0-4523-884D-C6A13DFFED80}"/>
    <dgm:cxn modelId="{71069CE4-8362-4608-80E9-023567210CF9}" srcId="{4C9311CF-3C6F-4558-ACD6-6800501C7D7C}" destId="{AFA9EBEB-3F52-4727-9E7F-F7537912F8DB}" srcOrd="1" destOrd="0" parTransId="{0EB0F42B-BC5B-480A-AE0E-33D903FC230E}" sibTransId="{1C4FC4BA-36AF-4FC6-BA58-37E96136DF61}"/>
    <dgm:cxn modelId="{29F68EEA-FF70-4B3B-AB67-788672B4C59B}" srcId="{4C9311CF-3C6F-4558-ACD6-6800501C7D7C}" destId="{8CD65164-9F8E-4C30-BAE0-FA6D01B59AE4}" srcOrd="2" destOrd="0" parTransId="{5FA8528C-6A1A-4806-9F90-F2EF1E7C268B}" sibTransId="{EC106246-4798-4F95-B123-E7EC233AA887}"/>
    <dgm:cxn modelId="{0FDA0F1B-1909-4DD5-95C9-0113B261D511}" type="presParOf" srcId="{590BD20D-26AE-4A9D-B0B0-AAB24EEDA3FA}" destId="{E14335A0-2766-42FE-838F-875C580CE8AB}" srcOrd="0" destOrd="0" presId="urn:microsoft.com/office/officeart/2018/2/layout/IconVerticalSolidList"/>
    <dgm:cxn modelId="{FD16B1E9-269F-4E7E-B05E-DF6A1D5D8A13}" type="presParOf" srcId="{E14335A0-2766-42FE-838F-875C580CE8AB}" destId="{574F37E6-CD93-48CE-A35C-C9AADBCD4A16}" srcOrd="0" destOrd="0" presId="urn:microsoft.com/office/officeart/2018/2/layout/IconVerticalSolidList"/>
    <dgm:cxn modelId="{6BC28ABD-51B2-4885-B79C-3A943205AF07}" type="presParOf" srcId="{E14335A0-2766-42FE-838F-875C580CE8AB}" destId="{D138768E-7E08-4C1D-90FB-D759A952D090}" srcOrd="1" destOrd="0" presId="urn:microsoft.com/office/officeart/2018/2/layout/IconVerticalSolidList"/>
    <dgm:cxn modelId="{BC0B02D1-6982-4D18-8AE6-95DF261D30E9}" type="presParOf" srcId="{E14335A0-2766-42FE-838F-875C580CE8AB}" destId="{B049552C-13C8-48C4-B3F7-C6CFED6984BC}" srcOrd="2" destOrd="0" presId="urn:microsoft.com/office/officeart/2018/2/layout/IconVerticalSolidList"/>
    <dgm:cxn modelId="{3FC7A5C8-3886-4901-A750-272278B5CDEE}" type="presParOf" srcId="{E14335A0-2766-42FE-838F-875C580CE8AB}" destId="{41EA60D5-ACE4-4014-B408-7CC8EC106F00}" srcOrd="3" destOrd="0" presId="urn:microsoft.com/office/officeart/2018/2/layout/IconVerticalSolidList"/>
    <dgm:cxn modelId="{2DD82407-B085-40FB-A5F9-F5218E825EC1}" type="presParOf" srcId="{590BD20D-26AE-4A9D-B0B0-AAB24EEDA3FA}" destId="{9FD51267-F095-491F-9CEE-20A1D1DB6F12}" srcOrd="1" destOrd="0" presId="urn:microsoft.com/office/officeart/2018/2/layout/IconVerticalSolidList"/>
    <dgm:cxn modelId="{4F192BE2-02CF-4977-9104-C9FB727BB2BE}" type="presParOf" srcId="{590BD20D-26AE-4A9D-B0B0-AAB24EEDA3FA}" destId="{FB422EA4-6A15-4701-BB96-A1E868EB86C7}" srcOrd="2" destOrd="0" presId="urn:microsoft.com/office/officeart/2018/2/layout/IconVerticalSolidList"/>
    <dgm:cxn modelId="{DBB9DCDA-BEB5-4916-A82E-8336A4F715B4}" type="presParOf" srcId="{FB422EA4-6A15-4701-BB96-A1E868EB86C7}" destId="{5DF656FC-519A-4F91-80A9-792A948AAE19}" srcOrd="0" destOrd="0" presId="urn:microsoft.com/office/officeart/2018/2/layout/IconVerticalSolidList"/>
    <dgm:cxn modelId="{27AF06E2-8A4F-4B9D-9C20-AB4E08FD1A1D}" type="presParOf" srcId="{FB422EA4-6A15-4701-BB96-A1E868EB86C7}" destId="{76B9737A-5AD8-4F4E-B6D8-910D1556694A}" srcOrd="1" destOrd="0" presId="urn:microsoft.com/office/officeart/2018/2/layout/IconVerticalSolidList"/>
    <dgm:cxn modelId="{B7A2FECD-D3EA-46F2-AF91-A3EE6B2A00F3}" type="presParOf" srcId="{FB422EA4-6A15-4701-BB96-A1E868EB86C7}" destId="{7D7A4753-A25F-418A-B7AE-C49A007AADE2}" srcOrd="2" destOrd="0" presId="urn:microsoft.com/office/officeart/2018/2/layout/IconVerticalSolidList"/>
    <dgm:cxn modelId="{BC6017F0-B958-42F6-8110-610811C4BC2E}" type="presParOf" srcId="{FB422EA4-6A15-4701-BB96-A1E868EB86C7}" destId="{645566BB-FE54-4B0F-9328-8F87429AD0FE}" srcOrd="3" destOrd="0" presId="urn:microsoft.com/office/officeart/2018/2/layout/IconVerticalSolidList"/>
    <dgm:cxn modelId="{13C9628B-95C6-48A4-9F3D-1FBCC9562A6E}" type="presParOf" srcId="{590BD20D-26AE-4A9D-B0B0-AAB24EEDA3FA}" destId="{8437E2FE-1AC2-49D1-BB4E-5B68F759DD35}" srcOrd="3" destOrd="0" presId="urn:microsoft.com/office/officeart/2018/2/layout/IconVerticalSolidList"/>
    <dgm:cxn modelId="{19B1629C-10E8-4A19-82B7-3AD16DE36D67}" type="presParOf" srcId="{590BD20D-26AE-4A9D-B0B0-AAB24EEDA3FA}" destId="{87AF2B64-A005-4689-9BCA-98584B35EF70}" srcOrd="4" destOrd="0" presId="urn:microsoft.com/office/officeart/2018/2/layout/IconVerticalSolidList"/>
    <dgm:cxn modelId="{303C3909-5385-4BCF-AD4D-0776767C6272}" type="presParOf" srcId="{87AF2B64-A005-4689-9BCA-98584B35EF70}" destId="{7CC23F1B-7670-43D0-8A01-28CEC53497AF}" srcOrd="0" destOrd="0" presId="urn:microsoft.com/office/officeart/2018/2/layout/IconVerticalSolidList"/>
    <dgm:cxn modelId="{CE58E468-53E4-4A56-934D-69BD34AF6210}" type="presParOf" srcId="{87AF2B64-A005-4689-9BCA-98584B35EF70}" destId="{533EB979-CEA0-4701-BCFE-E5C5E4E535CD}" srcOrd="1" destOrd="0" presId="urn:microsoft.com/office/officeart/2018/2/layout/IconVerticalSolidList"/>
    <dgm:cxn modelId="{383B3362-90AA-4559-AC30-AEFB0348DA92}" type="presParOf" srcId="{87AF2B64-A005-4689-9BCA-98584B35EF70}" destId="{5A634D96-7F92-4B34-ABF3-E890F05055A2}" srcOrd="2" destOrd="0" presId="urn:microsoft.com/office/officeart/2018/2/layout/IconVerticalSolidList"/>
    <dgm:cxn modelId="{B6B0C6E8-6529-48C7-B6AA-8CAED12C7FB2}" type="presParOf" srcId="{87AF2B64-A005-4689-9BCA-98584B35EF70}" destId="{D72822EF-DF66-45C2-9546-9E0D082B816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28A10F-DA43-40A1-83BC-E736E5A79C4C}">
      <dsp:nvSpPr>
        <dsp:cNvPr id="0" name=""/>
        <dsp:cNvSpPr/>
      </dsp:nvSpPr>
      <dsp:spPr>
        <a:xfrm>
          <a:off x="2423664" y="984526"/>
          <a:ext cx="472386" cy="91440"/>
        </a:xfrm>
        <a:custGeom>
          <a:avLst/>
          <a:gdLst/>
          <a:ahLst/>
          <a:cxnLst/>
          <a:rect l="0" t="0" r="0" b="0"/>
          <a:pathLst>
            <a:path>
              <a:moveTo>
                <a:pt x="0" y="45720"/>
              </a:moveTo>
              <a:lnTo>
                <a:pt x="253293" y="45720"/>
              </a:lnTo>
              <a:lnTo>
                <a:pt x="253293" y="46476"/>
              </a:lnTo>
              <a:lnTo>
                <a:pt x="472386" y="46476"/>
              </a:lnTo>
            </a:path>
          </a:pathLst>
        </a:custGeom>
        <a:noFill/>
        <a:ln w="1270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IE" sz="800" kern="1200"/>
        </a:p>
      </dsp:txBody>
      <dsp:txXfrm>
        <a:off x="2647282" y="1027454"/>
        <a:ext cx="25149" cy="5584"/>
      </dsp:txXfrm>
    </dsp:sp>
    <dsp:sp modelId="{9420B96B-7769-4144-A825-02DB07E8A2CC}">
      <dsp:nvSpPr>
        <dsp:cNvPr id="0" name=""/>
        <dsp:cNvSpPr/>
      </dsp:nvSpPr>
      <dsp:spPr>
        <a:xfrm>
          <a:off x="0" y="302606"/>
          <a:ext cx="2425464" cy="1455278"/>
        </a:xfrm>
        <a:prstGeom prst="rect">
          <a:avLst/>
        </a:prstGeom>
        <a:solidFill>
          <a:srgbClr val="1A2D63"/>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kern="1200" dirty="0"/>
            <a:t>Designed &amp; conducted an </a:t>
          </a:r>
          <a:r>
            <a:rPr lang="en-US" sz="1800" b="1" kern="1200" dirty="0"/>
            <a:t>online survey</a:t>
          </a:r>
          <a:r>
            <a:rPr lang="en-US" sz="1800" kern="1200" dirty="0"/>
            <a:t>, submitted a </a:t>
          </a:r>
          <a:r>
            <a:rPr lang="en-US" sz="1800" b="1" kern="1200" dirty="0"/>
            <a:t>manuscript </a:t>
          </a:r>
          <a:endParaRPr lang="en-IE" sz="1800" b="1" kern="1200" dirty="0"/>
        </a:p>
      </dsp:txBody>
      <dsp:txXfrm>
        <a:off x="0" y="302606"/>
        <a:ext cx="2425464" cy="1455278"/>
      </dsp:txXfrm>
    </dsp:sp>
    <dsp:sp modelId="{44DF8942-5104-4F11-960F-2C59F3F03214}">
      <dsp:nvSpPr>
        <dsp:cNvPr id="0" name=""/>
        <dsp:cNvSpPr/>
      </dsp:nvSpPr>
      <dsp:spPr>
        <a:xfrm>
          <a:off x="5352114" y="984147"/>
          <a:ext cx="593762" cy="91440"/>
        </a:xfrm>
        <a:custGeom>
          <a:avLst/>
          <a:gdLst/>
          <a:ahLst/>
          <a:cxnLst/>
          <a:rect l="0" t="0" r="0" b="0"/>
          <a:pathLst>
            <a:path>
              <a:moveTo>
                <a:pt x="0" y="46855"/>
              </a:moveTo>
              <a:lnTo>
                <a:pt x="313981" y="46855"/>
              </a:lnTo>
              <a:lnTo>
                <a:pt x="313981" y="45720"/>
              </a:lnTo>
              <a:lnTo>
                <a:pt x="593762" y="45720"/>
              </a:lnTo>
            </a:path>
          </a:pathLst>
        </a:custGeom>
        <a:noFill/>
        <a:ln w="1270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IE" sz="800" kern="1200"/>
        </a:p>
      </dsp:txBody>
      <dsp:txXfrm>
        <a:off x="5633386" y="1027075"/>
        <a:ext cx="31218" cy="5584"/>
      </dsp:txXfrm>
    </dsp:sp>
    <dsp:sp modelId="{CA9D759E-09A3-4469-8C46-1DC261E58F51}">
      <dsp:nvSpPr>
        <dsp:cNvPr id="0" name=""/>
        <dsp:cNvSpPr/>
      </dsp:nvSpPr>
      <dsp:spPr>
        <a:xfrm>
          <a:off x="2928450" y="303363"/>
          <a:ext cx="2425464" cy="1455278"/>
        </a:xfrm>
        <a:prstGeom prst="rect">
          <a:avLst/>
        </a:prstGeom>
        <a:solidFill>
          <a:srgbClr val="1A2D63"/>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Held </a:t>
          </a:r>
          <a:r>
            <a:rPr lang="en-US" sz="1800" b="1" kern="1200" dirty="0"/>
            <a:t>6 meetings</a:t>
          </a:r>
          <a:br>
            <a:rPr lang="en-US" sz="1800" kern="1200" dirty="0"/>
          </a:br>
          <a:r>
            <a:rPr lang="en-US" sz="1800" kern="1200" dirty="0"/>
            <a:t>(3 online, 2 onsite, 1 hybrid)</a:t>
          </a:r>
        </a:p>
      </dsp:txBody>
      <dsp:txXfrm>
        <a:off x="2928450" y="303363"/>
        <a:ext cx="2425464" cy="1455278"/>
      </dsp:txXfrm>
    </dsp:sp>
    <dsp:sp modelId="{78E12617-261D-436E-9967-A14EB6D66EF8}">
      <dsp:nvSpPr>
        <dsp:cNvPr id="0" name=""/>
        <dsp:cNvSpPr/>
      </dsp:nvSpPr>
      <dsp:spPr>
        <a:xfrm>
          <a:off x="1224367" y="1755706"/>
          <a:ext cx="6458755" cy="527256"/>
        </a:xfrm>
        <a:custGeom>
          <a:avLst/>
          <a:gdLst/>
          <a:ahLst/>
          <a:cxnLst/>
          <a:rect l="0" t="0" r="0" b="0"/>
          <a:pathLst>
            <a:path>
              <a:moveTo>
                <a:pt x="6458755" y="0"/>
              </a:moveTo>
              <a:lnTo>
                <a:pt x="6458755" y="280728"/>
              </a:lnTo>
              <a:lnTo>
                <a:pt x="0" y="280728"/>
              </a:lnTo>
              <a:lnTo>
                <a:pt x="0" y="527256"/>
              </a:lnTo>
            </a:path>
          </a:pathLst>
        </a:custGeom>
        <a:noFill/>
        <a:ln w="1270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IE" sz="800" kern="1200"/>
        </a:p>
      </dsp:txBody>
      <dsp:txXfrm>
        <a:off x="4291675" y="2016543"/>
        <a:ext cx="324140" cy="5584"/>
      </dsp:txXfrm>
    </dsp:sp>
    <dsp:sp modelId="{8BD32964-896C-415F-B52A-3958E44F9066}">
      <dsp:nvSpPr>
        <dsp:cNvPr id="0" name=""/>
        <dsp:cNvSpPr/>
      </dsp:nvSpPr>
      <dsp:spPr>
        <a:xfrm>
          <a:off x="5978277" y="302228"/>
          <a:ext cx="3409693" cy="1455278"/>
        </a:xfrm>
        <a:prstGeom prst="rect">
          <a:avLst/>
        </a:prstGeom>
        <a:solidFill>
          <a:srgbClr val="1A2D63"/>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Wrote a </a:t>
          </a:r>
          <a:r>
            <a:rPr lang="en-US" sz="1800" b="1" kern="1200" dirty="0"/>
            <a:t>main document </a:t>
          </a:r>
          <a:r>
            <a:rPr lang="en-US" sz="2000" b="1" kern="1200" dirty="0"/>
            <a:t>V1</a:t>
          </a:r>
          <a:r>
            <a:rPr lang="en-US" sz="1800" b="1" kern="1200" dirty="0"/>
            <a:t> </a:t>
          </a:r>
          <a:r>
            <a:rPr lang="en-US" sz="1800" kern="1200" dirty="0"/>
            <a:t>+ </a:t>
          </a:r>
          <a:r>
            <a:rPr lang="en-US" sz="1800" b="1" kern="1200" dirty="0"/>
            <a:t>Curricula of training: </a:t>
          </a:r>
          <a:r>
            <a:rPr lang="en-US" sz="1800" kern="1200" dirty="0"/>
            <a:t>highest level of performance + </a:t>
          </a:r>
          <a:r>
            <a:rPr lang="en-US" sz="1800" b="1" kern="1200" dirty="0"/>
            <a:t>EPA template</a:t>
          </a:r>
          <a:endParaRPr lang="en-US" sz="1800" kern="1200" dirty="0"/>
        </a:p>
      </dsp:txBody>
      <dsp:txXfrm>
        <a:off x="5978277" y="302228"/>
        <a:ext cx="3409693" cy="1455278"/>
      </dsp:txXfrm>
    </dsp:sp>
    <dsp:sp modelId="{572444B0-340F-4C4E-A1CD-87CBDEC0BE6D}">
      <dsp:nvSpPr>
        <dsp:cNvPr id="0" name=""/>
        <dsp:cNvSpPr/>
      </dsp:nvSpPr>
      <dsp:spPr>
        <a:xfrm>
          <a:off x="2435299" y="2997282"/>
          <a:ext cx="527256" cy="91440"/>
        </a:xfrm>
        <a:custGeom>
          <a:avLst/>
          <a:gdLst/>
          <a:ahLst/>
          <a:cxnLst/>
          <a:rect l="0" t="0" r="0" b="0"/>
          <a:pathLst>
            <a:path>
              <a:moveTo>
                <a:pt x="0" y="45720"/>
              </a:moveTo>
              <a:lnTo>
                <a:pt x="280728" y="45720"/>
              </a:lnTo>
              <a:lnTo>
                <a:pt x="280728" y="60796"/>
              </a:lnTo>
              <a:lnTo>
                <a:pt x="527256" y="60796"/>
              </a:lnTo>
            </a:path>
          </a:pathLst>
        </a:custGeom>
        <a:noFill/>
        <a:ln w="1270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IE" sz="800" kern="1200"/>
        </a:p>
      </dsp:txBody>
      <dsp:txXfrm>
        <a:off x="2684976" y="3040210"/>
        <a:ext cx="27903" cy="5584"/>
      </dsp:txXfrm>
    </dsp:sp>
    <dsp:sp modelId="{AE8EBACB-9F6C-444D-89DA-C9F16BE44877}">
      <dsp:nvSpPr>
        <dsp:cNvPr id="0" name=""/>
        <dsp:cNvSpPr/>
      </dsp:nvSpPr>
      <dsp:spPr>
        <a:xfrm>
          <a:off x="11635" y="2315363"/>
          <a:ext cx="2425464" cy="1455278"/>
        </a:xfrm>
        <a:prstGeom prst="rect">
          <a:avLst/>
        </a:prstGeom>
        <a:solidFill>
          <a:srgbClr val="1A2D63"/>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Created an </a:t>
          </a:r>
          <a:r>
            <a:rPr lang="en-US" sz="1800" b="1" kern="1200" dirty="0"/>
            <a:t>online resource </a:t>
          </a:r>
          <a:r>
            <a:rPr lang="en-US" sz="1800" kern="1200" dirty="0"/>
            <a:t>on EPAs </a:t>
          </a:r>
        </a:p>
      </dsp:txBody>
      <dsp:txXfrm>
        <a:off x="11635" y="2315363"/>
        <a:ext cx="2425464" cy="1455278"/>
      </dsp:txXfrm>
    </dsp:sp>
    <dsp:sp modelId="{4EB8BDD2-FE19-4EF3-A44E-7CE131F44F30}">
      <dsp:nvSpPr>
        <dsp:cNvPr id="0" name=""/>
        <dsp:cNvSpPr/>
      </dsp:nvSpPr>
      <dsp:spPr>
        <a:xfrm>
          <a:off x="1258591" y="3783918"/>
          <a:ext cx="5999494" cy="442021"/>
        </a:xfrm>
        <a:custGeom>
          <a:avLst/>
          <a:gdLst/>
          <a:ahLst/>
          <a:cxnLst/>
          <a:rect l="0" t="0" r="0" b="0"/>
          <a:pathLst>
            <a:path>
              <a:moveTo>
                <a:pt x="5999494" y="0"/>
              </a:moveTo>
              <a:lnTo>
                <a:pt x="5999494" y="238110"/>
              </a:lnTo>
              <a:lnTo>
                <a:pt x="0" y="238110"/>
              </a:lnTo>
              <a:lnTo>
                <a:pt x="0" y="442021"/>
              </a:lnTo>
            </a:path>
          </a:pathLst>
        </a:custGeom>
        <a:noFill/>
        <a:ln w="1270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IE" sz="800" kern="1200"/>
        </a:p>
      </dsp:txBody>
      <dsp:txXfrm>
        <a:off x="4107886" y="4002137"/>
        <a:ext cx="300904" cy="5584"/>
      </dsp:txXfrm>
    </dsp:sp>
    <dsp:sp modelId="{305CF2A2-2AE7-46FC-89DD-085B892F22FE}">
      <dsp:nvSpPr>
        <dsp:cNvPr id="0" name=""/>
        <dsp:cNvSpPr/>
      </dsp:nvSpPr>
      <dsp:spPr>
        <a:xfrm>
          <a:off x="2994956" y="2330440"/>
          <a:ext cx="8526257" cy="1455278"/>
        </a:xfrm>
        <a:prstGeom prst="rect">
          <a:avLst/>
        </a:prstGeom>
        <a:solidFill>
          <a:srgbClr val="1A2D63"/>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Reviewed</a:t>
          </a:r>
          <a:r>
            <a:rPr lang="en-US" sz="1800" kern="1200" dirty="0"/>
            <a:t> the </a:t>
          </a:r>
          <a:r>
            <a:rPr lang="en-US" sz="1800" b="1" kern="1200" dirty="0"/>
            <a:t>main</a:t>
          </a:r>
          <a:r>
            <a:rPr lang="en-US" sz="1800" kern="1200" dirty="0"/>
            <a:t> </a:t>
          </a:r>
          <a:r>
            <a:rPr lang="en-US" sz="1800" b="1" kern="1200" dirty="0"/>
            <a:t>document </a:t>
          </a:r>
          <a:r>
            <a:rPr lang="en-US" sz="1800" kern="1200" dirty="0"/>
            <a:t>+</a:t>
          </a:r>
          <a:r>
            <a:rPr lang="en-US" sz="1800" b="1" kern="1200" dirty="0"/>
            <a:t>Validated </a:t>
          </a:r>
          <a:r>
            <a:rPr lang="en-US" sz="1800" b="0" kern="1200" dirty="0"/>
            <a:t>11 Subspecialty Rotations </a:t>
          </a:r>
          <a:r>
            <a:rPr lang="en-US" sz="1800" b="1" kern="1200" dirty="0"/>
            <a:t>Curricula of Training Outcomes + Created </a:t>
          </a:r>
          <a:r>
            <a:rPr lang="en-US" sz="1800" b="0" kern="1200" dirty="0"/>
            <a:t>21</a:t>
          </a:r>
          <a:r>
            <a:rPr lang="en-US" sz="1800" b="1" kern="1200" dirty="0"/>
            <a:t> EPAs </a:t>
          </a:r>
          <a:r>
            <a:rPr lang="en-US" sz="1800" kern="1200" dirty="0"/>
            <a:t>+ </a:t>
          </a:r>
          <a:r>
            <a:rPr lang="en-US" sz="1800" b="1" kern="1200" dirty="0"/>
            <a:t>Created a Surgical Logbook template</a:t>
          </a:r>
          <a:endParaRPr lang="en-US" sz="1800" kern="1200" dirty="0"/>
        </a:p>
      </dsp:txBody>
      <dsp:txXfrm>
        <a:off x="2994956" y="2330440"/>
        <a:ext cx="8526257" cy="1455278"/>
      </dsp:txXfrm>
    </dsp:sp>
    <dsp:sp modelId="{2CC75141-A9C7-4460-8689-04BA320EAEC3}">
      <dsp:nvSpPr>
        <dsp:cNvPr id="0" name=""/>
        <dsp:cNvSpPr/>
      </dsp:nvSpPr>
      <dsp:spPr>
        <a:xfrm>
          <a:off x="2469523" y="4940258"/>
          <a:ext cx="199067" cy="91440"/>
        </a:xfrm>
        <a:custGeom>
          <a:avLst/>
          <a:gdLst/>
          <a:ahLst/>
          <a:cxnLst/>
          <a:rect l="0" t="0" r="0" b="0"/>
          <a:pathLst>
            <a:path>
              <a:moveTo>
                <a:pt x="0" y="45720"/>
              </a:moveTo>
              <a:lnTo>
                <a:pt x="116633" y="45720"/>
              </a:lnTo>
              <a:lnTo>
                <a:pt x="116633" y="60418"/>
              </a:lnTo>
              <a:lnTo>
                <a:pt x="199067" y="60418"/>
              </a:lnTo>
            </a:path>
          </a:pathLst>
        </a:custGeom>
        <a:noFill/>
        <a:ln w="1270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IE" sz="800" kern="1200"/>
        </a:p>
      </dsp:txBody>
      <dsp:txXfrm>
        <a:off x="2563303" y="4983186"/>
        <a:ext cx="11506" cy="5584"/>
      </dsp:txXfrm>
    </dsp:sp>
    <dsp:sp modelId="{9E9B0636-6F2F-43D9-B5BF-827CCF4B533B}">
      <dsp:nvSpPr>
        <dsp:cNvPr id="0" name=""/>
        <dsp:cNvSpPr/>
      </dsp:nvSpPr>
      <dsp:spPr>
        <a:xfrm>
          <a:off x="45859" y="4258339"/>
          <a:ext cx="2425464" cy="1455278"/>
        </a:xfrm>
        <a:prstGeom prst="rect">
          <a:avLst/>
        </a:prstGeom>
        <a:solidFill>
          <a:srgbClr val="1A2D63"/>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0" kern="1200" dirty="0"/>
            <a:t>Submitted</a:t>
          </a:r>
          <a:r>
            <a:rPr lang="en-US" sz="1800" b="1" kern="1200" dirty="0"/>
            <a:t> </a:t>
          </a:r>
          <a:r>
            <a:rPr lang="en-US" sz="2000" b="1" kern="1200" dirty="0"/>
            <a:t>V2</a:t>
          </a:r>
          <a:r>
            <a:rPr lang="en-US" sz="1800" b="1" kern="1200" dirty="0"/>
            <a:t> </a:t>
          </a:r>
          <a:r>
            <a:rPr lang="en-US" sz="1800" kern="1200" dirty="0"/>
            <a:t>- </a:t>
          </a:r>
          <a:r>
            <a:rPr lang="en-US" sz="1800" b="1" kern="1200" dirty="0"/>
            <a:t>UEMS ETRs Review Co</a:t>
          </a:r>
        </a:p>
      </dsp:txBody>
      <dsp:txXfrm>
        <a:off x="45859" y="4258339"/>
        <a:ext cx="2425464" cy="1455278"/>
      </dsp:txXfrm>
    </dsp:sp>
    <dsp:sp modelId="{8C6956E8-0E98-43A9-AF13-1D5D5AC95D18}">
      <dsp:nvSpPr>
        <dsp:cNvPr id="0" name=""/>
        <dsp:cNvSpPr/>
      </dsp:nvSpPr>
      <dsp:spPr>
        <a:xfrm>
          <a:off x="5124654" y="4954957"/>
          <a:ext cx="1146404" cy="91440"/>
        </a:xfrm>
        <a:custGeom>
          <a:avLst/>
          <a:gdLst/>
          <a:ahLst/>
          <a:cxnLst/>
          <a:rect l="0" t="0" r="0" b="0"/>
          <a:pathLst>
            <a:path>
              <a:moveTo>
                <a:pt x="0" y="45720"/>
              </a:moveTo>
              <a:lnTo>
                <a:pt x="590302" y="45720"/>
              </a:lnTo>
              <a:lnTo>
                <a:pt x="590302" y="60796"/>
              </a:lnTo>
              <a:lnTo>
                <a:pt x="1146404" y="60796"/>
              </a:lnTo>
            </a:path>
          </a:pathLst>
        </a:custGeom>
        <a:noFill/>
        <a:ln w="1270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IE" sz="800" kern="1200"/>
        </a:p>
      </dsp:txBody>
      <dsp:txXfrm>
        <a:off x="5668429" y="4997885"/>
        <a:ext cx="58855" cy="5584"/>
      </dsp:txXfrm>
    </dsp:sp>
    <dsp:sp modelId="{2C4172DE-5C6D-4A13-98FF-59B74BDD25B0}">
      <dsp:nvSpPr>
        <dsp:cNvPr id="0" name=""/>
        <dsp:cNvSpPr/>
      </dsp:nvSpPr>
      <dsp:spPr>
        <a:xfrm>
          <a:off x="2700990" y="4273038"/>
          <a:ext cx="2425464" cy="1455278"/>
        </a:xfrm>
        <a:prstGeom prst="rect">
          <a:avLst/>
        </a:prstGeom>
        <a:solidFill>
          <a:srgbClr val="1A2D63"/>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Received feedback + Responded to the reviewers</a:t>
          </a:r>
        </a:p>
      </dsp:txBody>
      <dsp:txXfrm>
        <a:off x="2700990" y="4273038"/>
        <a:ext cx="2425464" cy="1455278"/>
      </dsp:txXfrm>
    </dsp:sp>
    <dsp:sp modelId="{C93AB7AA-66E8-4E9E-80B6-C08A3BD78A2E}">
      <dsp:nvSpPr>
        <dsp:cNvPr id="0" name=""/>
        <dsp:cNvSpPr/>
      </dsp:nvSpPr>
      <dsp:spPr>
        <a:xfrm>
          <a:off x="9181121" y="4966701"/>
          <a:ext cx="213710" cy="91440"/>
        </a:xfrm>
        <a:custGeom>
          <a:avLst/>
          <a:gdLst/>
          <a:ahLst/>
          <a:cxnLst/>
          <a:rect l="0" t="0" r="0" b="0"/>
          <a:pathLst>
            <a:path>
              <a:moveTo>
                <a:pt x="0" y="49052"/>
              </a:moveTo>
              <a:lnTo>
                <a:pt x="123955" y="49052"/>
              </a:lnTo>
              <a:lnTo>
                <a:pt x="123955" y="45720"/>
              </a:lnTo>
              <a:lnTo>
                <a:pt x="213710" y="45720"/>
              </a:lnTo>
            </a:path>
          </a:pathLst>
        </a:custGeom>
        <a:noFill/>
        <a:ln w="1270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IE" sz="800" kern="1200"/>
        </a:p>
      </dsp:txBody>
      <dsp:txXfrm>
        <a:off x="9281868" y="5009629"/>
        <a:ext cx="12216" cy="5584"/>
      </dsp:txXfrm>
    </dsp:sp>
    <dsp:sp modelId="{75EE7DC7-661E-444E-8378-F01311894FFA}">
      <dsp:nvSpPr>
        <dsp:cNvPr id="0" name=""/>
        <dsp:cNvSpPr/>
      </dsp:nvSpPr>
      <dsp:spPr>
        <a:xfrm>
          <a:off x="6303459" y="4288114"/>
          <a:ext cx="2879462" cy="1455278"/>
        </a:xfrm>
        <a:prstGeom prst="rect">
          <a:avLst/>
        </a:prstGeom>
        <a:solidFill>
          <a:srgbClr val="1A2D63"/>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Change</a:t>
          </a:r>
          <a:r>
            <a:rPr lang="en-US" sz="1800" kern="1200" dirty="0"/>
            <a:t>d accordingly,  the document (</a:t>
          </a:r>
          <a:r>
            <a:rPr lang="en-US" sz="2000" b="1" kern="1200" dirty="0"/>
            <a:t>V3</a:t>
          </a:r>
          <a:r>
            <a:rPr lang="en-US" sz="1800" kern="1200" dirty="0"/>
            <a:t>)</a:t>
          </a:r>
        </a:p>
      </dsp:txBody>
      <dsp:txXfrm>
        <a:off x="6303459" y="4288114"/>
        <a:ext cx="2879462" cy="1455278"/>
      </dsp:txXfrm>
    </dsp:sp>
    <dsp:sp modelId="{D3C796DE-0D90-4C6C-8E19-9F42241F142F}">
      <dsp:nvSpPr>
        <dsp:cNvPr id="0" name=""/>
        <dsp:cNvSpPr/>
      </dsp:nvSpPr>
      <dsp:spPr>
        <a:xfrm>
          <a:off x="9427231" y="4284782"/>
          <a:ext cx="2425464" cy="1455278"/>
        </a:xfrm>
        <a:prstGeom prst="rect">
          <a:avLst/>
        </a:prstGeom>
        <a:solidFill>
          <a:srgbClr val="1A2D63"/>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a:t>Re-submitted </a:t>
          </a:r>
          <a:endParaRPr lang="en-US" sz="1800" b="1" kern="1200" dirty="0"/>
        </a:p>
      </dsp:txBody>
      <dsp:txXfrm>
        <a:off x="9427231" y="4284782"/>
        <a:ext cx="2425464" cy="14552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57EE36-3859-3B49-9338-CF834329C427}">
      <dsp:nvSpPr>
        <dsp:cNvPr id="0" name=""/>
        <dsp:cNvSpPr/>
      </dsp:nvSpPr>
      <dsp:spPr>
        <a:xfrm>
          <a:off x="3639094" y="69487"/>
          <a:ext cx="3335382" cy="3335382"/>
        </a:xfrm>
        <a:prstGeom prst="ellipse">
          <a:avLst/>
        </a:prstGeom>
        <a:solidFill>
          <a:srgbClr val="1A2D63">
            <a:alpha val="67000"/>
          </a:srgbClr>
        </a:solidFill>
        <a:ln w="22225">
          <a:solidFill>
            <a:srgbClr val="FFC000"/>
          </a:solid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GB" sz="3200" kern="1200" dirty="0">
              <a:solidFill>
                <a:schemeClr val="bg1"/>
              </a:solidFill>
              <a:latin typeface="+mn-lt"/>
              <a:cs typeface="Aptos Serif" panose="02020604070405020304" pitchFamily="18" charset="0"/>
            </a:rPr>
            <a:t>I Trainees</a:t>
          </a:r>
          <a:endParaRPr lang="en-PT" sz="3200" kern="1200" dirty="0">
            <a:solidFill>
              <a:schemeClr val="bg1"/>
            </a:solidFill>
            <a:latin typeface="+mn-lt"/>
            <a:cs typeface="Aptos Serif" panose="02020604070405020304" pitchFamily="18" charset="0"/>
          </a:endParaRPr>
        </a:p>
      </dsp:txBody>
      <dsp:txXfrm>
        <a:off x="4083811" y="653179"/>
        <a:ext cx="2445947" cy="1500922"/>
      </dsp:txXfrm>
    </dsp:sp>
    <dsp:sp modelId="{A845CE3E-DFEC-AC44-97AF-64D5A6E2AFED}">
      <dsp:nvSpPr>
        <dsp:cNvPr id="0" name=""/>
        <dsp:cNvSpPr/>
      </dsp:nvSpPr>
      <dsp:spPr>
        <a:xfrm>
          <a:off x="4842611" y="2154101"/>
          <a:ext cx="3335382" cy="3335382"/>
        </a:xfrm>
        <a:prstGeom prst="ellipse">
          <a:avLst/>
        </a:prstGeom>
        <a:solidFill>
          <a:srgbClr val="1A2D63">
            <a:alpha val="67000"/>
          </a:srgbClr>
        </a:solidFill>
        <a:ln w="22225">
          <a:solidFill>
            <a:srgbClr val="FFC000"/>
          </a:solid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1422400">
            <a:lnSpc>
              <a:spcPct val="90000"/>
            </a:lnSpc>
            <a:spcBef>
              <a:spcPct val="0"/>
            </a:spcBef>
            <a:spcAft>
              <a:spcPct val="35000"/>
            </a:spcAft>
            <a:buNone/>
          </a:pPr>
          <a:r>
            <a:rPr lang="en-GB" sz="3200" kern="1200" dirty="0">
              <a:solidFill>
                <a:prstClr val="white"/>
              </a:solidFill>
              <a:latin typeface="Aptos" panose="02110004020202020204"/>
              <a:ea typeface="+mn-ea"/>
              <a:cs typeface="Aptos Serif" panose="02020604070405020304" pitchFamily="18" charset="0"/>
            </a:rPr>
            <a:t>II Trainers</a:t>
          </a:r>
          <a:endParaRPr lang="en-PT" sz="3200" kern="1200" dirty="0">
            <a:solidFill>
              <a:prstClr val="white"/>
            </a:solidFill>
            <a:latin typeface="Aptos" panose="02110004020202020204"/>
            <a:ea typeface="+mn-ea"/>
            <a:cs typeface="Aptos Serif" panose="02020604070405020304" pitchFamily="18" charset="0"/>
          </a:endParaRPr>
        </a:p>
      </dsp:txBody>
      <dsp:txXfrm>
        <a:off x="5862682" y="3015741"/>
        <a:ext cx="2001229" cy="1834460"/>
      </dsp:txXfrm>
    </dsp:sp>
    <dsp:sp modelId="{73376689-29C1-EB4A-B394-5084C21CD317}">
      <dsp:nvSpPr>
        <dsp:cNvPr id="0" name=""/>
        <dsp:cNvSpPr/>
      </dsp:nvSpPr>
      <dsp:spPr>
        <a:xfrm>
          <a:off x="2435576" y="2154101"/>
          <a:ext cx="3335382" cy="3335382"/>
        </a:xfrm>
        <a:prstGeom prst="ellipse">
          <a:avLst/>
        </a:prstGeom>
        <a:solidFill>
          <a:srgbClr val="1A2D63">
            <a:alpha val="67000"/>
          </a:srgbClr>
        </a:solidFill>
        <a:ln w="22225">
          <a:solidFill>
            <a:srgbClr val="FFC000"/>
          </a:solid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1422400">
            <a:lnSpc>
              <a:spcPct val="90000"/>
            </a:lnSpc>
            <a:spcBef>
              <a:spcPct val="0"/>
            </a:spcBef>
            <a:spcAft>
              <a:spcPct val="35000"/>
            </a:spcAft>
            <a:buNone/>
          </a:pPr>
          <a:r>
            <a:rPr lang="en-GB" sz="3200" kern="1200" dirty="0">
              <a:solidFill>
                <a:prstClr val="white"/>
              </a:solidFill>
              <a:latin typeface="Aptos" panose="02110004020202020204"/>
              <a:ea typeface="+mn-ea"/>
              <a:cs typeface="Aptos Serif" panose="02020604070405020304" pitchFamily="18" charset="0"/>
            </a:rPr>
            <a:t>III Training Institutions / Programs</a:t>
          </a:r>
          <a:endParaRPr lang="en-PT" sz="3200" kern="1200" dirty="0">
            <a:solidFill>
              <a:prstClr val="white"/>
            </a:solidFill>
            <a:latin typeface="Aptos" panose="02110004020202020204"/>
            <a:ea typeface="+mn-ea"/>
            <a:cs typeface="Aptos Serif" panose="02020604070405020304" pitchFamily="18" charset="0"/>
          </a:endParaRPr>
        </a:p>
      </dsp:txBody>
      <dsp:txXfrm>
        <a:off x="2749658" y="3015741"/>
        <a:ext cx="2001229" cy="18344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A5A37-EC17-3E42-A8A8-EE8F6041C3BE}">
      <dsp:nvSpPr>
        <dsp:cNvPr id="0" name=""/>
        <dsp:cNvSpPr/>
      </dsp:nvSpPr>
      <dsp:spPr>
        <a:xfrm>
          <a:off x="0" y="0"/>
          <a:ext cx="3820996" cy="4148767"/>
        </a:xfrm>
        <a:prstGeom prst="roundRect">
          <a:avLst>
            <a:gd name="adj" fmla="val 10000"/>
          </a:avLst>
        </a:prstGeom>
        <a:solidFill>
          <a:srgbClr val="1A2D6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t>Climate Change &amp; </a:t>
          </a:r>
        </a:p>
        <a:p>
          <a:pPr marL="0" lvl="0" indent="0" algn="ctr" defTabSz="889000">
            <a:lnSpc>
              <a:spcPct val="90000"/>
            </a:lnSpc>
            <a:spcBef>
              <a:spcPct val="0"/>
            </a:spcBef>
            <a:spcAft>
              <a:spcPct val="35000"/>
            </a:spcAft>
            <a:buNone/>
          </a:pPr>
          <a:r>
            <a:rPr lang="en-GB" sz="2000" b="0" kern="1200" dirty="0"/>
            <a:t>Sustainable Eyecare</a:t>
          </a:r>
          <a:endParaRPr lang="en-PT" sz="2000" b="0" kern="1200" dirty="0"/>
        </a:p>
      </dsp:txBody>
      <dsp:txXfrm>
        <a:off x="0" y="1659506"/>
        <a:ext cx="3820996" cy="1659506"/>
      </dsp:txXfrm>
    </dsp:sp>
    <dsp:sp modelId="{2261F019-42B8-044C-B345-273838D93F5A}">
      <dsp:nvSpPr>
        <dsp:cNvPr id="0" name=""/>
        <dsp:cNvSpPr/>
      </dsp:nvSpPr>
      <dsp:spPr>
        <a:xfrm>
          <a:off x="1225628" y="248926"/>
          <a:ext cx="1381539" cy="1381539"/>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CD2103-A227-C545-A433-55B6CF1AB50D}">
      <dsp:nvSpPr>
        <dsp:cNvPr id="0" name=""/>
        <dsp:cNvSpPr/>
      </dsp:nvSpPr>
      <dsp:spPr>
        <a:xfrm>
          <a:off x="3941526" y="0"/>
          <a:ext cx="3820996" cy="4148767"/>
        </a:xfrm>
        <a:prstGeom prst="roundRect">
          <a:avLst>
            <a:gd name="adj" fmla="val 10000"/>
          </a:avLst>
        </a:prstGeom>
        <a:solidFill>
          <a:srgbClr val="1A2D6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t>Systemic Disease, Social Impact &amp; Ophthalmology </a:t>
          </a:r>
          <a:endParaRPr lang="en-PT" sz="2000" kern="1200" dirty="0"/>
        </a:p>
      </dsp:txBody>
      <dsp:txXfrm>
        <a:off x="3941526" y="1659506"/>
        <a:ext cx="3820996" cy="1659506"/>
      </dsp:txXfrm>
    </dsp:sp>
    <dsp:sp modelId="{76E33F66-ABA9-2F4A-AF3E-1FA326D89297}">
      <dsp:nvSpPr>
        <dsp:cNvPr id="0" name=""/>
        <dsp:cNvSpPr/>
      </dsp:nvSpPr>
      <dsp:spPr>
        <a:xfrm>
          <a:off x="5161254" y="248926"/>
          <a:ext cx="1381539" cy="1381539"/>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0C015C-125D-174F-ADA9-507372573CF5}">
      <dsp:nvSpPr>
        <dsp:cNvPr id="0" name=""/>
        <dsp:cNvSpPr/>
      </dsp:nvSpPr>
      <dsp:spPr>
        <a:xfrm>
          <a:off x="7877152" y="0"/>
          <a:ext cx="3831618" cy="4148767"/>
        </a:xfrm>
        <a:prstGeom prst="roundRect">
          <a:avLst>
            <a:gd name="adj" fmla="val 10000"/>
          </a:avLst>
        </a:prstGeom>
        <a:solidFill>
          <a:srgbClr val="1A2D6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t>Global &amp; Systems-Based Ophthalmology</a:t>
          </a:r>
          <a:endParaRPr lang="en-PT" sz="2000" kern="1200" dirty="0"/>
        </a:p>
      </dsp:txBody>
      <dsp:txXfrm>
        <a:off x="7877152" y="1659506"/>
        <a:ext cx="3831618" cy="1659506"/>
      </dsp:txXfrm>
    </dsp:sp>
    <dsp:sp modelId="{F83EC522-F8BD-854A-A94D-521E0ECA5F02}">
      <dsp:nvSpPr>
        <dsp:cNvPr id="0" name=""/>
        <dsp:cNvSpPr/>
      </dsp:nvSpPr>
      <dsp:spPr>
        <a:xfrm>
          <a:off x="9102191" y="248926"/>
          <a:ext cx="1381539" cy="1381539"/>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E556D5-0D44-3A4B-A57B-A1424082328D}">
      <dsp:nvSpPr>
        <dsp:cNvPr id="0" name=""/>
        <dsp:cNvSpPr/>
      </dsp:nvSpPr>
      <dsp:spPr>
        <a:xfrm>
          <a:off x="468586" y="3319013"/>
          <a:ext cx="10777497" cy="622315"/>
        </a:xfrm>
        <a:prstGeom prst="leftRightArrow">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7BF7EC-261B-1041-A21A-47AF41404A5F}">
      <dsp:nvSpPr>
        <dsp:cNvPr id="0" name=""/>
        <dsp:cNvSpPr/>
      </dsp:nvSpPr>
      <dsp:spPr>
        <a:xfrm>
          <a:off x="924953" y="1595"/>
          <a:ext cx="736174" cy="478513"/>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Plan </a:t>
          </a:r>
          <a:endParaRPr lang="en-PT" sz="1000" kern="1200" dirty="0"/>
        </a:p>
      </dsp:txBody>
      <dsp:txXfrm>
        <a:off x="948312" y="24954"/>
        <a:ext cx="689456" cy="431795"/>
      </dsp:txXfrm>
    </dsp:sp>
    <dsp:sp modelId="{6AE6AEF1-8D2D-9E4E-9AC2-C93386F28BD7}">
      <dsp:nvSpPr>
        <dsp:cNvPr id="0" name=""/>
        <dsp:cNvSpPr/>
      </dsp:nvSpPr>
      <dsp:spPr>
        <a:xfrm>
          <a:off x="337660" y="240852"/>
          <a:ext cx="1910760" cy="1910760"/>
        </a:xfrm>
        <a:custGeom>
          <a:avLst/>
          <a:gdLst/>
          <a:ahLst/>
          <a:cxnLst/>
          <a:rect l="0" t="0" r="0" b="0"/>
          <a:pathLst>
            <a:path>
              <a:moveTo>
                <a:pt x="1328516" y="75880"/>
              </a:moveTo>
              <a:arcTo wR="955380" hR="955380" stAng="17579374" swAng="1959857"/>
            </a:path>
          </a:pathLst>
        </a:cu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5C4FB65-CD22-504B-B51D-4D73CC0F012E}">
      <dsp:nvSpPr>
        <dsp:cNvPr id="0" name=""/>
        <dsp:cNvSpPr/>
      </dsp:nvSpPr>
      <dsp:spPr>
        <a:xfrm>
          <a:off x="1833574" y="661746"/>
          <a:ext cx="736174" cy="478513"/>
        </a:xfrm>
        <a:prstGeom prst="roundRect">
          <a:avLst/>
        </a:prstGeom>
        <a:solidFill>
          <a:schemeClr val="accent2">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Implement</a:t>
          </a:r>
          <a:endParaRPr lang="en-PT" sz="1000" kern="1200"/>
        </a:p>
      </dsp:txBody>
      <dsp:txXfrm>
        <a:off x="1856933" y="685105"/>
        <a:ext cx="689456" cy="431795"/>
      </dsp:txXfrm>
    </dsp:sp>
    <dsp:sp modelId="{CE4901BC-3046-B74F-8B86-53B35B10CDAE}">
      <dsp:nvSpPr>
        <dsp:cNvPr id="0" name=""/>
        <dsp:cNvSpPr/>
      </dsp:nvSpPr>
      <dsp:spPr>
        <a:xfrm>
          <a:off x="337660" y="240852"/>
          <a:ext cx="1910760" cy="1910760"/>
        </a:xfrm>
        <a:custGeom>
          <a:avLst/>
          <a:gdLst/>
          <a:ahLst/>
          <a:cxnLst/>
          <a:rect l="0" t="0" r="0" b="0"/>
          <a:pathLst>
            <a:path>
              <a:moveTo>
                <a:pt x="1909458" y="905511"/>
              </a:moveTo>
              <a:arcTo wR="955380" hR="955380" stAng="21420477" swAng="2195011"/>
            </a:path>
          </a:pathLst>
        </a:custGeom>
        <a:noFill/>
        <a:ln w="12700" cap="flat" cmpd="sng" algn="ctr">
          <a:solidFill>
            <a:schemeClr val="accent2">
              <a:hueOff val="1610903"/>
              <a:satOff val="-4623"/>
              <a:lumOff val="-7402"/>
              <a:alphaOff val="0"/>
            </a:schemeClr>
          </a:solidFill>
          <a:prstDash val="solid"/>
          <a:miter lim="800000"/>
        </a:ln>
        <a:effectLst/>
      </dsp:spPr>
      <dsp:style>
        <a:lnRef idx="1">
          <a:scrgbClr r="0" g="0" b="0"/>
        </a:lnRef>
        <a:fillRef idx="0">
          <a:scrgbClr r="0" g="0" b="0"/>
        </a:fillRef>
        <a:effectRef idx="0">
          <a:scrgbClr r="0" g="0" b="0"/>
        </a:effectRef>
        <a:fontRef idx="minor"/>
      </dsp:style>
    </dsp:sp>
    <dsp:sp modelId="{ED7CDF2F-C754-A747-8897-6E1CE99F72BC}">
      <dsp:nvSpPr>
        <dsp:cNvPr id="0" name=""/>
        <dsp:cNvSpPr/>
      </dsp:nvSpPr>
      <dsp:spPr>
        <a:xfrm>
          <a:off x="1486512" y="1729894"/>
          <a:ext cx="736174" cy="478513"/>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Pilot</a:t>
          </a:r>
          <a:endParaRPr lang="en-PT" sz="1000" kern="1200"/>
        </a:p>
      </dsp:txBody>
      <dsp:txXfrm>
        <a:off x="1509871" y="1753253"/>
        <a:ext cx="689456" cy="431795"/>
      </dsp:txXfrm>
    </dsp:sp>
    <dsp:sp modelId="{53AA892C-E7A2-E348-9AF6-DB1B6626DDC3}">
      <dsp:nvSpPr>
        <dsp:cNvPr id="0" name=""/>
        <dsp:cNvSpPr/>
      </dsp:nvSpPr>
      <dsp:spPr>
        <a:xfrm>
          <a:off x="337660" y="240852"/>
          <a:ext cx="1910760" cy="1910760"/>
        </a:xfrm>
        <a:custGeom>
          <a:avLst/>
          <a:gdLst/>
          <a:ahLst/>
          <a:cxnLst/>
          <a:rect l="0" t="0" r="0" b="0"/>
          <a:pathLst>
            <a:path>
              <a:moveTo>
                <a:pt x="1145060" y="1891741"/>
              </a:moveTo>
              <a:arcTo wR="955380" hR="955380" stAng="4712908" swAng="1374185"/>
            </a:path>
          </a:pathLst>
        </a:custGeom>
        <a:noFill/>
        <a:ln w="12700" cap="flat" cmpd="sng" algn="ctr">
          <a:solidFill>
            <a:schemeClr val="accent2">
              <a:hueOff val="3221807"/>
              <a:satOff val="-9246"/>
              <a:lumOff val="-14805"/>
              <a:alphaOff val="0"/>
            </a:schemeClr>
          </a:solidFill>
          <a:prstDash val="solid"/>
          <a:miter lim="800000"/>
        </a:ln>
        <a:effectLst/>
      </dsp:spPr>
      <dsp:style>
        <a:lnRef idx="1">
          <a:scrgbClr r="0" g="0" b="0"/>
        </a:lnRef>
        <a:fillRef idx="0">
          <a:scrgbClr r="0" g="0" b="0"/>
        </a:fillRef>
        <a:effectRef idx="0">
          <a:scrgbClr r="0" g="0" b="0"/>
        </a:effectRef>
        <a:fontRef idx="minor"/>
      </dsp:style>
    </dsp:sp>
    <dsp:sp modelId="{F1B6F1CA-3A8F-E745-8701-A3D363B80D26}">
      <dsp:nvSpPr>
        <dsp:cNvPr id="0" name=""/>
        <dsp:cNvSpPr/>
      </dsp:nvSpPr>
      <dsp:spPr>
        <a:xfrm>
          <a:off x="363395" y="1729894"/>
          <a:ext cx="736174" cy="478513"/>
        </a:xfrm>
        <a:prstGeom prst="roundRect">
          <a:avLst/>
        </a:prstGeom>
        <a:solidFill>
          <a:schemeClr val="accent2">
            <a:hueOff val="4832710"/>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Evaluate</a:t>
          </a:r>
          <a:endParaRPr lang="en-PT" sz="1000" kern="1200"/>
        </a:p>
      </dsp:txBody>
      <dsp:txXfrm>
        <a:off x="386754" y="1753253"/>
        <a:ext cx="689456" cy="431795"/>
      </dsp:txXfrm>
    </dsp:sp>
    <dsp:sp modelId="{A0BAAB33-DDEC-F348-A852-9E14AF90D54C}">
      <dsp:nvSpPr>
        <dsp:cNvPr id="0" name=""/>
        <dsp:cNvSpPr/>
      </dsp:nvSpPr>
      <dsp:spPr>
        <a:xfrm>
          <a:off x="337660" y="240852"/>
          <a:ext cx="1910760" cy="1910760"/>
        </a:xfrm>
        <a:custGeom>
          <a:avLst/>
          <a:gdLst/>
          <a:ahLst/>
          <a:cxnLst/>
          <a:rect l="0" t="0" r="0" b="0"/>
          <a:pathLst>
            <a:path>
              <a:moveTo>
                <a:pt x="159544" y="1483961"/>
              </a:moveTo>
              <a:arcTo wR="955380" hR="955380" stAng="8784512" swAng="2195011"/>
            </a:path>
          </a:pathLst>
        </a:custGeom>
        <a:noFill/>
        <a:ln w="12700" cap="flat" cmpd="sng" algn="ctr">
          <a:solidFill>
            <a:schemeClr val="accent2">
              <a:hueOff val="4832710"/>
              <a:satOff val="-13870"/>
              <a:lumOff val="-22207"/>
              <a:alphaOff val="0"/>
            </a:schemeClr>
          </a:solidFill>
          <a:prstDash val="solid"/>
          <a:miter lim="800000"/>
        </a:ln>
        <a:effectLst/>
      </dsp:spPr>
      <dsp:style>
        <a:lnRef idx="1">
          <a:scrgbClr r="0" g="0" b="0"/>
        </a:lnRef>
        <a:fillRef idx="0">
          <a:scrgbClr r="0" g="0" b="0"/>
        </a:fillRef>
        <a:effectRef idx="0">
          <a:scrgbClr r="0" g="0" b="0"/>
        </a:effectRef>
        <a:fontRef idx="minor"/>
      </dsp:style>
    </dsp:sp>
    <dsp:sp modelId="{75A5EE19-8C37-B049-B39E-31E76086950B}">
      <dsp:nvSpPr>
        <dsp:cNvPr id="0" name=""/>
        <dsp:cNvSpPr/>
      </dsp:nvSpPr>
      <dsp:spPr>
        <a:xfrm>
          <a:off x="16332" y="661746"/>
          <a:ext cx="736174" cy="478513"/>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Adjust</a:t>
          </a:r>
          <a:endParaRPr lang="en-PT" sz="1000" kern="1200"/>
        </a:p>
      </dsp:txBody>
      <dsp:txXfrm>
        <a:off x="39691" y="685105"/>
        <a:ext cx="689456" cy="431795"/>
      </dsp:txXfrm>
    </dsp:sp>
    <dsp:sp modelId="{9648B939-B2E4-454F-96B4-3BCB35F178D0}">
      <dsp:nvSpPr>
        <dsp:cNvPr id="0" name=""/>
        <dsp:cNvSpPr/>
      </dsp:nvSpPr>
      <dsp:spPr>
        <a:xfrm>
          <a:off x="337660" y="240852"/>
          <a:ext cx="1910760" cy="1910760"/>
        </a:xfrm>
        <a:custGeom>
          <a:avLst/>
          <a:gdLst/>
          <a:ahLst/>
          <a:cxnLst/>
          <a:rect l="0" t="0" r="0" b="0"/>
          <a:pathLst>
            <a:path>
              <a:moveTo>
                <a:pt x="166576" y="416362"/>
              </a:moveTo>
              <a:arcTo wR="955380" hR="955380" stAng="12860770" swAng="1959857"/>
            </a:path>
          </a:pathLst>
        </a:custGeom>
        <a:noFill/>
        <a:ln w="12700" cap="flat" cmpd="sng" algn="ctr">
          <a:solidFill>
            <a:schemeClr val="accent2">
              <a:hueOff val="6443614"/>
              <a:satOff val="-18493"/>
              <a:lumOff val="-29609"/>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12EAE1-59D1-C74E-8EDC-299D67170E1B}">
      <dsp:nvSpPr>
        <dsp:cNvPr id="0" name=""/>
        <dsp:cNvSpPr/>
      </dsp:nvSpPr>
      <dsp:spPr>
        <a:xfrm>
          <a:off x="195278" y="0"/>
          <a:ext cx="1106576" cy="278990"/>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266700">
            <a:lnSpc>
              <a:spcPct val="90000"/>
            </a:lnSpc>
            <a:spcBef>
              <a:spcPct val="0"/>
            </a:spcBef>
            <a:spcAft>
              <a:spcPct val="35000"/>
            </a:spcAft>
            <a:buNone/>
          </a:pPr>
          <a:r>
            <a:rPr lang="en-US" sz="600" kern="1200" dirty="0"/>
            <a:t>V1 ETRs Master Document -V1</a:t>
          </a:r>
        </a:p>
      </dsp:txBody>
      <dsp:txXfrm>
        <a:off x="203449" y="8171"/>
        <a:ext cx="805524" cy="262648"/>
      </dsp:txXfrm>
    </dsp:sp>
    <dsp:sp modelId="{324AFE38-C8A9-3347-B6E4-3DE995CC6C72}">
      <dsp:nvSpPr>
        <dsp:cNvPr id="0" name=""/>
        <dsp:cNvSpPr/>
      </dsp:nvSpPr>
      <dsp:spPr>
        <a:xfrm>
          <a:off x="97639" y="325489"/>
          <a:ext cx="1106576" cy="278990"/>
        </a:xfrm>
        <a:prstGeom prst="roundRect">
          <a:avLst>
            <a:gd name="adj" fmla="val 10000"/>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266700">
            <a:lnSpc>
              <a:spcPct val="90000"/>
            </a:lnSpc>
            <a:spcBef>
              <a:spcPct val="0"/>
            </a:spcBef>
            <a:spcAft>
              <a:spcPct val="35000"/>
            </a:spcAft>
            <a:buNone/>
          </a:pPr>
          <a:r>
            <a:rPr lang="en-US" sz="600" kern="1200" dirty="0"/>
            <a:t>V2 Review: 3Teams; 6 Subspecialty Experts</a:t>
          </a:r>
        </a:p>
      </dsp:txBody>
      <dsp:txXfrm>
        <a:off x="105810" y="333660"/>
        <a:ext cx="811251" cy="262648"/>
      </dsp:txXfrm>
    </dsp:sp>
    <dsp:sp modelId="{A4EA32A7-9EA0-E947-ACAB-D97A0A53E7FB}">
      <dsp:nvSpPr>
        <dsp:cNvPr id="0" name=""/>
        <dsp:cNvSpPr/>
      </dsp:nvSpPr>
      <dsp:spPr>
        <a:xfrm>
          <a:off x="195278" y="650978"/>
          <a:ext cx="1106576" cy="278990"/>
        </a:xfrm>
        <a:prstGeom prst="roundRect">
          <a:avLst>
            <a:gd name="adj" fmla="val 10000"/>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266700">
            <a:lnSpc>
              <a:spcPct val="90000"/>
            </a:lnSpc>
            <a:spcBef>
              <a:spcPct val="0"/>
            </a:spcBef>
            <a:spcAft>
              <a:spcPct val="35000"/>
            </a:spcAft>
            <a:buNone/>
          </a:pPr>
          <a:r>
            <a:rPr lang="en-US" sz="600" kern="1200" dirty="0"/>
            <a:t>V3 UEMS ETRs Review Committee</a:t>
          </a:r>
        </a:p>
      </dsp:txBody>
      <dsp:txXfrm>
        <a:off x="203449" y="659149"/>
        <a:ext cx="811251" cy="262648"/>
      </dsp:txXfrm>
    </dsp:sp>
    <dsp:sp modelId="{08B81471-A6B6-FB48-BEDF-4A2E6C98F1AA}">
      <dsp:nvSpPr>
        <dsp:cNvPr id="0" name=""/>
        <dsp:cNvSpPr/>
      </dsp:nvSpPr>
      <dsp:spPr>
        <a:xfrm>
          <a:off x="1120511" y="0"/>
          <a:ext cx="181343" cy="181343"/>
        </a:xfrm>
        <a:prstGeom prst="downArrow">
          <a:avLst>
            <a:gd name="adj1" fmla="val 55000"/>
            <a:gd name="adj2" fmla="val 45000"/>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1161313" y="0"/>
        <a:ext cx="99739" cy="136461"/>
      </dsp:txXfrm>
    </dsp:sp>
    <dsp:sp modelId="{1A7E8BCB-BA74-144D-8641-6AA9AD74FFA1}">
      <dsp:nvSpPr>
        <dsp:cNvPr id="0" name=""/>
        <dsp:cNvSpPr/>
      </dsp:nvSpPr>
      <dsp:spPr>
        <a:xfrm>
          <a:off x="1022871" y="535197"/>
          <a:ext cx="181343" cy="181343"/>
        </a:xfrm>
        <a:prstGeom prst="downArrow">
          <a:avLst>
            <a:gd name="adj1" fmla="val 55000"/>
            <a:gd name="adj2" fmla="val 45000"/>
          </a:avLst>
        </a:prstGeom>
        <a:solidFill>
          <a:schemeClr val="accent5">
            <a:tint val="40000"/>
            <a:alpha val="90000"/>
            <a:hueOff val="-11944666"/>
            <a:satOff val="2667"/>
            <a:lumOff val="401"/>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a:off x="1063673" y="535197"/>
        <a:ext cx="99739" cy="1364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4F37E6-CD93-48CE-A35C-C9AADBCD4A16}">
      <dsp:nvSpPr>
        <dsp:cNvPr id="0" name=""/>
        <dsp:cNvSpPr/>
      </dsp:nvSpPr>
      <dsp:spPr>
        <a:xfrm>
          <a:off x="0" y="5870"/>
          <a:ext cx="6712105" cy="1851154"/>
        </a:xfrm>
        <a:prstGeom prst="roundRect">
          <a:avLst>
            <a:gd name="adj" fmla="val 10000"/>
          </a:avLst>
        </a:prstGeom>
        <a:solidFill>
          <a:schemeClr val="bg1">
            <a:lumMod val="95000"/>
            <a:hueOff val="0"/>
            <a:satOff val="0"/>
            <a:lumOff val="0"/>
            <a:alphaOff val="0"/>
          </a:schemeClr>
        </a:solidFill>
        <a:ln>
          <a:solidFill>
            <a:srgbClr val="FFC000"/>
          </a:solidFill>
        </a:ln>
        <a:effectLst/>
      </dsp:spPr>
      <dsp:style>
        <a:lnRef idx="0">
          <a:scrgbClr r="0" g="0" b="0"/>
        </a:lnRef>
        <a:fillRef idx="1">
          <a:scrgbClr r="0" g="0" b="0"/>
        </a:fillRef>
        <a:effectRef idx="0">
          <a:scrgbClr r="0" g="0" b="0"/>
        </a:effectRef>
        <a:fontRef idx="minor"/>
      </dsp:style>
    </dsp:sp>
    <dsp:sp modelId="{D138768E-7E08-4C1D-90FB-D759A952D090}">
      <dsp:nvSpPr>
        <dsp:cNvPr id="0" name=""/>
        <dsp:cNvSpPr/>
      </dsp:nvSpPr>
      <dsp:spPr>
        <a:xfrm>
          <a:off x="559974" y="422380"/>
          <a:ext cx="1019130" cy="10181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EA60D5-ACE4-4014-B408-7CC8EC106F00}">
      <dsp:nvSpPr>
        <dsp:cNvPr id="0" name=""/>
        <dsp:cNvSpPr/>
      </dsp:nvSpPr>
      <dsp:spPr>
        <a:xfrm>
          <a:off x="2139078" y="5870"/>
          <a:ext cx="4489218" cy="1852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105" tIns="196105" rIns="196105" bIns="196105" numCol="1" spcCol="1270" anchor="ctr" anchorCtr="0">
          <a:noAutofit/>
        </a:bodyPr>
        <a:lstStyle/>
        <a:p>
          <a:pPr marL="0" lvl="0" indent="0" algn="l" defTabSz="889000">
            <a:lnSpc>
              <a:spcPct val="100000"/>
            </a:lnSpc>
            <a:spcBef>
              <a:spcPct val="0"/>
            </a:spcBef>
            <a:spcAft>
              <a:spcPct val="35000"/>
            </a:spcAft>
            <a:buNone/>
          </a:pPr>
          <a:r>
            <a:rPr lang="en-GB" sz="2000" kern="1200" dirty="0">
              <a:solidFill>
                <a:srgbClr val="1A2D63"/>
              </a:solidFill>
            </a:rPr>
            <a:t>Addresses the current diverse European residency programmes in ophthalmology </a:t>
          </a:r>
          <a:endParaRPr lang="en-US" sz="2000" kern="1200" dirty="0">
            <a:solidFill>
              <a:srgbClr val="1A2D63"/>
            </a:solidFill>
          </a:endParaRPr>
        </a:p>
      </dsp:txBody>
      <dsp:txXfrm>
        <a:off x="2139078" y="5870"/>
        <a:ext cx="4489218" cy="1852963"/>
      </dsp:txXfrm>
    </dsp:sp>
    <dsp:sp modelId="{5DF656FC-519A-4F91-80A9-792A948AAE19}">
      <dsp:nvSpPr>
        <dsp:cNvPr id="0" name=""/>
        <dsp:cNvSpPr/>
      </dsp:nvSpPr>
      <dsp:spPr>
        <a:xfrm>
          <a:off x="0" y="2308037"/>
          <a:ext cx="6712105" cy="1851154"/>
        </a:xfrm>
        <a:prstGeom prst="roundRect">
          <a:avLst>
            <a:gd name="adj" fmla="val 10000"/>
          </a:avLst>
        </a:prstGeom>
        <a:solidFill>
          <a:schemeClr val="bg1">
            <a:lumMod val="95000"/>
            <a:hueOff val="0"/>
            <a:satOff val="0"/>
            <a:lumOff val="0"/>
            <a:alphaOff val="0"/>
          </a:schemeClr>
        </a:solidFill>
        <a:ln>
          <a:solidFill>
            <a:srgbClr val="FFC000"/>
          </a:solidFill>
        </a:ln>
        <a:effectLst/>
      </dsp:spPr>
      <dsp:style>
        <a:lnRef idx="0">
          <a:scrgbClr r="0" g="0" b="0"/>
        </a:lnRef>
        <a:fillRef idx="1">
          <a:scrgbClr r="0" g="0" b="0"/>
        </a:fillRef>
        <a:effectRef idx="0">
          <a:scrgbClr r="0" g="0" b="0"/>
        </a:effectRef>
        <a:fontRef idx="minor"/>
      </dsp:style>
    </dsp:sp>
    <dsp:sp modelId="{76B9737A-5AD8-4F4E-B6D8-910D1556694A}">
      <dsp:nvSpPr>
        <dsp:cNvPr id="0" name=""/>
        <dsp:cNvSpPr/>
      </dsp:nvSpPr>
      <dsp:spPr>
        <a:xfrm>
          <a:off x="559974" y="2724547"/>
          <a:ext cx="1019130" cy="10181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5566BB-FE54-4B0F-9328-8F87429AD0FE}">
      <dsp:nvSpPr>
        <dsp:cNvPr id="0" name=""/>
        <dsp:cNvSpPr/>
      </dsp:nvSpPr>
      <dsp:spPr>
        <a:xfrm>
          <a:off x="2139078" y="2308037"/>
          <a:ext cx="4489218" cy="1852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105" tIns="196105" rIns="196105" bIns="196105" numCol="1" spcCol="1270" anchor="ctr" anchorCtr="0">
          <a:noAutofit/>
        </a:bodyPr>
        <a:lstStyle/>
        <a:p>
          <a:pPr marL="0" lvl="0" indent="0" algn="l" defTabSz="889000">
            <a:lnSpc>
              <a:spcPct val="100000"/>
            </a:lnSpc>
            <a:spcBef>
              <a:spcPct val="0"/>
            </a:spcBef>
            <a:spcAft>
              <a:spcPct val="35000"/>
            </a:spcAft>
            <a:buNone/>
          </a:pPr>
          <a:r>
            <a:rPr lang="en-GB" sz="2000" kern="1200" dirty="0">
              <a:solidFill>
                <a:srgbClr val="1A2D63"/>
              </a:solidFill>
            </a:rPr>
            <a:t>Acknowledges fundamental requirements to acquire the professional identity of a practicing ophthalmologist recognized in Europe as elsewhere</a:t>
          </a:r>
          <a:endParaRPr lang="en-US" sz="2000" kern="1200" dirty="0">
            <a:solidFill>
              <a:srgbClr val="1A2D63"/>
            </a:solidFill>
          </a:endParaRPr>
        </a:p>
      </dsp:txBody>
      <dsp:txXfrm>
        <a:off x="2139078" y="2308037"/>
        <a:ext cx="4489218" cy="1852963"/>
      </dsp:txXfrm>
    </dsp:sp>
    <dsp:sp modelId="{7CC23F1B-7670-43D0-8A01-28CEC53497AF}">
      <dsp:nvSpPr>
        <dsp:cNvPr id="0" name=""/>
        <dsp:cNvSpPr/>
      </dsp:nvSpPr>
      <dsp:spPr>
        <a:xfrm>
          <a:off x="0" y="4610204"/>
          <a:ext cx="6712105" cy="1851154"/>
        </a:xfrm>
        <a:prstGeom prst="roundRect">
          <a:avLst>
            <a:gd name="adj" fmla="val 10000"/>
          </a:avLst>
        </a:prstGeom>
        <a:solidFill>
          <a:schemeClr val="bg1">
            <a:lumMod val="95000"/>
            <a:hueOff val="0"/>
            <a:satOff val="0"/>
            <a:lumOff val="0"/>
            <a:alphaOff val="0"/>
          </a:schemeClr>
        </a:solidFill>
        <a:ln>
          <a:solidFill>
            <a:srgbClr val="FFC000"/>
          </a:solidFill>
        </a:ln>
        <a:effectLst/>
      </dsp:spPr>
      <dsp:style>
        <a:lnRef idx="0">
          <a:scrgbClr r="0" g="0" b="0"/>
        </a:lnRef>
        <a:fillRef idx="1">
          <a:scrgbClr r="0" g="0" b="0"/>
        </a:fillRef>
        <a:effectRef idx="0">
          <a:scrgbClr r="0" g="0" b="0"/>
        </a:effectRef>
        <a:fontRef idx="minor"/>
      </dsp:style>
    </dsp:sp>
    <dsp:sp modelId="{533EB979-CEA0-4701-BCFE-E5C5E4E535CD}">
      <dsp:nvSpPr>
        <dsp:cNvPr id="0" name=""/>
        <dsp:cNvSpPr/>
      </dsp:nvSpPr>
      <dsp:spPr>
        <a:xfrm>
          <a:off x="559974" y="5026714"/>
          <a:ext cx="1019130" cy="10181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2822EF-DF66-45C2-9546-9E0D082B816E}">
      <dsp:nvSpPr>
        <dsp:cNvPr id="0" name=""/>
        <dsp:cNvSpPr/>
      </dsp:nvSpPr>
      <dsp:spPr>
        <a:xfrm>
          <a:off x="2139078" y="4610204"/>
          <a:ext cx="4489218" cy="1852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105" tIns="196105" rIns="196105" bIns="196105" numCol="1" spcCol="1270" anchor="ctr" anchorCtr="0">
          <a:noAutofit/>
        </a:bodyPr>
        <a:lstStyle/>
        <a:p>
          <a:pPr marL="0" lvl="0" indent="0" algn="l" defTabSz="889000">
            <a:lnSpc>
              <a:spcPct val="100000"/>
            </a:lnSpc>
            <a:spcBef>
              <a:spcPct val="0"/>
            </a:spcBef>
            <a:spcAft>
              <a:spcPct val="35000"/>
            </a:spcAft>
            <a:buNone/>
          </a:pPr>
          <a:r>
            <a:rPr lang="en-GB" sz="2000" kern="1200" dirty="0">
              <a:solidFill>
                <a:srgbClr val="1A2D63"/>
              </a:solidFill>
            </a:rPr>
            <a:t>Welcomes continuous review for quality</a:t>
          </a:r>
          <a:endParaRPr lang="en-US" sz="2000" kern="1200" dirty="0">
            <a:solidFill>
              <a:srgbClr val="1A2D63"/>
            </a:solidFill>
          </a:endParaRPr>
        </a:p>
      </dsp:txBody>
      <dsp:txXfrm>
        <a:off x="2139078" y="4610204"/>
        <a:ext cx="4489218" cy="1852963"/>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2DA3B9-CDBD-0D46-8D77-8B601A046D52}" type="datetimeFigureOut">
              <a:rPr lang="en-US" smtClean="0"/>
              <a:t>10/19/24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FC5A2C-288E-2E43-853D-6000800262FB}" type="slidenum">
              <a:rPr lang="en-US" smtClean="0"/>
              <a:t>‹#›</a:t>
            </a:fld>
            <a:endParaRPr lang="en-US"/>
          </a:p>
        </p:txBody>
      </p:sp>
    </p:spTree>
    <p:extLst>
      <p:ext uri="{BB962C8B-B14F-4D97-AF65-F5344CB8AC3E}">
        <p14:creationId xmlns:p14="http://schemas.microsoft.com/office/powerpoint/2010/main" val="93856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uems.eu/event/uems-uemo-joint-council-meeting-october-2024-4/page/introduction-uems-uemo-joint-council-meeting-october-2024-copy"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1155CC"/>
                </a:solidFill>
                <a:effectLst/>
                <a:latin typeface="Arial" panose="020B0604020202020204" pitchFamily="34" charset="0"/>
                <a:hlinkClick r:id="rId3"/>
              </a:rPr>
              <a:t>UEMS-UEMO Joint Council Meeting: October 2024 | uems.eu</a:t>
            </a:r>
            <a:endParaRPr lang="en-US" sz="1200" dirty="0"/>
          </a:p>
          <a:p>
            <a:endParaRPr lang="en-US" dirty="0"/>
          </a:p>
          <a:p>
            <a:r>
              <a:rPr lang="en-US" dirty="0"/>
              <a:t>https://</a:t>
            </a:r>
            <a:r>
              <a:rPr lang="en-US" dirty="0" err="1"/>
              <a:t>docs.google.com</a:t>
            </a:r>
            <a:r>
              <a:rPr lang="en-US" dirty="0"/>
              <a:t>/spreadsheets/d/1pm6_r1RMzol8MVbSdYkmGmQVvzTZvfgrnfpdAto8P0Y/</a:t>
            </a:r>
            <a:r>
              <a:rPr lang="en-US" dirty="0" err="1"/>
              <a:t>edit?gid</a:t>
            </a:r>
            <a:r>
              <a:rPr lang="en-US" dirty="0"/>
              <a:t>=0#gid=0</a:t>
            </a:r>
            <a:r>
              <a:rPr lang="en-GB" dirty="0">
                <a:effectLst/>
                <a:latin typeface="Arial" panose="020B0604020202020204" pitchFamily="34" charset="0"/>
              </a:rPr>
              <a:t>1. </a:t>
            </a:r>
          </a:p>
          <a:p>
            <a:r>
              <a:rPr lang="en-GB" dirty="0">
                <a:effectLst/>
                <a:latin typeface="Arial" panose="020B0604020202020204" pitchFamily="34" charset="0"/>
              </a:rPr>
              <a:t>https://</a:t>
            </a:r>
            <a:r>
              <a:rPr lang="en-GB" dirty="0" err="1">
                <a:effectLst/>
                <a:latin typeface="Arial" panose="020B0604020202020204" pitchFamily="34" charset="0"/>
              </a:rPr>
              <a:t>www.uems.eu</a:t>
            </a:r>
            <a:r>
              <a:rPr lang="en-GB" dirty="0">
                <a:effectLst/>
                <a:latin typeface="Arial" panose="020B0604020202020204" pitchFamily="34" charset="0"/>
              </a:rPr>
              <a:t>/event/uems-uemo-joint-council-meeting-october-2024-4/page/introduction-uems-uemo-joint-council-meeting-october-2024-copy</a:t>
            </a:r>
            <a:br>
              <a:rPr lang="en-GB" dirty="0">
                <a:effectLst/>
                <a:latin typeface="Arial" panose="020B0604020202020204" pitchFamily="34" charset="0"/>
              </a:rPr>
            </a:br>
            <a:endParaRPr lang="en-GB" dirty="0">
              <a:effectLst/>
              <a:latin typeface="Arial" panose="020B0604020202020204" pitchFamily="34" charset="0"/>
            </a:endParaRPr>
          </a:p>
          <a:p>
            <a:r>
              <a:rPr lang="en-GB" dirty="0">
                <a:effectLst/>
                <a:latin typeface="Arial" panose="020B0604020202020204" pitchFamily="34" charset="0"/>
              </a:rPr>
              <a:t>Dear Heads of Delegations of National Medical Associations, Members of the UEMS,</a:t>
            </a:r>
          </a:p>
          <a:p>
            <a:r>
              <a:rPr lang="en-GB" dirty="0">
                <a:effectLst/>
                <a:latin typeface="Arial" panose="020B0604020202020204" pitchFamily="34" charset="0"/>
              </a:rPr>
              <a:t>Dear Presidents and Secretaries of UEMS Sections &amp; Boards, Divisions, MJCs and TFs,</a:t>
            </a:r>
          </a:p>
          <a:p>
            <a:r>
              <a:rPr lang="en-GB" dirty="0">
                <a:effectLst/>
                <a:latin typeface="Arial" panose="020B0604020202020204" pitchFamily="34" charset="0"/>
              </a:rPr>
              <a:t>Dear Representatives of UEMO,</a:t>
            </a:r>
          </a:p>
          <a:p>
            <a:r>
              <a:rPr lang="en-GB" dirty="0">
                <a:effectLst/>
                <a:latin typeface="Arial" panose="020B0604020202020204" pitchFamily="34" charset="0"/>
              </a:rPr>
              <a:t>Dear Representatives of European Medical Organisations, </a:t>
            </a:r>
          </a:p>
          <a:p>
            <a:endParaRPr lang="en-GB" dirty="0">
              <a:effectLst/>
              <a:latin typeface="Arial" panose="020B0604020202020204" pitchFamily="34" charset="0"/>
            </a:endParaRPr>
          </a:p>
          <a:p>
            <a:br>
              <a:rPr lang="en-GB" dirty="0">
                <a:effectLst/>
                <a:latin typeface="Arial" panose="020B0604020202020204" pitchFamily="34" charset="0"/>
              </a:rPr>
            </a:br>
            <a:endParaRPr lang="en-GB" dirty="0">
              <a:effectLst/>
              <a:latin typeface="Arial" panose="020B0604020202020204" pitchFamily="34" charset="0"/>
            </a:endParaRPr>
          </a:p>
          <a:p>
            <a:r>
              <a:rPr lang="en-GB" b="1" dirty="0">
                <a:effectLst/>
                <a:latin typeface="Helvetica" pitchFamily="2" charset="0"/>
              </a:rPr>
              <a:t>Advisory Board – 18.10.2024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effectLst/>
                <a:latin typeface="Helvetica" pitchFamily="2" charset="0"/>
              </a:rPr>
              <a:t>Council Meeting – 19.10.2024</a:t>
            </a:r>
            <a:br>
              <a:rPr lang="en-GB" dirty="0">
                <a:effectLst/>
                <a:latin typeface="Arial" panose="020B0604020202020204" pitchFamily="34" charset="0"/>
              </a:rPr>
            </a:br>
            <a:br>
              <a:rPr lang="en-GB" dirty="0">
                <a:effectLst/>
                <a:latin typeface="Arial" panose="020B0604020202020204" pitchFamily="34" charset="0"/>
              </a:rPr>
            </a:br>
            <a:r>
              <a:rPr lang="en-GB" b="0" i="0" dirty="0">
                <a:solidFill>
                  <a:srgbClr val="4285F4"/>
                </a:solidFill>
                <a:effectLst/>
                <a:latin typeface="Arial" panose="020B0604020202020204" pitchFamily="34" charset="0"/>
                <a:cs typeface="Arial" panose="020B0604020202020204" pitchFamily="34" charset="0"/>
                <a:hlinkClick r:id="rId3"/>
              </a:rPr>
              <a:t>UEMS-UEMO Joint Council Meeting: October 2024 | uems.eu</a:t>
            </a:r>
            <a:endParaRPr lang="en-US" dirty="0">
              <a:latin typeface="Arial" panose="020B0604020202020204" pitchFamily="34" charset="0"/>
              <a:cs typeface="Arial" panose="020B0604020202020204" pitchFamily="34" charset="0"/>
            </a:endParaRPr>
          </a:p>
          <a:p>
            <a:endParaRPr lang="en-GB" dirty="0">
              <a:effectLst/>
              <a:latin typeface="Arial" panose="020B0604020202020204" pitchFamily="34" charset="0"/>
            </a:endParaRPr>
          </a:p>
          <a:p>
            <a:r>
              <a:rPr lang="en-GB" dirty="0">
                <a:effectLst/>
                <a:latin typeface="Arial" panose="020B0604020202020204" pitchFamily="34" charset="0"/>
              </a:rPr>
              <a:t>Dr Helena Prior Filipe chair of the CME/CPD committee and coordinator of the ETR in Ophthalmology will </a:t>
            </a:r>
            <a:r>
              <a:rPr lang="en-GB" dirty="0" err="1">
                <a:effectLst/>
                <a:latin typeface="Arial" panose="020B0604020202020204" pitchFamily="34" charset="0"/>
              </a:rPr>
              <a:t>representthe</a:t>
            </a:r>
            <a:r>
              <a:rPr lang="en-GB" dirty="0">
                <a:effectLst/>
                <a:latin typeface="Arial" panose="020B0604020202020204" pitchFamily="34" charset="0"/>
              </a:rPr>
              <a:t> EBO on both days. Could you please include Helena in future correspondences </a:t>
            </a:r>
          </a:p>
          <a:p>
            <a:endParaRPr lang="en-US" dirty="0"/>
          </a:p>
        </p:txBody>
      </p:sp>
      <p:sp>
        <p:nvSpPr>
          <p:cNvPr id="4" name="Slide Number Placeholder 3"/>
          <p:cNvSpPr>
            <a:spLocks noGrp="1"/>
          </p:cNvSpPr>
          <p:nvPr>
            <p:ph type="sldNum" sz="quarter" idx="5"/>
          </p:nvPr>
        </p:nvSpPr>
        <p:spPr/>
        <p:txBody>
          <a:bodyPr/>
          <a:lstStyle/>
          <a:p>
            <a:fld id="{A8FC5A2C-288E-2E43-853D-6000800262FB}" type="slidenum">
              <a:rPr lang="en-US" smtClean="0"/>
              <a:t>1</a:t>
            </a:fld>
            <a:endParaRPr lang="en-US"/>
          </a:p>
        </p:txBody>
      </p:sp>
    </p:spTree>
    <p:extLst>
      <p:ext uri="{BB962C8B-B14F-4D97-AF65-F5344CB8AC3E}">
        <p14:creationId xmlns:p14="http://schemas.microsoft.com/office/powerpoint/2010/main" val="3925567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rPr>
              <a:t>Competency based educations is defined by the capability to </a:t>
            </a:r>
            <a:r>
              <a:rPr lang="en-GB" sz="2800" b="1" dirty="0">
                <a:effectLst/>
              </a:rPr>
              <a:t>d</a:t>
            </a:r>
            <a:r>
              <a:rPr lang="en-GB" sz="2800" b="1" dirty="0"/>
              <a:t>emonstrate</a:t>
            </a:r>
            <a:r>
              <a:rPr lang="en-GB" sz="2800" dirty="0"/>
              <a:t> knowledge, skills and attitudes </a:t>
            </a:r>
            <a:r>
              <a:rPr lang="en-US" sz="2800" dirty="0"/>
              <a:t>derived from the </a:t>
            </a:r>
            <a:r>
              <a:rPr lang="en-US" sz="2800" b="1" dirty="0"/>
              <a:t>analysis of societal and patient needs and </a:t>
            </a:r>
            <a:r>
              <a:rPr lang="en-GB" sz="2800" b="1" dirty="0"/>
              <a:t>p</a:t>
            </a:r>
            <a:r>
              <a:rPr lang="en-GB" sz="2800" b="1" dirty="0">
                <a:effectLst/>
              </a:rPr>
              <a:t>erformance in the workplace </a:t>
            </a:r>
            <a:r>
              <a:rPr lang="en-GB" sz="2800" dirty="0">
                <a:effectLst/>
              </a:rPr>
              <a:t>as </a:t>
            </a:r>
            <a:r>
              <a:rPr lang="en-GB" sz="2800" b="1" dirty="0">
                <a:effectLst/>
              </a:rPr>
              <a:t>the o</a:t>
            </a:r>
            <a:r>
              <a:rPr lang="en-GB" sz="2800" b="1" dirty="0"/>
              <a:t>utcome of education</a:t>
            </a:r>
          </a:p>
          <a:p>
            <a:endParaRPr lang="en-GB" sz="2800" dirty="0">
              <a:effectLst/>
            </a:endParaRPr>
          </a:p>
          <a:p>
            <a:r>
              <a:rPr lang="en-GB" dirty="0"/>
              <a:t>Competency based education enables a</a:t>
            </a:r>
            <a:r>
              <a:rPr lang="en-GB" dirty="0">
                <a:effectLst/>
              </a:rPr>
              <a:t>n </a:t>
            </a:r>
            <a:r>
              <a:rPr lang="en-GB" b="1" dirty="0">
                <a:effectLst/>
              </a:rPr>
              <a:t>outcomes-based</a:t>
            </a:r>
            <a:r>
              <a:rPr lang="en-GB" dirty="0">
                <a:effectLst/>
              </a:rPr>
              <a:t> approach to the design,</a:t>
            </a:r>
            <a:r>
              <a:rPr lang="en-GB" dirty="0"/>
              <a:t> </a:t>
            </a:r>
            <a:r>
              <a:rPr lang="en-GB" dirty="0">
                <a:effectLst/>
              </a:rPr>
              <a:t>implementation, assessment, and evaluation of a medical education program </a:t>
            </a:r>
            <a:r>
              <a:rPr lang="en-GB" dirty="0"/>
              <a:t>using a </a:t>
            </a:r>
            <a:r>
              <a:rPr lang="en-GB" b="1" dirty="0"/>
              <a:t>framework of competencies</a:t>
            </a:r>
          </a:p>
          <a:p>
            <a:endParaRPr lang="en-GB" b="1" dirty="0">
              <a:effectLst/>
            </a:endParaRPr>
          </a:p>
          <a:p>
            <a:r>
              <a:rPr lang="en-US" b="1" dirty="0"/>
              <a:t>CBME </a:t>
            </a:r>
            <a:r>
              <a:rPr lang="en-US" b="1" dirty="0" err="1"/>
              <a:t>de-emphasises</a:t>
            </a:r>
            <a:r>
              <a:rPr lang="en-US" b="1" dirty="0"/>
              <a:t> time-based training </a:t>
            </a:r>
            <a:r>
              <a:rPr lang="en-US" dirty="0"/>
              <a:t>and promises a greater accountability, flexibility, and learner-centeredness</a:t>
            </a:r>
          </a:p>
          <a:p>
            <a:endParaRPr lang="en-US" dirty="0"/>
          </a:p>
          <a:p>
            <a:endParaRPr lang="en-US" dirty="0"/>
          </a:p>
          <a:p>
            <a:endParaRPr lang="en-US" dirty="0"/>
          </a:p>
          <a:p>
            <a:pPr marL="0" indent="0">
              <a:lnSpc>
                <a:spcPct val="100000"/>
              </a:lnSpc>
              <a:buNone/>
            </a:pPr>
            <a:r>
              <a:rPr lang="en-GB" sz="1200" dirty="0">
                <a:effectLst/>
              </a:rPr>
              <a:t>Is defined by the </a:t>
            </a:r>
            <a:r>
              <a:rPr lang="en-GB" sz="1200" b="1" dirty="0">
                <a:effectLst/>
              </a:rPr>
              <a:t>capability</a:t>
            </a:r>
            <a:r>
              <a:rPr lang="en-GB" sz="1200" dirty="0">
                <a:effectLst/>
              </a:rPr>
              <a:t> to </a:t>
            </a:r>
            <a:r>
              <a:rPr lang="en-GB" sz="1200" b="1" dirty="0">
                <a:effectLst/>
              </a:rPr>
              <a:t>d</a:t>
            </a:r>
            <a:r>
              <a:rPr lang="en-GB" sz="1200" b="1" dirty="0"/>
              <a:t>emonstrate</a:t>
            </a:r>
            <a:r>
              <a:rPr lang="en-GB" sz="1200" dirty="0"/>
              <a:t> </a:t>
            </a:r>
            <a:r>
              <a:rPr lang="en-GB" sz="1200" b="1" dirty="0"/>
              <a:t>K</a:t>
            </a:r>
            <a:r>
              <a:rPr lang="en-GB" sz="1200" dirty="0"/>
              <a:t>nowledge,</a:t>
            </a:r>
            <a:r>
              <a:rPr lang="en-GB" sz="1200" b="1" dirty="0"/>
              <a:t> S</a:t>
            </a:r>
            <a:r>
              <a:rPr lang="en-GB" sz="1200" dirty="0"/>
              <a:t>kills</a:t>
            </a:r>
            <a:r>
              <a:rPr lang="en-GB" sz="1200" b="1" dirty="0"/>
              <a:t> </a:t>
            </a:r>
            <a:r>
              <a:rPr lang="en-GB" sz="1200" dirty="0"/>
              <a:t>and </a:t>
            </a:r>
            <a:r>
              <a:rPr lang="en-GB" sz="1200" b="1" dirty="0"/>
              <a:t>A</a:t>
            </a:r>
            <a:r>
              <a:rPr lang="en-GB" sz="1200" dirty="0"/>
              <a:t>ttitudes </a:t>
            </a:r>
            <a:r>
              <a:rPr lang="en-GB" sz="1200" b="1" dirty="0">
                <a:effectLst/>
              </a:rPr>
              <a:t>in the workplace </a:t>
            </a:r>
            <a:r>
              <a:rPr lang="en-GB" sz="1200" dirty="0">
                <a:effectLst/>
              </a:rPr>
              <a:t>as the </a:t>
            </a:r>
            <a:r>
              <a:rPr lang="en-GB" sz="1200" b="1" dirty="0">
                <a:effectLst/>
              </a:rPr>
              <a:t>o</a:t>
            </a:r>
            <a:r>
              <a:rPr lang="en-GB" sz="1200" b="1" dirty="0"/>
              <a:t>utcome</a:t>
            </a:r>
            <a:r>
              <a:rPr lang="en-GB" sz="1200" dirty="0"/>
              <a:t> of education</a:t>
            </a:r>
          </a:p>
          <a:p>
            <a:pPr marL="0" indent="0">
              <a:lnSpc>
                <a:spcPct val="100000"/>
              </a:lnSpc>
              <a:buNone/>
            </a:pPr>
            <a:endParaRPr lang="en-GB" sz="1200" dirty="0"/>
          </a:p>
          <a:p>
            <a:pPr marL="0" indent="0">
              <a:lnSpc>
                <a:spcPct val="100000"/>
              </a:lnSpc>
              <a:buNone/>
            </a:pPr>
            <a:endParaRPr lang="en-GB" sz="1200" dirty="0">
              <a:effectLst/>
            </a:endParaRPr>
          </a:p>
          <a:p>
            <a:pPr marL="0" indent="0">
              <a:lnSpc>
                <a:spcPct val="100000"/>
              </a:lnSpc>
              <a:buNone/>
            </a:pPr>
            <a:r>
              <a:rPr lang="en-GB" sz="1200" dirty="0"/>
              <a:t>Enables an </a:t>
            </a:r>
            <a:r>
              <a:rPr lang="en-GB" sz="1200" b="1" dirty="0"/>
              <a:t>outcomes-based</a:t>
            </a:r>
            <a:r>
              <a:rPr lang="en-GB" sz="1200" dirty="0"/>
              <a:t> approach to design, implement, assess, and evaluate training programs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Rather than time and content-based, professional identity can be formed supported by an outcome-based curriculum, relying on the demonstration of the performance of Entrustable Professional Activities (EPAs)(Ten Cate 2013). As discrete, observable </a:t>
            </a: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units of professional practice, EPAs require simultaneous proficiency in several competencies, combine knowledge and skills, and define professional identity. EPAs translate competencies into practice (Ten Cate &amp; Schumacher 2022). </a:t>
            </a:r>
            <a:endParaRPr lang="en-P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endParaRPr lang="en-US" dirty="0"/>
          </a:p>
          <a:p>
            <a:endParaRPr lang="en-GB" sz="1200" dirty="0">
              <a:effectLst/>
            </a:endParaRPr>
          </a:p>
          <a:p>
            <a:r>
              <a:rPr lang="en-GB" sz="1200" dirty="0"/>
              <a:t>R</a:t>
            </a:r>
            <a:r>
              <a:rPr lang="en-GB" sz="1200" dirty="0">
                <a:effectLst/>
              </a:rPr>
              <a:t>equires a workplace environment, even though preparation for it can happen before entering the workplace </a:t>
            </a:r>
          </a:p>
          <a:p>
            <a:endParaRPr lang="en-GB" sz="1200" dirty="0">
              <a:effectLst/>
            </a:endParaRPr>
          </a:p>
          <a:p>
            <a:r>
              <a:rPr lang="en-GB" sz="1200" dirty="0">
                <a:effectLst/>
              </a:rPr>
              <a:t>The acquisition of competencies, integrating knowledge, skills and attitudes for practice (Epstein &amp; Hundert 2002; Albanese et al. 2008; ten Cate 2014b) should be confirmed in a workplace environment.</a:t>
            </a:r>
          </a:p>
          <a:p>
            <a:r>
              <a:rPr lang="en-US" sz="1200" dirty="0"/>
              <a:t>is fundamentally oriented to graduate outcome abilities and organized around competencies derived from an analysis of societal and patient needs</a:t>
            </a:r>
            <a:endParaRPr lang="en-GB" sz="1200" dirty="0">
              <a:effectLst/>
            </a:endParaRPr>
          </a:p>
          <a:p>
            <a:r>
              <a:rPr lang="en-US" sz="1200" dirty="0" err="1"/>
              <a:t>de-emphasises</a:t>
            </a:r>
            <a:r>
              <a:rPr lang="en-US" sz="1200" dirty="0"/>
              <a:t> time-based training and promises a greater accountability, flexibility, and learner-centeredness’’ (Frank et al. 2010).</a:t>
            </a:r>
          </a:p>
          <a:p>
            <a:endParaRPr lang="en-GB" sz="1200" dirty="0">
              <a:effectLst/>
            </a:endParaRPr>
          </a:p>
          <a:p>
            <a:endParaRPr lang="en-GB" sz="1200" dirty="0"/>
          </a:p>
          <a:p>
            <a:endParaRPr lang="en-GB" sz="1200" dirty="0">
              <a:effectLst/>
            </a:endParaRPr>
          </a:p>
          <a:p>
            <a:r>
              <a:rPr lang="en-GB" sz="1200" dirty="0"/>
              <a:t>R</a:t>
            </a:r>
            <a:r>
              <a:rPr lang="en-GB" sz="1200" dirty="0">
                <a:effectLst/>
              </a:rPr>
              <a:t>equires a workplace environment, even though preparation for it can happen before entering the workplace </a:t>
            </a:r>
          </a:p>
          <a:p>
            <a:r>
              <a:rPr lang="en-GB" sz="1200" dirty="0">
                <a:effectLst/>
              </a:rPr>
              <a:t>The acquisition of competencies, integrating knowledge, skills and attitudes for practice (Epstein &amp; Hundert 2002; Albanese et al. 2008; ten Cate 2014b) should be confirmed in a workplace environment.</a:t>
            </a:r>
          </a:p>
          <a:p>
            <a:r>
              <a:rPr lang="en-US" sz="1200" dirty="0"/>
              <a:t>is fundamentally oriented to graduate outcome abilities and organized around competencies derived from an analysis of societal and patient needs</a:t>
            </a:r>
            <a:endParaRPr lang="en-GB" sz="1200" dirty="0">
              <a:effectLst/>
            </a:endParaRPr>
          </a:p>
          <a:p>
            <a:r>
              <a:rPr lang="en-US" sz="1200" dirty="0" err="1"/>
              <a:t>de-emphasises</a:t>
            </a:r>
            <a:r>
              <a:rPr lang="en-US" sz="1200" dirty="0"/>
              <a:t> time-based training and promises a greater accountability, flexibility, and learner-centeredness’’ (Frank et al. 2010).</a:t>
            </a:r>
          </a:p>
          <a:p>
            <a:endParaRPr lang="en-US" dirty="0"/>
          </a:p>
          <a:p>
            <a:endParaRPr lang="en-US" dirty="0"/>
          </a:p>
          <a:p>
            <a:r>
              <a:rPr lang="en-US" dirty="0"/>
              <a:t>an approach to preparing physicians for practice that</a:t>
            </a:r>
          </a:p>
          <a:p>
            <a:r>
              <a:rPr lang="en-US" dirty="0"/>
              <a:t>is fundamentally oriented to graduate outcome abilities and</a:t>
            </a:r>
          </a:p>
          <a:p>
            <a:r>
              <a:rPr lang="en-US" dirty="0" err="1"/>
              <a:t>organised</a:t>
            </a:r>
            <a:r>
              <a:rPr lang="en-US" dirty="0"/>
              <a:t> around competencies derived from an analysis of</a:t>
            </a:r>
          </a:p>
          <a:p>
            <a:r>
              <a:rPr lang="en-US" dirty="0"/>
              <a:t>societal and patient needs. It de-emphasises time-based</a:t>
            </a:r>
          </a:p>
          <a:p>
            <a:r>
              <a:rPr lang="en-US" dirty="0"/>
              <a:t>training and promises a greater accountability, flexibility,</a:t>
            </a:r>
          </a:p>
          <a:p>
            <a:r>
              <a:rPr lang="en-US" dirty="0"/>
              <a:t>and learner-centeredness’’ (Frank et al. 2010).</a:t>
            </a:r>
          </a:p>
          <a:p>
            <a:r>
              <a:rPr lang="en-GB" dirty="0">
                <a:effectLst/>
                <a:latin typeface="Helvetica" pitchFamily="2" charset="0"/>
              </a:rPr>
              <a:t>workplace experience for trainees is</a:t>
            </a:r>
          </a:p>
          <a:p>
            <a:r>
              <a:rPr lang="en-GB" dirty="0">
                <a:effectLst/>
                <a:latin typeface="Helvetica" pitchFamily="2" charset="0"/>
              </a:rPr>
              <a:t>usually organised in a rotational system with fixed periods of</a:t>
            </a:r>
          </a:p>
          <a:p>
            <a:r>
              <a:rPr lang="en-GB" dirty="0">
                <a:effectLst/>
                <a:latin typeface="Helvetica" pitchFamily="2" charset="0"/>
              </a:rPr>
              <a:t>time, competency-based education may pose logistical challenges,</a:t>
            </a:r>
          </a:p>
          <a:p>
            <a:r>
              <a:rPr lang="en-GB" dirty="0">
                <a:effectLst/>
                <a:latin typeface="Helvetica" pitchFamily="2" charset="0"/>
              </a:rPr>
              <a:t>as it requires some flexibility in time. Fundamental to</a:t>
            </a:r>
          </a:p>
          <a:p>
            <a:r>
              <a:rPr lang="en-GB" dirty="0">
                <a:effectLst/>
                <a:latin typeface="Helvetica" pitchFamily="2" charset="0"/>
              </a:rPr>
              <a:t>competency-based education is that trainees are only certified</a:t>
            </a:r>
          </a:p>
          <a:p>
            <a:endParaRPr lang="en-US" dirty="0"/>
          </a:p>
        </p:txBody>
      </p:sp>
      <p:sp>
        <p:nvSpPr>
          <p:cNvPr id="4" name="Slide Number Placeholder 3"/>
          <p:cNvSpPr>
            <a:spLocks noGrp="1"/>
          </p:cNvSpPr>
          <p:nvPr>
            <p:ph type="sldNum" sz="quarter" idx="5"/>
          </p:nvPr>
        </p:nvSpPr>
        <p:spPr/>
        <p:txBody>
          <a:bodyPr/>
          <a:lstStyle/>
          <a:p>
            <a:fld id="{7F5D7BA0-AC49-E949-9766-DE0B6B403067}" type="slidenum">
              <a:rPr lang="en-US" smtClean="0"/>
              <a:t>14</a:t>
            </a:fld>
            <a:endParaRPr lang="en-US"/>
          </a:p>
        </p:txBody>
      </p:sp>
    </p:spTree>
    <p:extLst>
      <p:ext uri="{BB962C8B-B14F-4D97-AF65-F5344CB8AC3E}">
        <p14:creationId xmlns:p14="http://schemas.microsoft.com/office/powerpoint/2010/main" val="1930963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D5156"/>
                </a:solidFill>
                <a:effectLst/>
                <a:latin typeface="Google Sans"/>
              </a:rPr>
              <a:t>These are two widely accepted models of Core Competencies frameworks to describe Roles and Milestones of performance: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D5156"/>
                </a:solidFill>
                <a:effectLst/>
                <a:latin typeface="Google Sans"/>
              </a:rPr>
              <a:t>The Can Meds developed by the RCPSC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D5156"/>
                </a:solidFill>
                <a:effectLst/>
                <a:latin typeface="Google Sans"/>
              </a:rPr>
              <a:t>the core competencies model of the American council of graduate medical education</a:t>
            </a:r>
          </a:p>
        </p:txBody>
      </p:sp>
      <p:sp>
        <p:nvSpPr>
          <p:cNvPr id="4" name="Slide Number Placeholder 3"/>
          <p:cNvSpPr>
            <a:spLocks noGrp="1"/>
          </p:cNvSpPr>
          <p:nvPr>
            <p:ph type="sldNum" sz="quarter" idx="5"/>
          </p:nvPr>
        </p:nvSpPr>
        <p:spPr/>
        <p:txBody>
          <a:bodyPr/>
          <a:lstStyle/>
          <a:p>
            <a:fld id="{94679C8A-F22E-344F-BA60-B6BE086C8CD9}" type="slidenum">
              <a:rPr lang="en-US" smtClean="0"/>
              <a:t>15</a:t>
            </a:fld>
            <a:endParaRPr lang="en-US"/>
          </a:p>
        </p:txBody>
      </p:sp>
    </p:spTree>
    <p:extLst>
      <p:ext uri="{BB962C8B-B14F-4D97-AF65-F5344CB8AC3E}">
        <p14:creationId xmlns:p14="http://schemas.microsoft.com/office/powerpoint/2010/main" val="1034703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009F"/>
                </a:solidFill>
                <a:effectLst/>
                <a:latin typeface="Helvetica" pitchFamily="2" charset="0"/>
              </a:rPr>
              <a:t>Competencies describe people’s abilities in terms of their  knowledge, professional attitude, communication skill. </a:t>
            </a:r>
            <a:r>
              <a:rPr lang="en-GB" b="1" dirty="0">
                <a:solidFill>
                  <a:srgbClr val="00009F"/>
                </a:solidFill>
                <a:effectLst/>
                <a:latin typeface="Helvetica" pitchFamily="2" charset="0"/>
              </a:rPr>
              <a:t>Competencies remain theoretical if not grounded in practice.</a:t>
            </a:r>
            <a:endParaRPr lang="en-GB" dirty="0">
              <a:solidFill>
                <a:srgbClr val="00009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009F"/>
                </a:solidFill>
                <a:effectLst/>
                <a:latin typeface="Helvetica"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009F"/>
                </a:solidFill>
                <a:effectLst/>
                <a:latin typeface="Helvetica" pitchFamily="2" charset="0"/>
              </a:rPr>
              <a:t>Entrustable professional activities or EPAs are units of work: tasks or responsibilities that faculty entrust a trainee to execute, unsupervised, once he or she has obtained adequate competence.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009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009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009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9F"/>
                </a:solidFill>
                <a:effectLst/>
                <a:latin typeface="Helvetica" pitchFamily="2" charset="0"/>
              </a:rPr>
              <a:t>Units of work</a:t>
            </a:r>
            <a:r>
              <a:rPr lang="en-GB" dirty="0">
                <a:solidFill>
                  <a:srgbClr val="00009F"/>
                </a:solidFill>
                <a:effectLst/>
                <a:latin typeface="Helvetica" pitchFamily="2" charset="0"/>
              </a:rPr>
              <a:t> and </a:t>
            </a:r>
            <a:r>
              <a:rPr lang="en-GB" b="1" dirty="0">
                <a:solidFill>
                  <a:srgbClr val="00009F"/>
                </a:solidFill>
                <a:effectLst/>
                <a:latin typeface="Helvetica" pitchFamily="2" charset="0"/>
              </a:rPr>
              <a:t>abilities of persons</a:t>
            </a:r>
            <a:r>
              <a:rPr lang="en-GB" dirty="0">
                <a:solidFill>
                  <a:srgbClr val="00009F"/>
                </a:solidFill>
                <a:effectLst/>
                <a:latin typeface="Helvetica" pitchFamily="2" charset="0"/>
              </a:rPr>
              <a:t> can </a:t>
            </a:r>
            <a:r>
              <a:rPr lang="en-GB" b="1" dirty="0">
                <a:solidFill>
                  <a:srgbClr val="00009F"/>
                </a:solidFill>
                <a:effectLst/>
                <a:latin typeface="Helvetica" pitchFamily="2" charset="0"/>
              </a:rPr>
              <a:t>be viewed as two dimensions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00009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009F"/>
                </a:solidFill>
                <a:effectLst/>
                <a:latin typeface="Helvetica" pitchFamily="2" charset="0"/>
              </a:rPr>
              <a:t>and </a:t>
            </a:r>
            <a:r>
              <a:rPr lang="en-GB" b="1" dirty="0">
                <a:solidFill>
                  <a:srgbClr val="00009F"/>
                </a:solidFill>
                <a:effectLst/>
                <a:latin typeface="Helvetica" pitchFamily="2" charset="0"/>
              </a:rPr>
              <a:t>Competencies remain theoretical if not grounded in practice.</a:t>
            </a:r>
          </a:p>
          <a:p>
            <a:endParaRPr lang="en-GB" dirty="0">
              <a:solidFill>
                <a:srgbClr val="00009F"/>
              </a:solidFill>
              <a:effectLst/>
              <a:latin typeface="Helvetica" pitchFamily="2" charset="0"/>
            </a:endParaRPr>
          </a:p>
        </p:txBody>
      </p:sp>
      <p:sp>
        <p:nvSpPr>
          <p:cNvPr id="4" name="Slide Number Placeholder 3"/>
          <p:cNvSpPr>
            <a:spLocks noGrp="1"/>
          </p:cNvSpPr>
          <p:nvPr>
            <p:ph type="sldNum" sz="quarter" idx="5"/>
          </p:nvPr>
        </p:nvSpPr>
        <p:spPr/>
        <p:txBody>
          <a:bodyPr/>
          <a:lstStyle/>
          <a:p>
            <a:fld id="{818E5935-F30F-9746-8AB9-5E596B25D41C}" type="slidenum">
              <a:rPr lang="en-US" smtClean="0"/>
              <a:t>16</a:t>
            </a:fld>
            <a:endParaRPr lang="en-US"/>
          </a:p>
        </p:txBody>
      </p:sp>
    </p:spTree>
    <p:extLst>
      <p:ext uri="{BB962C8B-B14F-4D97-AF65-F5344CB8AC3E}">
        <p14:creationId xmlns:p14="http://schemas.microsoft.com/office/powerpoint/2010/main" val="2002516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0063AF"/>
                </a:solidFill>
                <a:effectLst/>
                <a:latin typeface="AptosSerif"/>
              </a:rPr>
              <a:t>Title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AptosSerif"/>
              </a:rPr>
              <a:t>Description </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AptosSerif"/>
              </a:rPr>
              <a:t>Competencies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0063AF"/>
                </a:solidFill>
                <a:effectLst/>
                <a:latin typeface="AptosSerif"/>
              </a:rPr>
              <a:t>Knowledge, Skills, Attitudes and Experience (qualitative and quantitative) required</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0063AF"/>
                </a:solidFill>
                <a:effectLst/>
                <a:latin typeface="AptosSerif"/>
              </a:rPr>
              <a:t>Assessment Tools and Strategies (Information to assess progress) </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0063AF"/>
                </a:solidFill>
                <a:effectLst/>
                <a:latin typeface="AptosSerif"/>
              </a:rPr>
              <a:t>Highest level of performance (Level 4 supervision conditions) </a:t>
            </a: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0063AF"/>
                </a:solidFill>
                <a:effectLst/>
                <a:latin typeface="AptosSerif"/>
              </a:rPr>
              <a:t>Levels of supervision likely to be expected across the residency program duration </a:t>
            </a:r>
            <a:endParaRPr lang="en-GB" b="0" dirty="0"/>
          </a:p>
          <a:p>
            <a:endParaRPr lang="en-US" dirty="0"/>
          </a:p>
        </p:txBody>
      </p:sp>
      <p:sp>
        <p:nvSpPr>
          <p:cNvPr id="4" name="Slide Number Placeholder 3"/>
          <p:cNvSpPr>
            <a:spLocks noGrp="1"/>
          </p:cNvSpPr>
          <p:nvPr>
            <p:ph type="sldNum" sz="quarter" idx="5"/>
          </p:nvPr>
        </p:nvSpPr>
        <p:spPr/>
        <p:txBody>
          <a:bodyPr/>
          <a:lstStyle/>
          <a:p>
            <a:fld id="{A8FC5A2C-288E-2E43-853D-6000800262FB}" type="slidenum">
              <a:rPr lang="en-US" smtClean="0"/>
              <a:t>17</a:t>
            </a:fld>
            <a:endParaRPr lang="en-US"/>
          </a:p>
        </p:txBody>
      </p:sp>
    </p:spTree>
    <p:extLst>
      <p:ext uri="{BB962C8B-B14F-4D97-AF65-F5344CB8AC3E}">
        <p14:creationId xmlns:p14="http://schemas.microsoft.com/office/powerpoint/2010/main" val="2890781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ED951-C9EE-6E1E-EA77-16F56E709A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7C4F6-A9EA-3B8B-7E12-EDB9901AB6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21EFD1-A9C8-AAF7-2C31-9002A68361D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0063AF"/>
                </a:solidFill>
                <a:effectLst/>
                <a:latin typeface="AptosSerif"/>
              </a:rPr>
              <a:t>Title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AptosSerif"/>
              </a:rPr>
              <a:t>Description </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AptosSerif"/>
              </a:rPr>
              <a:t>Competencies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0063AF"/>
                </a:solidFill>
                <a:effectLst/>
                <a:latin typeface="AptosSerif"/>
              </a:rPr>
              <a:t>Knowledge, Skills, Attitudes and Experience (qualitative and quantitative) required</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0063AF"/>
                </a:solidFill>
                <a:effectLst/>
                <a:latin typeface="AptosSerif"/>
              </a:rPr>
              <a:t>Assessment Tools and Strategies (Information to assess progress) </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0063AF"/>
                </a:solidFill>
                <a:effectLst/>
                <a:latin typeface="AptosSerif"/>
              </a:rPr>
              <a:t>Highest level of performance (</a:t>
            </a:r>
            <a:r>
              <a:rPr lang="en-GB" sz="1800" b="1" dirty="0">
                <a:solidFill>
                  <a:srgbClr val="0063AF"/>
                </a:solidFill>
                <a:effectLst/>
                <a:latin typeface="AptosSerif"/>
              </a:rPr>
              <a:t>Level 4 supervision conditions) </a:t>
            </a:r>
            <a:endParaRPr lang="en-GB"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0063AF"/>
                </a:solidFill>
                <a:effectLst/>
                <a:latin typeface="AptosSerif"/>
              </a:rPr>
              <a:t>Levels of supervision likely to be expected across the residency program duration </a:t>
            </a:r>
            <a:endParaRPr lang="en-GB" b="0" dirty="0"/>
          </a:p>
          <a:p>
            <a:endParaRPr lang="en-US" dirty="0"/>
          </a:p>
        </p:txBody>
      </p:sp>
      <p:sp>
        <p:nvSpPr>
          <p:cNvPr id="4" name="Slide Number Placeholder 3">
            <a:extLst>
              <a:ext uri="{FF2B5EF4-FFF2-40B4-BE49-F238E27FC236}">
                <a16:creationId xmlns:a16="http://schemas.microsoft.com/office/drawing/2014/main" id="{C8E62159-44EF-CBAF-22D1-45F54AC09CFE}"/>
              </a:ext>
            </a:extLst>
          </p:cNvPr>
          <p:cNvSpPr>
            <a:spLocks noGrp="1"/>
          </p:cNvSpPr>
          <p:nvPr>
            <p:ph type="sldNum" sz="quarter" idx="5"/>
          </p:nvPr>
        </p:nvSpPr>
        <p:spPr/>
        <p:txBody>
          <a:bodyPr/>
          <a:lstStyle/>
          <a:p>
            <a:fld id="{A8FC5A2C-288E-2E43-853D-6000800262FB}" type="slidenum">
              <a:rPr lang="en-US" smtClean="0"/>
              <a:t>18</a:t>
            </a:fld>
            <a:endParaRPr lang="en-US"/>
          </a:p>
        </p:txBody>
      </p:sp>
    </p:spTree>
    <p:extLst>
      <p:ext uri="{BB962C8B-B14F-4D97-AF65-F5344CB8AC3E}">
        <p14:creationId xmlns:p14="http://schemas.microsoft.com/office/powerpoint/2010/main" val="244460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4EBC1-ECFD-1973-7274-A3D660FDEE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F304E5-65FB-FF6B-1FFD-AC9E59A062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5A80B5-533A-ED07-F740-60BBC75DD1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dirty="0">
              <a:solidFill>
                <a:srgbClr val="0063AF"/>
              </a:solidFill>
              <a:effectLst/>
              <a:latin typeface="AptosSerif"/>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dirty="0">
              <a:solidFill>
                <a:srgbClr val="0063AF"/>
              </a:solidFill>
              <a:effectLst/>
              <a:latin typeface="AptosSerif"/>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dirty="0">
              <a:solidFill>
                <a:srgbClr val="0063AF"/>
              </a:solidFill>
              <a:effectLst/>
              <a:latin typeface="AptosSerif"/>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0063AF"/>
                </a:solidFill>
                <a:effectLst/>
                <a:latin typeface="AptosSerif"/>
              </a:rPr>
              <a:t>Title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AptosSerif"/>
              </a:rPr>
              <a:t>Description </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AptosSerif"/>
              </a:rPr>
              <a:t>Competencies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0063AF"/>
                </a:solidFill>
                <a:effectLst/>
                <a:latin typeface="AptosSerif"/>
              </a:rPr>
              <a:t>Knowledge, Skills, Attitudes and Experience (qualitative and quantitative) required</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0063AF"/>
                </a:solidFill>
                <a:effectLst/>
                <a:latin typeface="AptosSerif"/>
              </a:rPr>
              <a:t>Assessment Tools and Strategies (Information to assess progress) </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0063AF"/>
                </a:solidFill>
                <a:effectLst/>
                <a:latin typeface="AptosSerif"/>
              </a:rPr>
              <a:t>Highest level of performance (Level 4 supervision conditions) </a:t>
            </a: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0063AF"/>
                </a:solidFill>
                <a:effectLst/>
                <a:latin typeface="AptosSerif"/>
              </a:rPr>
              <a:t>Levels of supervision likely to be expected across the residency program duration </a:t>
            </a:r>
            <a:endParaRPr lang="en-GB" b="0" dirty="0"/>
          </a:p>
          <a:p>
            <a:endParaRPr lang="en-US" dirty="0"/>
          </a:p>
        </p:txBody>
      </p:sp>
      <p:sp>
        <p:nvSpPr>
          <p:cNvPr id="4" name="Slide Number Placeholder 3">
            <a:extLst>
              <a:ext uri="{FF2B5EF4-FFF2-40B4-BE49-F238E27FC236}">
                <a16:creationId xmlns:a16="http://schemas.microsoft.com/office/drawing/2014/main" id="{04BD4A25-D4FC-BE01-6DE6-39C411D50042}"/>
              </a:ext>
            </a:extLst>
          </p:cNvPr>
          <p:cNvSpPr>
            <a:spLocks noGrp="1"/>
          </p:cNvSpPr>
          <p:nvPr>
            <p:ph type="sldNum" sz="quarter" idx="5"/>
          </p:nvPr>
        </p:nvSpPr>
        <p:spPr/>
        <p:txBody>
          <a:bodyPr/>
          <a:lstStyle/>
          <a:p>
            <a:fld id="{A8FC5A2C-288E-2E43-853D-6000800262FB}" type="slidenum">
              <a:rPr lang="en-US" smtClean="0"/>
              <a:t>19</a:t>
            </a:fld>
            <a:endParaRPr lang="en-US"/>
          </a:p>
        </p:txBody>
      </p:sp>
    </p:spTree>
    <p:extLst>
      <p:ext uri="{BB962C8B-B14F-4D97-AF65-F5344CB8AC3E}">
        <p14:creationId xmlns:p14="http://schemas.microsoft.com/office/powerpoint/2010/main" val="2732363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D4F04-8F17-D741-9D3D-3D409A1E84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2DA32B-CBB1-E1D2-38EB-291638D876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84BF62-56EF-E8F6-CB9C-6F1D48D73A8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0063AF"/>
                </a:solidFill>
                <a:effectLst/>
                <a:latin typeface="AptosSerif"/>
              </a:rPr>
              <a:t>Title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AptosSerif"/>
              </a:rPr>
              <a:t>Description </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AptosSerif"/>
              </a:rPr>
              <a:t>Competencies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0063AF"/>
                </a:solidFill>
                <a:effectLst/>
                <a:latin typeface="AptosSerif"/>
              </a:rPr>
              <a:t>Knowledge, Skills, Attitudes and Experience (qualitative and quantitative) required</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0063AF"/>
                </a:solidFill>
                <a:effectLst/>
                <a:latin typeface="AptosSerif"/>
              </a:rPr>
              <a:t>Assessment Tools and Strategies (Information to assess progress) </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0063AF"/>
                </a:solidFill>
                <a:effectLst/>
                <a:latin typeface="AptosSerif"/>
              </a:rPr>
              <a:t>Highest level of performance (Level 4 supervision conditions) </a:t>
            </a:r>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0063AF"/>
                </a:solidFill>
                <a:effectLst/>
                <a:latin typeface="AptosSerif"/>
              </a:rPr>
              <a:t>Levels of supervision likely to be expected across the residency program duration </a:t>
            </a:r>
            <a:endParaRPr lang="en-GB" b="0" dirty="0"/>
          </a:p>
          <a:p>
            <a:endParaRPr lang="en-US" dirty="0"/>
          </a:p>
        </p:txBody>
      </p:sp>
      <p:sp>
        <p:nvSpPr>
          <p:cNvPr id="4" name="Slide Number Placeholder 3">
            <a:extLst>
              <a:ext uri="{FF2B5EF4-FFF2-40B4-BE49-F238E27FC236}">
                <a16:creationId xmlns:a16="http://schemas.microsoft.com/office/drawing/2014/main" id="{ECFDE810-704B-0E0A-BC1B-C46584B2B139}"/>
              </a:ext>
            </a:extLst>
          </p:cNvPr>
          <p:cNvSpPr>
            <a:spLocks noGrp="1"/>
          </p:cNvSpPr>
          <p:nvPr>
            <p:ph type="sldNum" sz="quarter" idx="5"/>
          </p:nvPr>
        </p:nvSpPr>
        <p:spPr/>
        <p:txBody>
          <a:bodyPr/>
          <a:lstStyle/>
          <a:p>
            <a:fld id="{A8FC5A2C-288E-2E43-853D-6000800262FB}" type="slidenum">
              <a:rPr lang="en-US" smtClean="0"/>
              <a:t>20</a:t>
            </a:fld>
            <a:endParaRPr lang="en-US"/>
          </a:p>
        </p:txBody>
      </p:sp>
    </p:spTree>
    <p:extLst>
      <p:ext uri="{BB962C8B-B14F-4D97-AF65-F5344CB8AC3E}">
        <p14:creationId xmlns:p14="http://schemas.microsoft.com/office/powerpoint/2010/main" val="1925410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 The value of HUMAN CAPITAL</a:t>
            </a:r>
          </a:p>
          <a:p>
            <a:pPr>
              <a:lnSpc>
                <a:spcPct val="115000"/>
              </a:lnSpc>
              <a:spcAft>
                <a:spcPts val="1000"/>
              </a:spcAf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Process for recognition as trainer</a:t>
            </a:r>
            <a:endParaRPr lang="en-PT" sz="2400" dirty="0">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spcAft>
                <a:spcPts val="1000"/>
              </a:spcAft>
            </a:pPr>
            <a:r>
              <a:rPr lang="en-GB" dirty="0">
                <a:effectLst/>
                <a:latin typeface="Calibri" panose="020F0502020204030204" pitchFamily="34" charset="0"/>
                <a:ea typeface="Calibri" panose="020F0502020204030204" pitchFamily="34" charset="0"/>
                <a:cs typeface="Times New Roman" panose="02020603050405020304" pitchFamily="18" charset="0"/>
              </a:rPr>
              <a:t>Requested qualification and experience </a:t>
            </a:r>
          </a:p>
          <a:p>
            <a:pPr>
              <a:lnSpc>
                <a:spcPct val="115000"/>
              </a:lnSpc>
              <a:spcAft>
                <a:spcPts val="10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Core competencies for trainers</a:t>
            </a:r>
            <a:endParaRPr lang="en-PT" sz="2400" dirty="0">
              <a:latin typeface="Calibri" panose="020F0502020204030204" pitchFamily="34" charset="0"/>
              <a:ea typeface="Calibri" panose="020F0502020204030204" pitchFamily="34" charset="0"/>
              <a:cs typeface="Times New Roman" panose="02020603050405020304" pitchFamily="18" charset="0"/>
            </a:endParaRPr>
          </a:p>
          <a:p>
            <a:pPr lvl="1">
              <a:lnSpc>
                <a:spcPct val="115000"/>
              </a:lnSpc>
              <a:spcAft>
                <a:spcPts val="1000"/>
              </a:spcAft>
            </a:pPr>
            <a:r>
              <a:rPr lang="en-GB" dirty="0">
                <a:effectLst/>
                <a:latin typeface="Calibri" panose="020F0502020204030204" pitchFamily="34" charset="0"/>
                <a:ea typeface="Calibri" panose="020F0502020204030204" pitchFamily="34" charset="0"/>
                <a:cs typeface="Times New Roman" panose="02020603050405020304" pitchFamily="18" charset="0"/>
              </a:rPr>
              <a:t>Special Qualifications of the trainers when required (if not covered by EU Directive on Professional Qualifications)</a:t>
            </a:r>
            <a:endParaRPr lang="en-PT"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Quality management for trainers</a:t>
            </a:r>
            <a:endParaRPr lang="en-PT"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298BD16-F492-D946-A9A1-3B7007FD2F4F}" type="slidenum">
              <a:rPr lang="en-US" smtClean="0"/>
              <a:t>21</a:t>
            </a:fld>
            <a:endParaRPr lang="en-US"/>
          </a:p>
        </p:txBody>
      </p:sp>
    </p:spTree>
    <p:extLst>
      <p:ext uri="{BB962C8B-B14F-4D97-AF65-F5344CB8AC3E}">
        <p14:creationId xmlns:p14="http://schemas.microsoft.com/office/powerpoint/2010/main" val="3788486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15000"/>
              </a:lnSpc>
              <a:spcAft>
                <a:spcPts val="1000"/>
              </a:spcAft>
              <a:buClr>
                <a:srgbClr val="000000"/>
              </a:buClr>
              <a:buSzPts val="1200"/>
              <a:tabLst>
                <a:tab pos="447675" algn="l"/>
              </a:tabLst>
            </a:pPr>
            <a:r>
              <a:rPr lang="en-GB" sz="8000" b="1" strike="noStrike" kern="0" dirty="0">
                <a:effectLst/>
                <a:latin typeface="Calibri" panose="020F0502020204030204" pitchFamily="34" charset="0"/>
                <a:ea typeface="Arial Unicode MS" panose="020B0604020202020204" pitchFamily="34" charset="-128"/>
                <a:cs typeface="Times New Roman" panose="02020603050405020304" pitchFamily="18" charset="0"/>
              </a:rPr>
              <a:t>Process for recognition as Training centre</a:t>
            </a:r>
            <a:r>
              <a:rPr lang="en-GB" sz="8000" strike="noStrike" kern="0" dirty="0">
                <a:effectLst/>
                <a:latin typeface="Calibri" panose="020F0502020204030204" pitchFamily="34" charset="0"/>
                <a:ea typeface="Arial Unicode MS" panose="020B0604020202020204" pitchFamily="34" charset="-128"/>
                <a:cs typeface="Times New Roman" panose="02020603050405020304" pitchFamily="18" charset="0"/>
              </a:rPr>
              <a:t>,  requirements on</a:t>
            </a:r>
          </a:p>
          <a:p>
            <a:pPr lvl="1" fontAlgn="base">
              <a:lnSpc>
                <a:spcPct val="115000"/>
              </a:lnSpc>
              <a:spcAft>
                <a:spcPts val="1000"/>
              </a:spcAft>
              <a:buClr>
                <a:srgbClr val="000000"/>
              </a:buClr>
              <a:buSzPts val="1200"/>
              <a:tabLst>
                <a:tab pos="447675" algn="l"/>
              </a:tabLst>
            </a:pPr>
            <a:r>
              <a:rPr lang="en-GB" sz="8000" b="1" dirty="0">
                <a:latin typeface="Calibri" panose="020F0502020204030204" pitchFamily="34" charset="0"/>
                <a:ea typeface="Calibri" panose="020F0502020204030204" pitchFamily="34" charset="0"/>
                <a:cs typeface="Times New Roman" panose="02020603050405020304" pitchFamily="18" charset="0"/>
              </a:rPr>
              <a:t>S</a:t>
            </a:r>
            <a:r>
              <a:rPr lang="en-GB" sz="8000" b="1" dirty="0">
                <a:effectLst/>
                <a:latin typeface="Calibri" panose="020F0502020204030204" pitchFamily="34" charset="0"/>
                <a:ea typeface="Calibri" panose="020F0502020204030204" pitchFamily="34" charset="0"/>
                <a:cs typeface="Times New Roman" panose="02020603050405020304" pitchFamily="18" charset="0"/>
              </a:rPr>
              <a:t>taff and clinical activities </a:t>
            </a:r>
            <a:endParaRPr lang="en-PT" sz="8000" b="1" dirty="0">
              <a:effectLst/>
              <a:latin typeface="Calibri" panose="020F0502020204030204" pitchFamily="34" charset="0"/>
              <a:ea typeface="Calibri" panose="020F0502020204030204" pitchFamily="34" charset="0"/>
              <a:cs typeface="Times New Roman" panose="02020603050405020304" pitchFamily="18" charset="0"/>
            </a:endParaRPr>
          </a:p>
          <a:p>
            <a:pPr lvl="2" fontAlgn="base">
              <a:lnSpc>
                <a:spcPct val="115000"/>
              </a:lnSpc>
              <a:spcAft>
                <a:spcPts val="1000"/>
              </a:spcAft>
              <a:buClr>
                <a:srgbClr val="000000"/>
              </a:buClr>
              <a:buSzPts val="1200"/>
              <a:tabLst>
                <a:tab pos="447675" algn="l"/>
              </a:tabLst>
            </a:pPr>
            <a:r>
              <a:rPr lang="en-GB" sz="7600" i="1" dirty="0">
                <a:effectLst/>
                <a:latin typeface="Calibri" panose="020F0502020204030204" pitchFamily="34" charset="0"/>
                <a:ea typeface="Calibri" panose="020F0502020204030204" pitchFamily="34" charset="0"/>
                <a:cs typeface="Times New Roman" panose="02020603050405020304" pitchFamily="18" charset="0"/>
              </a:rPr>
              <a:t>Minimal number of patients cared for as inpatients and as outpatients</a:t>
            </a:r>
            <a:r>
              <a:rPr lang="en-PT" sz="7600" dirty="0">
                <a:latin typeface="Calibri" panose="020F0502020204030204" pitchFamily="34" charset="0"/>
                <a:ea typeface="Calibri" panose="020F0502020204030204" pitchFamily="34" charset="0"/>
                <a:cs typeface="Times New Roman" panose="02020603050405020304" pitchFamily="18" charset="0"/>
              </a:rPr>
              <a:t>; </a:t>
            </a:r>
            <a:r>
              <a:rPr lang="en-GB" sz="7600" i="1" dirty="0">
                <a:effectLst/>
                <a:latin typeface="Calibri" panose="020F0502020204030204" pitchFamily="34" charset="0"/>
                <a:ea typeface="Calibri" panose="020F0502020204030204" pitchFamily="34" charset="0"/>
                <a:cs typeface="Times New Roman" panose="02020603050405020304" pitchFamily="18" charset="0"/>
              </a:rPr>
              <a:t>Range of clinical specialties</a:t>
            </a:r>
            <a:r>
              <a:rPr lang="en-PT" sz="7600" dirty="0">
                <a:latin typeface="Calibri" panose="020F0502020204030204" pitchFamily="34" charset="0"/>
                <a:ea typeface="Calibri" panose="020F0502020204030204" pitchFamily="34" charset="0"/>
                <a:cs typeface="Times New Roman" panose="02020603050405020304" pitchFamily="18" charset="0"/>
              </a:rPr>
              <a:t>; </a:t>
            </a:r>
            <a:r>
              <a:rPr lang="en-GB" sz="7600" i="1" dirty="0">
                <a:effectLst/>
                <a:latin typeface="Calibri" panose="020F0502020204030204" pitchFamily="34" charset="0"/>
                <a:ea typeface="Calibri" panose="020F0502020204030204" pitchFamily="34" charset="0"/>
                <a:cs typeface="Times New Roman" panose="02020603050405020304" pitchFamily="18" charset="0"/>
              </a:rPr>
              <a:t>Composition and availability of faculty, training programme defined, guidelines applies Trainee / trainer ratio; Minimal scientific activity</a:t>
            </a:r>
            <a:r>
              <a:rPr lang="en-GB" sz="7600" dirty="0">
                <a:effectLst/>
                <a:latin typeface="Calibri" panose="020F0502020204030204" pitchFamily="34" charset="0"/>
                <a:ea typeface="Calibri" panose="020F0502020204030204" pitchFamily="34" charset="0"/>
                <a:cs typeface="Times New Roman" panose="02020603050405020304" pitchFamily="18" charset="0"/>
              </a:rPr>
              <a:t> </a:t>
            </a:r>
          </a:p>
          <a:p>
            <a:pPr lvl="1" fontAlgn="base">
              <a:lnSpc>
                <a:spcPct val="115000"/>
              </a:lnSpc>
              <a:spcAft>
                <a:spcPts val="1000"/>
              </a:spcAft>
              <a:buClr>
                <a:srgbClr val="000000"/>
              </a:buClr>
              <a:buSzPts val="1200"/>
              <a:tabLst>
                <a:tab pos="447675" algn="l"/>
              </a:tabLst>
            </a:pPr>
            <a:r>
              <a:rPr lang="en-GB" sz="8000" b="1" dirty="0">
                <a:latin typeface="Calibri" panose="020F0502020204030204" pitchFamily="34" charset="0"/>
                <a:ea typeface="Calibri" panose="020F0502020204030204" pitchFamily="34" charset="0"/>
                <a:cs typeface="Times New Roman" panose="02020603050405020304" pitchFamily="18" charset="0"/>
              </a:rPr>
              <a:t>E</a:t>
            </a:r>
            <a:r>
              <a:rPr lang="en-GB" sz="8000" b="1" dirty="0">
                <a:effectLst/>
                <a:latin typeface="Calibri" panose="020F0502020204030204" pitchFamily="34" charset="0"/>
                <a:ea typeface="Calibri" panose="020F0502020204030204" pitchFamily="34" charset="0"/>
                <a:cs typeface="Times New Roman" panose="02020603050405020304" pitchFamily="18" charset="0"/>
              </a:rPr>
              <a:t>quipment, accommodation</a:t>
            </a:r>
            <a:r>
              <a:rPr lang="en-GB" sz="8000" dirty="0">
                <a:effectLst/>
                <a:latin typeface="Calibri" panose="020F0502020204030204" pitchFamily="34" charset="0"/>
                <a:ea typeface="Calibri" panose="020F0502020204030204" pitchFamily="34" charset="0"/>
                <a:cs typeface="Times New Roman" panose="02020603050405020304" pitchFamily="18" charset="0"/>
              </a:rPr>
              <a:t> </a:t>
            </a:r>
            <a:endParaRPr lang="en-PT" sz="8000" dirty="0">
              <a:effectLst/>
              <a:latin typeface="Calibri" panose="020F0502020204030204" pitchFamily="34" charset="0"/>
              <a:ea typeface="Calibri" panose="020F0502020204030204" pitchFamily="34" charset="0"/>
              <a:cs typeface="Times New Roman" panose="02020603050405020304" pitchFamily="18" charset="0"/>
            </a:endParaRPr>
          </a:p>
          <a:p>
            <a:pPr lvl="2" fontAlgn="base">
              <a:lnSpc>
                <a:spcPct val="115000"/>
              </a:lnSpc>
              <a:spcAft>
                <a:spcPts val="1000"/>
              </a:spcAft>
              <a:buClr>
                <a:srgbClr val="000000"/>
              </a:buClr>
              <a:buSzPts val="1200"/>
              <a:tabLst>
                <a:tab pos="447675" algn="l"/>
              </a:tabLst>
            </a:pPr>
            <a:r>
              <a:rPr lang="en-GB" sz="7600" i="1" dirty="0">
                <a:effectLst/>
                <a:latin typeface="Calibri" panose="020F0502020204030204" pitchFamily="34" charset="0"/>
                <a:ea typeface="Calibri" panose="020F0502020204030204" pitchFamily="34" charset="0"/>
                <a:cs typeface="Times New Roman" panose="02020603050405020304" pitchFamily="18" charset="0"/>
              </a:rPr>
              <a:t>Medical-technical equipment, library, opportunities for R&amp;D </a:t>
            </a:r>
          </a:p>
          <a:p>
            <a:pPr fontAlgn="base">
              <a:lnSpc>
                <a:spcPct val="115000"/>
              </a:lnSpc>
              <a:spcAft>
                <a:spcPts val="1000"/>
              </a:spcAft>
              <a:buClr>
                <a:srgbClr val="000000"/>
              </a:buClr>
              <a:buSzPts val="1200"/>
              <a:tabLst>
                <a:tab pos="447675" algn="l"/>
              </a:tabLst>
            </a:pPr>
            <a:r>
              <a:rPr lang="en-GB" sz="8000" b="1" dirty="0">
                <a:effectLst/>
                <a:latin typeface="Calibri" panose="020F0502020204030204" pitchFamily="34" charset="0"/>
                <a:ea typeface="Calibri" panose="020F0502020204030204" pitchFamily="34" charset="0"/>
                <a:cs typeface="Times New Roman" panose="02020603050405020304" pitchFamily="18" charset="0"/>
              </a:rPr>
              <a:t>Quality Management within the Training centre </a:t>
            </a:r>
            <a:endParaRPr lang="en-PT" sz="8000" b="1" dirty="0">
              <a:latin typeface="Calibri" panose="020F0502020204030204" pitchFamily="34" charset="0"/>
              <a:ea typeface="Calibri" panose="020F0502020204030204" pitchFamily="34" charset="0"/>
              <a:cs typeface="Times New Roman" panose="02020603050405020304" pitchFamily="18" charset="0"/>
            </a:endParaRPr>
          </a:p>
          <a:p>
            <a:pPr lvl="2" fontAlgn="base">
              <a:lnSpc>
                <a:spcPct val="115000"/>
              </a:lnSpc>
              <a:spcAft>
                <a:spcPts val="1000"/>
              </a:spcAft>
              <a:buClr>
                <a:srgbClr val="000000"/>
              </a:buClr>
              <a:buSzPts val="1200"/>
              <a:tabLst>
                <a:tab pos="447675" algn="l"/>
              </a:tabLst>
            </a:pPr>
            <a:r>
              <a:rPr lang="en-GB" sz="7200" i="1" dirty="0">
                <a:effectLst/>
                <a:latin typeface="Calibri" panose="020F0502020204030204" pitchFamily="34" charset="0"/>
                <a:ea typeface="Calibri" panose="020F0502020204030204" pitchFamily="34" charset="0"/>
                <a:cs typeface="Times New Roman" panose="02020603050405020304" pitchFamily="18" charset="0"/>
              </a:rPr>
              <a:t>Accreditation </a:t>
            </a:r>
            <a:r>
              <a:rPr lang="en-PT" sz="7200" dirty="0">
                <a:latin typeface="Calibri" panose="020F0502020204030204" pitchFamily="34" charset="0"/>
                <a:ea typeface="Calibri" panose="020F0502020204030204" pitchFamily="34" charset="0"/>
                <a:cs typeface="Times New Roman" panose="02020603050405020304" pitchFamily="18" charset="0"/>
              </a:rPr>
              <a:t>; </a:t>
            </a:r>
            <a:r>
              <a:rPr lang="en-GB" sz="7200" i="1" dirty="0">
                <a:effectLst/>
                <a:latin typeface="Calibri" panose="020F0502020204030204" pitchFamily="34" charset="0"/>
                <a:ea typeface="Calibri" panose="020F0502020204030204" pitchFamily="34" charset="0"/>
                <a:cs typeface="Times New Roman" panose="02020603050405020304" pitchFamily="18" charset="0"/>
              </a:rPr>
              <a:t>Clinical Governance</a:t>
            </a:r>
            <a:r>
              <a:rPr lang="en-PT" sz="7200" dirty="0">
                <a:latin typeface="Calibri" panose="020F0502020204030204" pitchFamily="34" charset="0"/>
                <a:ea typeface="Calibri" panose="020F0502020204030204" pitchFamily="34" charset="0"/>
                <a:cs typeface="Times New Roman" panose="02020603050405020304" pitchFamily="18" charset="0"/>
              </a:rPr>
              <a:t>, </a:t>
            </a:r>
            <a:r>
              <a:rPr lang="en-GB" sz="7200" i="1" dirty="0">
                <a:effectLst/>
                <a:latin typeface="Calibri" panose="020F0502020204030204" pitchFamily="34" charset="0"/>
                <a:ea typeface="Calibri" panose="020F0502020204030204" pitchFamily="34" charset="0"/>
                <a:cs typeface="Times New Roman" panose="02020603050405020304" pitchFamily="18" charset="0"/>
              </a:rPr>
              <a:t>Manpower planning</a:t>
            </a:r>
            <a:r>
              <a:rPr lang="en-PT" sz="7200" dirty="0">
                <a:latin typeface="Calibri" panose="020F0502020204030204" pitchFamily="34" charset="0"/>
                <a:ea typeface="Calibri" panose="020F0502020204030204" pitchFamily="34" charset="0"/>
                <a:cs typeface="Times New Roman" panose="02020603050405020304" pitchFamily="18" charset="0"/>
              </a:rPr>
              <a:t>, </a:t>
            </a:r>
            <a:r>
              <a:rPr lang="en-GB" sz="7200" i="1" dirty="0">
                <a:effectLst/>
                <a:latin typeface="Calibri" panose="020F0502020204030204" pitchFamily="34" charset="0"/>
                <a:ea typeface="Calibri" panose="020F0502020204030204" pitchFamily="34" charset="0"/>
                <a:cs typeface="Times New Roman" panose="02020603050405020304" pitchFamily="18" charset="0"/>
              </a:rPr>
              <a:t>Regular report</a:t>
            </a:r>
            <a:r>
              <a:rPr lang="en-PT" sz="7200" dirty="0">
                <a:latin typeface="Calibri" panose="020F0502020204030204" pitchFamily="34" charset="0"/>
                <a:ea typeface="Calibri" panose="020F0502020204030204" pitchFamily="34" charset="0"/>
                <a:cs typeface="Times New Roman" panose="02020603050405020304" pitchFamily="18" charset="0"/>
              </a:rPr>
              <a:t>, </a:t>
            </a:r>
            <a:r>
              <a:rPr lang="en-GB" sz="7200" i="1" dirty="0">
                <a:latin typeface="Calibri" panose="020F0502020204030204" pitchFamily="34" charset="0"/>
                <a:ea typeface="Calibri" panose="020F0502020204030204" pitchFamily="34" charset="0"/>
                <a:cs typeface="Times New Roman" panose="02020603050405020304" pitchFamily="18" charset="0"/>
              </a:rPr>
              <a:t>External auditing, Transparency of training programmes, Structure for coordination of training; Framework of approval</a:t>
            </a:r>
            <a:endParaRPr lang="en-PT" sz="7600" dirty="0">
              <a:latin typeface="Calibri" panose="020F0502020204030204" pitchFamily="34" charset="0"/>
              <a:ea typeface="Calibri" panose="020F0502020204030204" pitchFamily="34" charset="0"/>
              <a:cs typeface="Times New Roman" panose="02020603050405020304" pitchFamily="18" charset="0"/>
            </a:endParaRPr>
          </a:p>
          <a:p>
            <a:pPr fontAlgn="base">
              <a:lnSpc>
                <a:spcPct val="115000"/>
              </a:lnSpc>
              <a:spcAft>
                <a:spcPts val="1000"/>
              </a:spcAft>
              <a:buClr>
                <a:srgbClr val="000000"/>
              </a:buClr>
              <a:buSzPts val="1200"/>
              <a:tabLst>
                <a:tab pos="447675" algn="l"/>
              </a:tabLst>
            </a:pPr>
            <a:r>
              <a:rPr lang="en-GB" sz="1200" i="1" dirty="0">
                <a:latin typeface="Calibri" panose="020F0502020204030204" pitchFamily="34" charset="0"/>
                <a:ea typeface="Calibri" panose="020F0502020204030204" pitchFamily="34" charset="0"/>
                <a:cs typeface="Times New Roman" panose="02020603050405020304" pitchFamily="18" charset="0"/>
              </a:rPr>
              <a:t>(if not covered by EU Directive on Professional </a:t>
            </a:r>
            <a:r>
              <a:rPr lang="en-GB" sz="1200" i="1" dirty="0" err="1">
                <a:latin typeface="Calibri" panose="020F0502020204030204" pitchFamily="34" charset="0"/>
                <a:ea typeface="Calibri" panose="020F0502020204030204" pitchFamily="34" charset="0"/>
                <a:cs typeface="Times New Roman" panose="02020603050405020304" pitchFamily="18" charset="0"/>
              </a:rPr>
              <a:t>Q</a:t>
            </a:r>
            <a:r>
              <a:rPr lang="en-GB" sz="8000" b="1" strike="noStrike" kern="0" dirty="0" err="1">
                <a:effectLst/>
                <a:latin typeface="Calibri" panose="020F0502020204030204" pitchFamily="34" charset="0"/>
                <a:ea typeface="Arial Unicode MS" panose="020B0604020202020204" pitchFamily="34" charset="-128"/>
                <a:cs typeface="Times New Roman" panose="02020603050405020304" pitchFamily="18" charset="0"/>
              </a:rPr>
              <a:t>Process</a:t>
            </a:r>
            <a:r>
              <a:rPr lang="en-GB" sz="8000" b="1" strike="noStrike" kern="0" dirty="0">
                <a:effectLst/>
                <a:latin typeface="Calibri" panose="020F0502020204030204" pitchFamily="34" charset="0"/>
                <a:ea typeface="Arial Unicode MS" panose="020B0604020202020204" pitchFamily="34" charset="-128"/>
                <a:cs typeface="Times New Roman" panose="02020603050405020304" pitchFamily="18" charset="0"/>
              </a:rPr>
              <a:t> for recognition as Training centre</a:t>
            </a:r>
            <a:r>
              <a:rPr lang="en-GB" sz="8000" strike="noStrike" kern="0" dirty="0">
                <a:effectLst/>
                <a:latin typeface="Calibri" panose="020F0502020204030204" pitchFamily="34" charset="0"/>
                <a:ea typeface="Arial Unicode MS" panose="020B0604020202020204" pitchFamily="34" charset="-128"/>
                <a:cs typeface="Times New Roman" panose="02020603050405020304" pitchFamily="18" charset="0"/>
              </a:rPr>
              <a:t>,  requirements on</a:t>
            </a:r>
          </a:p>
          <a:p>
            <a:pPr lvl="1" fontAlgn="base">
              <a:lnSpc>
                <a:spcPct val="115000"/>
              </a:lnSpc>
              <a:spcAft>
                <a:spcPts val="1000"/>
              </a:spcAft>
              <a:buClr>
                <a:srgbClr val="000000"/>
              </a:buClr>
              <a:buSzPts val="1200"/>
              <a:tabLst>
                <a:tab pos="447675" algn="l"/>
              </a:tabLst>
            </a:pPr>
            <a:r>
              <a:rPr lang="en-GB" sz="8000" b="1" dirty="0">
                <a:latin typeface="Calibri" panose="020F0502020204030204" pitchFamily="34" charset="0"/>
                <a:ea typeface="Calibri" panose="020F0502020204030204" pitchFamily="34" charset="0"/>
                <a:cs typeface="Times New Roman" panose="02020603050405020304" pitchFamily="18" charset="0"/>
              </a:rPr>
              <a:t>S</a:t>
            </a:r>
            <a:r>
              <a:rPr lang="en-GB" sz="8000" b="1" dirty="0">
                <a:effectLst/>
                <a:latin typeface="Calibri" panose="020F0502020204030204" pitchFamily="34" charset="0"/>
                <a:ea typeface="Calibri" panose="020F0502020204030204" pitchFamily="34" charset="0"/>
                <a:cs typeface="Times New Roman" panose="02020603050405020304" pitchFamily="18" charset="0"/>
              </a:rPr>
              <a:t>taff and clinical activities </a:t>
            </a:r>
            <a:r>
              <a:rPr lang="en-PT" sz="8000" dirty="0">
                <a:latin typeface="Calibri" panose="020F0502020204030204" pitchFamily="34" charset="0"/>
                <a:ea typeface="Calibri" panose="020F0502020204030204" pitchFamily="34" charset="0"/>
                <a:cs typeface="Times New Roman" panose="02020603050405020304" pitchFamily="18" charset="0"/>
              </a:rPr>
              <a:t>: </a:t>
            </a:r>
            <a:r>
              <a:rPr lang="en-GB" sz="8000" i="1" dirty="0">
                <a:effectLst/>
                <a:latin typeface="Calibri" panose="020F0502020204030204" pitchFamily="34" charset="0"/>
                <a:ea typeface="Calibri" panose="020F0502020204030204" pitchFamily="34" charset="0"/>
                <a:cs typeface="Times New Roman" panose="02020603050405020304" pitchFamily="18" charset="0"/>
              </a:rPr>
              <a:t>Minimal number of patients cared for as inpatients and as outpatients</a:t>
            </a:r>
            <a:r>
              <a:rPr lang="en-PT" sz="8000" dirty="0">
                <a:latin typeface="Calibri" panose="020F0502020204030204" pitchFamily="34" charset="0"/>
                <a:ea typeface="Calibri" panose="020F0502020204030204" pitchFamily="34" charset="0"/>
                <a:cs typeface="Times New Roman" panose="02020603050405020304" pitchFamily="18" charset="0"/>
              </a:rPr>
              <a:t>; </a:t>
            </a:r>
            <a:r>
              <a:rPr lang="en-GB" sz="8000" i="1" dirty="0">
                <a:effectLst/>
                <a:latin typeface="Calibri" panose="020F0502020204030204" pitchFamily="34" charset="0"/>
                <a:ea typeface="Calibri" panose="020F0502020204030204" pitchFamily="34" charset="0"/>
                <a:cs typeface="Times New Roman" panose="02020603050405020304" pitchFamily="18" charset="0"/>
              </a:rPr>
              <a:t>Range of clinical specialties</a:t>
            </a:r>
            <a:r>
              <a:rPr lang="en-PT" sz="8000" dirty="0">
                <a:latin typeface="Calibri" panose="020F0502020204030204" pitchFamily="34" charset="0"/>
                <a:ea typeface="Calibri" panose="020F0502020204030204" pitchFamily="34" charset="0"/>
                <a:cs typeface="Times New Roman" panose="02020603050405020304" pitchFamily="18" charset="0"/>
              </a:rPr>
              <a:t>; </a:t>
            </a:r>
            <a:r>
              <a:rPr lang="en-GB" sz="8000" i="1" dirty="0">
                <a:effectLst/>
                <a:latin typeface="Calibri" panose="020F0502020204030204" pitchFamily="34" charset="0"/>
                <a:ea typeface="Calibri" panose="020F0502020204030204" pitchFamily="34" charset="0"/>
                <a:cs typeface="Times New Roman" panose="02020603050405020304" pitchFamily="18" charset="0"/>
              </a:rPr>
              <a:t>Composition and availability of faculty, training programme defined, guidelines applies Trainee / trainer ratio; Minimal scientific activity</a:t>
            </a:r>
            <a:r>
              <a:rPr lang="en-GB" sz="8000" dirty="0">
                <a:effectLst/>
                <a:latin typeface="Calibri" panose="020F0502020204030204" pitchFamily="34" charset="0"/>
                <a:ea typeface="Calibri" panose="020F0502020204030204" pitchFamily="34" charset="0"/>
                <a:cs typeface="Times New Roman" panose="02020603050405020304" pitchFamily="18" charset="0"/>
              </a:rPr>
              <a:t> </a:t>
            </a:r>
          </a:p>
          <a:p>
            <a:pPr lvl="1" fontAlgn="base">
              <a:lnSpc>
                <a:spcPct val="115000"/>
              </a:lnSpc>
              <a:spcAft>
                <a:spcPts val="1000"/>
              </a:spcAft>
              <a:buClr>
                <a:srgbClr val="000000"/>
              </a:buClr>
              <a:buSzPts val="1200"/>
              <a:tabLst>
                <a:tab pos="447675" algn="l"/>
              </a:tabLst>
            </a:pPr>
            <a:r>
              <a:rPr lang="en-GB" sz="8000" b="1" dirty="0">
                <a:latin typeface="Calibri" panose="020F0502020204030204" pitchFamily="34" charset="0"/>
                <a:ea typeface="Calibri" panose="020F0502020204030204" pitchFamily="34" charset="0"/>
                <a:cs typeface="Times New Roman" panose="02020603050405020304" pitchFamily="18" charset="0"/>
              </a:rPr>
              <a:t>E</a:t>
            </a:r>
            <a:r>
              <a:rPr lang="en-GB" sz="8000" b="1" dirty="0">
                <a:effectLst/>
                <a:latin typeface="Calibri" panose="020F0502020204030204" pitchFamily="34" charset="0"/>
                <a:ea typeface="Calibri" panose="020F0502020204030204" pitchFamily="34" charset="0"/>
                <a:cs typeface="Times New Roman" panose="02020603050405020304" pitchFamily="18" charset="0"/>
              </a:rPr>
              <a:t>quipment, accommodation</a:t>
            </a:r>
            <a:r>
              <a:rPr lang="en-GB" sz="8000" dirty="0">
                <a:effectLst/>
                <a:latin typeface="Calibri" panose="020F0502020204030204" pitchFamily="34" charset="0"/>
                <a:ea typeface="Calibri" panose="020F0502020204030204" pitchFamily="34" charset="0"/>
                <a:cs typeface="Times New Roman" panose="02020603050405020304" pitchFamily="18" charset="0"/>
              </a:rPr>
              <a:t> </a:t>
            </a:r>
            <a:r>
              <a:rPr lang="en-PT" sz="8000" dirty="0">
                <a:latin typeface="Calibri" panose="020F0502020204030204" pitchFamily="34" charset="0"/>
                <a:ea typeface="Calibri" panose="020F0502020204030204" pitchFamily="34" charset="0"/>
                <a:cs typeface="Times New Roman" panose="02020603050405020304" pitchFamily="18" charset="0"/>
              </a:rPr>
              <a:t>: </a:t>
            </a:r>
            <a:r>
              <a:rPr lang="en-GB" sz="8000" i="1" dirty="0">
                <a:effectLst/>
                <a:latin typeface="Calibri" panose="020F0502020204030204" pitchFamily="34" charset="0"/>
                <a:ea typeface="Calibri" panose="020F0502020204030204" pitchFamily="34" charset="0"/>
                <a:cs typeface="Times New Roman" panose="02020603050405020304" pitchFamily="18" charset="0"/>
              </a:rPr>
              <a:t>Medical-technical equipment, library, opportunities for R&amp;D </a:t>
            </a:r>
          </a:p>
          <a:p>
            <a:pPr fontAlgn="base">
              <a:lnSpc>
                <a:spcPct val="115000"/>
              </a:lnSpc>
              <a:spcAft>
                <a:spcPts val="1000"/>
              </a:spcAft>
              <a:buClr>
                <a:srgbClr val="000000"/>
              </a:buClr>
              <a:buSzPts val="1200"/>
              <a:tabLst>
                <a:tab pos="447675" algn="l"/>
              </a:tabLst>
            </a:pPr>
            <a:r>
              <a:rPr lang="en-GB" sz="8000" b="1" dirty="0">
                <a:effectLst/>
                <a:latin typeface="Calibri" panose="020F0502020204030204" pitchFamily="34" charset="0"/>
                <a:ea typeface="Calibri" panose="020F0502020204030204" pitchFamily="34" charset="0"/>
                <a:cs typeface="Times New Roman" panose="02020603050405020304" pitchFamily="18" charset="0"/>
              </a:rPr>
              <a:t>Quality Management within the Training centre </a:t>
            </a:r>
            <a:endParaRPr lang="en-PT" sz="8000" b="1" dirty="0">
              <a:latin typeface="Calibri" panose="020F0502020204030204" pitchFamily="34" charset="0"/>
              <a:ea typeface="Calibri" panose="020F0502020204030204" pitchFamily="34" charset="0"/>
              <a:cs typeface="Times New Roman" panose="02020603050405020304" pitchFamily="18" charset="0"/>
            </a:endParaRPr>
          </a:p>
          <a:p>
            <a:pPr lvl="1" fontAlgn="base">
              <a:lnSpc>
                <a:spcPct val="115000"/>
              </a:lnSpc>
              <a:spcAft>
                <a:spcPts val="1000"/>
              </a:spcAft>
              <a:buClr>
                <a:srgbClr val="000000"/>
              </a:buClr>
              <a:buSzPts val="1200"/>
              <a:tabLst>
                <a:tab pos="447675" algn="l"/>
              </a:tabLst>
            </a:pPr>
            <a:r>
              <a:rPr lang="en-GB" sz="7600" i="1" dirty="0">
                <a:effectLst/>
                <a:latin typeface="Calibri" panose="020F0502020204030204" pitchFamily="34" charset="0"/>
                <a:ea typeface="Calibri" panose="020F0502020204030204" pitchFamily="34" charset="0"/>
                <a:cs typeface="Times New Roman" panose="02020603050405020304" pitchFamily="18" charset="0"/>
              </a:rPr>
              <a:t>Accreditation </a:t>
            </a:r>
            <a:r>
              <a:rPr lang="en-PT" sz="7600" dirty="0">
                <a:latin typeface="Calibri" panose="020F0502020204030204" pitchFamily="34" charset="0"/>
                <a:ea typeface="Calibri" panose="020F0502020204030204" pitchFamily="34" charset="0"/>
                <a:cs typeface="Times New Roman" panose="02020603050405020304" pitchFamily="18" charset="0"/>
              </a:rPr>
              <a:t>; </a:t>
            </a:r>
            <a:r>
              <a:rPr lang="en-GB" sz="7600" i="1" dirty="0">
                <a:effectLst/>
                <a:latin typeface="Calibri" panose="020F0502020204030204" pitchFamily="34" charset="0"/>
                <a:ea typeface="Calibri" panose="020F0502020204030204" pitchFamily="34" charset="0"/>
                <a:cs typeface="Times New Roman" panose="02020603050405020304" pitchFamily="18" charset="0"/>
              </a:rPr>
              <a:t>Clinical Governance</a:t>
            </a:r>
            <a:r>
              <a:rPr lang="en-PT" sz="7600" dirty="0">
                <a:latin typeface="Calibri" panose="020F0502020204030204" pitchFamily="34" charset="0"/>
                <a:ea typeface="Calibri" panose="020F0502020204030204" pitchFamily="34" charset="0"/>
                <a:cs typeface="Times New Roman" panose="02020603050405020304" pitchFamily="18" charset="0"/>
              </a:rPr>
              <a:t>, </a:t>
            </a:r>
            <a:r>
              <a:rPr lang="en-GB" sz="7600" i="1" dirty="0">
                <a:effectLst/>
                <a:latin typeface="Calibri" panose="020F0502020204030204" pitchFamily="34" charset="0"/>
                <a:ea typeface="Calibri" panose="020F0502020204030204" pitchFamily="34" charset="0"/>
                <a:cs typeface="Times New Roman" panose="02020603050405020304" pitchFamily="18" charset="0"/>
              </a:rPr>
              <a:t>Manpower planning</a:t>
            </a:r>
            <a:r>
              <a:rPr lang="en-PT" sz="7600" dirty="0">
                <a:latin typeface="Calibri" panose="020F0502020204030204" pitchFamily="34" charset="0"/>
                <a:ea typeface="Calibri" panose="020F0502020204030204" pitchFamily="34" charset="0"/>
                <a:cs typeface="Times New Roman" panose="02020603050405020304" pitchFamily="18" charset="0"/>
              </a:rPr>
              <a:t>, </a:t>
            </a:r>
            <a:r>
              <a:rPr lang="en-GB" sz="7600" i="1" dirty="0">
                <a:effectLst/>
                <a:latin typeface="Calibri" panose="020F0502020204030204" pitchFamily="34" charset="0"/>
                <a:ea typeface="Calibri" panose="020F0502020204030204" pitchFamily="34" charset="0"/>
                <a:cs typeface="Times New Roman" panose="02020603050405020304" pitchFamily="18" charset="0"/>
              </a:rPr>
              <a:t>Regular report</a:t>
            </a:r>
            <a:r>
              <a:rPr lang="en-PT" sz="7600" dirty="0">
                <a:latin typeface="Calibri" panose="020F0502020204030204" pitchFamily="34" charset="0"/>
                <a:ea typeface="Calibri" panose="020F0502020204030204" pitchFamily="34" charset="0"/>
                <a:cs typeface="Times New Roman" panose="02020603050405020304" pitchFamily="18" charset="0"/>
              </a:rPr>
              <a:t>, </a:t>
            </a:r>
            <a:r>
              <a:rPr lang="en-GB" sz="7600" i="1" dirty="0">
                <a:latin typeface="Calibri" panose="020F0502020204030204" pitchFamily="34" charset="0"/>
                <a:ea typeface="Calibri" panose="020F0502020204030204" pitchFamily="34" charset="0"/>
                <a:cs typeface="Times New Roman" panose="02020603050405020304" pitchFamily="18" charset="0"/>
              </a:rPr>
              <a:t>External auditing, Transparency of training programmes, Structure for coordination of training; Framework of approval</a:t>
            </a:r>
            <a:endParaRPr lang="en-PT" sz="8000" dirty="0">
              <a:latin typeface="Calibri" panose="020F0502020204030204" pitchFamily="34" charset="0"/>
              <a:ea typeface="Calibri" panose="020F0502020204030204" pitchFamily="34" charset="0"/>
              <a:cs typeface="Times New Roman" panose="02020603050405020304" pitchFamily="18" charset="0"/>
            </a:endParaRPr>
          </a:p>
          <a:p>
            <a:r>
              <a:rPr lang="en-GB" sz="1200" i="1" dirty="0" err="1">
                <a:latin typeface="Calibri" panose="020F0502020204030204" pitchFamily="34" charset="0"/>
                <a:ea typeface="Calibri" panose="020F0502020204030204" pitchFamily="34" charset="0"/>
                <a:cs typeface="Times New Roman" panose="02020603050405020304" pitchFamily="18" charset="0"/>
              </a:rPr>
              <a:t>ualifications</a:t>
            </a:r>
            <a:r>
              <a:rPr lang="en-GB" sz="1200" i="1" dirty="0">
                <a:latin typeface="Calibri" panose="020F0502020204030204" pitchFamily="34" charset="0"/>
                <a:ea typeface="Calibri" panose="020F0502020204030204" pitchFamily="34" charset="0"/>
                <a:cs typeface="Times New Roman" panose="02020603050405020304" pitchFamily="18" charset="0"/>
              </a:rPr>
              <a:t>)</a:t>
            </a:r>
            <a:r>
              <a:rPr lang="en-GB" sz="1200" b="1" dirty="0">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C298BD16-F492-D946-A9A1-3B7007FD2F4F}" type="slidenum">
              <a:rPr lang="en-US" smtClean="0"/>
              <a:t>22</a:t>
            </a:fld>
            <a:endParaRPr lang="en-US"/>
          </a:p>
        </p:txBody>
      </p:sp>
    </p:spTree>
    <p:extLst>
      <p:ext uri="{BB962C8B-B14F-4D97-AF65-F5344CB8AC3E}">
        <p14:creationId xmlns:p14="http://schemas.microsoft.com/office/powerpoint/2010/main" val="2720217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A908A-D79D-0E23-7215-9B25331FBF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033F3-CA4C-7406-EBEB-D2DB22DFC1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6D5233-2D84-36D2-F955-38F4ABAFFA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824290-37FD-C8DD-98E5-F8B1DAB735EF}"/>
              </a:ext>
            </a:extLst>
          </p:cNvPr>
          <p:cNvSpPr>
            <a:spLocks noGrp="1"/>
          </p:cNvSpPr>
          <p:nvPr>
            <p:ph type="sldNum" sz="quarter" idx="5"/>
          </p:nvPr>
        </p:nvSpPr>
        <p:spPr/>
        <p:txBody>
          <a:bodyPr/>
          <a:lstStyle/>
          <a:p>
            <a:fld id="{A8FC5A2C-288E-2E43-853D-6000800262FB}" type="slidenum">
              <a:rPr lang="en-US" smtClean="0"/>
              <a:t>23</a:t>
            </a:fld>
            <a:endParaRPr lang="en-US"/>
          </a:p>
        </p:txBody>
      </p:sp>
    </p:spTree>
    <p:extLst>
      <p:ext uri="{BB962C8B-B14F-4D97-AF65-F5344CB8AC3E}">
        <p14:creationId xmlns:p14="http://schemas.microsoft.com/office/powerpoint/2010/main" val="739908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FC5A2C-288E-2E43-853D-6000800262FB}" type="slidenum">
              <a:rPr lang="en-US" smtClean="0"/>
              <a:t>4</a:t>
            </a:fld>
            <a:endParaRPr lang="en-US"/>
          </a:p>
        </p:txBody>
      </p:sp>
    </p:spTree>
    <p:extLst>
      <p:ext uri="{BB962C8B-B14F-4D97-AF65-F5344CB8AC3E}">
        <p14:creationId xmlns:p14="http://schemas.microsoft.com/office/powerpoint/2010/main" val="1651368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a:effectLst/>
                <a:latin typeface="Calibri" panose="020F0502020204030204" pitchFamily="34" charset="0"/>
                <a:ea typeface="Aptos" panose="020B0004020202020204" pitchFamily="34" charset="0"/>
                <a:cs typeface="Calibri" panose="020F0502020204030204" pitchFamily="34" charset="0"/>
              </a:rPr>
              <a:t>By promoting and adopting sustainable </a:t>
            </a:r>
            <a:r>
              <a:rPr lang="en-GB" sz="1200" kern="0" dirty="0" err="1">
                <a:effectLst/>
                <a:latin typeface="Calibri" panose="020F0502020204030204" pitchFamily="34" charset="0"/>
                <a:ea typeface="Aptos" panose="020B0004020202020204" pitchFamily="34" charset="0"/>
                <a:cs typeface="Calibri" panose="020F0502020204030204" pitchFamily="34" charset="0"/>
              </a:rPr>
              <a:t>behaviors</a:t>
            </a:r>
            <a:r>
              <a:rPr lang="en-GB" sz="1200" kern="0" dirty="0">
                <a:effectLst/>
                <a:latin typeface="Calibri" panose="020F0502020204030204" pitchFamily="34" charset="0"/>
                <a:ea typeface="Aptos" panose="020B0004020202020204" pitchFamily="34" charset="0"/>
                <a:cs typeface="Calibri" panose="020F0502020204030204" pitchFamily="34" charset="0"/>
              </a:rPr>
              <a:t>, we can minimize our impact on the environment.</a:t>
            </a:r>
            <a:endParaRPr lang="en-PT" sz="1200" kern="100" dirty="0">
              <a:effectLst/>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a:effectLst/>
                <a:latin typeface="Calibri" panose="020F0502020204030204" pitchFamily="34" charset="0"/>
                <a:ea typeface="Aptos" panose="020B0004020202020204" pitchFamily="34" charset="0"/>
                <a:cs typeface="Calibri" panose="020F0502020204030204" pitchFamily="34" charset="0"/>
              </a:rPr>
              <a:t>The need for sustainable practices to reduce our carbon footprint </a:t>
            </a:r>
          </a:p>
          <a:p>
            <a:endParaRPr lang="en-US" dirty="0"/>
          </a:p>
        </p:txBody>
      </p:sp>
      <p:sp>
        <p:nvSpPr>
          <p:cNvPr id="4" name="Slide Number Placeholder 3"/>
          <p:cNvSpPr>
            <a:spLocks noGrp="1"/>
          </p:cNvSpPr>
          <p:nvPr>
            <p:ph type="sldNum" sz="quarter" idx="5"/>
          </p:nvPr>
        </p:nvSpPr>
        <p:spPr/>
        <p:txBody>
          <a:bodyPr/>
          <a:lstStyle/>
          <a:p>
            <a:fld id="{A8FC5A2C-288E-2E43-853D-6000800262FB}" type="slidenum">
              <a:rPr lang="en-US" smtClean="0"/>
              <a:t>24</a:t>
            </a:fld>
            <a:endParaRPr lang="en-US"/>
          </a:p>
        </p:txBody>
      </p:sp>
    </p:spTree>
    <p:extLst>
      <p:ext uri="{BB962C8B-B14F-4D97-AF65-F5344CB8AC3E}">
        <p14:creationId xmlns:p14="http://schemas.microsoft.com/office/powerpoint/2010/main" val="2318697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Aptos" panose="020B0004020202020204" pitchFamily="34" charset="0"/>
                <a:cs typeface="Calibri" panose="020F0502020204030204" pitchFamily="34" charset="0"/>
              </a:rPr>
              <a:t>as done will be beneficial to attain authentic programme harmonization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ea typeface="Aptos" panose="020B0004020202020204" pitchFamily="34" charset="0"/>
                <a:cs typeface="Calibri" panose="020F0502020204030204" pitchFamily="34" charset="0"/>
              </a:rPr>
              <a:t>Decide about additional </a:t>
            </a:r>
            <a:r>
              <a:rPr lang="en-GB" sz="1200" dirty="0">
                <a:effectLst/>
                <a:latin typeface="Calibri" panose="020F0502020204030204" pitchFamily="34" charset="0"/>
                <a:ea typeface="Aptos" panose="020B0004020202020204" pitchFamily="34" charset="0"/>
                <a:cs typeface="Calibri" panose="020F0502020204030204" pitchFamily="34" charset="0"/>
              </a:rPr>
              <a:t>subspecialty rotations </a:t>
            </a:r>
            <a:endParaRPr lang="en-US" sz="1200" dirty="0">
              <a:latin typeface="Calibri" panose="020F0502020204030204" pitchFamily="34" charset="0"/>
              <a:cs typeface="Calibri" panose="020F0502020204030204" pitchFamily="34" charset="0"/>
            </a:endParaRPr>
          </a:p>
          <a:p>
            <a:r>
              <a:rPr lang="en-GB" sz="1200" kern="100" dirty="0">
                <a:latin typeface="Calibri" panose="020F0502020204030204" pitchFamily="34" charset="0"/>
                <a:ea typeface="Aptos" panose="020B0004020202020204" pitchFamily="34" charset="0"/>
                <a:cs typeface="Calibri" panose="020F0502020204030204" pitchFamily="34" charset="0"/>
              </a:rPr>
              <a:t>Documents the personal development plan (medical and/or surgical) closely followed by his/her mentors </a:t>
            </a:r>
          </a:p>
          <a:p>
            <a:r>
              <a:rPr lang="en-GB" sz="1200" kern="100" dirty="0">
                <a:latin typeface="Calibri" panose="020F0502020204030204" pitchFamily="34" charset="0"/>
                <a:ea typeface="Aptos" panose="020B0004020202020204" pitchFamily="34" charset="0"/>
                <a:cs typeface="Calibri" panose="020F0502020204030204" pitchFamily="34" charset="0"/>
              </a:rPr>
              <a:t>An important  component CBME implementation</a:t>
            </a:r>
          </a:p>
          <a:p>
            <a:endParaRPr lang="en-PT" sz="1200" kern="100" dirty="0">
              <a:latin typeface="Calibri" panose="020F0502020204030204" pitchFamily="34" charset="0"/>
              <a:ea typeface="Aptos" panose="020B0004020202020204" pitchFamily="34" charset="0"/>
              <a:cs typeface="Calibri" panose="020F0502020204030204" pitchFamily="34" charset="0"/>
            </a:endParaRPr>
          </a:p>
          <a:p>
            <a:r>
              <a:rPr lang="en-US" sz="1200" dirty="0"/>
              <a:t>Self assessment- progress and development</a:t>
            </a:r>
          </a:p>
          <a:p>
            <a:r>
              <a:rPr lang="en-US" sz="1200" dirty="0"/>
              <a:t>Formative Assessment for all applicable EPA’s</a:t>
            </a:r>
          </a:p>
          <a:p>
            <a:r>
              <a:rPr lang="en-US" sz="1200" dirty="0"/>
              <a:t>Progress Interview/coaching session</a:t>
            </a:r>
          </a:p>
          <a:p>
            <a:r>
              <a:rPr lang="en-US" sz="1200" dirty="0"/>
              <a:t>Portfolio-based </a:t>
            </a:r>
            <a:r>
              <a:rPr lang="nl-NL" sz="1200" b="1" dirty="0" err="1"/>
              <a:t>Entrustment</a:t>
            </a:r>
            <a:r>
              <a:rPr lang="nl-NL" sz="1200" b="1" dirty="0"/>
              <a:t> </a:t>
            </a:r>
            <a:r>
              <a:rPr lang="nl-NL" sz="1200" b="1" dirty="0" err="1"/>
              <a:t>decision</a:t>
            </a:r>
            <a:r>
              <a:rPr lang="nl-NL" sz="1200" b="1" dirty="0"/>
              <a:t>-making</a:t>
            </a:r>
          </a:p>
          <a:p>
            <a:r>
              <a:rPr lang="en-US" sz="1200" dirty="0"/>
              <a:t>Time adjustment</a:t>
            </a:r>
          </a:p>
          <a:p>
            <a:endParaRPr lang="en-US" dirty="0"/>
          </a:p>
        </p:txBody>
      </p:sp>
      <p:sp>
        <p:nvSpPr>
          <p:cNvPr id="4" name="Slide Number Placeholder 3"/>
          <p:cNvSpPr>
            <a:spLocks noGrp="1"/>
          </p:cNvSpPr>
          <p:nvPr>
            <p:ph type="sldNum" sz="quarter" idx="5"/>
          </p:nvPr>
        </p:nvSpPr>
        <p:spPr/>
        <p:txBody>
          <a:bodyPr/>
          <a:lstStyle/>
          <a:p>
            <a:fld id="{A8FC5A2C-288E-2E43-853D-6000800262FB}" type="slidenum">
              <a:rPr lang="en-US" smtClean="0"/>
              <a:t>25</a:t>
            </a:fld>
            <a:endParaRPr lang="en-US"/>
          </a:p>
        </p:txBody>
      </p:sp>
    </p:spTree>
    <p:extLst>
      <p:ext uri="{BB962C8B-B14F-4D97-AF65-F5344CB8AC3E}">
        <p14:creationId xmlns:p14="http://schemas.microsoft.com/office/powerpoint/2010/main" val="2793672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ptos Serif" panose="02020604070405020304" pitchFamily="18" charset="0"/>
                <a:ea typeface="Aptos" panose="020B0004020202020204" pitchFamily="34" charset="0"/>
                <a:cs typeface="Times New Roman" panose="02020603050405020304" pitchFamily="18" charset="0"/>
              </a:rPr>
              <a:t>the present is a living document that given the current diverse European residency programmes in ophthalmology and the desire to acknowledge fundamental requirements to acquire the professional identity of a practicing ophthalmologist recognized in Europe as elsewhere, updates are considered and welcome.</a:t>
            </a:r>
            <a:endParaRPr lang="en-US" dirty="0"/>
          </a:p>
          <a:p>
            <a:endParaRPr lang="en-US" dirty="0"/>
          </a:p>
        </p:txBody>
      </p:sp>
      <p:sp>
        <p:nvSpPr>
          <p:cNvPr id="4" name="Slide Number Placeholder 3"/>
          <p:cNvSpPr>
            <a:spLocks noGrp="1"/>
          </p:cNvSpPr>
          <p:nvPr>
            <p:ph type="sldNum" sz="quarter" idx="5"/>
          </p:nvPr>
        </p:nvSpPr>
        <p:spPr/>
        <p:txBody>
          <a:bodyPr/>
          <a:lstStyle/>
          <a:p>
            <a:fld id="{A8FC5A2C-288E-2E43-853D-6000800262FB}" type="slidenum">
              <a:rPr lang="en-US" smtClean="0"/>
              <a:t>27</a:t>
            </a:fld>
            <a:endParaRPr lang="en-US"/>
          </a:p>
        </p:txBody>
      </p:sp>
    </p:spTree>
    <p:extLst>
      <p:ext uri="{BB962C8B-B14F-4D97-AF65-F5344CB8AC3E}">
        <p14:creationId xmlns:p14="http://schemas.microsoft.com/office/powerpoint/2010/main" val="128779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F6916-F964-B997-C75E-0A433684D3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43689-9B3D-6372-BF87-900B404CCA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7A333D-3747-5CBA-C64E-8C85DFD7BED8}"/>
              </a:ext>
            </a:extLst>
          </p:cNvPr>
          <p:cNvSpPr>
            <a:spLocks noGrp="1"/>
          </p:cNvSpPr>
          <p:nvPr>
            <p:ph type="body" idx="1"/>
          </p:nvPr>
        </p:nvSpPr>
        <p:spPr/>
        <p:txBody>
          <a:bodyPr/>
          <a:lstStyle/>
          <a:p>
            <a:endParaRPr lang="en-GB" sz="1800" dirty="0">
              <a:effectLst/>
              <a:latin typeface="AptosSerif"/>
            </a:endParaRPr>
          </a:p>
          <a:p>
            <a:endParaRPr lang="en-GB" sz="1800" dirty="0">
              <a:effectLst/>
              <a:latin typeface="AptosSerif"/>
            </a:endParaRPr>
          </a:p>
          <a:p>
            <a:endParaRPr lang="en-GB" sz="1800" dirty="0">
              <a:effectLst/>
              <a:latin typeface="AptosSerif"/>
            </a:endParaRPr>
          </a:p>
          <a:p>
            <a:r>
              <a:rPr lang="en-GB" sz="1800" dirty="0">
                <a:effectLst/>
                <a:latin typeface="AptosSerif"/>
              </a:rPr>
              <a:t>The EBO-UEMS European Training Requirements in Ophthalmology is composed of 4 distinct parts: </a:t>
            </a:r>
            <a:endParaRPr lang="en-GB" dirty="0"/>
          </a:p>
          <a:p>
            <a:pPr>
              <a:buFont typeface="+mj-lt"/>
              <a:buAutoNum type="arabicPeriod"/>
            </a:pPr>
            <a:r>
              <a:rPr lang="en-GB" sz="1800" dirty="0">
                <a:solidFill>
                  <a:srgbClr val="111938"/>
                </a:solidFill>
                <a:effectLst/>
                <a:latin typeface="AptosSerif"/>
              </a:rPr>
              <a:t>The European Training Requirements in Ophthalmology (Main Document) </a:t>
            </a:r>
          </a:p>
          <a:p>
            <a:pPr>
              <a:buFont typeface="+mj-lt"/>
              <a:buAutoNum type="arabicPeriod"/>
            </a:pPr>
            <a:r>
              <a:rPr lang="en-GB" sz="1800" dirty="0">
                <a:effectLst/>
                <a:latin typeface="AptosSerif"/>
              </a:rPr>
              <a:t>The European Training Requirements Curriculum of Training for 11 Subspecialty </a:t>
            </a:r>
          </a:p>
          <a:p>
            <a:pPr>
              <a:buFont typeface="+mj-lt"/>
              <a:buAutoNum type="arabicPeriod"/>
            </a:pPr>
            <a:r>
              <a:rPr lang="en-GB" sz="1800" dirty="0">
                <a:effectLst/>
                <a:latin typeface="AptosSerif"/>
              </a:rPr>
              <a:t>Sections </a:t>
            </a:r>
          </a:p>
          <a:p>
            <a:endParaRPr lang="en-US" dirty="0"/>
          </a:p>
        </p:txBody>
      </p:sp>
      <p:sp>
        <p:nvSpPr>
          <p:cNvPr id="4" name="Slide Number Placeholder 3">
            <a:extLst>
              <a:ext uri="{FF2B5EF4-FFF2-40B4-BE49-F238E27FC236}">
                <a16:creationId xmlns:a16="http://schemas.microsoft.com/office/drawing/2014/main" id="{F75F1693-6E7F-AF1F-81EC-5542AC5D1773}"/>
              </a:ext>
            </a:extLst>
          </p:cNvPr>
          <p:cNvSpPr>
            <a:spLocks noGrp="1"/>
          </p:cNvSpPr>
          <p:nvPr>
            <p:ph type="sldNum" sz="quarter" idx="5"/>
          </p:nvPr>
        </p:nvSpPr>
        <p:spPr/>
        <p:txBody>
          <a:bodyPr/>
          <a:lstStyle/>
          <a:p>
            <a:fld id="{A8FC5A2C-288E-2E43-853D-6000800262FB}" type="slidenum">
              <a:rPr lang="en-US" smtClean="0"/>
              <a:t>31</a:t>
            </a:fld>
            <a:endParaRPr lang="en-US"/>
          </a:p>
        </p:txBody>
      </p:sp>
    </p:spTree>
    <p:extLst>
      <p:ext uri="{BB962C8B-B14F-4D97-AF65-F5344CB8AC3E}">
        <p14:creationId xmlns:p14="http://schemas.microsoft.com/office/powerpoint/2010/main" val="2270880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FC5A2C-288E-2E43-853D-6000800262FB}" type="slidenum">
              <a:rPr lang="en-US" smtClean="0"/>
              <a:t>6</a:t>
            </a:fld>
            <a:endParaRPr lang="en-US"/>
          </a:p>
        </p:txBody>
      </p:sp>
    </p:spTree>
    <p:extLst>
      <p:ext uri="{BB962C8B-B14F-4D97-AF65-F5344CB8AC3E}">
        <p14:creationId xmlns:p14="http://schemas.microsoft.com/office/powerpoint/2010/main" val="2333295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C9519-C2E9-327D-A10D-8C97189505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DBBCE2-EDDB-99FF-B7A6-12C84B51EB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24378E-AAD8-65F8-157B-667B86403A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D9DC2E-091D-F52E-759A-4C69732158AD}"/>
              </a:ext>
            </a:extLst>
          </p:cNvPr>
          <p:cNvSpPr>
            <a:spLocks noGrp="1"/>
          </p:cNvSpPr>
          <p:nvPr>
            <p:ph type="sldNum" sz="quarter" idx="5"/>
          </p:nvPr>
        </p:nvSpPr>
        <p:spPr/>
        <p:txBody>
          <a:bodyPr/>
          <a:lstStyle/>
          <a:p>
            <a:fld id="{A8FC5A2C-288E-2E43-853D-6000800262FB}" type="slidenum">
              <a:rPr lang="en-US" smtClean="0"/>
              <a:t>7</a:t>
            </a:fld>
            <a:endParaRPr lang="en-US"/>
          </a:p>
        </p:txBody>
      </p:sp>
    </p:spTree>
    <p:extLst>
      <p:ext uri="{BB962C8B-B14F-4D97-AF65-F5344CB8AC3E}">
        <p14:creationId xmlns:p14="http://schemas.microsoft.com/office/powerpoint/2010/main" val="2567948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AptosSerif"/>
              </a:rPr>
              <a:t>The present document is to be considered a “living document”, ready to welcome constructive suggestions and updates and thus be revised and modified to suit national healthcare needs, and progress with growing knowledge, techniques, and technology, while consistently respecting the sovereignty of the EU member states.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ptosSerif"/>
              </a:rPr>
              <a:t>The process of development included designing and implementing a self-administered online survey on ETRs in Ophthalmology. This survey was distributed to the national representatives of the EBO and UEMS Ophthalmology section, leaders of the European subspecialty societies, partners of the EBO, European University Professors of Ophthalmology, Young Ophthalmologists participating in the European Leadership Development Program organized by the European Society of Ophthalmology and Young Ophthalmologists, and former EBOD examiners. A first draft of this document was then produced by the Core Working Group with EBO and UEMS section of ophthalmology representation. The draft was further reviewed by the Executive Committee of the EBO and the UEMS section of the Ophthalmology Executive Committee. The survey showed a significant expression by the participants to be actively involved in the process of building the “ETRs in Ophthalmology”. This led the Core Working Group to design and conduct a trifold series of online meetings. The first targeted all who answered affirmatively in the survey to be contacted, and an overview of competency-based education was provided as well as the project development plan designed by the core working group. The following two online meetings were held with the eleven subspecialty rotation working group coordinators. The latter comprised at least one element of each of the organizations mentioned above. They were invited to review the overall document, validate their subspecialty rotation curriculum of training outcomes, and draft 1-2 </a:t>
            </a:r>
            <a:r>
              <a:rPr lang="en-GB" sz="1200" dirty="0" err="1">
                <a:effectLst/>
                <a:latin typeface="AptosSerif"/>
              </a:rPr>
              <a:t>entrustable</a:t>
            </a:r>
            <a:r>
              <a:rPr lang="en-GB" sz="1200" dirty="0">
                <a:effectLst/>
                <a:latin typeface="AptosSerif"/>
              </a:rPr>
              <a:t> professional activities (EPAs) themed in accordance with them. To support these eleven focus groups, a microlearning package composed of a short video clip, a working book, and an EPA template was purposely created and shared. Two more meetings, an onsite and a hybrid one, were carried out to share progress within each working group. These two meetings were respectively held as pre-events of the UEMS section of the Ophthalmology Bureau meeting in Copenhagen and of the EBO General Assembly with the UEMS Section of the Ophthalmology Plenary Section. In addition to the team review rounds, thirteen expert individuals from the above-mentioned organizations reviewed the master document, and version 2 emerged from all review rounds. Twenty one EPAs were designed. The European Junior Doctors (EJD) Representatives for the EBO contributed with a general concluding review, edits, and formatting. The EBO Advisory Committee contributed to developing the residency in ophthalmology logbook for surgical procedures. </a:t>
            </a:r>
            <a:endParaRPr lang="en-GB" dirty="0"/>
          </a:p>
          <a:p>
            <a:endParaRPr lang="en-US" dirty="0"/>
          </a:p>
          <a:p>
            <a:endParaRPr lang="en-IE" dirty="0"/>
          </a:p>
        </p:txBody>
      </p:sp>
      <p:sp>
        <p:nvSpPr>
          <p:cNvPr id="4" name="Slide Number Placeholder 3"/>
          <p:cNvSpPr>
            <a:spLocks noGrp="1"/>
          </p:cNvSpPr>
          <p:nvPr>
            <p:ph type="sldNum" sz="quarter" idx="5"/>
          </p:nvPr>
        </p:nvSpPr>
        <p:spPr/>
        <p:txBody>
          <a:bodyPr/>
          <a:lstStyle/>
          <a:p>
            <a:fld id="{A8FC5A2C-288E-2E43-853D-6000800262FB}" type="slidenum">
              <a:rPr lang="en-US" smtClean="0"/>
              <a:t>9</a:t>
            </a:fld>
            <a:endParaRPr lang="en-US"/>
          </a:p>
        </p:txBody>
      </p:sp>
    </p:spTree>
    <p:extLst>
      <p:ext uri="{BB962C8B-B14F-4D97-AF65-F5344CB8AC3E}">
        <p14:creationId xmlns:p14="http://schemas.microsoft.com/office/powerpoint/2010/main" val="260495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150000"/>
              </a:lnSpc>
              <a:spcAft>
                <a:spcPts val="1000"/>
              </a:spcAft>
              <a:tabLst>
                <a:tab pos="3234690" algn="l"/>
              </a:tabLs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Training Requirements for the Specialty of …</a:t>
            </a:r>
            <a:endParaRPr lang="en-PT"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1000"/>
              </a:spcAft>
            </a:pPr>
            <a:r>
              <a:rPr lang="en-GB" sz="1800" b="1" i="1" dirty="0">
                <a:effectLst/>
                <a:latin typeface="Calibri" panose="020F0502020204030204" pitchFamily="34" charset="0"/>
                <a:ea typeface="Calibri" panose="020F0502020204030204" pitchFamily="34" charset="0"/>
                <a:cs typeface="Times New Roman" panose="02020603050405020304" pitchFamily="18" charset="0"/>
              </a:rPr>
              <a:t>European Standards of Postgraduate Medical Specialist Training</a:t>
            </a:r>
            <a:endParaRPr lang="en-PT"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a:t>
            </a:r>
            <a:r>
              <a:rPr lang="en-US" sz="1200" dirty="0" err="1"/>
              <a:t>www.uems.eu</a:t>
            </a:r>
            <a:r>
              <a:rPr lang="en-US" sz="1200" dirty="0"/>
              <a:t>/areas-of-expertise/postgraduate-training/</a:t>
            </a:r>
            <a:r>
              <a:rPr lang="en-US" sz="1200" dirty="0" err="1"/>
              <a:t>european</a:t>
            </a:r>
            <a:r>
              <a:rPr lang="en-US" sz="1200" dirty="0"/>
              <a:t>-standards-in-medical-training</a:t>
            </a:r>
          </a:p>
          <a:p>
            <a:endParaRPr lang="en-US" dirty="0"/>
          </a:p>
        </p:txBody>
      </p:sp>
      <p:sp>
        <p:nvSpPr>
          <p:cNvPr id="4" name="Slide Number Placeholder 3"/>
          <p:cNvSpPr>
            <a:spLocks noGrp="1"/>
          </p:cNvSpPr>
          <p:nvPr>
            <p:ph type="sldNum" sz="quarter" idx="5"/>
          </p:nvPr>
        </p:nvSpPr>
        <p:spPr/>
        <p:txBody>
          <a:bodyPr/>
          <a:lstStyle/>
          <a:p>
            <a:fld id="{C298BD16-F492-D946-A9A1-3B7007FD2F4F}" type="slidenum">
              <a:rPr lang="en-US" smtClean="0"/>
              <a:t>10</a:t>
            </a:fld>
            <a:endParaRPr lang="en-US"/>
          </a:p>
        </p:txBody>
      </p:sp>
    </p:spTree>
    <p:extLst>
      <p:ext uri="{BB962C8B-B14F-4D97-AF65-F5344CB8AC3E}">
        <p14:creationId xmlns:p14="http://schemas.microsoft.com/office/powerpoint/2010/main" val="779064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99341-3AD0-5C6A-08EB-8EA88303B0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9F7AE1-1B98-DC13-7280-7BBA112B38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DECC44-F814-5730-4585-D065B7C37684}"/>
              </a:ext>
            </a:extLst>
          </p:cNvPr>
          <p:cNvSpPr>
            <a:spLocks noGrp="1"/>
          </p:cNvSpPr>
          <p:nvPr>
            <p:ph type="body" idx="1"/>
          </p:nvPr>
        </p:nvSpPr>
        <p:spPr/>
        <p:txBody>
          <a:bodyPr/>
          <a:lstStyle/>
          <a:p>
            <a:pPr marL="914400" marR="0" lvl="0" indent="-914400" algn="l" defTabSz="914400" rtl="0" eaLnBrk="1" fontAlgn="auto" latinLnBrk="0" hangingPunct="1">
              <a:lnSpc>
                <a:spcPct val="120000"/>
              </a:lnSpc>
              <a:spcBef>
                <a:spcPts val="0"/>
              </a:spcBef>
              <a:spcAft>
                <a:spcPts val="1000"/>
              </a:spcAft>
              <a:buClrTx/>
              <a:buSzTx/>
              <a:buFont typeface="+mj-lt"/>
              <a:buAutoNum type="arabicPeriod"/>
              <a:tabLst/>
              <a:defRPr/>
            </a:pPr>
            <a:r>
              <a:rPr lang="en-GB" sz="1200" b="1" dirty="0">
                <a:effectLst/>
                <a:latin typeface="Calibri" panose="020F0502020204030204" pitchFamily="34" charset="0"/>
                <a:cs typeface="Calibri" panose="020F0502020204030204" pitchFamily="34" charset="0"/>
              </a:rPr>
              <a:t>Section I: Training Requirements for Trainees.................... 14</a:t>
            </a:r>
          </a:p>
          <a:p>
            <a:pPr marL="914400" indent="-914400">
              <a:lnSpc>
                <a:spcPct val="120000"/>
              </a:lnSpc>
              <a:spcAft>
                <a:spcPts val="1000"/>
              </a:spcAft>
              <a:buFont typeface="+mj-lt"/>
              <a:buAutoNum type="arabicPeriod"/>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914400" indent="-914400">
              <a:lnSpc>
                <a:spcPct val="120000"/>
              </a:lnSpc>
              <a:spcAft>
                <a:spcPts val="1000"/>
              </a:spcAft>
              <a:buFont typeface="+mj-lt"/>
              <a:buAutoNum type="arabicPeriod"/>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914400" indent="-914400">
              <a:lnSpc>
                <a:spcPct val="120000"/>
              </a:lnSpc>
              <a:spcAft>
                <a:spcPts val="1000"/>
              </a:spcAft>
              <a:buFont typeface="+mj-lt"/>
              <a:buAutoNum type="arabicPeriod"/>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914400" indent="-914400">
              <a:lnSpc>
                <a:spcPct val="120000"/>
              </a:lnSpc>
              <a:spcAft>
                <a:spcPts val="1000"/>
              </a:spcAft>
              <a:buFont typeface="+mj-lt"/>
              <a:buAutoNum type="arabicPeriod"/>
            </a:pPr>
            <a:r>
              <a:rPr lang="en-GB" sz="1200" dirty="0">
                <a:latin typeface="Calibri" panose="020F0502020204030204" pitchFamily="34" charset="0"/>
                <a:ea typeface="Calibri" panose="020F0502020204030204" pitchFamily="34" charset="0"/>
                <a:cs typeface="Times New Roman" panose="02020603050405020304" pitchFamily="18" charset="0"/>
              </a:rPr>
              <a:t>Content of training and </a:t>
            </a:r>
            <a:r>
              <a:rPr lang="en-GB" sz="1200" b="1" dirty="0">
                <a:latin typeface="Calibri" panose="020F0502020204030204" pitchFamily="34" charset="0"/>
                <a:ea typeface="Calibri" panose="020F0502020204030204" pitchFamily="34" charset="0"/>
                <a:cs typeface="Times New Roman" panose="02020603050405020304" pitchFamily="18" charset="0"/>
              </a:rPr>
              <a:t>learning outcomes</a:t>
            </a:r>
          </a:p>
          <a:p>
            <a:pPr marL="914400" indent="-914400">
              <a:lnSpc>
                <a:spcPct val="120000"/>
              </a:lnSpc>
              <a:spcAft>
                <a:spcPts val="1000"/>
              </a:spcAft>
              <a:buFont typeface="+mj-lt"/>
              <a:buAutoNum type="arabicPeriod"/>
            </a:pPr>
            <a:r>
              <a:rPr lang="en-GB" sz="1200" b="1" dirty="0">
                <a:effectLst/>
                <a:latin typeface="Calibri" panose="020F0502020204030204" pitchFamily="34" charset="0"/>
                <a:ea typeface="Calibri" panose="020F0502020204030204" pitchFamily="34" charset="0"/>
                <a:cs typeface="Times New Roman" panose="02020603050405020304" pitchFamily="18" charset="0"/>
              </a:rPr>
              <a:t>Competencies</a:t>
            </a:r>
            <a:r>
              <a:rPr lang="en-GB" sz="1200" dirty="0">
                <a:effectLst/>
                <a:latin typeface="Calibri" panose="020F0502020204030204" pitchFamily="34" charset="0"/>
                <a:ea typeface="Calibri" panose="020F0502020204030204" pitchFamily="34" charset="0"/>
                <a:cs typeface="Times New Roman" panose="02020603050405020304" pitchFamily="18" charset="0"/>
              </a:rPr>
              <a:t> required of the trainee</a:t>
            </a:r>
          </a:p>
          <a:p>
            <a:pPr marL="914400" indent="-914400">
              <a:lnSpc>
                <a:spcPct val="120000"/>
              </a:lnSpc>
              <a:spcAft>
                <a:spcPts val="1000"/>
              </a:spcAft>
              <a:buFont typeface="+mj-lt"/>
              <a:buAutoNum type="arabicPeriod"/>
            </a:pPr>
            <a:r>
              <a:rPr lang="en-GB" sz="1200" dirty="0">
                <a:effectLst/>
                <a:latin typeface="Calibri" panose="020F0502020204030204" pitchFamily="34" charset="0"/>
                <a:ea typeface="Calibri" panose="020F0502020204030204" pitchFamily="34" charset="0"/>
                <a:cs typeface="Times New Roman" panose="02020603050405020304" pitchFamily="18" charset="0"/>
              </a:rPr>
              <a:t> Organisation of training</a:t>
            </a:r>
          </a:p>
          <a:p>
            <a:pPr marL="914400" indent="-914400">
              <a:lnSpc>
                <a:spcPct val="120000"/>
              </a:lnSpc>
              <a:spcAft>
                <a:spcPts val="1000"/>
              </a:spcAft>
              <a:buFont typeface="+mj-lt"/>
              <a:buAutoNum type="arabicPeriod"/>
            </a:pPr>
            <a:r>
              <a:rPr lang="en-PT" sz="1200" dirty="0">
                <a:latin typeface="Calibri" panose="020F0502020204030204" pitchFamily="34" charset="0"/>
                <a:ea typeface="Calibri" panose="020F0502020204030204" pitchFamily="34" charset="0"/>
                <a:cs typeface="Times New Roman" panose="02020603050405020304" pitchFamily="18" charset="0"/>
              </a:rPr>
              <a:t>Governance</a:t>
            </a:r>
            <a:endParaRPr lang="en-P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30648745-9C43-DB49-8E97-61B5A2A514F6}"/>
              </a:ext>
            </a:extLst>
          </p:cNvPr>
          <p:cNvSpPr>
            <a:spLocks noGrp="1"/>
          </p:cNvSpPr>
          <p:nvPr>
            <p:ph type="sldNum" sz="quarter" idx="5"/>
          </p:nvPr>
        </p:nvSpPr>
        <p:spPr/>
        <p:txBody>
          <a:bodyPr/>
          <a:lstStyle/>
          <a:p>
            <a:fld id="{A8FC5A2C-288E-2E43-853D-6000800262FB}" type="slidenum">
              <a:rPr lang="en-US" smtClean="0"/>
              <a:t>11</a:t>
            </a:fld>
            <a:endParaRPr lang="en-US"/>
          </a:p>
        </p:txBody>
      </p:sp>
    </p:spTree>
    <p:extLst>
      <p:ext uri="{BB962C8B-B14F-4D97-AF65-F5344CB8AC3E}">
        <p14:creationId xmlns:p14="http://schemas.microsoft.com/office/powerpoint/2010/main" val="2728955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AptosSerif"/>
            </a:endParaRPr>
          </a:p>
          <a:p>
            <a:endParaRPr lang="en-GB" sz="1800" dirty="0">
              <a:effectLst/>
              <a:latin typeface="AptosSerif"/>
            </a:endParaRPr>
          </a:p>
          <a:p>
            <a:endParaRPr lang="en-GB" sz="1800" dirty="0">
              <a:effectLst/>
              <a:latin typeface="AptosSerif"/>
            </a:endParaRPr>
          </a:p>
          <a:p>
            <a:r>
              <a:rPr lang="en-GB" sz="1800" dirty="0">
                <a:effectLst/>
                <a:latin typeface="AptosSerif"/>
              </a:rPr>
              <a:t>The EBO-UEMS European Training Requirements in Ophthalmology is composed of 4 distinct parts: </a:t>
            </a:r>
            <a:endParaRPr lang="en-GB" dirty="0"/>
          </a:p>
          <a:p>
            <a:pPr>
              <a:buFont typeface="+mj-lt"/>
              <a:buAutoNum type="arabicPeriod"/>
            </a:pPr>
            <a:r>
              <a:rPr lang="en-GB" sz="1800" dirty="0">
                <a:solidFill>
                  <a:srgbClr val="111938"/>
                </a:solidFill>
                <a:effectLst/>
                <a:latin typeface="AptosSerif"/>
              </a:rPr>
              <a:t>The European Training Requirements in Ophthalmology (Main Document) </a:t>
            </a:r>
          </a:p>
          <a:p>
            <a:pPr>
              <a:buFont typeface="+mj-lt"/>
              <a:buAutoNum type="arabicPeriod"/>
            </a:pPr>
            <a:r>
              <a:rPr lang="en-GB" sz="1800" dirty="0">
                <a:effectLst/>
                <a:latin typeface="AptosSerif"/>
              </a:rPr>
              <a:t>The European Training Requirements Curriculum of Training </a:t>
            </a:r>
            <a:r>
              <a:rPr lang="en-GB" sz="1800" b="1" dirty="0">
                <a:effectLst/>
                <a:latin typeface="AptosSerif"/>
              </a:rPr>
              <a:t>for 11 Subspecialty </a:t>
            </a:r>
          </a:p>
          <a:p>
            <a:pPr>
              <a:buFont typeface="+mj-lt"/>
              <a:buAutoNum type="arabicPeriod"/>
            </a:pPr>
            <a:r>
              <a:rPr lang="en-GB" sz="1800" b="1" dirty="0">
                <a:effectLst/>
                <a:latin typeface="AptosSerif"/>
              </a:rPr>
              <a:t>Sections </a:t>
            </a:r>
          </a:p>
          <a:p>
            <a:endParaRPr lang="en-US" dirty="0"/>
          </a:p>
        </p:txBody>
      </p:sp>
      <p:sp>
        <p:nvSpPr>
          <p:cNvPr id="4" name="Slide Number Placeholder 3"/>
          <p:cNvSpPr>
            <a:spLocks noGrp="1"/>
          </p:cNvSpPr>
          <p:nvPr>
            <p:ph type="sldNum" sz="quarter" idx="5"/>
          </p:nvPr>
        </p:nvSpPr>
        <p:spPr/>
        <p:txBody>
          <a:bodyPr/>
          <a:lstStyle/>
          <a:p>
            <a:fld id="{A8FC5A2C-288E-2E43-853D-6000800262FB}" type="slidenum">
              <a:rPr lang="en-US" smtClean="0"/>
              <a:t>12</a:t>
            </a:fld>
            <a:endParaRPr lang="en-US"/>
          </a:p>
        </p:txBody>
      </p:sp>
    </p:spTree>
    <p:extLst>
      <p:ext uri="{BB962C8B-B14F-4D97-AF65-F5344CB8AC3E}">
        <p14:creationId xmlns:p14="http://schemas.microsoft.com/office/powerpoint/2010/main" val="108535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ea typeface="Calibri" panose="020F0502020204030204" pitchFamily="34" charset="0"/>
                <a:cs typeface="Times New Roman" panose="02020603050405020304" pitchFamily="18" charset="0"/>
              </a:rPr>
              <a:t>Learning Outcomes are defined in terms of learners´  knowledge, skills and </a:t>
            </a:r>
            <a:r>
              <a:rPr lang="pt-PT" sz="1200" dirty="0" err="1">
                <a:latin typeface="Calibri" panose="020F0502020204030204" pitchFamily="34" charset="0"/>
                <a:ea typeface="Calibri" panose="020F0502020204030204" pitchFamily="34" charset="0"/>
                <a:cs typeface="Times New Roman" panose="02020603050405020304" pitchFamily="18" charset="0"/>
              </a:rPr>
              <a:t>behaviour</a:t>
            </a:r>
            <a:r>
              <a:rPr lang="pt-PT" sz="1200" dirty="0">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PT" sz="1800" dirty="0">
                <a:solidFill>
                  <a:srgbClr val="000000"/>
                </a:solidFill>
                <a:effectLst/>
                <a:latin typeface="Calibri" panose="020F0502020204030204" pitchFamily="34" charset="0"/>
                <a:ea typeface="Calibri" panose="020F0502020204030204" pitchFamily="34" charset="0"/>
              </a:rPr>
              <a:t>European countries have shown their ambition </a:t>
            </a:r>
            <a:r>
              <a:rPr lang="en-PT" sz="1800" b="1" dirty="0">
                <a:solidFill>
                  <a:srgbClr val="000000"/>
                </a:solidFill>
                <a:effectLst/>
                <a:latin typeface="Calibri" panose="020F0502020204030204" pitchFamily="34" charset="0"/>
                <a:ea typeface="Calibri" panose="020F0502020204030204" pitchFamily="34" charset="0"/>
              </a:rPr>
              <a:t>to harmonize education </a:t>
            </a:r>
            <a:r>
              <a:rPr lang="en-PT" sz="1800" dirty="0">
                <a:solidFill>
                  <a:srgbClr val="000000"/>
                </a:solidFill>
                <a:effectLst/>
                <a:latin typeface="Calibri" panose="020F0502020204030204" pitchFamily="34" charset="0"/>
                <a:ea typeface="Calibri" panose="020F0502020204030204" pitchFamily="34" charset="0"/>
              </a:rPr>
              <a:t>and training in ophthalmology, particularly through the creation of the European Board of Ophthalmology (EBO) by the Ophthalmology section of the European Union of Medical Specialists (UEMS) in 1992. The core mission of the EBO is </a:t>
            </a:r>
            <a:r>
              <a:rPr lang="en-US" sz="1800" dirty="0">
                <a:solidFill>
                  <a:srgbClr val="000000"/>
                </a:solidFill>
                <a:effectLst/>
                <a:latin typeface="Calibri" panose="020F0502020204030204" pitchFamily="34" charset="0"/>
                <a:ea typeface="Calibri" panose="020F0502020204030204" pitchFamily="34" charset="0"/>
              </a:rPr>
              <a:t>to guarantee the highest standards of care in ophthalmology in EU countries by ensuring high-level training</a:t>
            </a:r>
            <a:r>
              <a:rPr lang="en-PT" sz="1800" dirty="0">
                <a:solidFill>
                  <a:srgbClr val="000000"/>
                </a:solidFill>
                <a:effectLst/>
                <a:latin typeface="Calibri" panose="020F0502020204030204" pitchFamily="34" charset="0"/>
                <a:ea typeface="Calibri" panose="020F0502020204030204" pitchFamily="34" charset="0"/>
              </a:rPr>
              <a:t>. While ophthalmology residency duration is not the same in every European Union (EU) country, and surgical training exposure may differ </a:t>
            </a:r>
            <a:r>
              <a:rPr lang="en-US" sz="1800" kern="0" dirty="0">
                <a:solidFill>
                  <a:srgbClr val="000000"/>
                </a:solidFill>
                <a:effectLst/>
                <a:latin typeface="Calibri" panose="020F0502020204030204" pitchFamily="34" charset="0"/>
                <a:ea typeface="Calibri" panose="020F0502020204030204" pitchFamily="34" charset="0"/>
              </a:rPr>
              <a:t>(</a:t>
            </a:r>
            <a:r>
              <a:rPr lang="en-US" sz="1800" kern="0" dirty="0" err="1">
                <a:solidFill>
                  <a:srgbClr val="000000"/>
                </a:solidFill>
                <a:effectLst/>
                <a:latin typeface="Calibri" panose="020F0502020204030204" pitchFamily="34" charset="0"/>
                <a:ea typeface="Calibri" panose="020F0502020204030204" pitchFamily="34" charset="0"/>
              </a:rPr>
              <a:t>Ní</a:t>
            </a:r>
            <a:r>
              <a:rPr lang="en-US" sz="1800" kern="0" dirty="0">
                <a:solidFill>
                  <a:srgbClr val="000000"/>
                </a:solidFill>
                <a:effectLst/>
                <a:latin typeface="Calibri" panose="020F0502020204030204" pitchFamily="34" charset="0"/>
                <a:ea typeface="Calibri" panose="020F0502020204030204" pitchFamily="34" charset="0"/>
              </a:rPr>
              <a:t> </a:t>
            </a:r>
            <a:r>
              <a:rPr lang="en-US" sz="1800" kern="0" dirty="0" err="1">
                <a:solidFill>
                  <a:srgbClr val="000000"/>
                </a:solidFill>
                <a:effectLst/>
                <a:latin typeface="Calibri" panose="020F0502020204030204" pitchFamily="34" charset="0"/>
                <a:ea typeface="Calibri" panose="020F0502020204030204" pitchFamily="34" charset="0"/>
              </a:rPr>
              <a:t>Dhubhghaill</a:t>
            </a:r>
            <a:r>
              <a:rPr lang="en-US" sz="1800" kern="0" dirty="0">
                <a:solidFill>
                  <a:srgbClr val="000000"/>
                </a:solidFill>
                <a:effectLst/>
                <a:latin typeface="Calibri" panose="020F0502020204030204" pitchFamily="34" charset="0"/>
                <a:ea typeface="Calibri" panose="020F0502020204030204" pitchFamily="34" charset="0"/>
              </a:rPr>
              <a:t> et al. 2023)</a:t>
            </a:r>
            <a:r>
              <a:rPr lang="en-PT" sz="1800" dirty="0">
                <a:solidFill>
                  <a:srgbClr val="000000"/>
                </a:solidFill>
                <a:effectLst/>
                <a:latin typeface="Calibri" panose="020F0502020204030204" pitchFamily="34" charset="0"/>
                <a:ea typeface="Calibri" panose="020F0502020204030204" pitchFamily="34" charset="0"/>
              </a:rPr>
              <a:t>, every resident in the EU must achieve an equal level of medical knowledge, assessed by one final examination: the EBO Diploma (EBOD) examination, a similar national or international exam, or both </a:t>
            </a:r>
            <a:r>
              <a:rPr lang="en-US" sz="1800" dirty="0">
                <a:solidFill>
                  <a:srgbClr val="000000"/>
                </a:solidFill>
                <a:effectLst/>
                <a:latin typeface="Calibri" panose="020F0502020204030204" pitchFamily="34" charset="0"/>
                <a:ea typeface="Calibri" panose="020F0502020204030204" pitchFamily="34" charset="0"/>
              </a:rPr>
              <a:t>(</a:t>
            </a:r>
            <a:r>
              <a:rPr lang="en-US" sz="1800" dirty="0" err="1">
                <a:solidFill>
                  <a:srgbClr val="000000"/>
                </a:solidFill>
                <a:effectLst/>
                <a:latin typeface="Calibri" panose="020F0502020204030204" pitchFamily="34" charset="0"/>
                <a:ea typeface="Calibri" panose="020F0502020204030204" pitchFamily="34" charset="0"/>
              </a:rPr>
              <a:t>Mathysen</a:t>
            </a:r>
            <a:r>
              <a:rPr lang="en-US" sz="1800" dirty="0">
                <a:solidFill>
                  <a:srgbClr val="000000"/>
                </a:solidFill>
                <a:effectLst/>
                <a:latin typeface="Calibri" panose="020F0502020204030204" pitchFamily="34" charset="0"/>
                <a:ea typeface="Calibri" panose="020F0502020204030204" pitchFamily="34" charset="0"/>
              </a:rPr>
              <a:t> et al. 2016)</a:t>
            </a:r>
            <a:r>
              <a:rPr lang="en-PT" dirty="0">
                <a:effectLst/>
              </a:rPr>
              <a:t> </a:t>
            </a:r>
            <a:endParaRPr lang="pt-PT"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dirty="0">
                <a:latin typeface="Calibri" panose="020F0502020204030204" pitchFamily="34" charset="0"/>
                <a:ea typeface="Calibri" panose="020F0502020204030204" pitchFamily="34" charset="0"/>
                <a:cs typeface="Times New Roman" panose="02020603050405020304" pitchFamily="18" charset="0"/>
              </a:rPr>
              <a:t> </a:t>
            </a:r>
            <a:endParaRPr lang="en-PT" sz="1200" dirty="0">
              <a:latin typeface="Calibri" panose="020F0502020204030204" pitchFamily="34" charset="0"/>
              <a:ea typeface="Calibri" panose="020F0502020204030204" pitchFamily="34" charset="0"/>
              <a:cs typeface="Times New Roman" panose="02020603050405020304" pitchFamily="18" charset="0"/>
            </a:endParaRPr>
          </a:p>
          <a:p>
            <a:r>
              <a:rPr lang="en-GB" dirty="0"/>
              <a:t>Competency-based medical education (CBME) serves as the foundation for the ACGME’s accreditation model, which is also grounded in a continuous quality improvement and innovation philosophy (</a:t>
            </a:r>
            <a:r>
              <a:rPr lang="en-GB" dirty="0" err="1"/>
              <a:t>Nasca</a:t>
            </a:r>
            <a:r>
              <a:rPr lang="en-GB" dirty="0"/>
              <a:t> et al. 2012; Weiss, Bagian, and </a:t>
            </a:r>
            <a:r>
              <a:rPr lang="en-GB" dirty="0" err="1"/>
              <a:t>Nasca</a:t>
            </a:r>
            <a:r>
              <a:rPr lang="en-GB" dirty="0"/>
              <a:t> 2013).</a:t>
            </a:r>
            <a:endParaRPr lang="en-US" dirty="0"/>
          </a:p>
        </p:txBody>
      </p:sp>
      <p:sp>
        <p:nvSpPr>
          <p:cNvPr id="4" name="Slide Number Placeholder 3"/>
          <p:cNvSpPr>
            <a:spLocks noGrp="1"/>
          </p:cNvSpPr>
          <p:nvPr>
            <p:ph type="sldNum" sz="quarter" idx="5"/>
          </p:nvPr>
        </p:nvSpPr>
        <p:spPr/>
        <p:txBody>
          <a:bodyPr/>
          <a:lstStyle/>
          <a:p>
            <a:fld id="{C298BD16-F492-D946-A9A1-3B7007FD2F4F}" type="slidenum">
              <a:rPr lang="en-US" smtClean="0"/>
              <a:t>13</a:t>
            </a:fld>
            <a:endParaRPr lang="en-US"/>
          </a:p>
        </p:txBody>
      </p:sp>
    </p:spTree>
    <p:extLst>
      <p:ext uri="{BB962C8B-B14F-4D97-AF65-F5344CB8AC3E}">
        <p14:creationId xmlns:p14="http://schemas.microsoft.com/office/powerpoint/2010/main" val="2530193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E79EA-DF58-7FA1-1E37-7CF3F8A07DE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E20CFFC-82D1-5758-03D2-D586409D68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A068B38-6977-DBDF-C06C-22575425D12A}"/>
              </a:ext>
            </a:extLst>
          </p:cNvPr>
          <p:cNvSpPr>
            <a:spLocks noGrp="1"/>
          </p:cNvSpPr>
          <p:nvPr>
            <p:ph type="dt" sz="half" idx="10"/>
          </p:nvPr>
        </p:nvSpPr>
        <p:spPr/>
        <p:txBody>
          <a:bodyPr/>
          <a:lstStyle/>
          <a:p>
            <a:fld id="{5C7E9567-1A45-254F-A7D2-500EFD190A64}" type="datetimeFigureOut">
              <a:rPr lang="en-US" smtClean="0"/>
              <a:t>10/19/24</a:t>
            </a:fld>
            <a:endParaRPr lang="en-US"/>
          </a:p>
        </p:txBody>
      </p:sp>
      <p:sp>
        <p:nvSpPr>
          <p:cNvPr id="5" name="Footer Placeholder 4">
            <a:extLst>
              <a:ext uri="{FF2B5EF4-FFF2-40B4-BE49-F238E27FC236}">
                <a16:creationId xmlns:a16="http://schemas.microsoft.com/office/drawing/2014/main" id="{E2907D09-0CA5-7975-6B9C-998CB3A8C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F212E9-D8E3-7934-4199-72CBA662962E}"/>
              </a:ext>
            </a:extLst>
          </p:cNvPr>
          <p:cNvSpPr>
            <a:spLocks noGrp="1"/>
          </p:cNvSpPr>
          <p:nvPr>
            <p:ph type="sldNum" sz="quarter" idx="12"/>
          </p:nvPr>
        </p:nvSpPr>
        <p:spPr/>
        <p:txBody>
          <a:bodyPr/>
          <a:lstStyle/>
          <a:p>
            <a:fld id="{9E022B85-3B74-E84D-B8D3-62D6357D5AA0}" type="slidenum">
              <a:rPr lang="en-US" smtClean="0"/>
              <a:t>‹#›</a:t>
            </a:fld>
            <a:endParaRPr lang="en-US"/>
          </a:p>
        </p:txBody>
      </p:sp>
    </p:spTree>
    <p:extLst>
      <p:ext uri="{BB962C8B-B14F-4D97-AF65-F5344CB8AC3E}">
        <p14:creationId xmlns:p14="http://schemas.microsoft.com/office/powerpoint/2010/main" val="3845529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CF5B6-846F-1183-054E-D28DDCC7908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A48E3BD-F9BC-616A-BE68-D8E4537C9B8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4DEEC89-0A8C-EF95-8898-8A6457057D51}"/>
              </a:ext>
            </a:extLst>
          </p:cNvPr>
          <p:cNvSpPr>
            <a:spLocks noGrp="1"/>
          </p:cNvSpPr>
          <p:nvPr>
            <p:ph type="dt" sz="half" idx="10"/>
          </p:nvPr>
        </p:nvSpPr>
        <p:spPr/>
        <p:txBody>
          <a:bodyPr/>
          <a:lstStyle/>
          <a:p>
            <a:fld id="{5C7E9567-1A45-254F-A7D2-500EFD190A64}" type="datetimeFigureOut">
              <a:rPr lang="en-US" smtClean="0"/>
              <a:t>10/19/24</a:t>
            </a:fld>
            <a:endParaRPr lang="en-US"/>
          </a:p>
        </p:txBody>
      </p:sp>
      <p:sp>
        <p:nvSpPr>
          <p:cNvPr id="5" name="Footer Placeholder 4">
            <a:extLst>
              <a:ext uri="{FF2B5EF4-FFF2-40B4-BE49-F238E27FC236}">
                <a16:creationId xmlns:a16="http://schemas.microsoft.com/office/drawing/2014/main" id="{FA2D7FC5-3062-56FB-EBAC-7C85AA3BC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E4E9C9-C3F9-0F92-F668-10CA79C918D3}"/>
              </a:ext>
            </a:extLst>
          </p:cNvPr>
          <p:cNvSpPr>
            <a:spLocks noGrp="1"/>
          </p:cNvSpPr>
          <p:nvPr>
            <p:ph type="sldNum" sz="quarter" idx="12"/>
          </p:nvPr>
        </p:nvSpPr>
        <p:spPr/>
        <p:txBody>
          <a:bodyPr/>
          <a:lstStyle/>
          <a:p>
            <a:fld id="{9E022B85-3B74-E84D-B8D3-62D6357D5AA0}" type="slidenum">
              <a:rPr lang="en-US" smtClean="0"/>
              <a:t>‹#›</a:t>
            </a:fld>
            <a:endParaRPr lang="en-US"/>
          </a:p>
        </p:txBody>
      </p:sp>
    </p:spTree>
    <p:extLst>
      <p:ext uri="{BB962C8B-B14F-4D97-AF65-F5344CB8AC3E}">
        <p14:creationId xmlns:p14="http://schemas.microsoft.com/office/powerpoint/2010/main" val="2806907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8AA892-E3E4-36CD-B9D9-9B1176FB095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88CE144-A8F6-CE67-D131-A98AF3BC195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52BA53B-B422-D2A0-ACA6-0FE947003C1C}"/>
              </a:ext>
            </a:extLst>
          </p:cNvPr>
          <p:cNvSpPr>
            <a:spLocks noGrp="1"/>
          </p:cNvSpPr>
          <p:nvPr>
            <p:ph type="dt" sz="half" idx="10"/>
          </p:nvPr>
        </p:nvSpPr>
        <p:spPr/>
        <p:txBody>
          <a:bodyPr/>
          <a:lstStyle/>
          <a:p>
            <a:fld id="{5C7E9567-1A45-254F-A7D2-500EFD190A64}" type="datetimeFigureOut">
              <a:rPr lang="en-US" smtClean="0"/>
              <a:t>10/19/24</a:t>
            </a:fld>
            <a:endParaRPr lang="en-US"/>
          </a:p>
        </p:txBody>
      </p:sp>
      <p:sp>
        <p:nvSpPr>
          <p:cNvPr id="5" name="Footer Placeholder 4">
            <a:extLst>
              <a:ext uri="{FF2B5EF4-FFF2-40B4-BE49-F238E27FC236}">
                <a16:creationId xmlns:a16="http://schemas.microsoft.com/office/drawing/2014/main" id="{BB16A318-D295-515D-F3BE-B0322791F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F9832-C860-7C14-523C-E2F5B5D25A50}"/>
              </a:ext>
            </a:extLst>
          </p:cNvPr>
          <p:cNvSpPr>
            <a:spLocks noGrp="1"/>
          </p:cNvSpPr>
          <p:nvPr>
            <p:ph type="sldNum" sz="quarter" idx="12"/>
          </p:nvPr>
        </p:nvSpPr>
        <p:spPr/>
        <p:txBody>
          <a:bodyPr/>
          <a:lstStyle/>
          <a:p>
            <a:fld id="{9E022B85-3B74-E84D-B8D3-62D6357D5AA0}" type="slidenum">
              <a:rPr lang="en-US" smtClean="0"/>
              <a:t>‹#›</a:t>
            </a:fld>
            <a:endParaRPr lang="en-US"/>
          </a:p>
        </p:txBody>
      </p:sp>
    </p:spTree>
    <p:extLst>
      <p:ext uri="{BB962C8B-B14F-4D97-AF65-F5344CB8AC3E}">
        <p14:creationId xmlns:p14="http://schemas.microsoft.com/office/powerpoint/2010/main" val="2157793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D391B-0733-5E03-FDD5-33E0E63A462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605882E-FAB9-31E3-530D-8D32817865A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279625E-D683-DC56-812A-AAAFC9E6D36F}"/>
              </a:ext>
            </a:extLst>
          </p:cNvPr>
          <p:cNvSpPr>
            <a:spLocks noGrp="1"/>
          </p:cNvSpPr>
          <p:nvPr>
            <p:ph type="dt" sz="half" idx="10"/>
          </p:nvPr>
        </p:nvSpPr>
        <p:spPr/>
        <p:txBody>
          <a:bodyPr/>
          <a:lstStyle/>
          <a:p>
            <a:fld id="{5C7E9567-1A45-254F-A7D2-500EFD190A64}" type="datetimeFigureOut">
              <a:rPr lang="en-US" smtClean="0"/>
              <a:t>10/19/24</a:t>
            </a:fld>
            <a:endParaRPr lang="en-US"/>
          </a:p>
        </p:txBody>
      </p:sp>
      <p:sp>
        <p:nvSpPr>
          <p:cNvPr id="5" name="Footer Placeholder 4">
            <a:extLst>
              <a:ext uri="{FF2B5EF4-FFF2-40B4-BE49-F238E27FC236}">
                <a16:creationId xmlns:a16="http://schemas.microsoft.com/office/drawing/2014/main" id="{5BC513BD-EAD8-52F9-E1A2-2BB2C8A88E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6A5C5E-9848-FC7E-45F5-A2E99C34D001}"/>
              </a:ext>
            </a:extLst>
          </p:cNvPr>
          <p:cNvSpPr>
            <a:spLocks noGrp="1"/>
          </p:cNvSpPr>
          <p:nvPr>
            <p:ph type="sldNum" sz="quarter" idx="12"/>
          </p:nvPr>
        </p:nvSpPr>
        <p:spPr/>
        <p:txBody>
          <a:bodyPr/>
          <a:lstStyle/>
          <a:p>
            <a:fld id="{9E022B85-3B74-E84D-B8D3-62D6357D5AA0}" type="slidenum">
              <a:rPr lang="en-US" smtClean="0"/>
              <a:t>‹#›</a:t>
            </a:fld>
            <a:endParaRPr lang="en-US"/>
          </a:p>
        </p:txBody>
      </p:sp>
    </p:spTree>
    <p:extLst>
      <p:ext uri="{BB962C8B-B14F-4D97-AF65-F5344CB8AC3E}">
        <p14:creationId xmlns:p14="http://schemas.microsoft.com/office/powerpoint/2010/main" val="1035074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C305C-41F6-2651-918A-1207D518D83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66B1321-2BD8-4E26-FF61-4CDF964110A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BF4F3E3-F899-FB4C-C0AF-4B097F24502D}"/>
              </a:ext>
            </a:extLst>
          </p:cNvPr>
          <p:cNvSpPr>
            <a:spLocks noGrp="1"/>
          </p:cNvSpPr>
          <p:nvPr>
            <p:ph type="dt" sz="half" idx="10"/>
          </p:nvPr>
        </p:nvSpPr>
        <p:spPr/>
        <p:txBody>
          <a:bodyPr/>
          <a:lstStyle/>
          <a:p>
            <a:fld id="{5C7E9567-1A45-254F-A7D2-500EFD190A64}" type="datetimeFigureOut">
              <a:rPr lang="en-US" smtClean="0"/>
              <a:t>10/19/24</a:t>
            </a:fld>
            <a:endParaRPr lang="en-US"/>
          </a:p>
        </p:txBody>
      </p:sp>
      <p:sp>
        <p:nvSpPr>
          <p:cNvPr id="5" name="Footer Placeholder 4">
            <a:extLst>
              <a:ext uri="{FF2B5EF4-FFF2-40B4-BE49-F238E27FC236}">
                <a16:creationId xmlns:a16="http://schemas.microsoft.com/office/drawing/2014/main" id="{C03A6C0D-C919-CBE4-7E7B-E5F1F02562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B7FF05-F8A1-96F6-1158-C1D7BC5D34C7}"/>
              </a:ext>
            </a:extLst>
          </p:cNvPr>
          <p:cNvSpPr>
            <a:spLocks noGrp="1"/>
          </p:cNvSpPr>
          <p:nvPr>
            <p:ph type="sldNum" sz="quarter" idx="12"/>
          </p:nvPr>
        </p:nvSpPr>
        <p:spPr/>
        <p:txBody>
          <a:bodyPr/>
          <a:lstStyle/>
          <a:p>
            <a:fld id="{9E022B85-3B74-E84D-B8D3-62D6357D5AA0}" type="slidenum">
              <a:rPr lang="en-US" smtClean="0"/>
              <a:t>‹#›</a:t>
            </a:fld>
            <a:endParaRPr lang="en-US"/>
          </a:p>
        </p:txBody>
      </p:sp>
    </p:spTree>
    <p:extLst>
      <p:ext uri="{BB962C8B-B14F-4D97-AF65-F5344CB8AC3E}">
        <p14:creationId xmlns:p14="http://schemas.microsoft.com/office/powerpoint/2010/main" val="3387478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FB913-DF83-FE1A-9736-ADD4336C7E6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37545F-AB92-22C3-30DC-6387E8B72A0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AB616B4-6B3B-20D3-9627-5D095DABBCF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D829C04-FDB8-FB93-D3C9-DFAA17974D51}"/>
              </a:ext>
            </a:extLst>
          </p:cNvPr>
          <p:cNvSpPr>
            <a:spLocks noGrp="1"/>
          </p:cNvSpPr>
          <p:nvPr>
            <p:ph type="dt" sz="half" idx="10"/>
          </p:nvPr>
        </p:nvSpPr>
        <p:spPr/>
        <p:txBody>
          <a:bodyPr/>
          <a:lstStyle/>
          <a:p>
            <a:fld id="{5C7E9567-1A45-254F-A7D2-500EFD190A64}" type="datetimeFigureOut">
              <a:rPr lang="en-US" smtClean="0"/>
              <a:t>10/19/24</a:t>
            </a:fld>
            <a:endParaRPr lang="en-US"/>
          </a:p>
        </p:txBody>
      </p:sp>
      <p:sp>
        <p:nvSpPr>
          <p:cNvPr id="6" name="Footer Placeholder 5">
            <a:extLst>
              <a:ext uri="{FF2B5EF4-FFF2-40B4-BE49-F238E27FC236}">
                <a16:creationId xmlns:a16="http://schemas.microsoft.com/office/drawing/2014/main" id="{FADD7B92-406F-8153-F7B9-1E8226A19A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A0DCE-A131-359D-4B01-BE14E1B7B283}"/>
              </a:ext>
            </a:extLst>
          </p:cNvPr>
          <p:cNvSpPr>
            <a:spLocks noGrp="1"/>
          </p:cNvSpPr>
          <p:nvPr>
            <p:ph type="sldNum" sz="quarter" idx="12"/>
          </p:nvPr>
        </p:nvSpPr>
        <p:spPr/>
        <p:txBody>
          <a:bodyPr/>
          <a:lstStyle/>
          <a:p>
            <a:fld id="{9E022B85-3B74-E84D-B8D3-62D6357D5AA0}" type="slidenum">
              <a:rPr lang="en-US" smtClean="0"/>
              <a:t>‹#›</a:t>
            </a:fld>
            <a:endParaRPr lang="en-US"/>
          </a:p>
        </p:txBody>
      </p:sp>
    </p:spTree>
    <p:extLst>
      <p:ext uri="{BB962C8B-B14F-4D97-AF65-F5344CB8AC3E}">
        <p14:creationId xmlns:p14="http://schemas.microsoft.com/office/powerpoint/2010/main" val="3191627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70148-72DF-995F-04ED-B0614C80B11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B722C83-9469-B5F3-22A5-C8665AC096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B1EAE58-9C33-2B98-F1E4-AD62BA2F406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33B95EF-D96D-48EF-5F39-41CA577708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A097B93-572E-8C59-A6A4-9719BD33ACD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D666791-F685-1C22-096E-9506AA1A616D}"/>
              </a:ext>
            </a:extLst>
          </p:cNvPr>
          <p:cNvSpPr>
            <a:spLocks noGrp="1"/>
          </p:cNvSpPr>
          <p:nvPr>
            <p:ph type="dt" sz="half" idx="10"/>
          </p:nvPr>
        </p:nvSpPr>
        <p:spPr/>
        <p:txBody>
          <a:bodyPr/>
          <a:lstStyle/>
          <a:p>
            <a:fld id="{5C7E9567-1A45-254F-A7D2-500EFD190A64}" type="datetimeFigureOut">
              <a:rPr lang="en-US" smtClean="0"/>
              <a:t>10/19/24</a:t>
            </a:fld>
            <a:endParaRPr lang="en-US"/>
          </a:p>
        </p:txBody>
      </p:sp>
      <p:sp>
        <p:nvSpPr>
          <p:cNvPr id="8" name="Footer Placeholder 7">
            <a:extLst>
              <a:ext uri="{FF2B5EF4-FFF2-40B4-BE49-F238E27FC236}">
                <a16:creationId xmlns:a16="http://schemas.microsoft.com/office/drawing/2014/main" id="{E8C9125D-CB89-2C04-01F2-2E16058924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A8D196-8EEC-2382-6657-344DC70C4627}"/>
              </a:ext>
            </a:extLst>
          </p:cNvPr>
          <p:cNvSpPr>
            <a:spLocks noGrp="1"/>
          </p:cNvSpPr>
          <p:nvPr>
            <p:ph type="sldNum" sz="quarter" idx="12"/>
          </p:nvPr>
        </p:nvSpPr>
        <p:spPr/>
        <p:txBody>
          <a:bodyPr/>
          <a:lstStyle/>
          <a:p>
            <a:fld id="{9E022B85-3B74-E84D-B8D3-62D6357D5AA0}" type="slidenum">
              <a:rPr lang="en-US" smtClean="0"/>
              <a:t>‹#›</a:t>
            </a:fld>
            <a:endParaRPr lang="en-US"/>
          </a:p>
        </p:txBody>
      </p:sp>
    </p:spTree>
    <p:extLst>
      <p:ext uri="{BB962C8B-B14F-4D97-AF65-F5344CB8AC3E}">
        <p14:creationId xmlns:p14="http://schemas.microsoft.com/office/powerpoint/2010/main" val="1393670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FA435-19EE-9068-2DEE-58D4AADD542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701BD6C-9462-B26D-E786-6182991705B5}"/>
              </a:ext>
            </a:extLst>
          </p:cNvPr>
          <p:cNvSpPr>
            <a:spLocks noGrp="1"/>
          </p:cNvSpPr>
          <p:nvPr>
            <p:ph type="dt" sz="half" idx="10"/>
          </p:nvPr>
        </p:nvSpPr>
        <p:spPr/>
        <p:txBody>
          <a:bodyPr/>
          <a:lstStyle/>
          <a:p>
            <a:fld id="{5C7E9567-1A45-254F-A7D2-500EFD190A64}" type="datetimeFigureOut">
              <a:rPr lang="en-US" smtClean="0"/>
              <a:t>10/19/24</a:t>
            </a:fld>
            <a:endParaRPr lang="en-US"/>
          </a:p>
        </p:txBody>
      </p:sp>
      <p:sp>
        <p:nvSpPr>
          <p:cNvPr id="4" name="Footer Placeholder 3">
            <a:extLst>
              <a:ext uri="{FF2B5EF4-FFF2-40B4-BE49-F238E27FC236}">
                <a16:creationId xmlns:a16="http://schemas.microsoft.com/office/drawing/2014/main" id="{53EAA432-E152-AC33-6631-9C83F61470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D53B8B-67A3-EB91-A776-3AE4179552EB}"/>
              </a:ext>
            </a:extLst>
          </p:cNvPr>
          <p:cNvSpPr>
            <a:spLocks noGrp="1"/>
          </p:cNvSpPr>
          <p:nvPr>
            <p:ph type="sldNum" sz="quarter" idx="12"/>
          </p:nvPr>
        </p:nvSpPr>
        <p:spPr/>
        <p:txBody>
          <a:bodyPr/>
          <a:lstStyle/>
          <a:p>
            <a:fld id="{9E022B85-3B74-E84D-B8D3-62D6357D5AA0}" type="slidenum">
              <a:rPr lang="en-US" smtClean="0"/>
              <a:t>‹#›</a:t>
            </a:fld>
            <a:endParaRPr lang="en-US"/>
          </a:p>
        </p:txBody>
      </p:sp>
    </p:spTree>
    <p:extLst>
      <p:ext uri="{BB962C8B-B14F-4D97-AF65-F5344CB8AC3E}">
        <p14:creationId xmlns:p14="http://schemas.microsoft.com/office/powerpoint/2010/main" val="960891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10D1E0-E2F9-58D5-8669-D55ECD97326C}"/>
              </a:ext>
            </a:extLst>
          </p:cNvPr>
          <p:cNvSpPr>
            <a:spLocks noGrp="1"/>
          </p:cNvSpPr>
          <p:nvPr>
            <p:ph type="dt" sz="half" idx="10"/>
          </p:nvPr>
        </p:nvSpPr>
        <p:spPr/>
        <p:txBody>
          <a:bodyPr/>
          <a:lstStyle/>
          <a:p>
            <a:fld id="{5C7E9567-1A45-254F-A7D2-500EFD190A64}" type="datetimeFigureOut">
              <a:rPr lang="en-US" smtClean="0"/>
              <a:t>10/19/24</a:t>
            </a:fld>
            <a:endParaRPr lang="en-US"/>
          </a:p>
        </p:txBody>
      </p:sp>
      <p:sp>
        <p:nvSpPr>
          <p:cNvPr id="3" name="Footer Placeholder 2">
            <a:extLst>
              <a:ext uri="{FF2B5EF4-FFF2-40B4-BE49-F238E27FC236}">
                <a16:creationId xmlns:a16="http://schemas.microsoft.com/office/drawing/2014/main" id="{01BC379A-D233-41EF-989F-E76809A4AD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D03839-D3D5-C213-919C-51CD8C0615FA}"/>
              </a:ext>
            </a:extLst>
          </p:cNvPr>
          <p:cNvSpPr>
            <a:spLocks noGrp="1"/>
          </p:cNvSpPr>
          <p:nvPr>
            <p:ph type="sldNum" sz="quarter" idx="12"/>
          </p:nvPr>
        </p:nvSpPr>
        <p:spPr/>
        <p:txBody>
          <a:bodyPr/>
          <a:lstStyle/>
          <a:p>
            <a:fld id="{9E022B85-3B74-E84D-B8D3-62D6357D5AA0}" type="slidenum">
              <a:rPr lang="en-US" smtClean="0"/>
              <a:t>‹#›</a:t>
            </a:fld>
            <a:endParaRPr lang="en-US"/>
          </a:p>
        </p:txBody>
      </p:sp>
    </p:spTree>
    <p:extLst>
      <p:ext uri="{BB962C8B-B14F-4D97-AF65-F5344CB8AC3E}">
        <p14:creationId xmlns:p14="http://schemas.microsoft.com/office/powerpoint/2010/main" val="1715741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D04B3-47A8-0705-D267-A96355A544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224F0FA-54C0-AEAA-4ADD-A96587800D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5CE81AA-047D-93FA-2083-D75081C9F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9FDEE81-B276-0090-099B-90668EC64CB7}"/>
              </a:ext>
            </a:extLst>
          </p:cNvPr>
          <p:cNvSpPr>
            <a:spLocks noGrp="1"/>
          </p:cNvSpPr>
          <p:nvPr>
            <p:ph type="dt" sz="half" idx="10"/>
          </p:nvPr>
        </p:nvSpPr>
        <p:spPr/>
        <p:txBody>
          <a:bodyPr/>
          <a:lstStyle/>
          <a:p>
            <a:fld id="{5C7E9567-1A45-254F-A7D2-500EFD190A64}" type="datetimeFigureOut">
              <a:rPr lang="en-US" smtClean="0"/>
              <a:t>10/19/24</a:t>
            </a:fld>
            <a:endParaRPr lang="en-US"/>
          </a:p>
        </p:txBody>
      </p:sp>
      <p:sp>
        <p:nvSpPr>
          <p:cNvPr id="6" name="Footer Placeholder 5">
            <a:extLst>
              <a:ext uri="{FF2B5EF4-FFF2-40B4-BE49-F238E27FC236}">
                <a16:creationId xmlns:a16="http://schemas.microsoft.com/office/drawing/2014/main" id="{CED9E5B4-0430-92B8-41C3-484D115A9A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E7B9E6-EDF9-D21F-F9C5-B20491430C7B}"/>
              </a:ext>
            </a:extLst>
          </p:cNvPr>
          <p:cNvSpPr>
            <a:spLocks noGrp="1"/>
          </p:cNvSpPr>
          <p:nvPr>
            <p:ph type="sldNum" sz="quarter" idx="12"/>
          </p:nvPr>
        </p:nvSpPr>
        <p:spPr/>
        <p:txBody>
          <a:bodyPr/>
          <a:lstStyle/>
          <a:p>
            <a:fld id="{9E022B85-3B74-E84D-B8D3-62D6357D5AA0}" type="slidenum">
              <a:rPr lang="en-US" smtClean="0"/>
              <a:t>‹#›</a:t>
            </a:fld>
            <a:endParaRPr lang="en-US"/>
          </a:p>
        </p:txBody>
      </p:sp>
    </p:spTree>
    <p:extLst>
      <p:ext uri="{BB962C8B-B14F-4D97-AF65-F5344CB8AC3E}">
        <p14:creationId xmlns:p14="http://schemas.microsoft.com/office/powerpoint/2010/main" val="229548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94CCB-0257-0242-640D-AE6BFB64A30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F4C7272-478A-9533-815D-3F7C6EFABE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5E9FC1-D510-E43F-1589-57FCC9BD32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CADECA1-E1D7-7640-4A69-2629B4EED241}"/>
              </a:ext>
            </a:extLst>
          </p:cNvPr>
          <p:cNvSpPr>
            <a:spLocks noGrp="1"/>
          </p:cNvSpPr>
          <p:nvPr>
            <p:ph type="dt" sz="half" idx="10"/>
          </p:nvPr>
        </p:nvSpPr>
        <p:spPr/>
        <p:txBody>
          <a:bodyPr/>
          <a:lstStyle/>
          <a:p>
            <a:fld id="{5C7E9567-1A45-254F-A7D2-500EFD190A64}" type="datetimeFigureOut">
              <a:rPr lang="en-US" smtClean="0"/>
              <a:t>10/19/24</a:t>
            </a:fld>
            <a:endParaRPr lang="en-US"/>
          </a:p>
        </p:txBody>
      </p:sp>
      <p:sp>
        <p:nvSpPr>
          <p:cNvPr id="6" name="Footer Placeholder 5">
            <a:extLst>
              <a:ext uri="{FF2B5EF4-FFF2-40B4-BE49-F238E27FC236}">
                <a16:creationId xmlns:a16="http://schemas.microsoft.com/office/drawing/2014/main" id="{CCE0AB49-357D-BDD2-BFAB-521426BEE9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85310F-25B0-5B2F-C6BF-E55AEF8A5194}"/>
              </a:ext>
            </a:extLst>
          </p:cNvPr>
          <p:cNvSpPr>
            <a:spLocks noGrp="1"/>
          </p:cNvSpPr>
          <p:nvPr>
            <p:ph type="sldNum" sz="quarter" idx="12"/>
          </p:nvPr>
        </p:nvSpPr>
        <p:spPr/>
        <p:txBody>
          <a:bodyPr/>
          <a:lstStyle/>
          <a:p>
            <a:fld id="{9E022B85-3B74-E84D-B8D3-62D6357D5AA0}" type="slidenum">
              <a:rPr lang="en-US" smtClean="0"/>
              <a:t>‹#›</a:t>
            </a:fld>
            <a:endParaRPr lang="en-US"/>
          </a:p>
        </p:txBody>
      </p:sp>
    </p:spTree>
    <p:extLst>
      <p:ext uri="{BB962C8B-B14F-4D97-AF65-F5344CB8AC3E}">
        <p14:creationId xmlns:p14="http://schemas.microsoft.com/office/powerpoint/2010/main" val="4077373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39071A-4D5E-B2F1-6DFD-C60AE831C2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6DD24E2-EDA3-B9F3-FD92-0D9CF0088C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29A6BAE-6188-9530-07A9-368360E907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7E9567-1A45-254F-A7D2-500EFD190A64}" type="datetimeFigureOut">
              <a:rPr lang="en-US" smtClean="0"/>
              <a:t>10/19/24</a:t>
            </a:fld>
            <a:endParaRPr lang="en-US"/>
          </a:p>
        </p:txBody>
      </p:sp>
      <p:sp>
        <p:nvSpPr>
          <p:cNvPr id="5" name="Footer Placeholder 4">
            <a:extLst>
              <a:ext uri="{FF2B5EF4-FFF2-40B4-BE49-F238E27FC236}">
                <a16:creationId xmlns:a16="http://schemas.microsoft.com/office/drawing/2014/main" id="{BB6B8B31-3052-F2F0-5829-C277C658F1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96EB3FF-C3E7-993D-228F-9A96C7E864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E022B85-3B74-E84D-B8D3-62D6357D5AA0}" type="slidenum">
              <a:rPr lang="en-US" smtClean="0"/>
              <a:t>‹#›</a:t>
            </a:fld>
            <a:endParaRPr lang="en-US"/>
          </a:p>
        </p:txBody>
      </p:sp>
    </p:spTree>
    <p:extLst>
      <p:ext uri="{BB962C8B-B14F-4D97-AF65-F5344CB8AC3E}">
        <p14:creationId xmlns:p14="http://schemas.microsoft.com/office/powerpoint/2010/main" val="262555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eur02.safelinks.protection.outlook.com/?url=https%3A%2F%2Fwww.royalcollege.ca%2Frcsite%2Fcanmeds%2Fcanmeds-framework-e&amp;data=04%7C01%7CMonikaMaria.BrodmannMaeder%40siwf.ch%7C2ca9fad5c3a940dea2e608da083abb15%7C73fc8f57d81a4a14a014d8d556081eca%7C0%7C0%7C637831347484307065%7CUnknown%7CTWFpbGZsb3d8eyJWIjoiMC4wLjAwMDAiLCJQIjoiV2luMzIiLCJBTiI6Ik1haWwiLCJXVCI6Mn0%3D%7C3000&amp;sdata=Gllu2BsnI3G2PEJADukfkb1fgzmjsfAAvup6iuVuoPQ%3D&amp;reserved=0"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3.sv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36.jpeg"/><Relationship Id="rId4" Type="http://schemas.openxmlformats.org/officeDocument/2006/relationships/diagramLayout" Target="../diagrams/layout3.xml"/><Relationship Id="rId9" Type="http://schemas.openxmlformats.org/officeDocument/2006/relationships/image" Target="../media/image35.jpeg"/></Relationships>
</file>

<file path=ppt/slides/_rels/slide2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7.png"/><Relationship Id="rId7" Type="http://schemas.openxmlformats.org/officeDocument/2006/relationships/diagramColors" Target="../diagrams/colors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39.png"/><Relationship Id="rId4" Type="http://schemas.openxmlformats.org/officeDocument/2006/relationships/diagramData" Target="../diagrams/data4.xml"/><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0.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hyperlink" Target="https://www.uems.eu/event/uems-uemo-joint-council-meeting-october-2024-4/page/introduction-uems-uemo-joint-council-meeting-october-2024-copy" TargetMode="Externa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commons.wikimedia.org/wiki/File:Europe_relief_laea_location_map.jpg" TargetMode="External"/><Relationship Id="rId2" Type="http://schemas.openxmlformats.org/officeDocument/2006/relationships/image" Target="../media/image6.jp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creativecommons.org/licenses/by-sa/3.0/" TargetMode="Externa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4353418-AF76-5E2F-AD86-93980380A0DE}"/>
              </a:ext>
            </a:extLst>
          </p:cNvPr>
          <p:cNvGrpSpPr/>
          <p:nvPr/>
        </p:nvGrpSpPr>
        <p:grpSpPr>
          <a:xfrm>
            <a:off x="2677878" y="2848111"/>
            <a:ext cx="1976675" cy="3420215"/>
            <a:chOff x="0" y="0"/>
            <a:chExt cx="3113670" cy="9594388"/>
          </a:xfrm>
        </p:grpSpPr>
        <p:sp>
          <p:nvSpPr>
            <p:cNvPr id="12" name="Rectangle 11" descr="Light vertical">
              <a:extLst>
                <a:ext uri="{FF2B5EF4-FFF2-40B4-BE49-F238E27FC236}">
                  <a16:creationId xmlns:a16="http://schemas.microsoft.com/office/drawing/2014/main" id="{9D98DA9A-762C-E003-85FF-8075DA09A4D6}"/>
                </a:ext>
              </a:extLst>
            </p:cNvPr>
            <p:cNvSpPr>
              <a:spLocks noChangeArrowheads="1"/>
            </p:cNvSpPr>
            <p:nvPr/>
          </p:nvSpPr>
          <p:spPr bwMode="auto">
            <a:xfrm>
              <a:off x="0" y="0"/>
              <a:ext cx="95081" cy="8828581"/>
            </a:xfrm>
            <a:prstGeom prst="rect">
              <a:avLst/>
            </a:prstGeom>
            <a:solidFill>
              <a:srgbClr val="E3CA18"/>
            </a:solidFill>
            <a:extLs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53882" dir="2700000" algn="ctr" rotWithShape="0">
                      <a:srgbClr val="D8D8D8"/>
                    </a:outerShdw>
                  </a:effectLst>
                </a14:hiddenEffects>
              </a:ext>
            </a:extLst>
          </p:spPr>
          <p:txBody>
            <a:bodyPr rot="0" vert="horz" wrap="square" lIns="91440" tIns="45720" rIns="91440" bIns="45720" anchor="ctr" anchorCtr="0" upright="1">
              <a:noAutofit/>
            </a:bodyPr>
            <a:lstStyle/>
            <a:p>
              <a:endParaRPr lang="en-GB"/>
            </a:p>
          </p:txBody>
        </p:sp>
        <p:sp>
          <p:nvSpPr>
            <p:cNvPr id="13" name="Rectangle 12">
              <a:extLst>
                <a:ext uri="{FF2B5EF4-FFF2-40B4-BE49-F238E27FC236}">
                  <a16:creationId xmlns:a16="http://schemas.microsoft.com/office/drawing/2014/main" id="{093BC16B-45D5-8BE0-0022-C816C234B802}"/>
                </a:ext>
              </a:extLst>
            </p:cNvPr>
            <p:cNvSpPr>
              <a:spLocks noChangeArrowheads="1"/>
            </p:cNvSpPr>
            <p:nvPr/>
          </p:nvSpPr>
          <p:spPr bwMode="auto">
            <a:xfrm>
              <a:off x="124691" y="0"/>
              <a:ext cx="2971801" cy="8828581"/>
            </a:xfrm>
            <a:prstGeom prst="rect">
              <a:avLst/>
            </a:prstGeom>
            <a:solidFill>
              <a:srgbClr val="1A2D63"/>
            </a:solidFill>
            <a:extLst>
              <a:ext uri="{91240B29-F687-4F45-9708-019B960494DF}">
                <a14:hiddenLine xmlns:a14="http://schemas.microsoft.com/office/drawing/2010/main" w="9525">
                  <a:solidFill>
                    <a:srgbClr val="D8D8D8"/>
                  </a:solidFill>
                  <a:miter lim="800000"/>
                  <a:headEnd/>
                  <a:tailEnd/>
                </a14:hiddenLine>
              </a:ext>
            </a:extLst>
          </p:spPr>
          <p:txBody>
            <a:bodyPr rot="0" vert="horz" wrap="square" lIns="91440" tIns="45720" rIns="91440" bIns="45720" anchor="t" anchorCtr="0" upright="1">
              <a:noAutofit/>
            </a:bodyPr>
            <a:lstStyle/>
            <a:p>
              <a:endParaRPr lang="en-GB"/>
            </a:p>
          </p:txBody>
        </p:sp>
        <p:sp>
          <p:nvSpPr>
            <p:cNvPr id="14" name="Rectangle 13">
              <a:extLst>
                <a:ext uri="{FF2B5EF4-FFF2-40B4-BE49-F238E27FC236}">
                  <a16:creationId xmlns:a16="http://schemas.microsoft.com/office/drawing/2014/main" id="{50670658-DA50-8B42-BCEB-65DE77A8742E}"/>
                </a:ext>
              </a:extLst>
            </p:cNvPr>
            <p:cNvSpPr>
              <a:spLocks noChangeArrowheads="1"/>
            </p:cNvSpPr>
            <p:nvPr/>
          </p:nvSpPr>
          <p:spPr bwMode="auto">
            <a:xfrm>
              <a:off x="13854" y="0"/>
              <a:ext cx="3099816" cy="2377440"/>
            </a:xfrm>
            <a:prstGeom prst="rect">
              <a:avLst/>
            </a:prstGeom>
            <a:noFill/>
            <a:extLs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53882" dir="2700000" algn="ctr" rotWithShape="0">
                      <a:srgbClr val="D8D8D8"/>
                    </a:outerShdw>
                  </a:effectLst>
                </a14:hiddenEffects>
              </a:ext>
            </a:extLst>
          </p:spPr>
          <p:txBody>
            <a:bodyPr rot="0" vert="horz" wrap="square" lIns="365760" tIns="182880" rIns="182880" bIns="182880" anchor="b" anchorCtr="0" upright="1">
              <a:noAutofit/>
            </a:bodyPr>
            <a:lstStyle/>
            <a:p>
              <a:r>
                <a:rPr lang="en-US" sz="4800">
                  <a:solidFill>
                    <a:srgbClr val="FFFFFF"/>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en-PT" sz="110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CE3F1ABD-4C07-9479-0490-C767E2DA38BE}"/>
                </a:ext>
              </a:extLst>
            </p:cNvPr>
            <p:cNvSpPr>
              <a:spLocks noChangeArrowheads="1"/>
            </p:cNvSpPr>
            <p:nvPr/>
          </p:nvSpPr>
          <p:spPr bwMode="auto">
            <a:xfrm>
              <a:off x="0" y="6761018"/>
              <a:ext cx="3089515" cy="2833370"/>
            </a:xfrm>
            <a:prstGeom prst="rect">
              <a:avLst/>
            </a:prstGeom>
            <a:noFill/>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53882" dir="2700000" algn="ctr" rotWithShape="0">
                      <a:srgbClr val="D8D8D8"/>
                    </a:outerShdw>
                  </a:effectLst>
                </a14:hiddenEffects>
              </a:ext>
            </a:extLst>
          </p:spPr>
          <p:txBody>
            <a:bodyPr rot="0" vert="horz" wrap="square" lIns="365760" tIns="182880" rIns="182880" bIns="182880" anchor="b" anchorCtr="0" upright="1">
              <a:noAutofit/>
            </a:bodyPr>
            <a:lstStyle/>
            <a:p>
              <a:pPr>
                <a:lnSpc>
                  <a:spcPct val="150000"/>
                </a:lnSpc>
              </a:pPr>
              <a:r>
                <a:rPr lang="en-US" sz="1100">
                  <a:solidFill>
                    <a:srgbClr val="FFFFFF"/>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en-PT" sz="1100">
                <a:effectLst/>
                <a:latin typeface="Aptos" panose="020B0004020202020204" pitchFamily="34" charset="0"/>
                <a:ea typeface="Times New Roman" panose="02020603050405020304" pitchFamily="18" charset="0"/>
                <a:cs typeface="Times New Roman" panose="02020603050405020304" pitchFamily="18" charset="0"/>
              </a:endParaRPr>
            </a:p>
          </p:txBody>
        </p:sp>
      </p:grpSp>
      <p:sp>
        <p:nvSpPr>
          <p:cNvPr id="2" name="Title 1">
            <a:extLst>
              <a:ext uri="{FF2B5EF4-FFF2-40B4-BE49-F238E27FC236}">
                <a16:creationId xmlns:a16="http://schemas.microsoft.com/office/drawing/2014/main" id="{F3A7340C-0B37-6409-383E-42C3C43BFB54}"/>
              </a:ext>
            </a:extLst>
          </p:cNvPr>
          <p:cNvSpPr>
            <a:spLocks noGrp="1"/>
          </p:cNvSpPr>
          <p:nvPr>
            <p:ph type="ctrTitle"/>
          </p:nvPr>
        </p:nvSpPr>
        <p:spPr>
          <a:xfrm>
            <a:off x="7566535" y="809524"/>
            <a:ext cx="4611291" cy="646332"/>
          </a:xfrm>
        </p:spPr>
        <p:txBody>
          <a:bodyPr>
            <a:normAutofit/>
          </a:bodyPr>
          <a:lstStyle/>
          <a:p>
            <a:pPr algn="r"/>
            <a:r>
              <a:rPr lang="en-US" sz="1800" dirty="0">
                <a:solidFill>
                  <a:srgbClr val="1A2D63"/>
                </a:solidFill>
                <a:latin typeface="+mn-lt"/>
              </a:rPr>
              <a:t>Towards a Competency-Based Curriculum </a:t>
            </a:r>
            <a:br>
              <a:rPr lang="en-US" sz="1800" dirty="0">
                <a:solidFill>
                  <a:srgbClr val="1A2D63"/>
                </a:solidFill>
                <a:latin typeface="+mn-lt"/>
              </a:rPr>
            </a:br>
            <a:r>
              <a:rPr lang="en-US" sz="1800" dirty="0">
                <a:solidFill>
                  <a:srgbClr val="1A2D63"/>
                </a:solidFill>
                <a:latin typeface="+mn-lt"/>
              </a:rPr>
              <a:t>Operationalized by EPAs</a:t>
            </a:r>
            <a:endParaRPr lang="en-US" sz="1800" dirty="0">
              <a:solidFill>
                <a:srgbClr val="1A2D63"/>
              </a:solidFill>
              <a:latin typeface="+mn-lt"/>
              <a:cs typeface="Arial" panose="020B0604020202020204" pitchFamily="34" charset="0"/>
            </a:endParaRPr>
          </a:p>
        </p:txBody>
      </p:sp>
      <p:sp>
        <p:nvSpPr>
          <p:cNvPr id="3" name="Subtitle 2">
            <a:extLst>
              <a:ext uri="{FF2B5EF4-FFF2-40B4-BE49-F238E27FC236}">
                <a16:creationId xmlns:a16="http://schemas.microsoft.com/office/drawing/2014/main" id="{096055B3-82B1-E438-0FC9-0DBDE2C5B314}"/>
              </a:ext>
            </a:extLst>
          </p:cNvPr>
          <p:cNvSpPr>
            <a:spLocks noGrp="1"/>
          </p:cNvSpPr>
          <p:nvPr>
            <p:ph type="subTitle" idx="1"/>
          </p:nvPr>
        </p:nvSpPr>
        <p:spPr>
          <a:xfrm>
            <a:off x="4713480" y="2792232"/>
            <a:ext cx="7478520" cy="1783822"/>
          </a:xfrm>
        </p:spPr>
        <p:txBody>
          <a:bodyPr wrap="square">
            <a:spAutoFit/>
          </a:bodyPr>
          <a:lstStyle/>
          <a:p>
            <a:pPr algn="l">
              <a:lnSpc>
                <a:spcPct val="110000"/>
              </a:lnSpc>
            </a:pPr>
            <a:r>
              <a:rPr lang="en-US" sz="2000" dirty="0">
                <a:solidFill>
                  <a:srgbClr val="1A2D63"/>
                </a:solidFill>
                <a:cs typeface="Calibri" panose="020F0502020204030204" pitchFamily="34" charset="0"/>
              </a:rPr>
              <a:t>Helena Prior Filipe, Renata Ivekovic, Denise Curtin, </a:t>
            </a:r>
          </a:p>
          <a:p>
            <a:pPr algn="l">
              <a:lnSpc>
                <a:spcPct val="110000"/>
              </a:lnSpc>
            </a:pPr>
            <a:r>
              <a:rPr lang="en-US" sz="2000" dirty="0">
                <a:solidFill>
                  <a:srgbClr val="1A2D63"/>
                </a:solidFill>
                <a:cs typeface="Calibri" panose="020F0502020204030204" pitchFamily="34" charset="0"/>
              </a:rPr>
              <a:t>Wagih Aclimandos </a:t>
            </a:r>
            <a:r>
              <a:rPr lang="en-US" sz="1400" dirty="0">
                <a:solidFill>
                  <a:srgbClr val="1A2D63"/>
                </a:solidFill>
                <a:cs typeface="Calibri" panose="020F0502020204030204" pitchFamily="34" charset="0"/>
              </a:rPr>
              <a:t>and</a:t>
            </a:r>
            <a:r>
              <a:rPr lang="en-US" sz="2000" dirty="0">
                <a:solidFill>
                  <a:srgbClr val="1A2D63"/>
                </a:solidFill>
                <a:cs typeface="Calibri" panose="020F0502020204030204" pitchFamily="34" charset="0"/>
              </a:rPr>
              <a:t> Tristan Bourcier</a:t>
            </a:r>
          </a:p>
          <a:p>
            <a:pPr algn="l">
              <a:lnSpc>
                <a:spcPct val="110000"/>
              </a:lnSpc>
            </a:pPr>
            <a:r>
              <a:rPr lang="en-US" sz="1400" dirty="0">
                <a:solidFill>
                  <a:srgbClr val="1A2D63"/>
                </a:solidFill>
                <a:cs typeface="Calibri" panose="020F0502020204030204" pitchFamily="34" charset="0"/>
              </a:rPr>
              <a:t>with the</a:t>
            </a:r>
          </a:p>
          <a:p>
            <a:pPr algn="l">
              <a:lnSpc>
                <a:spcPct val="110000"/>
              </a:lnSpc>
            </a:pPr>
            <a:r>
              <a:rPr lang="en-US" sz="2000" kern="100" dirty="0">
                <a:solidFill>
                  <a:srgbClr val="1A2D63"/>
                </a:solidFill>
                <a:effectLst/>
                <a:ea typeface="Calibri" panose="020F0502020204030204" pitchFamily="34" charset="0"/>
                <a:cs typeface="Calibri" panose="020F0502020204030204" pitchFamily="34" charset="0"/>
              </a:rPr>
              <a:t>EBO ExCo</a:t>
            </a:r>
            <a:r>
              <a:rPr lang="en-US" sz="2000" kern="100" dirty="0">
                <a:solidFill>
                  <a:srgbClr val="1A2D63"/>
                </a:solidFill>
                <a:ea typeface="Calibri" panose="020F0502020204030204" pitchFamily="34" charset="0"/>
                <a:cs typeface="Calibri" panose="020F0502020204030204" pitchFamily="34" charset="0"/>
              </a:rPr>
              <a:t> and </a:t>
            </a:r>
            <a:r>
              <a:rPr lang="en-US" sz="2000" kern="100" dirty="0">
                <a:solidFill>
                  <a:srgbClr val="1A2D63"/>
                </a:solidFill>
                <a:effectLst/>
                <a:ea typeface="Calibri" panose="020F0502020204030204" pitchFamily="34" charset="0"/>
                <a:cs typeface="Calibri" panose="020F0502020204030204" pitchFamily="34" charset="0"/>
              </a:rPr>
              <a:t>the UEMS Section of Ophthalm</a:t>
            </a:r>
            <a:r>
              <a:rPr lang="en-US" sz="2000" kern="100" dirty="0">
                <a:solidFill>
                  <a:srgbClr val="1A2D63"/>
                </a:solidFill>
                <a:ea typeface="Calibri" panose="020F0502020204030204" pitchFamily="34" charset="0"/>
                <a:cs typeface="Calibri" panose="020F0502020204030204" pitchFamily="34" charset="0"/>
              </a:rPr>
              <a:t>ology</a:t>
            </a:r>
            <a:endParaRPr lang="en-US" sz="2000" dirty="0">
              <a:solidFill>
                <a:srgbClr val="1A2D63"/>
              </a:solidFill>
              <a:cs typeface="Calibri" panose="020F0502020204030204" pitchFamily="34" charset="0"/>
            </a:endParaRPr>
          </a:p>
        </p:txBody>
      </p:sp>
      <p:pic>
        <p:nvPicPr>
          <p:cNvPr id="4" name="Picture 3" descr="Human eye seen through transparent digital chart">
            <a:extLst>
              <a:ext uri="{FF2B5EF4-FFF2-40B4-BE49-F238E27FC236}">
                <a16:creationId xmlns:a16="http://schemas.microsoft.com/office/drawing/2014/main" id="{FD2DE737-E281-7FC8-155C-0B973E89C5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7510" y="809524"/>
            <a:ext cx="4437588" cy="2874619"/>
          </a:xfrm>
          <a:prstGeom prst="rect">
            <a:avLst/>
          </a:prstGeom>
          <a:ln w="12700">
            <a:noFill/>
          </a:ln>
        </p:spPr>
      </p:pic>
      <p:sp>
        <p:nvSpPr>
          <p:cNvPr id="5" name="Rectangle 4">
            <a:extLst>
              <a:ext uri="{FF2B5EF4-FFF2-40B4-BE49-F238E27FC236}">
                <a16:creationId xmlns:a16="http://schemas.microsoft.com/office/drawing/2014/main" id="{ECD8AD54-7CBF-D85C-8DF8-F5894CBC6978}"/>
              </a:ext>
            </a:extLst>
          </p:cNvPr>
          <p:cNvSpPr>
            <a:spLocks noChangeArrowheads="1"/>
          </p:cNvSpPr>
          <p:nvPr/>
        </p:nvSpPr>
        <p:spPr bwMode="auto">
          <a:xfrm>
            <a:off x="0" y="104228"/>
            <a:ext cx="12192000" cy="646331"/>
          </a:xfrm>
          <a:prstGeom prst="rect">
            <a:avLst/>
          </a:prstGeom>
          <a:solidFill>
            <a:srgbClr val="1A2D63"/>
          </a:solidFill>
          <a:ln w="19050">
            <a:noFill/>
            <a:miter lim="800000"/>
            <a:headEnd/>
            <a:tailEnd/>
          </a:ln>
        </p:spPr>
        <p:txBody>
          <a:bodyPr rot="0" vert="horz" wrap="square" lIns="182880" tIns="45720" rIns="182880" bIns="45720" anchor="ctr" anchorCtr="0" upright="1">
            <a:spAutoFit/>
          </a:bodyPr>
          <a:lstStyle/>
          <a:p>
            <a:r>
              <a:rPr lang="en-US" altLang="en-PT" sz="3600" dirty="0">
                <a:solidFill>
                  <a:srgbClr val="FFFFFF"/>
                </a:solidFill>
                <a:latin typeface="Aptos Serif" panose="02020604070405020304" pitchFamily="18" charset="0"/>
                <a:ea typeface="Times New Roman" panose="02020603050405020304" pitchFamily="18" charset="0"/>
                <a:cs typeface="Times New Roman" panose="02020603050405020304" pitchFamily="18" charset="0"/>
              </a:rPr>
              <a:t>European Training Requirements in Ophthalmology</a:t>
            </a:r>
          </a:p>
        </p:txBody>
      </p:sp>
      <p:sp>
        <p:nvSpPr>
          <p:cNvPr id="6" name="Rectangle 1">
            <a:extLst>
              <a:ext uri="{FF2B5EF4-FFF2-40B4-BE49-F238E27FC236}">
                <a16:creationId xmlns:a16="http://schemas.microsoft.com/office/drawing/2014/main" id="{1D455EA5-C1E5-6C29-1408-9269D32B7707}"/>
              </a:ext>
            </a:extLst>
          </p:cNvPr>
          <p:cNvSpPr>
            <a:spLocks noChangeArrowheads="1"/>
          </p:cNvSpPr>
          <p:nvPr/>
        </p:nvSpPr>
        <p:spPr bwMode="auto">
          <a:xfrm>
            <a:off x="11520941" y="660554"/>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PT" sz="1800" b="0" i="0" u="none" strike="noStrike" cap="none" normalizeH="0" baseline="0" dirty="0">
              <a:ln>
                <a:noFill/>
              </a:ln>
              <a:solidFill>
                <a:schemeClr val="tx1"/>
              </a:solidFill>
              <a:effectLst/>
              <a:latin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lang="en-US" altLang="en-PT" dirty="0">
              <a:latin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PT" sz="1800" b="0" i="0" u="none" strike="noStrike" cap="none" normalizeH="0" baseline="0" dirty="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B2BF1606-DE57-633F-0271-F9B34797BB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59598" y="3745639"/>
            <a:ext cx="1024109" cy="1002957"/>
          </a:xfrm>
          <a:prstGeom prst="rect">
            <a:avLst/>
          </a:prstGeom>
        </p:spPr>
      </p:pic>
      <p:pic>
        <p:nvPicPr>
          <p:cNvPr id="8" name="Picture 7" descr="A blue background with white letters and yellow stars&#10;&#10;Description automatically generated">
            <a:extLst>
              <a:ext uri="{FF2B5EF4-FFF2-40B4-BE49-F238E27FC236}">
                <a16:creationId xmlns:a16="http://schemas.microsoft.com/office/drawing/2014/main" id="{8BD8C990-77E8-7ABA-7823-08961E590A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7510" y="3743108"/>
            <a:ext cx="2350698" cy="1134859"/>
          </a:xfrm>
          <a:prstGeom prst="rect">
            <a:avLst/>
          </a:prstGeom>
        </p:spPr>
      </p:pic>
      <p:sp>
        <p:nvSpPr>
          <p:cNvPr id="9" name="Text Box 2">
            <a:extLst>
              <a:ext uri="{FF2B5EF4-FFF2-40B4-BE49-F238E27FC236}">
                <a16:creationId xmlns:a16="http://schemas.microsoft.com/office/drawing/2014/main" id="{0CCB5FFE-C24B-F78B-A368-9CF0988A223F}"/>
              </a:ext>
            </a:extLst>
          </p:cNvPr>
          <p:cNvSpPr txBox="1">
            <a:spLocks noChangeArrowheads="1"/>
          </p:cNvSpPr>
          <p:nvPr/>
        </p:nvSpPr>
        <p:spPr bwMode="auto">
          <a:xfrm>
            <a:off x="207509" y="4880120"/>
            <a:ext cx="2350699" cy="583365"/>
          </a:xfrm>
          <a:prstGeom prst="rect">
            <a:avLst/>
          </a:prstGeom>
          <a:noFill/>
          <a:ln w="9525">
            <a:solidFill>
              <a:schemeClr val="bg1"/>
            </a:solidFill>
            <a:miter lim="800000"/>
            <a:headEnd/>
            <a:tailEnd/>
          </a:ln>
        </p:spPr>
        <p:txBody>
          <a:bodyPr rot="0" vert="horz" wrap="square" lIns="91440" tIns="45720" rIns="91440" bIns="45720" anchor="t" anchorCtr="0">
            <a:spAutoFit/>
          </a:bodyPr>
          <a:lstStyle/>
          <a:p>
            <a:pPr algn="ctr">
              <a:lnSpc>
                <a:spcPct val="107000"/>
              </a:lnSpc>
              <a:spcAft>
                <a:spcPts val="800"/>
              </a:spcAft>
            </a:pPr>
            <a:r>
              <a:rPr lang="en-IE" sz="1200" b="1" kern="100" dirty="0">
                <a:solidFill>
                  <a:srgbClr val="213D8C"/>
                </a:solidFill>
                <a:effectLst/>
                <a:latin typeface="Aptos Serif" panose="02020604070405020304" pitchFamily="18" charset="0"/>
                <a:ea typeface="Aptos" panose="020B0004020202020204" pitchFamily="34" charset="0"/>
                <a:cs typeface="Aptos Serif" panose="02020604070405020304" pitchFamily="18" charset="0"/>
              </a:rPr>
              <a:t>European </a:t>
            </a:r>
          </a:p>
          <a:p>
            <a:pPr algn="ctr">
              <a:lnSpc>
                <a:spcPct val="107000"/>
              </a:lnSpc>
              <a:spcAft>
                <a:spcPts val="800"/>
              </a:spcAft>
            </a:pPr>
            <a:r>
              <a:rPr lang="en-IE" sz="1200" b="1" kern="100" dirty="0">
                <a:solidFill>
                  <a:srgbClr val="213D8C"/>
                </a:solidFill>
                <a:effectLst/>
                <a:latin typeface="Aptos Serif" panose="02020604070405020304" pitchFamily="18" charset="0"/>
                <a:ea typeface="Aptos" panose="020B0004020202020204" pitchFamily="34" charset="0"/>
                <a:cs typeface="Aptos Serif" panose="02020604070405020304" pitchFamily="18" charset="0"/>
              </a:rPr>
              <a:t>Board of Ophthalmology</a:t>
            </a:r>
            <a:endParaRPr lang="en-PT" sz="1100" kern="100" dirty="0">
              <a:effectLst/>
              <a:latin typeface="Aptos Serif" panose="02020604070405020304" pitchFamily="18" charset="0"/>
              <a:ea typeface="Aptos" panose="020B0004020202020204" pitchFamily="34" charset="0"/>
              <a:cs typeface="Times New Roman" panose="02020603050405020304" pitchFamily="18" charset="0"/>
            </a:endParaRPr>
          </a:p>
        </p:txBody>
      </p:sp>
      <p:sp>
        <p:nvSpPr>
          <p:cNvPr id="10" name="Text Box 2">
            <a:extLst>
              <a:ext uri="{FF2B5EF4-FFF2-40B4-BE49-F238E27FC236}">
                <a16:creationId xmlns:a16="http://schemas.microsoft.com/office/drawing/2014/main" id="{A7B60ABA-64FD-966A-2856-8F8BEC9E1C9D}"/>
              </a:ext>
            </a:extLst>
          </p:cNvPr>
          <p:cNvSpPr txBox="1">
            <a:spLocks noChangeArrowheads="1"/>
          </p:cNvSpPr>
          <p:nvPr/>
        </p:nvSpPr>
        <p:spPr bwMode="auto">
          <a:xfrm>
            <a:off x="3011343" y="4848357"/>
            <a:ext cx="1508893" cy="583429"/>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1200" b="1" kern="100" dirty="0">
                <a:solidFill>
                  <a:srgbClr val="FFFFFF"/>
                </a:solidFill>
                <a:effectLst/>
                <a:latin typeface="Aptos Serif" panose="02020604070405020304" pitchFamily="18" charset="0"/>
                <a:ea typeface="Aptos" panose="020B0004020202020204" pitchFamily="34" charset="0"/>
                <a:cs typeface="Aptos Serif" panose="02020604070405020304" pitchFamily="18" charset="0"/>
              </a:rPr>
              <a:t>UEMS Section </a:t>
            </a:r>
          </a:p>
          <a:p>
            <a:pPr algn="ctr">
              <a:lnSpc>
                <a:spcPct val="107000"/>
              </a:lnSpc>
              <a:spcAft>
                <a:spcPts val="800"/>
              </a:spcAft>
            </a:pPr>
            <a:r>
              <a:rPr lang="en-GB" sz="1200" b="1" kern="100" dirty="0">
                <a:solidFill>
                  <a:srgbClr val="FFFFFF"/>
                </a:solidFill>
                <a:effectLst/>
                <a:latin typeface="Aptos Serif" panose="02020604070405020304" pitchFamily="18" charset="0"/>
                <a:ea typeface="Aptos" panose="020B0004020202020204" pitchFamily="34" charset="0"/>
                <a:cs typeface="Aptos Serif" panose="02020604070405020304" pitchFamily="18" charset="0"/>
              </a:rPr>
              <a:t>of Ophthalmology</a:t>
            </a:r>
            <a:endParaRPr lang="en-PT" sz="1100" kern="100" dirty="0">
              <a:effectLst/>
              <a:latin typeface="Aptos Serif" panose="02020604070405020304" pitchFamily="18" charset="0"/>
              <a:ea typeface="Aptos" panose="020B000402020202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4A9D03CC-B784-612F-A71F-FF47D4D4AC85}"/>
              </a:ext>
            </a:extLst>
          </p:cNvPr>
          <p:cNvSpPr txBox="1"/>
          <p:nvPr/>
        </p:nvSpPr>
        <p:spPr>
          <a:xfrm>
            <a:off x="4284552" y="6429888"/>
            <a:ext cx="7740602" cy="369332"/>
          </a:xfrm>
          <a:prstGeom prst="rect">
            <a:avLst/>
          </a:prstGeom>
          <a:noFill/>
        </p:spPr>
        <p:txBody>
          <a:bodyPr wrap="square">
            <a:spAutoFit/>
          </a:bodyPr>
          <a:lstStyle/>
          <a:p>
            <a:pPr algn="r"/>
            <a:r>
              <a:rPr lang="en-GB" dirty="0">
                <a:solidFill>
                  <a:srgbClr val="1A2D63"/>
                </a:solidFill>
                <a:effectLst/>
                <a:cs typeface="Calibri" panose="020F0502020204030204" pitchFamily="34" charset="0"/>
              </a:rPr>
              <a:t>UEMS Advisory Board Meeting; </a:t>
            </a:r>
            <a:r>
              <a:rPr lang="en-US" dirty="0">
                <a:solidFill>
                  <a:srgbClr val="1A2D63"/>
                </a:solidFill>
                <a:cs typeface="Calibri" panose="020F0502020204030204" pitchFamily="34" charset="0"/>
              </a:rPr>
              <a:t>UEMS Council Meeting </a:t>
            </a:r>
            <a:r>
              <a:rPr lang="en-US" sz="1800" kern="100" dirty="0">
                <a:solidFill>
                  <a:srgbClr val="1A2D63"/>
                </a:solidFill>
                <a:effectLst/>
                <a:ea typeface="Calibri" panose="020F0502020204030204" pitchFamily="34" charset="0"/>
                <a:cs typeface="Calibri" panose="020F0502020204030204" pitchFamily="34" charset="0"/>
              </a:rPr>
              <a:t>Europe, 2023-2024</a:t>
            </a:r>
            <a:endParaRPr lang="en-PT" sz="1800" kern="100" dirty="0">
              <a:solidFill>
                <a:srgbClr val="1A2D63"/>
              </a:solidFill>
              <a:effectLst/>
              <a:ea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7C3D1E3B-DFFE-BB1E-D899-30F2354A527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67257" y="5272186"/>
            <a:ext cx="4057897" cy="1141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089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1AF4B2A-0335-624C-3F58-DFE3B6B80635}"/>
              </a:ext>
            </a:extLst>
          </p:cNvPr>
          <p:cNvGraphicFramePr>
            <a:graphicFrameLocks noGrp="1"/>
          </p:cNvGraphicFramePr>
          <p:nvPr>
            <p:ph idx="1"/>
            <p:extLst>
              <p:ext uri="{D42A27DB-BD31-4B8C-83A1-F6EECF244321}">
                <p14:modId xmlns:p14="http://schemas.microsoft.com/office/powerpoint/2010/main" val="3984338132"/>
              </p:ext>
            </p:extLst>
          </p:nvPr>
        </p:nvGraphicFramePr>
        <p:xfrm>
          <a:off x="838199" y="885371"/>
          <a:ext cx="10613571" cy="55589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1">
            <a:extLst>
              <a:ext uri="{FF2B5EF4-FFF2-40B4-BE49-F238E27FC236}">
                <a16:creationId xmlns:a16="http://schemas.microsoft.com/office/drawing/2014/main" id="{FF19B2E2-81A2-6BDB-9499-A684C9CBA3A2}"/>
              </a:ext>
            </a:extLst>
          </p:cNvPr>
          <p:cNvSpPr txBox="1">
            <a:spLocks/>
          </p:cNvSpPr>
          <p:nvPr/>
        </p:nvSpPr>
        <p:spPr>
          <a:xfrm>
            <a:off x="0" y="147703"/>
            <a:ext cx="12192000" cy="594137"/>
          </a:xfrm>
          <a:prstGeom prst="rect">
            <a:avLst/>
          </a:prstGeom>
          <a:solidFill>
            <a:srgbClr val="1A2D63"/>
          </a:solidFill>
          <a:ln w="19050">
            <a:noFill/>
            <a:miter lim="800000"/>
            <a:headEnd/>
            <a:tailEnd/>
          </a:ln>
        </p:spPr>
        <p:txBody>
          <a:bodyPr rot="0" vert="horz" wrap="square" lIns="182880" tIns="45720" rIns="182880" bIns="45720" rtlCol="0" anchor="ctr" anchorCtr="0" upright="1">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FFFFFF"/>
                </a:solidFill>
                <a:latin typeface="Aptos Serif" panose="02020604070405020304" pitchFamily="18" charset="0"/>
                <a:cs typeface="Times New Roman" panose="02020603050405020304" pitchFamily="18" charset="0"/>
              </a:rPr>
              <a:t>ETRs in Ophthalmology: Training Requirements for…</a:t>
            </a:r>
            <a:endParaRPr lang="en-IE" sz="3600" dirty="0">
              <a:solidFill>
                <a:srgbClr val="FFFFFF"/>
              </a:solidFill>
              <a:latin typeface="Aptos Serif" panose="02020604070405020304" pitchFamily="18" charset="0"/>
              <a:cs typeface="Times New Roman" panose="02020603050405020304" pitchFamily="18" charset="0"/>
            </a:endParaRPr>
          </a:p>
        </p:txBody>
      </p:sp>
    </p:spTree>
    <p:extLst>
      <p:ext uri="{BB962C8B-B14F-4D97-AF65-F5344CB8AC3E}">
        <p14:creationId xmlns:p14="http://schemas.microsoft.com/office/powerpoint/2010/main" val="1385768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3B71B-7BBE-B71B-DF53-900C51EF4916}"/>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6C140053-621A-4243-5007-92B3B86F877F}"/>
              </a:ext>
            </a:extLst>
          </p:cNvPr>
          <p:cNvSpPr>
            <a:spLocks noGrp="1"/>
          </p:cNvSpPr>
          <p:nvPr>
            <p:ph type="title"/>
          </p:nvPr>
        </p:nvSpPr>
        <p:spPr>
          <a:xfrm>
            <a:off x="0" y="147703"/>
            <a:ext cx="12192000" cy="594137"/>
          </a:xfrm>
          <a:solidFill>
            <a:srgbClr val="1A2D63"/>
          </a:solidFill>
          <a:ln w="19050">
            <a:noFill/>
            <a:miter lim="800000"/>
            <a:headEnd/>
            <a:tailEnd/>
          </a:ln>
        </p:spPr>
        <p:txBody>
          <a:bodyPr rot="0" vert="horz" wrap="square" lIns="182880" tIns="45720" rIns="182880" bIns="45720" anchor="ctr" anchorCtr="0" upright="1">
            <a:spAutoFit/>
          </a:bodyPr>
          <a:lstStyle/>
          <a:p>
            <a:r>
              <a:rPr lang="en-GB" sz="3600" dirty="0">
                <a:solidFill>
                  <a:srgbClr val="FFFFFF"/>
                </a:solidFill>
                <a:latin typeface="Aptos Serif" panose="02020604070405020304" pitchFamily="18" charset="0"/>
                <a:cs typeface="Times New Roman" panose="02020603050405020304" pitchFamily="18" charset="0"/>
              </a:rPr>
              <a:t>ETRs in Ophthalmology: A Living Document</a:t>
            </a:r>
            <a:endParaRPr lang="en-IE" sz="3600" dirty="0">
              <a:solidFill>
                <a:srgbClr val="FFFFFF"/>
              </a:solidFill>
              <a:latin typeface="Aptos Serif" panose="0202060407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0587EA9-1417-347C-FE1D-AABCD395E028}"/>
              </a:ext>
            </a:extLst>
          </p:cNvPr>
          <p:cNvSpPr txBox="1">
            <a:spLocks/>
          </p:cNvSpPr>
          <p:nvPr/>
        </p:nvSpPr>
        <p:spPr>
          <a:xfrm>
            <a:off x="186305" y="2764858"/>
            <a:ext cx="10515600" cy="3945439"/>
          </a:xfrm>
          <a:prstGeom prst="rect">
            <a:avLst/>
          </a:prstGeom>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b="1" dirty="0">
                <a:solidFill>
                  <a:srgbClr val="1A2D63"/>
                </a:solidFill>
                <a:effectLst/>
                <a:latin typeface="+mj-lt"/>
              </a:rPr>
              <a:t>Content of Training and Learning Outcome…..... 14 </a:t>
            </a:r>
            <a:endParaRPr lang="en-GB" sz="3200" dirty="0">
              <a:solidFill>
                <a:srgbClr val="1A2D63"/>
              </a:solidFill>
              <a:latin typeface="+mj-lt"/>
            </a:endParaRPr>
          </a:p>
          <a:p>
            <a:r>
              <a:rPr lang="en-GB" sz="2000" dirty="0">
                <a:solidFill>
                  <a:srgbClr val="1A2D63"/>
                </a:solidFill>
                <a:effectLst/>
                <a:latin typeface="+mj-lt"/>
              </a:rPr>
              <a:t>Eligibility Criteria for Being a Resident of Ophthalmology ......................................14 </a:t>
            </a:r>
          </a:p>
          <a:p>
            <a:r>
              <a:rPr lang="en-GB" sz="2000" dirty="0">
                <a:solidFill>
                  <a:srgbClr val="1A2D63"/>
                </a:solidFill>
                <a:effectLst/>
                <a:latin typeface="+mj-lt"/>
              </a:rPr>
              <a:t>Competencies Required of the Trainee .................................................................. 15 </a:t>
            </a:r>
            <a:endParaRPr lang="en-GB" sz="2000" dirty="0">
              <a:solidFill>
                <a:srgbClr val="1A2D63"/>
              </a:solidFill>
              <a:latin typeface="+mj-lt"/>
            </a:endParaRPr>
          </a:p>
          <a:p>
            <a:pPr marL="0" indent="0">
              <a:buNone/>
            </a:pPr>
            <a:r>
              <a:rPr lang="en-GB" sz="3200" b="1" dirty="0">
                <a:solidFill>
                  <a:srgbClr val="1A2D63"/>
                </a:solidFill>
                <a:effectLst/>
                <a:latin typeface="+mj-lt"/>
              </a:rPr>
              <a:t>Organization of Training………………………………..17 </a:t>
            </a:r>
            <a:endParaRPr lang="en-GB" sz="3200" dirty="0">
              <a:solidFill>
                <a:srgbClr val="1A2D63"/>
              </a:solidFill>
              <a:latin typeface="+mj-lt"/>
            </a:endParaRPr>
          </a:p>
          <a:p>
            <a:r>
              <a:rPr lang="en-GB" sz="2000" dirty="0">
                <a:solidFill>
                  <a:srgbClr val="1A2D63"/>
                </a:solidFill>
                <a:effectLst/>
                <a:latin typeface="+mj-lt"/>
              </a:rPr>
              <a:t>Schedule of Training .................................................................................................17 </a:t>
            </a:r>
          </a:p>
          <a:p>
            <a:r>
              <a:rPr lang="en-GB" sz="2000" dirty="0">
                <a:solidFill>
                  <a:srgbClr val="1A2D63"/>
                </a:solidFill>
                <a:effectLst/>
                <a:latin typeface="+mj-lt"/>
              </a:rPr>
              <a:t>Curriculum of Training ..............................................................................................17</a:t>
            </a:r>
          </a:p>
          <a:p>
            <a:r>
              <a:rPr lang="en-GB" sz="2000" dirty="0" err="1">
                <a:solidFill>
                  <a:srgbClr val="1A2D63"/>
                </a:solidFill>
                <a:effectLst/>
                <a:latin typeface="+mj-lt"/>
              </a:rPr>
              <a:t>Entrustable</a:t>
            </a:r>
            <a:r>
              <a:rPr lang="en-GB" sz="2000" dirty="0">
                <a:solidFill>
                  <a:srgbClr val="1A2D63"/>
                </a:solidFill>
                <a:effectLst/>
                <a:latin typeface="+mj-lt"/>
              </a:rPr>
              <a:t> Professional Activities by Subspecialty Rotation ................................20 </a:t>
            </a:r>
          </a:p>
          <a:p>
            <a:r>
              <a:rPr lang="en-GB" sz="2000" dirty="0">
                <a:solidFill>
                  <a:srgbClr val="1A2D63"/>
                </a:solidFill>
                <a:effectLst/>
                <a:latin typeface="+mj-lt"/>
              </a:rPr>
              <a:t>Assessment and Evaluation .....................................................................................21 </a:t>
            </a:r>
          </a:p>
          <a:p>
            <a:r>
              <a:rPr lang="en-GB" sz="2000" dirty="0">
                <a:solidFill>
                  <a:srgbClr val="1A2D63"/>
                </a:solidFill>
                <a:effectLst/>
                <a:latin typeface="+mj-lt"/>
              </a:rPr>
              <a:t>Governance ...............................................................................................................24 </a:t>
            </a:r>
            <a:endParaRPr lang="en-GB" sz="2000" dirty="0">
              <a:solidFill>
                <a:srgbClr val="1A2D63"/>
              </a:solidFill>
              <a:latin typeface="+mj-lt"/>
            </a:endParaRPr>
          </a:p>
        </p:txBody>
      </p:sp>
      <p:sp>
        <p:nvSpPr>
          <p:cNvPr id="4" name="Oval 3">
            <a:extLst>
              <a:ext uri="{FF2B5EF4-FFF2-40B4-BE49-F238E27FC236}">
                <a16:creationId xmlns:a16="http://schemas.microsoft.com/office/drawing/2014/main" id="{D065034D-37D2-2689-DB4E-81E972D4D502}"/>
              </a:ext>
            </a:extLst>
          </p:cNvPr>
          <p:cNvSpPr/>
          <p:nvPr/>
        </p:nvSpPr>
        <p:spPr>
          <a:xfrm>
            <a:off x="8978900" y="961356"/>
            <a:ext cx="2857500" cy="2914650"/>
          </a:xfrm>
          <a:prstGeom prst="ellipse">
            <a:avLst/>
          </a:prstGeom>
          <a:noFill/>
          <a:ln w="254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a:solidFill>
                  <a:srgbClr val="1A2D63"/>
                </a:solidFill>
                <a:latin typeface="AptosDisplay"/>
              </a:rPr>
              <a:t>Section I: </a:t>
            </a:r>
            <a:r>
              <a:rPr lang="en-GB" sz="2400" b="1" dirty="0">
                <a:solidFill>
                  <a:srgbClr val="1A2D63"/>
                </a:solidFill>
                <a:latin typeface="AptosDisplay"/>
              </a:rPr>
              <a:t>Training Requirements for Trainees</a:t>
            </a:r>
            <a:r>
              <a:rPr lang="en-GB" sz="2400" dirty="0">
                <a:solidFill>
                  <a:srgbClr val="1A2D63"/>
                </a:solidFill>
                <a:latin typeface="AptosDisplay"/>
              </a:rPr>
              <a:t>. </a:t>
            </a:r>
          </a:p>
          <a:p>
            <a:pPr algn="ctr"/>
            <a:r>
              <a:rPr lang="en-GB" sz="2400" dirty="0">
                <a:solidFill>
                  <a:srgbClr val="1A2D63"/>
                </a:solidFill>
                <a:latin typeface="AptosDisplay"/>
              </a:rPr>
              <a:t>Pg 14</a:t>
            </a:r>
          </a:p>
        </p:txBody>
      </p:sp>
    </p:spTree>
    <p:extLst>
      <p:ext uri="{BB962C8B-B14F-4D97-AF65-F5344CB8AC3E}">
        <p14:creationId xmlns:p14="http://schemas.microsoft.com/office/powerpoint/2010/main" val="3025451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063219" y="-1252908"/>
            <a:ext cx="4065561" cy="12192000"/>
          </a:xfrm>
          <a:prstGeom prst="rect">
            <a:avLst/>
          </a:prstGeom>
          <a:gradFill flip="none" rotWithShape="1">
            <a:gsLst>
              <a:gs pos="17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2CB243-67C5-E304-31A0-4D7D607BA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464116" y="322049"/>
            <a:ext cx="3067943" cy="2408606"/>
          </a:xfrm>
          <a:prstGeom prst="rect">
            <a:avLst/>
          </a:prstGeom>
          <a:gradFill flip="none" rotWithShape="1">
            <a:gsLst>
              <a:gs pos="0">
                <a:schemeClr val="accent2"/>
              </a:gs>
              <a:gs pos="51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11A95761-C93E-94BF-087D-D2A823789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392" y="4172881"/>
            <a:ext cx="7154743" cy="2702991"/>
          </a:xfrm>
          <a:prstGeom prst="rect">
            <a:avLst/>
          </a:prstGeom>
          <a:gradFill flip="none" rotWithShape="1">
            <a:gsLst>
              <a:gs pos="0">
                <a:schemeClr val="accent5"/>
              </a:gs>
              <a:gs pos="52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6E63D1A5-FD49-4756-F62E-786C34E63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6736" y="-7619"/>
            <a:ext cx="995654" cy="6918113"/>
          </a:xfrm>
          <a:prstGeom prst="rect">
            <a:avLst/>
          </a:prstGeom>
          <a:gradFill flip="none" rotWithShape="1">
            <a:gsLst>
              <a:gs pos="0">
                <a:schemeClr val="accent5">
                  <a:alpha val="68000"/>
                </a:schemeClr>
              </a:gs>
              <a:gs pos="37000">
                <a:schemeClr val="accent5">
                  <a:alpha val="0"/>
                </a:schemeClr>
              </a:gs>
            </a:gsLst>
            <a:lin ang="10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1">
            <a:extLst>
              <a:ext uri="{FF2B5EF4-FFF2-40B4-BE49-F238E27FC236}">
                <a16:creationId xmlns:a16="http://schemas.microsoft.com/office/drawing/2014/main" id="{1DD19C58-016A-E276-BA6E-676154F29C43}"/>
              </a:ext>
            </a:extLst>
          </p:cNvPr>
          <p:cNvSpPr txBox="1">
            <a:spLocks/>
          </p:cNvSpPr>
          <p:nvPr/>
        </p:nvSpPr>
        <p:spPr>
          <a:xfrm>
            <a:off x="-10411" y="6029218"/>
            <a:ext cx="12192000" cy="538417"/>
          </a:xfrm>
          <a:prstGeom prst="rect">
            <a:avLst/>
          </a:prstGeom>
          <a:solidFill>
            <a:srgbClr val="1A2D63"/>
          </a:solidFill>
          <a:ln w="19050">
            <a:noFill/>
            <a:miter lim="800000"/>
            <a:headEnd/>
            <a:tailEnd/>
          </a:ln>
        </p:spPr>
        <p:txBody>
          <a:bodyPr rot="0" vert="horz" wrap="square" lIns="182880" tIns="45720" rIns="182880" bIns="45720" rtlCol="0" anchor="ctr" anchorCtr="0" upright="1">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FFFFFF"/>
                </a:solidFill>
                <a:latin typeface="Aptos Serif" panose="02020604070405020304" pitchFamily="18" charset="0"/>
                <a:cs typeface="Times New Roman" panose="02020603050405020304" pitchFamily="18" charset="0"/>
              </a:rPr>
              <a:t>Curriculum of Training Outcomes for Subspecialty Rotations</a:t>
            </a:r>
            <a:endParaRPr lang="en-IE" sz="3200" b="1" dirty="0">
              <a:solidFill>
                <a:srgbClr val="FFFFFF"/>
              </a:solidFill>
              <a:latin typeface="Aptos Serif" panose="0202060407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A6E1623D-298A-2784-2FCD-D328F2CA21A6}"/>
              </a:ext>
            </a:extLst>
          </p:cNvPr>
          <p:cNvPicPr>
            <a:picLocks noChangeAspect="1"/>
          </p:cNvPicPr>
          <p:nvPr/>
        </p:nvPicPr>
        <p:blipFill>
          <a:blip r:embed="rId3"/>
          <a:stretch>
            <a:fillRect/>
          </a:stretch>
        </p:blipFill>
        <p:spPr>
          <a:xfrm>
            <a:off x="0" y="234178"/>
            <a:ext cx="3761206" cy="5311671"/>
          </a:xfrm>
          <a:prstGeom prst="rect">
            <a:avLst/>
          </a:prstGeom>
          <a:ln w="25400">
            <a:solidFill>
              <a:srgbClr val="FFC000"/>
            </a:solidFill>
          </a:ln>
        </p:spPr>
      </p:pic>
      <p:pic>
        <p:nvPicPr>
          <p:cNvPr id="16" name="Picture 15">
            <a:extLst>
              <a:ext uri="{FF2B5EF4-FFF2-40B4-BE49-F238E27FC236}">
                <a16:creationId xmlns:a16="http://schemas.microsoft.com/office/drawing/2014/main" id="{667E95D6-F27A-325B-F0AB-4138C430D9DA}"/>
              </a:ext>
            </a:extLst>
          </p:cNvPr>
          <p:cNvPicPr>
            <a:picLocks noChangeAspect="1"/>
          </p:cNvPicPr>
          <p:nvPr/>
        </p:nvPicPr>
        <p:blipFill>
          <a:blip r:embed="rId4"/>
          <a:stretch>
            <a:fillRect/>
          </a:stretch>
        </p:blipFill>
        <p:spPr>
          <a:xfrm>
            <a:off x="3430820" y="66591"/>
            <a:ext cx="5537690" cy="5926105"/>
          </a:xfrm>
          <a:prstGeom prst="rect">
            <a:avLst/>
          </a:prstGeom>
          <a:ln w="22225">
            <a:solidFill>
              <a:srgbClr val="FFC000"/>
            </a:solidFill>
          </a:ln>
        </p:spPr>
      </p:pic>
      <p:sp>
        <p:nvSpPr>
          <p:cNvPr id="2" name="Oval 1">
            <a:extLst>
              <a:ext uri="{FF2B5EF4-FFF2-40B4-BE49-F238E27FC236}">
                <a16:creationId xmlns:a16="http://schemas.microsoft.com/office/drawing/2014/main" id="{BC8CD64E-9709-CCF5-5E8F-54C6E68419A1}"/>
              </a:ext>
            </a:extLst>
          </p:cNvPr>
          <p:cNvSpPr/>
          <p:nvPr/>
        </p:nvSpPr>
        <p:spPr>
          <a:xfrm>
            <a:off x="8978900" y="514350"/>
            <a:ext cx="2857500" cy="2914650"/>
          </a:xfrm>
          <a:prstGeom prst="ellipse">
            <a:avLst/>
          </a:prstGeom>
          <a:noFill/>
          <a:ln w="254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a:solidFill>
                  <a:srgbClr val="1A2D63"/>
                </a:solidFill>
                <a:latin typeface="AptosDisplay"/>
              </a:rPr>
              <a:t>Section I: </a:t>
            </a:r>
            <a:r>
              <a:rPr lang="en-GB" sz="2400" b="1" dirty="0">
                <a:solidFill>
                  <a:srgbClr val="1A2D63"/>
                </a:solidFill>
                <a:latin typeface="AptosDisplay"/>
              </a:rPr>
              <a:t>Training Requirements for Trainees</a:t>
            </a:r>
            <a:r>
              <a:rPr lang="en-GB" sz="2400" dirty="0">
                <a:solidFill>
                  <a:srgbClr val="1A2D63"/>
                </a:solidFill>
                <a:latin typeface="AptosDisplay"/>
              </a:rPr>
              <a:t>. </a:t>
            </a:r>
          </a:p>
          <a:p>
            <a:pPr algn="ctr"/>
            <a:r>
              <a:rPr lang="en-GB" sz="2400" dirty="0">
                <a:solidFill>
                  <a:srgbClr val="1A2D63"/>
                </a:solidFill>
                <a:latin typeface="AptosDisplay"/>
              </a:rPr>
              <a:t>Pg 14</a:t>
            </a:r>
          </a:p>
        </p:txBody>
      </p:sp>
      <p:sp>
        <p:nvSpPr>
          <p:cNvPr id="6" name="TextBox 5">
            <a:extLst>
              <a:ext uri="{FF2B5EF4-FFF2-40B4-BE49-F238E27FC236}">
                <a16:creationId xmlns:a16="http://schemas.microsoft.com/office/drawing/2014/main" id="{2F0B66F5-F0C9-AFB2-7EA1-D74D95DBBFFA}"/>
              </a:ext>
            </a:extLst>
          </p:cNvPr>
          <p:cNvSpPr txBox="1"/>
          <p:nvPr/>
        </p:nvSpPr>
        <p:spPr>
          <a:xfrm>
            <a:off x="9215996" y="3526550"/>
            <a:ext cx="2730078" cy="646331"/>
          </a:xfrm>
          <a:prstGeom prst="rect">
            <a:avLst/>
          </a:prstGeom>
          <a:noFill/>
        </p:spPr>
        <p:txBody>
          <a:bodyPr wrap="square">
            <a:spAutoFit/>
          </a:bodyPr>
          <a:lstStyle/>
          <a:p>
            <a:r>
              <a:rPr lang="en-GB" dirty="0">
                <a:solidFill>
                  <a:srgbClr val="1E526B"/>
                </a:solidFill>
                <a:effectLst/>
                <a:cs typeface="Calibri" panose="020F0502020204030204" pitchFamily="34" charset="0"/>
              </a:rPr>
              <a:t>Cognitive Skills </a:t>
            </a:r>
          </a:p>
          <a:p>
            <a:r>
              <a:rPr lang="en-GB" dirty="0">
                <a:solidFill>
                  <a:srgbClr val="1E526B"/>
                </a:solidFill>
                <a:cs typeface="Calibri" panose="020F0502020204030204" pitchFamily="34" charset="0"/>
              </a:rPr>
              <a:t>Technical/Surgical Skills </a:t>
            </a:r>
          </a:p>
        </p:txBody>
      </p:sp>
    </p:spTree>
    <p:extLst>
      <p:ext uri="{BB962C8B-B14F-4D97-AF65-F5344CB8AC3E}">
        <p14:creationId xmlns:p14="http://schemas.microsoft.com/office/powerpoint/2010/main" val="692568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6EC7F13-DE12-67BC-263F-B3D432FB8F75}"/>
              </a:ext>
            </a:extLst>
          </p:cNvPr>
          <p:cNvSpPr txBox="1"/>
          <p:nvPr/>
        </p:nvSpPr>
        <p:spPr>
          <a:xfrm>
            <a:off x="8535730" y="4789979"/>
            <a:ext cx="3047286" cy="341632"/>
          </a:xfrm>
          <a:prstGeom prst="rect">
            <a:avLst/>
          </a:prstGeom>
          <a:noFill/>
        </p:spPr>
        <p:txBody>
          <a:bodyPr wrap="square">
            <a:spAutoFit/>
          </a:bodyPr>
          <a:lstStyle/>
          <a:p>
            <a:pPr defTabSz="822960">
              <a:spcAft>
                <a:spcPts val="600"/>
              </a:spcAft>
            </a:pPr>
            <a:r>
              <a:rPr lang="en-GB" sz="1620" kern="1200" dirty="0">
                <a:solidFill>
                  <a:schemeClr val="tx1"/>
                </a:solidFill>
                <a:latin typeface="+mn-lt"/>
                <a:ea typeface="+mn-ea"/>
                <a:cs typeface="+mn-cs"/>
              </a:rPr>
              <a:t>Student achievement (outcomes)</a:t>
            </a:r>
            <a:endParaRPr lang="en-US" dirty="0"/>
          </a:p>
        </p:txBody>
      </p:sp>
      <p:pic>
        <p:nvPicPr>
          <p:cNvPr id="11" name="Picture 10">
            <a:extLst>
              <a:ext uri="{FF2B5EF4-FFF2-40B4-BE49-F238E27FC236}">
                <a16:creationId xmlns:a16="http://schemas.microsoft.com/office/drawing/2014/main" id="{F49E7A06-34A6-76FF-6E26-2ECACA441C10}"/>
              </a:ext>
            </a:extLst>
          </p:cNvPr>
          <p:cNvPicPr>
            <a:picLocks noChangeAspect="1"/>
          </p:cNvPicPr>
          <p:nvPr/>
        </p:nvPicPr>
        <p:blipFill>
          <a:blip r:embed="rId3"/>
          <a:stretch>
            <a:fillRect/>
          </a:stretch>
        </p:blipFill>
        <p:spPr>
          <a:xfrm>
            <a:off x="0" y="0"/>
            <a:ext cx="12188951" cy="6892616"/>
          </a:xfrm>
          <a:prstGeom prst="rect">
            <a:avLst/>
          </a:prstGeom>
        </p:spPr>
      </p:pic>
      <p:sp>
        <p:nvSpPr>
          <p:cNvPr id="14" name="TextBox 13">
            <a:extLst>
              <a:ext uri="{FF2B5EF4-FFF2-40B4-BE49-F238E27FC236}">
                <a16:creationId xmlns:a16="http://schemas.microsoft.com/office/drawing/2014/main" id="{ADE515AE-C614-ED26-7AD3-C3914F1B3DC7}"/>
              </a:ext>
            </a:extLst>
          </p:cNvPr>
          <p:cNvSpPr txBox="1"/>
          <p:nvPr/>
        </p:nvSpPr>
        <p:spPr>
          <a:xfrm>
            <a:off x="355600" y="357665"/>
            <a:ext cx="8270749" cy="1355564"/>
          </a:xfrm>
          <a:prstGeom prst="rect">
            <a:avLst/>
          </a:prstGeom>
          <a:noFill/>
        </p:spPr>
        <p:txBody>
          <a:bodyPr wrap="square">
            <a:spAutoFit/>
          </a:bodyPr>
          <a:lstStyle/>
          <a:p>
            <a:pPr marL="218885" defTabSz="822960">
              <a:lnSpc>
                <a:spcPct val="120000"/>
              </a:lnSpc>
              <a:spcAft>
                <a:spcPts val="900"/>
              </a:spcAft>
            </a:pPr>
            <a:r>
              <a:rPr lang="en-GB" sz="3200" kern="1200" dirty="0">
                <a:solidFill>
                  <a:srgbClr val="1A2D63"/>
                </a:solidFill>
                <a:ea typeface="+mn-ea"/>
                <a:cs typeface="Times New Roman" panose="02020603050405020304" pitchFamily="18" charset="0"/>
              </a:rPr>
              <a:t>What learners show they </a:t>
            </a:r>
            <a:r>
              <a:rPr lang="en-GB" sz="3200" b="1" kern="1200" dirty="0">
                <a:solidFill>
                  <a:srgbClr val="1A2D63"/>
                </a:solidFill>
                <a:ea typeface="+mn-ea"/>
                <a:cs typeface="Times New Roman" panose="02020603050405020304" pitchFamily="18" charset="0"/>
              </a:rPr>
              <a:t>know</a:t>
            </a:r>
            <a:r>
              <a:rPr lang="en-GB" sz="3200" kern="1200" dirty="0">
                <a:solidFill>
                  <a:srgbClr val="1A2D63"/>
                </a:solidFill>
                <a:ea typeface="+mn-ea"/>
                <a:cs typeface="Times New Roman" panose="02020603050405020304" pitchFamily="18" charset="0"/>
              </a:rPr>
              <a:t>, </a:t>
            </a:r>
            <a:r>
              <a:rPr lang="en-GB" sz="3200" b="1" kern="1200" dirty="0">
                <a:solidFill>
                  <a:srgbClr val="1A2D63"/>
                </a:solidFill>
                <a:ea typeface="+mn-ea"/>
                <a:cs typeface="Times New Roman" panose="02020603050405020304" pitchFamily="18" charset="0"/>
              </a:rPr>
              <a:t>do</a:t>
            </a:r>
            <a:r>
              <a:rPr lang="en-GB" sz="3200" kern="1200" dirty="0">
                <a:solidFill>
                  <a:srgbClr val="1A2D63"/>
                </a:solidFill>
                <a:ea typeface="+mn-ea"/>
                <a:cs typeface="Times New Roman" panose="02020603050405020304" pitchFamily="18" charset="0"/>
              </a:rPr>
              <a:t> and </a:t>
            </a:r>
            <a:r>
              <a:rPr lang="en-GB" sz="3200" b="1" kern="1200" dirty="0">
                <a:solidFill>
                  <a:srgbClr val="1A2D63"/>
                </a:solidFill>
                <a:ea typeface="+mn-ea"/>
                <a:cs typeface="Times New Roman" panose="02020603050405020304" pitchFamily="18" charset="0"/>
              </a:rPr>
              <a:t>act</a:t>
            </a:r>
            <a:r>
              <a:rPr lang="en-GB" sz="3200" kern="1200" dirty="0">
                <a:solidFill>
                  <a:srgbClr val="1A2D63"/>
                </a:solidFill>
                <a:ea typeface="+mn-ea"/>
                <a:cs typeface="Times New Roman" panose="02020603050405020304" pitchFamily="18" charset="0"/>
              </a:rPr>
              <a:t> </a:t>
            </a:r>
          </a:p>
          <a:p>
            <a:pPr marL="218885" defTabSz="822960">
              <a:lnSpc>
                <a:spcPct val="120000"/>
              </a:lnSpc>
              <a:spcAft>
                <a:spcPts val="900"/>
              </a:spcAft>
            </a:pPr>
            <a:r>
              <a:rPr lang="en-GB" sz="3200" kern="1200" dirty="0">
                <a:solidFill>
                  <a:srgbClr val="1A2D63"/>
                </a:solidFill>
                <a:ea typeface="+mn-ea"/>
                <a:cs typeface="Times New Roman" panose="02020603050405020304" pitchFamily="18" charset="0"/>
              </a:rPr>
              <a:t>on completion of a learning process.</a:t>
            </a:r>
          </a:p>
        </p:txBody>
      </p:sp>
      <p:sp>
        <p:nvSpPr>
          <p:cNvPr id="4" name="Title 11">
            <a:extLst>
              <a:ext uri="{FF2B5EF4-FFF2-40B4-BE49-F238E27FC236}">
                <a16:creationId xmlns:a16="http://schemas.microsoft.com/office/drawing/2014/main" id="{96453EEB-F24B-280C-8B4E-93CF2B018D96}"/>
              </a:ext>
            </a:extLst>
          </p:cNvPr>
          <p:cNvSpPr txBox="1">
            <a:spLocks/>
          </p:cNvSpPr>
          <p:nvPr/>
        </p:nvSpPr>
        <p:spPr>
          <a:xfrm>
            <a:off x="0" y="6009026"/>
            <a:ext cx="5691116" cy="883590"/>
          </a:xfrm>
          <a:prstGeom prst="rect">
            <a:avLst/>
          </a:prstGeom>
          <a:solidFill>
            <a:srgbClr val="1A2D63"/>
          </a:solidFill>
          <a:ln w="19050">
            <a:noFill/>
            <a:miter lim="800000"/>
            <a:headEnd/>
            <a:tailEnd/>
          </a:ln>
        </p:spPr>
        <p:txBody>
          <a:bodyPr rot="0" vert="horz" wrap="square" lIns="182880" tIns="45720" rIns="182880" bIns="45720" rtlCol="0" anchor="ctr" anchorCtr="0" upright="1">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600" dirty="0">
                <a:solidFill>
                  <a:srgbClr val="FFFFFF"/>
                </a:solidFill>
                <a:latin typeface="Aptos Serif" panose="02020604070405020304" pitchFamily="18" charset="0"/>
                <a:cs typeface="Times New Roman" panose="02020603050405020304" pitchFamily="18" charset="0"/>
              </a:rPr>
              <a:t>Learning</a:t>
            </a:r>
            <a:endParaRPr lang="en-IE" sz="3600" dirty="0">
              <a:solidFill>
                <a:srgbClr val="FFFFFF"/>
              </a:solidFill>
              <a:latin typeface="Aptos Serif" panose="0202060407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4C8F0EF1-E84B-213C-2320-94DC301C7781}"/>
              </a:ext>
            </a:extLst>
          </p:cNvPr>
          <p:cNvSpPr/>
          <p:nvPr/>
        </p:nvSpPr>
        <p:spPr>
          <a:xfrm>
            <a:off x="8978900" y="514350"/>
            <a:ext cx="2857500" cy="2914650"/>
          </a:xfrm>
          <a:prstGeom prst="ellipse">
            <a:avLst/>
          </a:prstGeom>
          <a:noFill/>
          <a:ln w="254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a:solidFill>
                  <a:srgbClr val="1A2D63"/>
                </a:solidFill>
                <a:latin typeface="AptosDisplay"/>
              </a:rPr>
              <a:t>Section I: </a:t>
            </a:r>
            <a:r>
              <a:rPr lang="en-GB" sz="2400" b="1" dirty="0">
                <a:solidFill>
                  <a:srgbClr val="1A2D63"/>
                </a:solidFill>
                <a:latin typeface="AptosDisplay"/>
              </a:rPr>
              <a:t>Training Requirements for Trainees</a:t>
            </a:r>
            <a:r>
              <a:rPr lang="en-GB" sz="2400" dirty="0">
                <a:solidFill>
                  <a:srgbClr val="1A2D63"/>
                </a:solidFill>
                <a:latin typeface="AptosDisplay"/>
              </a:rPr>
              <a:t>. </a:t>
            </a:r>
          </a:p>
          <a:p>
            <a:pPr algn="ctr"/>
            <a:r>
              <a:rPr lang="en-GB" sz="2400" dirty="0">
                <a:solidFill>
                  <a:srgbClr val="1A2D63"/>
                </a:solidFill>
                <a:latin typeface="AptosDisplay"/>
              </a:rPr>
              <a:t>Pg 14</a:t>
            </a:r>
          </a:p>
        </p:txBody>
      </p:sp>
      <p:sp>
        <p:nvSpPr>
          <p:cNvPr id="9" name="Title 11">
            <a:extLst>
              <a:ext uri="{FF2B5EF4-FFF2-40B4-BE49-F238E27FC236}">
                <a16:creationId xmlns:a16="http://schemas.microsoft.com/office/drawing/2014/main" id="{E8E95877-F178-2131-E7BB-0CDA04855660}"/>
              </a:ext>
            </a:extLst>
          </p:cNvPr>
          <p:cNvSpPr txBox="1">
            <a:spLocks/>
          </p:cNvSpPr>
          <p:nvPr/>
        </p:nvSpPr>
        <p:spPr>
          <a:xfrm>
            <a:off x="6812507" y="6009026"/>
            <a:ext cx="5376444" cy="883590"/>
          </a:xfrm>
          <a:prstGeom prst="rect">
            <a:avLst/>
          </a:prstGeom>
          <a:solidFill>
            <a:srgbClr val="1A2D63"/>
          </a:solidFill>
          <a:ln w="19050">
            <a:noFill/>
            <a:miter lim="800000"/>
            <a:headEnd/>
            <a:tailEnd/>
          </a:ln>
        </p:spPr>
        <p:txBody>
          <a:bodyPr rot="0" vert="horz" wrap="square" lIns="182880" tIns="45720" rIns="182880" bIns="45720" rtlCol="0" anchor="ctr" anchorCtr="0" upright="1">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FFFFFF"/>
                </a:solidFill>
                <a:latin typeface="Aptos Serif" panose="02020604070405020304" pitchFamily="18" charset="0"/>
                <a:cs typeface="Times New Roman" panose="02020603050405020304" pitchFamily="18" charset="0"/>
              </a:rPr>
              <a:t>Outcomes </a:t>
            </a:r>
            <a:endParaRPr lang="en-IE" sz="3600" dirty="0">
              <a:solidFill>
                <a:srgbClr val="FFFFFF"/>
              </a:solidFill>
              <a:latin typeface="Aptos Serif" panose="0202060407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1FC5127-2EB0-E234-D8A9-2C85E64EEB6C}"/>
              </a:ext>
            </a:extLst>
          </p:cNvPr>
          <p:cNvSpPr txBox="1"/>
          <p:nvPr/>
        </p:nvSpPr>
        <p:spPr>
          <a:xfrm>
            <a:off x="9867335" y="5127532"/>
            <a:ext cx="1969065" cy="769441"/>
          </a:xfrm>
          <a:prstGeom prst="rect">
            <a:avLst/>
          </a:prstGeom>
          <a:noFill/>
        </p:spPr>
        <p:txBody>
          <a:bodyPr wrap="none" rtlCol="0">
            <a:spAutoFit/>
          </a:bodyPr>
          <a:lstStyle/>
          <a:p>
            <a:r>
              <a:rPr lang="en-US" sz="4400" b="1" dirty="0">
                <a:solidFill>
                  <a:srgbClr val="1A2D63"/>
                </a:solidFill>
              </a:rPr>
              <a:t>SMART</a:t>
            </a:r>
          </a:p>
        </p:txBody>
      </p:sp>
    </p:spTree>
    <p:extLst>
      <p:ext uri="{BB962C8B-B14F-4D97-AF65-F5344CB8AC3E}">
        <p14:creationId xmlns:p14="http://schemas.microsoft.com/office/powerpoint/2010/main" val="3841953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irds flying in formation">
            <a:extLst>
              <a:ext uri="{FF2B5EF4-FFF2-40B4-BE49-F238E27FC236}">
                <a16:creationId xmlns:a16="http://schemas.microsoft.com/office/drawing/2014/main" id="{01A3B68D-2270-3784-AF15-085765B5983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2"/>
          <a:stretch/>
        </p:blipFill>
        <p:spPr>
          <a:xfrm>
            <a:off x="-1" y="-27876"/>
            <a:ext cx="12447807" cy="7001881"/>
          </a:xfrm>
          <a:prstGeom prst="rect">
            <a:avLst/>
          </a:prstGeom>
        </p:spPr>
      </p:pic>
      <p:sp>
        <p:nvSpPr>
          <p:cNvPr id="2" name="Title 1">
            <a:extLst>
              <a:ext uri="{FF2B5EF4-FFF2-40B4-BE49-F238E27FC236}">
                <a16:creationId xmlns:a16="http://schemas.microsoft.com/office/drawing/2014/main" id="{A6D2DFE6-789D-E47B-4C6C-037AF9073989}"/>
              </a:ext>
            </a:extLst>
          </p:cNvPr>
          <p:cNvSpPr>
            <a:spLocks noGrp="1"/>
          </p:cNvSpPr>
          <p:nvPr>
            <p:ph type="title"/>
          </p:nvPr>
        </p:nvSpPr>
        <p:spPr>
          <a:xfrm>
            <a:off x="2932385" y="4126111"/>
            <a:ext cx="9143849" cy="905768"/>
          </a:xfrm>
          <a:solidFill>
            <a:srgbClr val="1A2D63"/>
          </a:solidFill>
        </p:spPr>
        <p:txBody>
          <a:bodyPr>
            <a:normAutofit/>
          </a:bodyPr>
          <a:lstStyle/>
          <a:p>
            <a:pPr algn="r"/>
            <a:r>
              <a:rPr lang="en-US" sz="4000" dirty="0">
                <a:solidFill>
                  <a:schemeClr val="bg1"/>
                </a:solidFill>
                <a:latin typeface="Aptos Serif" panose="02020604070405020304" pitchFamily="18" charset="0"/>
                <a:cs typeface="Aptos Serif" panose="02020604070405020304" pitchFamily="18" charset="0"/>
              </a:rPr>
              <a:t>Competency-Based Education</a:t>
            </a:r>
          </a:p>
        </p:txBody>
      </p:sp>
      <p:sp>
        <p:nvSpPr>
          <p:cNvPr id="3" name="Content Placeholder 2">
            <a:extLst>
              <a:ext uri="{FF2B5EF4-FFF2-40B4-BE49-F238E27FC236}">
                <a16:creationId xmlns:a16="http://schemas.microsoft.com/office/drawing/2014/main" id="{F83C689D-EE6D-D7CB-5C35-2D981CC0B6FB}"/>
              </a:ext>
            </a:extLst>
          </p:cNvPr>
          <p:cNvSpPr>
            <a:spLocks noGrp="1"/>
          </p:cNvSpPr>
          <p:nvPr>
            <p:ph idx="1"/>
          </p:nvPr>
        </p:nvSpPr>
        <p:spPr>
          <a:xfrm>
            <a:off x="2932385" y="5077812"/>
            <a:ext cx="9143849" cy="1812718"/>
          </a:xfrm>
        </p:spPr>
        <p:txBody>
          <a:bodyPr>
            <a:normAutofit fontScale="92500" lnSpcReduction="20000"/>
          </a:bodyPr>
          <a:lstStyle/>
          <a:p>
            <a:pPr marL="0" indent="0">
              <a:lnSpc>
                <a:spcPct val="150000"/>
              </a:lnSpc>
              <a:buNone/>
            </a:pPr>
            <a:r>
              <a:rPr lang="en-GB" dirty="0">
                <a:solidFill>
                  <a:srgbClr val="1A2D63"/>
                </a:solidFill>
              </a:rPr>
              <a:t>The </a:t>
            </a:r>
            <a:r>
              <a:rPr lang="en-GB" b="1" dirty="0">
                <a:solidFill>
                  <a:srgbClr val="1A2D63"/>
                </a:solidFill>
              </a:rPr>
              <a:t>outcome</a:t>
            </a:r>
            <a:r>
              <a:rPr lang="en-GB" dirty="0">
                <a:solidFill>
                  <a:srgbClr val="1A2D63"/>
                </a:solidFill>
              </a:rPr>
              <a:t> of Education: </a:t>
            </a:r>
          </a:p>
          <a:p>
            <a:pPr marL="0" indent="0">
              <a:lnSpc>
                <a:spcPct val="150000"/>
              </a:lnSpc>
              <a:buNone/>
            </a:pPr>
            <a:r>
              <a:rPr lang="en-GB" dirty="0">
                <a:solidFill>
                  <a:srgbClr val="1A2D63"/>
                </a:solidFill>
              </a:rPr>
              <a:t>t</a:t>
            </a:r>
            <a:r>
              <a:rPr lang="en-GB" dirty="0">
                <a:solidFill>
                  <a:srgbClr val="1A2D63"/>
                </a:solidFill>
                <a:effectLst/>
              </a:rPr>
              <a:t>he </a:t>
            </a:r>
            <a:r>
              <a:rPr lang="en-GB" b="1" dirty="0">
                <a:solidFill>
                  <a:srgbClr val="1A2D63"/>
                </a:solidFill>
                <a:effectLst/>
              </a:rPr>
              <a:t>capability</a:t>
            </a:r>
            <a:r>
              <a:rPr lang="en-GB" dirty="0">
                <a:solidFill>
                  <a:srgbClr val="1A2D63"/>
                </a:solidFill>
                <a:effectLst/>
              </a:rPr>
              <a:t> to </a:t>
            </a:r>
            <a:r>
              <a:rPr lang="en-GB" b="1" dirty="0">
                <a:solidFill>
                  <a:srgbClr val="1A2D63"/>
                </a:solidFill>
                <a:effectLst/>
              </a:rPr>
              <a:t>d</a:t>
            </a:r>
            <a:r>
              <a:rPr lang="en-GB" b="1" dirty="0">
                <a:solidFill>
                  <a:srgbClr val="1A2D63"/>
                </a:solidFill>
              </a:rPr>
              <a:t>emonstrate</a:t>
            </a:r>
            <a:r>
              <a:rPr lang="en-GB" dirty="0">
                <a:solidFill>
                  <a:srgbClr val="1A2D63"/>
                </a:solidFill>
              </a:rPr>
              <a:t> </a:t>
            </a:r>
            <a:r>
              <a:rPr lang="en-GB" b="1" dirty="0">
                <a:solidFill>
                  <a:srgbClr val="1A2D63"/>
                </a:solidFill>
              </a:rPr>
              <a:t>K</a:t>
            </a:r>
            <a:r>
              <a:rPr lang="en-GB" dirty="0">
                <a:solidFill>
                  <a:srgbClr val="1A2D63"/>
                </a:solidFill>
              </a:rPr>
              <a:t>nowledge,</a:t>
            </a:r>
            <a:r>
              <a:rPr lang="en-GB" b="1" dirty="0">
                <a:solidFill>
                  <a:srgbClr val="1A2D63"/>
                </a:solidFill>
              </a:rPr>
              <a:t> S</a:t>
            </a:r>
            <a:r>
              <a:rPr lang="en-GB" dirty="0">
                <a:solidFill>
                  <a:srgbClr val="1A2D63"/>
                </a:solidFill>
              </a:rPr>
              <a:t>kills</a:t>
            </a:r>
            <a:r>
              <a:rPr lang="en-GB" b="1" dirty="0">
                <a:solidFill>
                  <a:srgbClr val="1A2D63"/>
                </a:solidFill>
              </a:rPr>
              <a:t> </a:t>
            </a:r>
            <a:r>
              <a:rPr lang="en-GB" dirty="0">
                <a:solidFill>
                  <a:srgbClr val="1A2D63"/>
                </a:solidFill>
              </a:rPr>
              <a:t>and </a:t>
            </a:r>
            <a:r>
              <a:rPr lang="en-GB" b="1" dirty="0">
                <a:solidFill>
                  <a:srgbClr val="1A2D63"/>
                </a:solidFill>
              </a:rPr>
              <a:t>A</a:t>
            </a:r>
            <a:r>
              <a:rPr lang="en-GB" dirty="0">
                <a:solidFill>
                  <a:srgbClr val="1A2D63"/>
                </a:solidFill>
              </a:rPr>
              <a:t>ttitudes </a:t>
            </a:r>
            <a:r>
              <a:rPr lang="en-GB" dirty="0">
                <a:solidFill>
                  <a:srgbClr val="1A2D63"/>
                </a:solidFill>
                <a:effectLst/>
              </a:rPr>
              <a:t>at the </a:t>
            </a:r>
            <a:r>
              <a:rPr lang="en-GB" b="1" dirty="0">
                <a:solidFill>
                  <a:srgbClr val="1A2D63"/>
                </a:solidFill>
                <a:effectLst/>
              </a:rPr>
              <a:t>workplace </a:t>
            </a:r>
            <a:endParaRPr lang="en-GB" sz="2000" dirty="0">
              <a:solidFill>
                <a:srgbClr val="1A2D63"/>
              </a:solidFill>
            </a:endParaRPr>
          </a:p>
          <a:p>
            <a:pPr marL="0" indent="0">
              <a:lnSpc>
                <a:spcPct val="100000"/>
              </a:lnSpc>
              <a:buNone/>
            </a:pPr>
            <a:endParaRPr lang="en-GB" sz="2000" dirty="0">
              <a:solidFill>
                <a:srgbClr val="1A2D63"/>
              </a:solidFill>
              <a:effectLst/>
            </a:endParaRPr>
          </a:p>
          <a:p>
            <a:pPr marL="0" indent="0">
              <a:lnSpc>
                <a:spcPct val="100000"/>
              </a:lnSpc>
              <a:buNone/>
            </a:pPr>
            <a:endParaRPr lang="en-GB" sz="2000" dirty="0">
              <a:solidFill>
                <a:srgbClr val="1A2D63"/>
              </a:solidFill>
              <a:effectLst/>
            </a:endParaRPr>
          </a:p>
          <a:p>
            <a:pPr marL="0" indent="0">
              <a:buNone/>
            </a:pPr>
            <a:endParaRPr lang="en-GB" sz="2000" b="1" dirty="0">
              <a:solidFill>
                <a:srgbClr val="1A2D63"/>
              </a:solidFill>
              <a:effectLst/>
            </a:endParaRPr>
          </a:p>
        </p:txBody>
      </p:sp>
      <p:sp>
        <p:nvSpPr>
          <p:cNvPr id="6" name="TextBox 5">
            <a:extLst>
              <a:ext uri="{FF2B5EF4-FFF2-40B4-BE49-F238E27FC236}">
                <a16:creationId xmlns:a16="http://schemas.microsoft.com/office/drawing/2014/main" id="{D7A55ABA-FE61-0276-CCA9-640FCB2AA2CA}"/>
              </a:ext>
            </a:extLst>
          </p:cNvPr>
          <p:cNvSpPr txBox="1"/>
          <p:nvPr/>
        </p:nvSpPr>
        <p:spPr>
          <a:xfrm>
            <a:off x="9259614" y="6551976"/>
            <a:ext cx="2843764" cy="338554"/>
          </a:xfrm>
          <a:prstGeom prst="rect">
            <a:avLst/>
          </a:prstGeom>
          <a:noFill/>
        </p:spPr>
        <p:txBody>
          <a:bodyPr wrap="square">
            <a:spAutoFit/>
          </a:bodyPr>
          <a:lstStyle/>
          <a:p>
            <a:pPr algn="r"/>
            <a:r>
              <a:rPr lang="en-US" sz="1600" dirty="0">
                <a:solidFill>
                  <a:srgbClr val="1A2D63"/>
                </a:solidFill>
              </a:rPr>
              <a:t>Frank J et al. 2015</a:t>
            </a:r>
          </a:p>
        </p:txBody>
      </p:sp>
      <p:sp>
        <p:nvSpPr>
          <p:cNvPr id="9" name="Oval 8">
            <a:extLst>
              <a:ext uri="{FF2B5EF4-FFF2-40B4-BE49-F238E27FC236}">
                <a16:creationId xmlns:a16="http://schemas.microsoft.com/office/drawing/2014/main" id="{06639604-099E-1521-1D19-068FB0D53C76}"/>
              </a:ext>
            </a:extLst>
          </p:cNvPr>
          <p:cNvSpPr/>
          <p:nvPr/>
        </p:nvSpPr>
        <p:spPr>
          <a:xfrm>
            <a:off x="9218734" y="170487"/>
            <a:ext cx="2857500" cy="2914650"/>
          </a:xfrm>
          <a:prstGeom prst="ellipse">
            <a:avLst/>
          </a:prstGeom>
          <a:noFill/>
          <a:ln w="254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a:solidFill>
                  <a:srgbClr val="1A2D63"/>
                </a:solidFill>
                <a:latin typeface="AptosDisplay"/>
              </a:rPr>
              <a:t>Section I: </a:t>
            </a:r>
            <a:r>
              <a:rPr lang="en-GB" sz="2400" b="1" dirty="0">
                <a:solidFill>
                  <a:srgbClr val="1A2D63"/>
                </a:solidFill>
                <a:latin typeface="AptosDisplay"/>
              </a:rPr>
              <a:t>Training Requirements for Trainees</a:t>
            </a:r>
            <a:r>
              <a:rPr lang="en-GB" sz="2400" dirty="0">
                <a:solidFill>
                  <a:srgbClr val="1A2D63"/>
                </a:solidFill>
                <a:latin typeface="AptosDisplay"/>
              </a:rPr>
              <a:t>. </a:t>
            </a:r>
          </a:p>
          <a:p>
            <a:pPr algn="ctr"/>
            <a:r>
              <a:rPr lang="en-GB" sz="2400" dirty="0">
                <a:solidFill>
                  <a:srgbClr val="1A2D63"/>
                </a:solidFill>
                <a:latin typeface="AptosDisplay"/>
              </a:rPr>
              <a:t>Pg 14</a:t>
            </a:r>
          </a:p>
        </p:txBody>
      </p:sp>
    </p:spTree>
    <p:custDataLst>
      <p:tags r:id="rId1"/>
    </p:custDataLst>
    <p:extLst>
      <p:ext uri="{BB962C8B-B14F-4D97-AF65-F5344CB8AC3E}">
        <p14:creationId xmlns:p14="http://schemas.microsoft.com/office/powerpoint/2010/main" val="3293765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8B48951-7C12-658D-D4BE-646A1A872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53943"/>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7">
            <a:extLst>
              <a:ext uri="{FF2B5EF4-FFF2-40B4-BE49-F238E27FC236}">
                <a16:creationId xmlns:a16="http://schemas.microsoft.com/office/drawing/2014/main" id="{5A152E79-60E2-E340-ED7A-CE4F68A3E85E}"/>
              </a:ext>
            </a:extLst>
          </p:cNvPr>
          <p:cNvSpPr txBox="1"/>
          <p:nvPr/>
        </p:nvSpPr>
        <p:spPr>
          <a:xfrm>
            <a:off x="8057072" y="6587186"/>
            <a:ext cx="4770781" cy="246221"/>
          </a:xfrm>
          <a:prstGeom prst="rect">
            <a:avLst/>
          </a:prstGeom>
          <a:noFill/>
        </p:spPr>
        <p:txBody>
          <a:bodyPr wrap="square" rtlCol="0">
            <a:spAutoFit/>
          </a:bodyPr>
          <a:lstStyle/>
          <a:p>
            <a:r>
              <a:rPr lang="en-US" sz="1000" u="sng" dirty="0">
                <a:solidFill>
                  <a:srgbClr val="0563C1"/>
                </a:solidFill>
                <a:effectLst/>
                <a:latin typeface="+mj-lt"/>
                <a:ea typeface="Calibri" panose="020F0502020204030204" pitchFamily="34" charset="0"/>
                <a:hlinkClick r:id="rId4"/>
              </a:rPr>
              <a:t>https://www.royalcollege.ca/rcsite/canmeds/canmeds-framework-e</a:t>
            </a:r>
            <a:r>
              <a:rPr lang="en-US" sz="1000" dirty="0">
                <a:effectLst/>
                <a:latin typeface="+mj-lt"/>
                <a:ea typeface="Calibri" panose="020F0502020204030204" pitchFamily="34" charset="0"/>
              </a:rPr>
              <a:t>. </a:t>
            </a:r>
            <a:endParaRPr lang="de-CH" sz="1000" dirty="0">
              <a:latin typeface="+mj-lt"/>
            </a:endParaRPr>
          </a:p>
        </p:txBody>
      </p:sp>
      <p:sp>
        <p:nvSpPr>
          <p:cNvPr id="6" name="Title 1">
            <a:extLst>
              <a:ext uri="{FF2B5EF4-FFF2-40B4-BE49-F238E27FC236}">
                <a16:creationId xmlns:a16="http://schemas.microsoft.com/office/drawing/2014/main" id="{2C78686E-98ED-6F09-5AB2-E5ACDD106EB6}"/>
              </a:ext>
            </a:extLst>
          </p:cNvPr>
          <p:cNvSpPr txBox="1">
            <a:spLocks/>
          </p:cNvSpPr>
          <p:nvPr/>
        </p:nvSpPr>
        <p:spPr>
          <a:xfrm>
            <a:off x="717415" y="403718"/>
            <a:ext cx="107571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9" name="Title 11">
            <a:extLst>
              <a:ext uri="{FF2B5EF4-FFF2-40B4-BE49-F238E27FC236}">
                <a16:creationId xmlns:a16="http://schemas.microsoft.com/office/drawing/2014/main" id="{94EBB409-A87F-408E-9D65-CDB33BF391CE}"/>
              </a:ext>
            </a:extLst>
          </p:cNvPr>
          <p:cNvSpPr>
            <a:spLocks noGrp="1"/>
          </p:cNvSpPr>
          <p:nvPr>
            <p:ph type="title"/>
          </p:nvPr>
        </p:nvSpPr>
        <p:spPr>
          <a:xfrm>
            <a:off x="0" y="147703"/>
            <a:ext cx="12192000" cy="594137"/>
          </a:xfrm>
          <a:solidFill>
            <a:srgbClr val="1A2D63"/>
          </a:solidFill>
          <a:ln w="19050">
            <a:noFill/>
            <a:miter lim="800000"/>
            <a:headEnd/>
            <a:tailEnd/>
          </a:ln>
        </p:spPr>
        <p:txBody>
          <a:bodyPr rot="0" vert="horz" wrap="square" lIns="182880" tIns="45720" rIns="182880" bIns="45720" anchor="ctr" anchorCtr="0" upright="1">
            <a:spAutoFit/>
          </a:bodyPr>
          <a:lstStyle/>
          <a:p>
            <a:r>
              <a:rPr lang="en-GB" sz="3600" dirty="0">
                <a:solidFill>
                  <a:srgbClr val="FFFFFF"/>
                </a:solidFill>
                <a:latin typeface="Aptos Serif" panose="02020604070405020304" pitchFamily="18" charset="0"/>
                <a:cs typeface="Times New Roman" panose="02020603050405020304" pitchFamily="18" charset="0"/>
              </a:rPr>
              <a:t>Competency Frameworks</a:t>
            </a:r>
            <a:endParaRPr lang="en-IE" sz="3600" dirty="0">
              <a:solidFill>
                <a:srgbClr val="FFFFFF"/>
              </a:solidFill>
              <a:latin typeface="Aptos Serif" panose="0202060407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CA83249D-7D9B-F8BC-3BF5-89C579039FBE}"/>
              </a:ext>
            </a:extLst>
          </p:cNvPr>
          <p:cNvSpPr/>
          <p:nvPr/>
        </p:nvSpPr>
        <p:spPr>
          <a:xfrm>
            <a:off x="9162077" y="852875"/>
            <a:ext cx="2857500" cy="2914650"/>
          </a:xfrm>
          <a:prstGeom prst="ellipse">
            <a:avLst/>
          </a:prstGeom>
          <a:noFill/>
          <a:ln w="254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a:solidFill>
                  <a:srgbClr val="1A2D63"/>
                </a:solidFill>
                <a:latin typeface="AptosDisplay"/>
              </a:rPr>
              <a:t>Section I: </a:t>
            </a:r>
            <a:r>
              <a:rPr lang="en-GB" sz="2400" b="1" dirty="0">
                <a:solidFill>
                  <a:srgbClr val="1A2D63"/>
                </a:solidFill>
                <a:latin typeface="AptosDisplay"/>
              </a:rPr>
              <a:t>Training Requirements for Trainees</a:t>
            </a:r>
            <a:r>
              <a:rPr lang="en-GB" sz="2400" dirty="0">
                <a:solidFill>
                  <a:srgbClr val="1A2D63"/>
                </a:solidFill>
                <a:latin typeface="AptosDisplay"/>
              </a:rPr>
              <a:t>. </a:t>
            </a:r>
          </a:p>
          <a:p>
            <a:pPr algn="ctr"/>
            <a:r>
              <a:rPr lang="en-GB" sz="2400" dirty="0">
                <a:solidFill>
                  <a:srgbClr val="1A2D63"/>
                </a:solidFill>
                <a:latin typeface="AptosDisplay"/>
              </a:rPr>
              <a:t>Pg 14</a:t>
            </a:r>
          </a:p>
        </p:txBody>
      </p:sp>
    </p:spTree>
    <p:extLst>
      <p:ext uri="{BB962C8B-B14F-4D97-AF65-F5344CB8AC3E}">
        <p14:creationId xmlns:p14="http://schemas.microsoft.com/office/powerpoint/2010/main" val="2800176425"/>
      </p:ext>
    </p:extLst>
  </p:cSld>
  <p:clrMapOvr>
    <a:masterClrMapping/>
  </p:clrMapOvr>
  <mc:AlternateContent xmlns:mc="http://schemas.openxmlformats.org/markup-compatibility/2006" xmlns:p14="http://schemas.microsoft.com/office/powerpoint/2010/main">
    <mc:Choice Requires="p14">
      <p:transition spd="med" p14:dur="700" advTm="19028">
        <p:fade/>
      </p:transition>
    </mc:Choice>
    <mc:Fallback xmlns="">
      <p:transition spd="med" advTm="19028">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F5584B41-D952-B804-B724-6FBB0577E641}"/>
              </a:ext>
            </a:extLst>
          </p:cNvPr>
          <p:cNvSpPr/>
          <p:nvPr/>
        </p:nvSpPr>
        <p:spPr>
          <a:xfrm>
            <a:off x="354842" y="5293743"/>
            <a:ext cx="9273872" cy="1357570"/>
          </a:xfrm>
          <a:prstGeom prst="homePlate">
            <a:avLst/>
          </a:prstGeom>
          <a:solidFill>
            <a:srgbClr val="1A2D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 name="Picture 9" descr="A blue line drawing of a person with gears and light bulb&#10;&#10;Description automatically generated">
            <a:extLst>
              <a:ext uri="{FF2B5EF4-FFF2-40B4-BE49-F238E27FC236}">
                <a16:creationId xmlns:a16="http://schemas.microsoft.com/office/drawing/2014/main" id="{F6EC4E31-84F0-AEBF-172A-AEEB95FDB731}"/>
              </a:ext>
            </a:extLst>
          </p:cNvPr>
          <p:cNvPicPr>
            <a:picLocks noChangeAspect="1"/>
          </p:cNvPicPr>
          <p:nvPr/>
        </p:nvPicPr>
        <p:blipFill>
          <a:blip r:embed="rId4"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1191985" y="2307415"/>
            <a:ext cx="2261811" cy="2243170"/>
          </a:xfrm>
          <a:prstGeom prst="rect">
            <a:avLst/>
          </a:prstGeom>
          <a:solidFill>
            <a:schemeClr val="bg1"/>
          </a:solidFill>
        </p:spPr>
      </p:pic>
      <p:sp>
        <p:nvSpPr>
          <p:cNvPr id="19" name="TextBox 18">
            <a:extLst>
              <a:ext uri="{FF2B5EF4-FFF2-40B4-BE49-F238E27FC236}">
                <a16:creationId xmlns:a16="http://schemas.microsoft.com/office/drawing/2014/main" id="{F478B71B-FCB2-77CE-EF94-F45466518EE4}"/>
              </a:ext>
            </a:extLst>
          </p:cNvPr>
          <p:cNvSpPr txBox="1"/>
          <p:nvPr/>
        </p:nvSpPr>
        <p:spPr>
          <a:xfrm>
            <a:off x="191607" y="2264622"/>
            <a:ext cx="2000755" cy="523220"/>
          </a:xfrm>
          <a:prstGeom prst="rect">
            <a:avLst/>
          </a:prstGeom>
          <a:noFill/>
        </p:spPr>
        <p:txBody>
          <a:bodyPr wrap="square" rtlCol="0">
            <a:spAutoFit/>
          </a:bodyPr>
          <a:lstStyle/>
          <a:p>
            <a:r>
              <a:rPr lang="en-US" sz="2800" dirty="0">
                <a:solidFill>
                  <a:srgbClr val="1A2D63"/>
                </a:solidFill>
              </a:rPr>
              <a:t>Knowledge</a:t>
            </a:r>
          </a:p>
        </p:txBody>
      </p:sp>
      <p:sp>
        <p:nvSpPr>
          <p:cNvPr id="22" name="TextBox 21">
            <a:extLst>
              <a:ext uri="{FF2B5EF4-FFF2-40B4-BE49-F238E27FC236}">
                <a16:creationId xmlns:a16="http://schemas.microsoft.com/office/drawing/2014/main" id="{8F1A6B17-7E4D-57A4-C74B-99A2A56D8BE9}"/>
              </a:ext>
            </a:extLst>
          </p:cNvPr>
          <p:cNvSpPr txBox="1"/>
          <p:nvPr/>
        </p:nvSpPr>
        <p:spPr>
          <a:xfrm>
            <a:off x="2727490" y="2311113"/>
            <a:ext cx="1008609" cy="523220"/>
          </a:xfrm>
          <a:prstGeom prst="rect">
            <a:avLst/>
          </a:prstGeom>
          <a:noFill/>
        </p:spPr>
        <p:txBody>
          <a:bodyPr wrap="none" rtlCol="0">
            <a:spAutoFit/>
          </a:bodyPr>
          <a:lstStyle/>
          <a:p>
            <a:r>
              <a:rPr lang="en-US" sz="2800" dirty="0">
                <a:solidFill>
                  <a:srgbClr val="1A2D63"/>
                </a:solidFill>
              </a:rPr>
              <a:t>Skills</a:t>
            </a:r>
          </a:p>
        </p:txBody>
      </p:sp>
      <p:sp>
        <p:nvSpPr>
          <p:cNvPr id="25" name="TextBox 24">
            <a:extLst>
              <a:ext uri="{FF2B5EF4-FFF2-40B4-BE49-F238E27FC236}">
                <a16:creationId xmlns:a16="http://schemas.microsoft.com/office/drawing/2014/main" id="{1BC5A4D8-21AF-D7FD-9961-6FFC9FBA3529}"/>
              </a:ext>
            </a:extLst>
          </p:cNvPr>
          <p:cNvSpPr txBox="1"/>
          <p:nvPr/>
        </p:nvSpPr>
        <p:spPr>
          <a:xfrm>
            <a:off x="2937889" y="3641458"/>
            <a:ext cx="1418658" cy="523220"/>
          </a:xfrm>
          <a:prstGeom prst="rect">
            <a:avLst/>
          </a:prstGeom>
          <a:noFill/>
        </p:spPr>
        <p:txBody>
          <a:bodyPr wrap="none" rtlCol="0">
            <a:spAutoFit/>
          </a:bodyPr>
          <a:lstStyle/>
          <a:p>
            <a:r>
              <a:rPr lang="en-US" sz="2800" dirty="0">
                <a:solidFill>
                  <a:srgbClr val="1A2D63"/>
                </a:solidFill>
              </a:rPr>
              <a:t>Attitude</a:t>
            </a:r>
          </a:p>
        </p:txBody>
      </p:sp>
      <p:sp>
        <p:nvSpPr>
          <p:cNvPr id="2" name="Title 1">
            <a:extLst>
              <a:ext uri="{FF2B5EF4-FFF2-40B4-BE49-F238E27FC236}">
                <a16:creationId xmlns:a16="http://schemas.microsoft.com/office/drawing/2014/main" id="{6AD3B4BE-E751-D070-CF6C-413EED97C348}"/>
              </a:ext>
            </a:extLst>
          </p:cNvPr>
          <p:cNvSpPr>
            <a:spLocks noGrp="1"/>
          </p:cNvSpPr>
          <p:nvPr>
            <p:ph type="title"/>
          </p:nvPr>
        </p:nvSpPr>
        <p:spPr>
          <a:xfrm>
            <a:off x="365752" y="5293742"/>
            <a:ext cx="8532588" cy="1357571"/>
          </a:xfrm>
          <a:solidFill>
            <a:srgbClr val="1A2D63"/>
          </a:solidFill>
        </p:spPr>
        <p:txBody>
          <a:bodyPr vert="horz" lIns="91440" tIns="45720" rIns="91440" bIns="45720" rtlCol="0" anchor="ctr">
            <a:normAutofit/>
          </a:bodyPr>
          <a:lstStyle/>
          <a:p>
            <a:pPr algn="r"/>
            <a:r>
              <a:rPr lang="en-US" sz="4000" dirty="0">
                <a:solidFill>
                  <a:schemeClr val="bg1"/>
                </a:solidFill>
                <a:latin typeface="Aptos Serif" panose="02020604070405020304" pitchFamily="18" charset="0"/>
                <a:cs typeface="Aptos Serif" panose="02020604070405020304" pitchFamily="18" charset="0"/>
              </a:rPr>
              <a:t>Competency-Based Curriculum</a:t>
            </a:r>
          </a:p>
        </p:txBody>
      </p:sp>
      <p:sp>
        <p:nvSpPr>
          <p:cNvPr id="3" name="Title 1">
            <a:extLst>
              <a:ext uri="{FF2B5EF4-FFF2-40B4-BE49-F238E27FC236}">
                <a16:creationId xmlns:a16="http://schemas.microsoft.com/office/drawing/2014/main" id="{47190A41-9688-F580-7D3F-494F9FFD1C73}"/>
              </a:ext>
            </a:extLst>
          </p:cNvPr>
          <p:cNvSpPr txBox="1">
            <a:spLocks/>
          </p:cNvSpPr>
          <p:nvPr/>
        </p:nvSpPr>
        <p:spPr>
          <a:xfrm>
            <a:off x="131029" y="119430"/>
            <a:ext cx="6201532" cy="16459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1A2D63"/>
                </a:solidFill>
              </a:rPr>
              <a:t>From</a:t>
            </a:r>
            <a:r>
              <a:rPr lang="en-US" sz="3200" dirty="0">
                <a:solidFill>
                  <a:srgbClr val="1A2D63"/>
                </a:solidFill>
              </a:rPr>
              <a:t> </a:t>
            </a:r>
            <a:r>
              <a:rPr lang="en-US" sz="4000" b="1" dirty="0">
                <a:solidFill>
                  <a:srgbClr val="1A2D63"/>
                </a:solidFill>
              </a:rPr>
              <a:t>Curriculum of </a:t>
            </a:r>
          </a:p>
          <a:p>
            <a:r>
              <a:rPr lang="en-US" sz="4000" b="1" dirty="0">
                <a:solidFill>
                  <a:srgbClr val="1A2D63"/>
                </a:solidFill>
              </a:rPr>
              <a:t>Training </a:t>
            </a:r>
            <a:r>
              <a:rPr lang="en-US" sz="4000" b="1" dirty="0">
                <a:solidFill>
                  <a:srgbClr val="FFC000"/>
                </a:solidFill>
              </a:rPr>
              <a:t>O</a:t>
            </a:r>
            <a:r>
              <a:rPr lang="en-US" sz="4000" b="1" dirty="0">
                <a:solidFill>
                  <a:srgbClr val="1A2D63"/>
                </a:solidFill>
              </a:rPr>
              <a:t>utcomes</a:t>
            </a:r>
          </a:p>
        </p:txBody>
      </p:sp>
      <p:pic>
        <p:nvPicPr>
          <p:cNvPr id="5" name="Picture 4">
            <a:extLst>
              <a:ext uri="{FF2B5EF4-FFF2-40B4-BE49-F238E27FC236}">
                <a16:creationId xmlns:a16="http://schemas.microsoft.com/office/drawing/2014/main" id="{31823F3B-C812-5A59-C5D8-6A8EE1937ADC}"/>
              </a:ext>
            </a:extLst>
          </p:cNvPr>
          <p:cNvPicPr>
            <a:picLocks noChangeAspect="1"/>
          </p:cNvPicPr>
          <p:nvPr/>
        </p:nvPicPr>
        <p:blipFill>
          <a:blip r:embed="rId5" cstate="email">
            <a:duotone>
              <a:prstClr val="black"/>
              <a:srgbClr val="1A2D63">
                <a:tint val="45000"/>
                <a:satMod val="400000"/>
              </a:srgbClr>
            </a:duotone>
            <a:extLst>
              <a:ext uri="{28A0092B-C50C-407E-A947-70E740481C1C}">
                <a14:useLocalDpi xmlns:a14="http://schemas.microsoft.com/office/drawing/2010/main"/>
              </a:ext>
            </a:extLst>
          </a:blip>
          <a:stretch>
            <a:fillRect/>
          </a:stretch>
        </p:blipFill>
        <p:spPr>
          <a:xfrm>
            <a:off x="9628714" y="4094930"/>
            <a:ext cx="2563286" cy="2563286"/>
          </a:xfrm>
          <a:prstGeom prst="rect">
            <a:avLst/>
          </a:prstGeom>
          <a:noFill/>
          <a:ln>
            <a:noFill/>
          </a:ln>
        </p:spPr>
      </p:pic>
      <p:sp>
        <p:nvSpPr>
          <p:cNvPr id="14" name="Title 1">
            <a:extLst>
              <a:ext uri="{FF2B5EF4-FFF2-40B4-BE49-F238E27FC236}">
                <a16:creationId xmlns:a16="http://schemas.microsoft.com/office/drawing/2014/main" id="{1B59A1F6-B4A8-E35E-874A-D81471E483C1}"/>
              </a:ext>
            </a:extLst>
          </p:cNvPr>
          <p:cNvSpPr txBox="1">
            <a:spLocks/>
          </p:cNvSpPr>
          <p:nvPr/>
        </p:nvSpPr>
        <p:spPr>
          <a:xfrm>
            <a:off x="5948459" y="2693066"/>
            <a:ext cx="6083063" cy="1357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200" dirty="0">
                <a:solidFill>
                  <a:srgbClr val="1A2D63"/>
                </a:solidFill>
              </a:rPr>
              <a:t>To</a:t>
            </a:r>
            <a:r>
              <a:rPr lang="en-US" sz="4800" dirty="0">
                <a:solidFill>
                  <a:srgbClr val="1A2D63"/>
                </a:solidFill>
              </a:rPr>
              <a:t> </a:t>
            </a:r>
            <a:r>
              <a:rPr lang="en-US" sz="4800" b="1" dirty="0" err="1">
                <a:solidFill>
                  <a:srgbClr val="FFC000"/>
                </a:solidFill>
              </a:rPr>
              <a:t>E</a:t>
            </a:r>
            <a:r>
              <a:rPr lang="en-US" sz="4800" dirty="0" err="1">
                <a:solidFill>
                  <a:srgbClr val="1A2D63"/>
                </a:solidFill>
              </a:rPr>
              <a:t>n</a:t>
            </a:r>
            <a:r>
              <a:rPr lang="en-US" sz="4800" b="1" dirty="0" err="1">
                <a:solidFill>
                  <a:srgbClr val="1A2D63"/>
                </a:solidFill>
              </a:rPr>
              <a:t>Trust</a:t>
            </a:r>
            <a:r>
              <a:rPr lang="en-US" sz="4800" dirty="0" err="1">
                <a:solidFill>
                  <a:srgbClr val="1A2D63"/>
                </a:solidFill>
              </a:rPr>
              <a:t>ment</a:t>
            </a:r>
            <a:r>
              <a:rPr lang="en-US" sz="4800" dirty="0">
                <a:solidFill>
                  <a:srgbClr val="1A2D63"/>
                </a:solidFill>
              </a:rPr>
              <a:t> of </a:t>
            </a:r>
          </a:p>
          <a:p>
            <a:pPr algn="r"/>
            <a:r>
              <a:rPr lang="en-US" sz="4800" b="1" dirty="0">
                <a:solidFill>
                  <a:srgbClr val="FFC000"/>
                </a:solidFill>
              </a:rPr>
              <a:t>P</a:t>
            </a:r>
            <a:r>
              <a:rPr lang="en-US" sz="4800" b="1" dirty="0">
                <a:solidFill>
                  <a:srgbClr val="1A2D63"/>
                </a:solidFill>
              </a:rPr>
              <a:t>rofessional </a:t>
            </a:r>
            <a:r>
              <a:rPr lang="en-US" sz="4800" b="1" dirty="0">
                <a:solidFill>
                  <a:srgbClr val="FFC000"/>
                </a:solidFill>
              </a:rPr>
              <a:t>A</a:t>
            </a:r>
            <a:r>
              <a:rPr lang="en-US" sz="4800" b="1" dirty="0">
                <a:solidFill>
                  <a:srgbClr val="1A2D63"/>
                </a:solidFill>
              </a:rPr>
              <a:t>ctivities</a:t>
            </a:r>
          </a:p>
        </p:txBody>
      </p:sp>
    </p:spTree>
    <p:custDataLst>
      <p:tags r:id="rId1"/>
    </p:custDataLst>
    <p:extLst>
      <p:ext uri="{BB962C8B-B14F-4D97-AF65-F5344CB8AC3E}">
        <p14:creationId xmlns:p14="http://schemas.microsoft.com/office/powerpoint/2010/main" val="2832652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reaching for a paper on a table full of paper and sticky notes">
            <a:extLst>
              <a:ext uri="{FF2B5EF4-FFF2-40B4-BE49-F238E27FC236}">
                <a16:creationId xmlns:a16="http://schemas.microsoft.com/office/drawing/2014/main" id="{8D9E7231-8D8F-5600-70FE-29A3DCC5C65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11" y="7755"/>
            <a:ext cx="12191979" cy="6887364"/>
          </a:xfrm>
          <a:prstGeom prst="rect">
            <a:avLst/>
          </a:prstGeom>
        </p:spPr>
      </p:pic>
      <p:sp>
        <p:nvSpPr>
          <p:cNvPr id="9" name="Rectangle 8">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063219" y="-1252908"/>
            <a:ext cx="4065561" cy="12192000"/>
          </a:xfrm>
          <a:prstGeom prst="rect">
            <a:avLst/>
          </a:prstGeom>
          <a:gradFill flip="none" rotWithShape="1">
            <a:gsLst>
              <a:gs pos="17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2CB243-67C5-E304-31A0-4D7D607BA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464116" y="322049"/>
            <a:ext cx="3067943" cy="2408606"/>
          </a:xfrm>
          <a:prstGeom prst="rect">
            <a:avLst/>
          </a:prstGeom>
          <a:gradFill flip="none" rotWithShape="1">
            <a:gsLst>
              <a:gs pos="0">
                <a:schemeClr val="accent2"/>
              </a:gs>
              <a:gs pos="51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11A95761-C93E-94BF-087D-D2A823789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392" y="4172881"/>
            <a:ext cx="7154743" cy="2702991"/>
          </a:xfrm>
          <a:prstGeom prst="rect">
            <a:avLst/>
          </a:prstGeom>
          <a:gradFill flip="none" rotWithShape="1">
            <a:gsLst>
              <a:gs pos="0">
                <a:schemeClr val="accent5"/>
              </a:gs>
              <a:gs pos="52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6E63D1A5-FD49-4756-F62E-786C34E63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6736" y="-7619"/>
            <a:ext cx="995654" cy="6918113"/>
          </a:xfrm>
          <a:prstGeom prst="rect">
            <a:avLst/>
          </a:prstGeom>
          <a:gradFill flip="none" rotWithShape="1">
            <a:gsLst>
              <a:gs pos="0">
                <a:schemeClr val="accent5">
                  <a:alpha val="68000"/>
                </a:schemeClr>
              </a:gs>
              <a:gs pos="37000">
                <a:schemeClr val="accent5">
                  <a:alpha val="0"/>
                </a:schemeClr>
              </a:gs>
            </a:gsLst>
            <a:lin ang="10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7B6A11F-7197-B2C1-F310-67FD3B5C5D84}"/>
              </a:ext>
            </a:extLst>
          </p:cNvPr>
          <p:cNvSpPr>
            <a:spLocks noGrp="1"/>
          </p:cNvSpPr>
          <p:nvPr>
            <p:ph type="title"/>
          </p:nvPr>
        </p:nvSpPr>
        <p:spPr>
          <a:xfrm>
            <a:off x="365753" y="5558578"/>
            <a:ext cx="7678488" cy="1092735"/>
          </a:xfrm>
          <a:solidFill>
            <a:srgbClr val="1A2D63"/>
          </a:solidFill>
        </p:spPr>
        <p:txBody>
          <a:bodyPr vert="horz" wrap="square" lIns="91440" tIns="45720" rIns="91440" bIns="45720" rtlCol="0" anchor="b">
            <a:spAutoFit/>
          </a:bodyPr>
          <a:lstStyle/>
          <a:p>
            <a:r>
              <a:rPr lang="en-US" sz="3600" dirty="0">
                <a:solidFill>
                  <a:srgbClr val="FFFFFF"/>
                </a:solidFill>
                <a:latin typeface="Aptos Serif" panose="02020604070405020304" pitchFamily="18" charset="0"/>
                <a:cs typeface="Aptos Serif" panose="02020604070405020304" pitchFamily="18" charset="0"/>
              </a:rPr>
              <a:t>21 </a:t>
            </a:r>
            <a:br>
              <a:rPr lang="en-US" sz="3600" dirty="0">
                <a:solidFill>
                  <a:srgbClr val="FFFFFF"/>
                </a:solidFill>
                <a:latin typeface="Aptos Serif" panose="02020604070405020304" pitchFamily="18" charset="0"/>
                <a:cs typeface="Aptos Serif" panose="02020604070405020304" pitchFamily="18" charset="0"/>
              </a:rPr>
            </a:br>
            <a:r>
              <a:rPr lang="en-US" sz="3600" dirty="0" err="1">
                <a:solidFill>
                  <a:srgbClr val="FFFFFF"/>
                </a:solidFill>
                <a:latin typeface="Aptos Serif" panose="02020604070405020304" pitchFamily="18" charset="0"/>
                <a:cs typeface="Aptos Serif" panose="02020604070405020304" pitchFamily="18" charset="0"/>
              </a:rPr>
              <a:t>Entrustable</a:t>
            </a:r>
            <a:r>
              <a:rPr lang="en-US" sz="3600" dirty="0">
                <a:solidFill>
                  <a:srgbClr val="FFFFFF"/>
                </a:solidFill>
                <a:latin typeface="Aptos Serif" panose="02020604070405020304" pitchFamily="18" charset="0"/>
                <a:cs typeface="Aptos Serif" panose="02020604070405020304" pitchFamily="18" charset="0"/>
              </a:rPr>
              <a:t> Professional Activities</a:t>
            </a:r>
          </a:p>
        </p:txBody>
      </p:sp>
      <p:pic>
        <p:nvPicPr>
          <p:cNvPr id="4" name="Picture 3" descr="A screenshot of a computer&#10;&#10;Description automatically generated">
            <a:extLst>
              <a:ext uri="{FF2B5EF4-FFF2-40B4-BE49-F238E27FC236}">
                <a16:creationId xmlns:a16="http://schemas.microsoft.com/office/drawing/2014/main" id="{B13ECE02-291F-E4C0-5F5B-8105DA48C305}"/>
              </a:ext>
            </a:extLst>
          </p:cNvPr>
          <p:cNvPicPr>
            <a:picLocks noChangeAspect="1"/>
          </p:cNvPicPr>
          <p:nvPr/>
        </p:nvPicPr>
        <p:blipFill>
          <a:blip r:embed="rId4"/>
          <a:srcRect l="25511" t="13042" r="46323" b="26603"/>
          <a:stretch/>
        </p:blipFill>
        <p:spPr>
          <a:xfrm>
            <a:off x="3528221" y="-34895"/>
            <a:ext cx="3698401" cy="4953177"/>
          </a:xfrm>
          <a:prstGeom prst="rect">
            <a:avLst/>
          </a:prstGeom>
        </p:spPr>
      </p:pic>
      <p:pic>
        <p:nvPicPr>
          <p:cNvPr id="18" name="Picture 17" descr="A screenshot of a computer&#10;&#10;Description automatically generated">
            <a:extLst>
              <a:ext uri="{FF2B5EF4-FFF2-40B4-BE49-F238E27FC236}">
                <a16:creationId xmlns:a16="http://schemas.microsoft.com/office/drawing/2014/main" id="{85B283BF-81F7-2286-171E-DAB42A856235}"/>
              </a:ext>
            </a:extLst>
          </p:cNvPr>
          <p:cNvPicPr>
            <a:picLocks noChangeAspect="1"/>
          </p:cNvPicPr>
          <p:nvPr/>
        </p:nvPicPr>
        <p:blipFill>
          <a:blip r:embed="rId5"/>
          <a:srcRect l="7473" t="13041" r="29412" b="4108"/>
          <a:stretch/>
        </p:blipFill>
        <p:spPr>
          <a:xfrm>
            <a:off x="847277" y="2902488"/>
            <a:ext cx="641741" cy="526512"/>
          </a:xfrm>
          <a:prstGeom prst="rect">
            <a:avLst/>
          </a:prstGeom>
        </p:spPr>
      </p:pic>
      <p:pic>
        <p:nvPicPr>
          <p:cNvPr id="14" name="Picture 13" descr="A screenshot of a computer&#10;&#10;Description automatically generated">
            <a:extLst>
              <a:ext uri="{FF2B5EF4-FFF2-40B4-BE49-F238E27FC236}">
                <a16:creationId xmlns:a16="http://schemas.microsoft.com/office/drawing/2014/main" id="{BCA9DB42-A8D5-9AA3-08F3-ED3E1D3309A4}"/>
              </a:ext>
            </a:extLst>
          </p:cNvPr>
          <p:cNvPicPr>
            <a:picLocks noChangeAspect="1"/>
          </p:cNvPicPr>
          <p:nvPr/>
        </p:nvPicPr>
        <p:blipFill>
          <a:blip r:embed="rId6"/>
          <a:srcRect l="24856" t="11748" r="47327" b="26507"/>
          <a:stretch/>
        </p:blipFill>
        <p:spPr>
          <a:xfrm>
            <a:off x="-22431" y="-7620"/>
            <a:ext cx="3550652" cy="4925902"/>
          </a:xfrm>
          <a:prstGeom prst="rect">
            <a:avLst/>
          </a:prstGeom>
        </p:spPr>
      </p:pic>
      <p:pic>
        <p:nvPicPr>
          <p:cNvPr id="20" name="Picture 19" descr="A screenshot of a computer&#10;&#10;Description automatically generated">
            <a:extLst>
              <a:ext uri="{FF2B5EF4-FFF2-40B4-BE49-F238E27FC236}">
                <a16:creationId xmlns:a16="http://schemas.microsoft.com/office/drawing/2014/main" id="{7A6ED6A3-4468-7BA7-01C9-A260CA03B4D2}"/>
              </a:ext>
            </a:extLst>
          </p:cNvPr>
          <p:cNvPicPr>
            <a:picLocks noChangeAspect="1"/>
          </p:cNvPicPr>
          <p:nvPr/>
        </p:nvPicPr>
        <p:blipFill>
          <a:blip r:embed="rId7"/>
          <a:srcRect l="24857" t="12076" r="47327" b="29412"/>
          <a:stretch/>
        </p:blipFill>
        <p:spPr>
          <a:xfrm>
            <a:off x="7211141" y="-45575"/>
            <a:ext cx="3767534" cy="4953177"/>
          </a:xfrm>
          <a:prstGeom prst="rect">
            <a:avLst/>
          </a:prstGeom>
        </p:spPr>
      </p:pic>
      <p:pic>
        <p:nvPicPr>
          <p:cNvPr id="21" name="Picture 20">
            <a:extLst>
              <a:ext uri="{FF2B5EF4-FFF2-40B4-BE49-F238E27FC236}">
                <a16:creationId xmlns:a16="http://schemas.microsoft.com/office/drawing/2014/main" id="{0097FC48-9737-157F-30D5-C4791FE5DE45}"/>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9012832" y="2749815"/>
            <a:ext cx="3093794" cy="4065561"/>
          </a:xfrm>
          <a:prstGeom prst="rect">
            <a:avLst/>
          </a:prstGeom>
        </p:spPr>
      </p:pic>
    </p:spTree>
    <p:extLst>
      <p:ext uri="{BB962C8B-B14F-4D97-AF65-F5344CB8AC3E}">
        <p14:creationId xmlns:p14="http://schemas.microsoft.com/office/powerpoint/2010/main" val="3908417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B27FA1-026C-05B0-DB13-D4F6F92796C7}"/>
            </a:ext>
          </a:extLst>
        </p:cNvPr>
        <p:cNvGrpSpPr/>
        <p:nvPr/>
      </p:nvGrpSpPr>
      <p:grpSpPr>
        <a:xfrm>
          <a:off x="0" y="0"/>
          <a:ext cx="0" cy="0"/>
          <a:chOff x="0" y="0"/>
          <a:chExt cx="0" cy="0"/>
        </a:xfrm>
      </p:grpSpPr>
      <p:pic>
        <p:nvPicPr>
          <p:cNvPr id="5" name="Picture 4" descr="A person reaching for a paper on a table full of paper and sticky notes">
            <a:extLst>
              <a:ext uri="{FF2B5EF4-FFF2-40B4-BE49-F238E27FC236}">
                <a16:creationId xmlns:a16="http://schemas.microsoft.com/office/drawing/2014/main" id="{8E126F86-F730-EBF9-1616-9046C5CC782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 y="-29364"/>
            <a:ext cx="12191979" cy="6887364"/>
          </a:xfrm>
          <a:prstGeom prst="rect">
            <a:avLst/>
          </a:prstGeom>
        </p:spPr>
      </p:pic>
      <p:sp>
        <p:nvSpPr>
          <p:cNvPr id="9" name="Rectangle 8">
            <a:extLst>
              <a:ext uri="{FF2B5EF4-FFF2-40B4-BE49-F238E27FC236}">
                <a16:creationId xmlns:a16="http://schemas.microsoft.com/office/drawing/2014/main" id="{6BB576B0-6223-090A-79A5-527BC11007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063219" y="-1252908"/>
            <a:ext cx="4065561" cy="12192000"/>
          </a:xfrm>
          <a:prstGeom prst="rect">
            <a:avLst/>
          </a:prstGeom>
          <a:gradFill flip="none" rotWithShape="1">
            <a:gsLst>
              <a:gs pos="17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4439F82-38C8-05BB-0895-A254CB848E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464116" y="322049"/>
            <a:ext cx="3067943" cy="2408606"/>
          </a:xfrm>
          <a:prstGeom prst="rect">
            <a:avLst/>
          </a:prstGeom>
          <a:gradFill flip="none" rotWithShape="1">
            <a:gsLst>
              <a:gs pos="0">
                <a:schemeClr val="accent2"/>
              </a:gs>
              <a:gs pos="51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F803C93E-D9B4-2B1D-44B1-047063BF4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392" y="4172881"/>
            <a:ext cx="7154743" cy="2702991"/>
          </a:xfrm>
          <a:prstGeom prst="rect">
            <a:avLst/>
          </a:prstGeom>
          <a:gradFill flip="none" rotWithShape="1">
            <a:gsLst>
              <a:gs pos="0">
                <a:schemeClr val="accent5"/>
              </a:gs>
              <a:gs pos="52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17AE42E2-AF34-1D79-71FB-FE20BADB9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6736" y="-7619"/>
            <a:ext cx="995654" cy="6918113"/>
          </a:xfrm>
          <a:prstGeom prst="rect">
            <a:avLst/>
          </a:prstGeom>
          <a:gradFill flip="none" rotWithShape="1">
            <a:gsLst>
              <a:gs pos="0">
                <a:schemeClr val="accent5">
                  <a:alpha val="68000"/>
                </a:schemeClr>
              </a:gs>
              <a:gs pos="37000">
                <a:schemeClr val="accent5">
                  <a:alpha val="0"/>
                </a:schemeClr>
              </a:gs>
            </a:gsLst>
            <a:lin ang="10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F8A6ADBE-5ED2-B747-A3CD-D6D875ECBF51}"/>
              </a:ext>
            </a:extLst>
          </p:cNvPr>
          <p:cNvSpPr txBox="1">
            <a:spLocks/>
          </p:cNvSpPr>
          <p:nvPr/>
        </p:nvSpPr>
        <p:spPr>
          <a:xfrm>
            <a:off x="365753" y="5558578"/>
            <a:ext cx="7678488" cy="1092735"/>
          </a:xfrm>
          <a:prstGeom prst="rect">
            <a:avLst/>
          </a:prstGeom>
          <a:solidFill>
            <a:srgbClr val="1A2D63"/>
          </a:solidFill>
        </p:spPr>
        <p:txBody>
          <a:bodyPr vert="horz" wrap="square" lIns="91440" tIns="45720" rIns="91440" bIns="45720" rtlCol="0"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FFFFFF"/>
                </a:solidFill>
                <a:latin typeface="Aptos Serif" panose="02020604070405020304" pitchFamily="18" charset="0"/>
                <a:cs typeface="Aptos Serif" panose="02020604070405020304" pitchFamily="18" charset="0"/>
              </a:rPr>
              <a:t> </a:t>
            </a:r>
            <a:br>
              <a:rPr lang="en-US" sz="3600" dirty="0">
                <a:solidFill>
                  <a:srgbClr val="FFFFFF"/>
                </a:solidFill>
                <a:latin typeface="Aptos Serif" panose="02020604070405020304" pitchFamily="18" charset="0"/>
                <a:cs typeface="Aptos Serif" panose="02020604070405020304" pitchFamily="18" charset="0"/>
              </a:rPr>
            </a:br>
            <a:r>
              <a:rPr lang="en-US" sz="3600" dirty="0">
                <a:solidFill>
                  <a:srgbClr val="FFFFFF"/>
                </a:solidFill>
                <a:latin typeface="Aptos Serif" panose="02020604070405020304" pitchFamily="18" charset="0"/>
                <a:cs typeface="Aptos Serif" panose="02020604070405020304" pitchFamily="18" charset="0"/>
              </a:rPr>
              <a:t>Entrustable Professional Activities</a:t>
            </a:r>
          </a:p>
        </p:txBody>
      </p:sp>
      <p:sp>
        <p:nvSpPr>
          <p:cNvPr id="4" name="Rectangle 3">
            <a:extLst>
              <a:ext uri="{FF2B5EF4-FFF2-40B4-BE49-F238E27FC236}">
                <a16:creationId xmlns:a16="http://schemas.microsoft.com/office/drawing/2014/main" id="{533B8310-A9BE-231F-55E1-3801312CC6ED}"/>
              </a:ext>
            </a:extLst>
          </p:cNvPr>
          <p:cNvSpPr/>
          <p:nvPr/>
        </p:nvSpPr>
        <p:spPr>
          <a:xfrm>
            <a:off x="2143460" y="206687"/>
            <a:ext cx="9881763" cy="4675863"/>
          </a:xfrm>
          <a:prstGeom prst="rect">
            <a:avLst/>
          </a:prstGeom>
          <a:solidFill>
            <a:srgbClr val="1A2D63"/>
          </a:solidFill>
          <a:ln w="254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GB" sz="3200" b="0" dirty="0">
                <a:solidFill>
                  <a:schemeClr val="bg1"/>
                </a:solidFill>
                <a:effectLst/>
                <a:latin typeface="Calibri" panose="020F0502020204030204" pitchFamily="34" charset="0"/>
                <a:cs typeface="Calibri" panose="020F0502020204030204" pitchFamily="34" charset="0"/>
              </a:rPr>
              <a:t>Title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GB" sz="3200" b="0" dirty="0">
                <a:solidFill>
                  <a:schemeClr val="bg1"/>
                </a:solidFill>
                <a:effectLst/>
                <a:latin typeface="Calibri" panose="020F0502020204030204" pitchFamily="34" charset="0"/>
                <a:cs typeface="Calibri" panose="020F0502020204030204" pitchFamily="34" charset="0"/>
              </a:rPr>
              <a:t>Description </a:t>
            </a:r>
            <a:endParaRPr lang="en-GB" sz="3200" b="0" dirty="0">
              <a:solidFill>
                <a:schemeClr val="bg1"/>
              </a:solidFill>
              <a:latin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GB" sz="3200" b="0" dirty="0">
                <a:solidFill>
                  <a:schemeClr val="bg1"/>
                </a:solidFill>
                <a:effectLst/>
                <a:latin typeface="Calibri" panose="020F0502020204030204" pitchFamily="34" charset="0"/>
                <a:cs typeface="Calibri" panose="020F0502020204030204" pitchFamily="34" charset="0"/>
              </a:rPr>
              <a:t>Competencies required</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GB" sz="3200" b="0" dirty="0">
                <a:solidFill>
                  <a:schemeClr val="bg1"/>
                </a:solidFill>
                <a:effectLst/>
                <a:latin typeface="Calibri" panose="020F0502020204030204" pitchFamily="34" charset="0"/>
                <a:cs typeface="Calibri" panose="020F0502020204030204" pitchFamily="34" charset="0"/>
              </a:rPr>
              <a:t>Knowledge, Skills, Attitudes and Experience</a:t>
            </a:r>
            <a:endParaRPr lang="en-GB" sz="3200" b="0" dirty="0">
              <a:solidFill>
                <a:schemeClr val="bg1"/>
              </a:solidFill>
              <a:latin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GB" sz="3200" b="0" dirty="0">
                <a:solidFill>
                  <a:schemeClr val="bg1"/>
                </a:solidFill>
                <a:effectLst/>
                <a:latin typeface="Calibri" panose="020F0502020204030204" pitchFamily="34" charset="0"/>
                <a:cs typeface="Calibri" panose="020F0502020204030204" pitchFamily="34" charset="0"/>
              </a:rPr>
              <a:t>Assessment Tools and Strategies</a:t>
            </a:r>
            <a:endParaRPr lang="en-GB" sz="3200" b="0" dirty="0">
              <a:solidFill>
                <a:schemeClr val="bg1"/>
              </a:solidFill>
              <a:latin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GB" sz="3200" b="0" dirty="0">
                <a:solidFill>
                  <a:schemeClr val="bg1"/>
                </a:solidFill>
                <a:effectLst/>
                <a:latin typeface="Calibri" panose="020F0502020204030204" pitchFamily="34" charset="0"/>
                <a:cs typeface="Calibri" panose="020F0502020204030204" pitchFamily="34" charset="0"/>
              </a:rPr>
              <a:t>Highest level of performance </a:t>
            </a:r>
            <a:endParaRPr lang="en-GB" sz="3200" dirty="0">
              <a:solidFill>
                <a:schemeClr val="bg1"/>
              </a:solidFill>
              <a:latin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GB" sz="3200" b="0" dirty="0">
                <a:solidFill>
                  <a:schemeClr val="bg1"/>
                </a:solidFill>
                <a:effectLst/>
                <a:latin typeface="Calibri" panose="020F0502020204030204" pitchFamily="34" charset="0"/>
                <a:cs typeface="Calibri" panose="020F0502020204030204" pitchFamily="34" charset="0"/>
              </a:rPr>
              <a:t>Levels of supervision likely to be expected across the residency program duration </a:t>
            </a:r>
            <a:endParaRPr lang="en-GB" sz="3200" b="0" dirty="0">
              <a:solidFill>
                <a:schemeClr val="bg1"/>
              </a:solidFill>
              <a:latin typeface="Calibri" panose="020F0502020204030204" pitchFamily="34" charset="0"/>
              <a:cs typeface="Calibri" panose="020F0502020204030204" pitchFamily="34" charset="0"/>
            </a:endParaRPr>
          </a:p>
        </p:txBody>
      </p:sp>
      <p:pic>
        <p:nvPicPr>
          <p:cNvPr id="2" name="Picture 1" descr="A screenshot of a computer&#10;&#10;Description automatically generated">
            <a:extLst>
              <a:ext uri="{FF2B5EF4-FFF2-40B4-BE49-F238E27FC236}">
                <a16:creationId xmlns:a16="http://schemas.microsoft.com/office/drawing/2014/main" id="{41B4945E-8723-E6C0-AF49-B7219794A54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688434" y="337151"/>
            <a:ext cx="3216019" cy="1826989"/>
          </a:xfrm>
          <a:prstGeom prst="rect">
            <a:avLst/>
          </a:prstGeom>
        </p:spPr>
      </p:pic>
    </p:spTree>
    <p:extLst>
      <p:ext uri="{BB962C8B-B14F-4D97-AF65-F5344CB8AC3E}">
        <p14:creationId xmlns:p14="http://schemas.microsoft.com/office/powerpoint/2010/main" val="2343016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AAD776-9604-62A6-D229-28CE191CAB0C}"/>
            </a:ext>
          </a:extLst>
        </p:cNvPr>
        <p:cNvGrpSpPr/>
        <p:nvPr/>
      </p:nvGrpSpPr>
      <p:grpSpPr>
        <a:xfrm>
          <a:off x="0" y="0"/>
          <a:ext cx="0" cy="0"/>
          <a:chOff x="0" y="0"/>
          <a:chExt cx="0" cy="0"/>
        </a:xfrm>
      </p:grpSpPr>
      <p:pic>
        <p:nvPicPr>
          <p:cNvPr id="5" name="Picture 4" descr="A person reaching for a paper on a table full of paper and sticky notes">
            <a:extLst>
              <a:ext uri="{FF2B5EF4-FFF2-40B4-BE49-F238E27FC236}">
                <a16:creationId xmlns:a16="http://schemas.microsoft.com/office/drawing/2014/main" id="{3B104EBD-F6A7-75C5-4BDD-23B961E674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7619"/>
            <a:ext cx="12191979" cy="6887364"/>
          </a:xfrm>
          <a:prstGeom prst="rect">
            <a:avLst/>
          </a:prstGeom>
        </p:spPr>
      </p:pic>
      <p:sp>
        <p:nvSpPr>
          <p:cNvPr id="9" name="Rectangle 8">
            <a:extLst>
              <a:ext uri="{FF2B5EF4-FFF2-40B4-BE49-F238E27FC236}">
                <a16:creationId xmlns:a16="http://schemas.microsoft.com/office/drawing/2014/main" id="{C8D6214C-07CA-A40F-ED06-76B564A2B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063219" y="-1252908"/>
            <a:ext cx="4065561" cy="12192000"/>
          </a:xfrm>
          <a:prstGeom prst="rect">
            <a:avLst/>
          </a:prstGeom>
          <a:gradFill flip="none" rotWithShape="1">
            <a:gsLst>
              <a:gs pos="17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3DAE9F8-6805-7F13-9AE9-E2714E58D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464116" y="322049"/>
            <a:ext cx="3067943" cy="2408606"/>
          </a:xfrm>
          <a:prstGeom prst="rect">
            <a:avLst/>
          </a:prstGeom>
          <a:gradFill flip="none" rotWithShape="1">
            <a:gsLst>
              <a:gs pos="0">
                <a:schemeClr val="accent2"/>
              </a:gs>
              <a:gs pos="51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A0B44D51-7ACA-EB6D-685C-C6D1C2ED66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392" y="4172881"/>
            <a:ext cx="7154743" cy="2702991"/>
          </a:xfrm>
          <a:prstGeom prst="rect">
            <a:avLst/>
          </a:prstGeom>
          <a:gradFill flip="none" rotWithShape="1">
            <a:gsLst>
              <a:gs pos="0">
                <a:schemeClr val="accent5"/>
              </a:gs>
              <a:gs pos="52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CCDE753A-C30E-ABFA-801A-F3C21C6C0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6736" y="-7619"/>
            <a:ext cx="995654" cy="6918113"/>
          </a:xfrm>
          <a:prstGeom prst="rect">
            <a:avLst/>
          </a:prstGeom>
          <a:gradFill flip="none" rotWithShape="1">
            <a:gsLst>
              <a:gs pos="0">
                <a:schemeClr val="accent5">
                  <a:alpha val="68000"/>
                </a:schemeClr>
              </a:gs>
              <a:gs pos="37000">
                <a:schemeClr val="accent5">
                  <a:alpha val="0"/>
                </a:schemeClr>
              </a:gs>
            </a:gsLst>
            <a:lin ang="10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Description automatically generated">
            <a:extLst>
              <a:ext uri="{FF2B5EF4-FFF2-40B4-BE49-F238E27FC236}">
                <a16:creationId xmlns:a16="http://schemas.microsoft.com/office/drawing/2014/main" id="{F6E6B5F8-F59A-88B0-7E57-58E5B5948A8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681383" y="2806439"/>
            <a:ext cx="944106" cy="1340587"/>
          </a:xfrm>
          <a:prstGeom prst="rect">
            <a:avLst/>
          </a:prstGeom>
        </p:spPr>
      </p:pic>
      <p:sp>
        <p:nvSpPr>
          <p:cNvPr id="3" name="Title 1">
            <a:extLst>
              <a:ext uri="{FF2B5EF4-FFF2-40B4-BE49-F238E27FC236}">
                <a16:creationId xmlns:a16="http://schemas.microsoft.com/office/drawing/2014/main" id="{D2F8D9E5-0738-6648-4F6A-E340E9A5D2E7}"/>
              </a:ext>
            </a:extLst>
          </p:cNvPr>
          <p:cNvSpPr txBox="1">
            <a:spLocks/>
          </p:cNvSpPr>
          <p:nvPr/>
        </p:nvSpPr>
        <p:spPr>
          <a:xfrm>
            <a:off x="365753" y="5558578"/>
            <a:ext cx="7678488" cy="1092735"/>
          </a:xfrm>
          <a:prstGeom prst="rect">
            <a:avLst/>
          </a:prstGeom>
          <a:solidFill>
            <a:srgbClr val="1A2D63"/>
          </a:solidFill>
        </p:spPr>
        <p:txBody>
          <a:bodyPr vert="horz" wrap="square" lIns="91440" tIns="45720" rIns="91440" bIns="45720" rtlCol="0"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FFFFFF"/>
                </a:solidFill>
                <a:latin typeface="Aptos Serif" panose="02020604070405020304" pitchFamily="18" charset="0"/>
                <a:cs typeface="Aptos Serif" panose="02020604070405020304" pitchFamily="18" charset="0"/>
              </a:rPr>
              <a:t> </a:t>
            </a:r>
            <a:br>
              <a:rPr lang="en-US" sz="3600" dirty="0">
                <a:solidFill>
                  <a:srgbClr val="FFFFFF"/>
                </a:solidFill>
                <a:latin typeface="Aptos Serif" panose="02020604070405020304" pitchFamily="18" charset="0"/>
                <a:cs typeface="Aptos Serif" panose="02020604070405020304" pitchFamily="18" charset="0"/>
              </a:rPr>
            </a:br>
            <a:r>
              <a:rPr lang="en-US" sz="3600" dirty="0">
                <a:solidFill>
                  <a:srgbClr val="FFFFFF"/>
                </a:solidFill>
                <a:latin typeface="Aptos Serif" panose="02020604070405020304" pitchFamily="18" charset="0"/>
                <a:cs typeface="Aptos Serif" panose="02020604070405020304" pitchFamily="18" charset="0"/>
              </a:rPr>
              <a:t>Entrustable Professional Activities</a:t>
            </a:r>
          </a:p>
        </p:txBody>
      </p:sp>
      <p:pic>
        <p:nvPicPr>
          <p:cNvPr id="2" name="Picture 1" descr="A screenshot of a computer&#10;&#10;Description automatically generated">
            <a:extLst>
              <a:ext uri="{FF2B5EF4-FFF2-40B4-BE49-F238E27FC236}">
                <a16:creationId xmlns:a16="http://schemas.microsoft.com/office/drawing/2014/main" id="{908671C3-CAE3-F465-7B27-2C617B456AB0}"/>
              </a:ext>
            </a:extLst>
          </p:cNvPr>
          <p:cNvPicPr>
            <a:picLocks noChangeAspect="1"/>
          </p:cNvPicPr>
          <p:nvPr/>
        </p:nvPicPr>
        <p:blipFill>
          <a:blip r:embed="rId5" cstate="email">
            <a:extLst>
              <a:ext uri="{28A0092B-C50C-407E-A947-70E740481C1C}">
                <a14:useLocalDpi xmlns:a14="http://schemas.microsoft.com/office/drawing/2010/main"/>
              </a:ext>
            </a:extLst>
          </a:blip>
          <a:srcRect b="7632"/>
          <a:stretch/>
        </p:blipFill>
        <p:spPr>
          <a:xfrm>
            <a:off x="7549012" y="-11492"/>
            <a:ext cx="4642988" cy="6418049"/>
          </a:xfrm>
          <a:prstGeom prst="rect">
            <a:avLst/>
          </a:prstGeom>
        </p:spPr>
      </p:pic>
    </p:spTree>
    <p:extLst>
      <p:ext uri="{BB962C8B-B14F-4D97-AF65-F5344CB8AC3E}">
        <p14:creationId xmlns:p14="http://schemas.microsoft.com/office/powerpoint/2010/main" val="3298390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40401-0CD1-67DD-BFC0-E1B08F5D62CC}"/>
            </a:ext>
          </a:extLst>
        </p:cNvPr>
        <p:cNvGrpSpPr/>
        <p:nvPr/>
      </p:nvGrpSpPr>
      <p:grpSpPr>
        <a:xfrm>
          <a:off x="0" y="0"/>
          <a:ext cx="0" cy="0"/>
          <a:chOff x="0" y="0"/>
          <a:chExt cx="0" cy="0"/>
        </a:xfrm>
      </p:grpSpPr>
      <p:pic>
        <p:nvPicPr>
          <p:cNvPr id="5" name="Content Placeholder 4" descr="A painting of people riding horses&#10;&#10;Description automatically generated">
            <a:extLst>
              <a:ext uri="{FF2B5EF4-FFF2-40B4-BE49-F238E27FC236}">
                <a16:creationId xmlns:a16="http://schemas.microsoft.com/office/drawing/2014/main" id="{949D2804-B73A-A0D8-1E51-5BC71A7F8958}"/>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 y="10"/>
            <a:ext cx="12191980" cy="6857990"/>
          </a:xfrm>
          <a:prstGeom prst="rect">
            <a:avLst/>
          </a:prstGeom>
        </p:spPr>
      </p:pic>
      <p:sp>
        <p:nvSpPr>
          <p:cNvPr id="8" name="Rectangle 7">
            <a:extLst>
              <a:ext uri="{FF2B5EF4-FFF2-40B4-BE49-F238E27FC236}">
                <a16:creationId xmlns:a16="http://schemas.microsoft.com/office/drawing/2014/main" id="{288C3FB1-1B95-A0B5-CEAF-1615E199C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B9C1B6-17A3-FCB3-33E2-85BDA2DEC462}"/>
              </a:ext>
            </a:extLst>
          </p:cNvPr>
          <p:cNvSpPr>
            <a:spLocks noGrp="1"/>
          </p:cNvSpPr>
          <p:nvPr>
            <p:ph type="title"/>
          </p:nvPr>
        </p:nvSpPr>
        <p:spPr>
          <a:xfrm>
            <a:off x="-622851" y="5311857"/>
            <a:ext cx="11734800" cy="744836"/>
          </a:xfrm>
        </p:spPr>
        <p:txBody>
          <a:bodyPr vert="horz" lIns="91440" tIns="45720" rIns="91440" bIns="45720" rtlCol="0" anchor="ctr">
            <a:normAutofit fontScale="90000"/>
          </a:bodyPr>
          <a:lstStyle/>
          <a:p>
            <a:pPr algn="r"/>
            <a:br>
              <a:rPr lang="en-US" sz="4000" kern="1200" dirty="0">
                <a:solidFill>
                  <a:srgbClr val="595959"/>
                </a:solidFill>
                <a:latin typeface="+mj-lt"/>
                <a:ea typeface="+mj-ea"/>
                <a:cs typeface="+mj-cs"/>
              </a:rPr>
            </a:br>
            <a:r>
              <a:rPr lang="en-US" sz="4000" kern="1200" dirty="0">
                <a:solidFill>
                  <a:srgbClr val="595959"/>
                </a:solidFill>
                <a:latin typeface="+mj-lt"/>
                <a:ea typeface="+mj-ea"/>
                <a:cs typeface="+mj-cs"/>
              </a:rPr>
              <a:t>1. Introduction</a:t>
            </a:r>
            <a:br>
              <a:rPr lang="en-US" sz="3600" kern="1200" dirty="0">
                <a:solidFill>
                  <a:srgbClr val="595959"/>
                </a:solidFill>
                <a:latin typeface="+mj-lt"/>
                <a:ea typeface="+mj-ea"/>
                <a:cs typeface="+mj-cs"/>
              </a:rPr>
            </a:br>
            <a:endParaRPr lang="en-US" sz="3600" dirty="0">
              <a:solidFill>
                <a:schemeClr val="tx1">
                  <a:lumMod val="85000"/>
                  <a:lumOff val="15000"/>
                </a:schemeClr>
              </a:solidFill>
            </a:endParaRPr>
          </a:p>
        </p:txBody>
      </p:sp>
      <p:cxnSp>
        <p:nvCxnSpPr>
          <p:cNvPr id="9" name="Straight Connector 8">
            <a:extLst>
              <a:ext uri="{FF2B5EF4-FFF2-40B4-BE49-F238E27FC236}">
                <a16:creationId xmlns:a16="http://schemas.microsoft.com/office/drawing/2014/main" id="{88FFA73B-A4C3-0D82-C105-82F39D4E39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2B16DD9-56A6-9D6C-46D4-9774FB1EA7F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3765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93E27F6-D5E8-B58D-3844-D633F6B47CCA}"/>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2652B3F2-946E-1B1F-B1FC-F676714D464B}"/>
              </a:ext>
            </a:extLst>
          </p:cNvPr>
          <p:cNvSpPr txBox="1"/>
          <p:nvPr/>
        </p:nvSpPr>
        <p:spPr>
          <a:xfrm>
            <a:off x="7144351" y="4843092"/>
            <a:ext cx="3547190" cy="461665"/>
          </a:xfrm>
          <a:prstGeom prst="rect">
            <a:avLst/>
          </a:prstGeom>
          <a:noFill/>
        </p:spPr>
        <p:txBody>
          <a:bodyPr wrap="none" rtlCol="0">
            <a:spAutoFit/>
          </a:bodyPr>
          <a:lstStyle/>
          <a:p>
            <a:r>
              <a:rPr lang="en-US" sz="2400" b="1" dirty="0">
                <a:solidFill>
                  <a:schemeClr val="bg1"/>
                </a:solidFill>
              </a:rPr>
              <a:t>Quantitative Experience</a:t>
            </a:r>
          </a:p>
        </p:txBody>
      </p:sp>
      <p:pic>
        <p:nvPicPr>
          <p:cNvPr id="10" name="Picture 9" descr="A screenshot of a computer&#10;&#10;Description automatically generated">
            <a:extLst>
              <a:ext uri="{FF2B5EF4-FFF2-40B4-BE49-F238E27FC236}">
                <a16:creationId xmlns:a16="http://schemas.microsoft.com/office/drawing/2014/main" id="{7268BFD2-9295-047B-B7C7-4F544719900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597597" y="1797271"/>
            <a:ext cx="614939" cy="788480"/>
          </a:xfrm>
          <a:prstGeom prst="rect">
            <a:avLst/>
          </a:prstGeom>
        </p:spPr>
      </p:pic>
      <p:pic>
        <p:nvPicPr>
          <p:cNvPr id="5" name="Picture 4" descr="A person reaching for a paper on a table full of paper and sticky notes">
            <a:extLst>
              <a:ext uri="{FF2B5EF4-FFF2-40B4-BE49-F238E27FC236}">
                <a16:creationId xmlns:a16="http://schemas.microsoft.com/office/drawing/2014/main" id="{EA00712B-0E0F-3FC6-305C-FC01705F95D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411" y="7755"/>
            <a:ext cx="12191979" cy="6887364"/>
          </a:xfrm>
          <a:prstGeom prst="rect">
            <a:avLst/>
          </a:prstGeom>
        </p:spPr>
      </p:pic>
      <p:sp>
        <p:nvSpPr>
          <p:cNvPr id="9" name="Rectangle 8">
            <a:extLst>
              <a:ext uri="{FF2B5EF4-FFF2-40B4-BE49-F238E27FC236}">
                <a16:creationId xmlns:a16="http://schemas.microsoft.com/office/drawing/2014/main" id="{370943CE-AD1B-FDA7-5187-9737B8812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063219" y="-1252908"/>
            <a:ext cx="4065561" cy="12192000"/>
          </a:xfrm>
          <a:prstGeom prst="rect">
            <a:avLst/>
          </a:prstGeom>
          <a:gradFill flip="none" rotWithShape="1">
            <a:gsLst>
              <a:gs pos="17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6A343E-6B22-E569-8690-490ACE961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464116" y="322049"/>
            <a:ext cx="3067943" cy="2408606"/>
          </a:xfrm>
          <a:prstGeom prst="rect">
            <a:avLst/>
          </a:prstGeom>
          <a:gradFill flip="none" rotWithShape="1">
            <a:gsLst>
              <a:gs pos="0">
                <a:schemeClr val="accent2"/>
              </a:gs>
              <a:gs pos="51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FB1CEF4E-9513-0B6B-77C4-E32DD33E29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392" y="4172881"/>
            <a:ext cx="7154743" cy="2702991"/>
          </a:xfrm>
          <a:prstGeom prst="rect">
            <a:avLst/>
          </a:prstGeom>
          <a:gradFill flip="none" rotWithShape="1">
            <a:gsLst>
              <a:gs pos="0">
                <a:schemeClr val="accent5"/>
              </a:gs>
              <a:gs pos="52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4348B865-7321-3F49-A88A-0EA7B1E97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6736" y="-7619"/>
            <a:ext cx="995654" cy="6918113"/>
          </a:xfrm>
          <a:prstGeom prst="rect">
            <a:avLst/>
          </a:prstGeom>
          <a:gradFill flip="none" rotWithShape="1">
            <a:gsLst>
              <a:gs pos="0">
                <a:schemeClr val="accent5">
                  <a:alpha val="68000"/>
                </a:schemeClr>
              </a:gs>
              <a:gs pos="37000">
                <a:schemeClr val="accent5">
                  <a:alpha val="0"/>
                </a:schemeClr>
              </a:gs>
            </a:gsLst>
            <a:lin ang="10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 screen&#10;&#10;Description automatically generated">
            <a:extLst>
              <a:ext uri="{FF2B5EF4-FFF2-40B4-BE49-F238E27FC236}">
                <a16:creationId xmlns:a16="http://schemas.microsoft.com/office/drawing/2014/main" id="{325AD940-7CBF-B73A-1BCD-41E75DE79670}"/>
              </a:ext>
            </a:extLst>
          </p:cNvPr>
          <p:cNvPicPr>
            <a:picLocks noChangeAspect="1"/>
          </p:cNvPicPr>
          <p:nvPr/>
        </p:nvPicPr>
        <p:blipFill>
          <a:blip r:embed="rId5" cstate="email">
            <a:extLst>
              <a:ext uri="{28A0092B-C50C-407E-A947-70E740481C1C}">
                <a14:useLocalDpi xmlns:a14="http://schemas.microsoft.com/office/drawing/2010/main"/>
              </a:ext>
            </a:extLst>
          </a:blip>
          <a:srcRect l="4801" t="2782" r="8153" b="4258"/>
          <a:stretch/>
        </p:blipFill>
        <p:spPr>
          <a:xfrm>
            <a:off x="5132616" y="196081"/>
            <a:ext cx="6849374" cy="5394793"/>
          </a:xfrm>
          <a:prstGeom prst="rect">
            <a:avLst/>
          </a:prstGeom>
        </p:spPr>
      </p:pic>
      <p:sp>
        <p:nvSpPr>
          <p:cNvPr id="3" name="Title 1">
            <a:extLst>
              <a:ext uri="{FF2B5EF4-FFF2-40B4-BE49-F238E27FC236}">
                <a16:creationId xmlns:a16="http://schemas.microsoft.com/office/drawing/2014/main" id="{F430F972-4658-A062-8AB1-5A84D5ACEB9C}"/>
              </a:ext>
            </a:extLst>
          </p:cNvPr>
          <p:cNvSpPr txBox="1">
            <a:spLocks/>
          </p:cNvSpPr>
          <p:nvPr/>
        </p:nvSpPr>
        <p:spPr>
          <a:xfrm>
            <a:off x="365753" y="5722597"/>
            <a:ext cx="7678488" cy="928716"/>
          </a:xfrm>
          <a:prstGeom prst="rect">
            <a:avLst/>
          </a:prstGeom>
          <a:solidFill>
            <a:srgbClr val="1A2D63"/>
          </a:solidFill>
        </p:spPr>
        <p:txBody>
          <a:bodyPr vert="horz" wrap="square" lIns="91440" tIns="45720" rIns="91440" bIns="45720" rtlCol="0"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solidFill>
                  <a:srgbClr val="FFFFFF"/>
                </a:solidFill>
                <a:latin typeface="Aptos Serif" panose="02020604070405020304" pitchFamily="18" charset="0"/>
                <a:cs typeface="Aptos Serif" panose="02020604070405020304" pitchFamily="18" charset="0"/>
              </a:rPr>
              <a:t>Logbook </a:t>
            </a:r>
            <a:endParaRPr lang="en-US" sz="3600" dirty="0">
              <a:solidFill>
                <a:srgbClr val="FFFFFF"/>
              </a:solidFill>
              <a:latin typeface="Aptos Serif" panose="02020604070405020304" pitchFamily="18" charset="0"/>
              <a:cs typeface="Aptos Serif" panose="02020604070405020304" pitchFamily="18" charset="0"/>
            </a:endParaRPr>
          </a:p>
        </p:txBody>
      </p:sp>
    </p:spTree>
    <p:extLst>
      <p:ext uri="{BB962C8B-B14F-4D97-AF65-F5344CB8AC3E}">
        <p14:creationId xmlns:p14="http://schemas.microsoft.com/office/powerpoint/2010/main" val="4079295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538A3D-5350-79B1-25BC-598C78AC4F6E}"/>
              </a:ext>
            </a:extLst>
          </p:cNvPr>
          <p:cNvSpPr>
            <a:spLocks noGrp="1"/>
          </p:cNvSpPr>
          <p:nvPr>
            <p:ph idx="1"/>
          </p:nvPr>
        </p:nvSpPr>
        <p:spPr>
          <a:xfrm>
            <a:off x="4531058" y="4693754"/>
            <a:ext cx="7412653" cy="1808765"/>
          </a:xfrm>
        </p:spPr>
        <p:txBody>
          <a:bodyPr wrap="square">
            <a:spAutoFit/>
          </a:bodyPr>
          <a:lstStyle/>
          <a:p>
            <a:pPr marL="0" indent="0">
              <a:buNone/>
            </a:pPr>
            <a:r>
              <a:rPr lang="en-GB" sz="2400" b="1" dirty="0">
                <a:solidFill>
                  <a:srgbClr val="1A2D63"/>
                </a:solidFill>
              </a:rPr>
              <a:t>Process for Recognition as a Trainer............... 25 </a:t>
            </a:r>
            <a:endParaRPr lang="en-GB" sz="2400" dirty="0">
              <a:solidFill>
                <a:srgbClr val="1A2D63"/>
              </a:solidFill>
            </a:endParaRPr>
          </a:p>
          <a:p>
            <a:r>
              <a:rPr lang="en-GB" sz="2400" dirty="0">
                <a:solidFill>
                  <a:srgbClr val="1A2D63"/>
                </a:solidFill>
              </a:rPr>
              <a:t>Requested Qualifications and Experience .......25 </a:t>
            </a:r>
          </a:p>
          <a:p>
            <a:r>
              <a:rPr lang="en-GB" sz="2400" dirty="0">
                <a:solidFill>
                  <a:srgbClr val="1A2D63"/>
                </a:solidFill>
              </a:rPr>
              <a:t>Core Competencies for Trainers .....................27 </a:t>
            </a:r>
          </a:p>
          <a:p>
            <a:pPr marL="0" indent="0">
              <a:buNone/>
            </a:pPr>
            <a:r>
              <a:rPr lang="en-GB" sz="2400" b="1" dirty="0">
                <a:solidFill>
                  <a:srgbClr val="1A2D63"/>
                </a:solidFill>
              </a:rPr>
              <a:t>Quality Management for Trainers ...................28 </a:t>
            </a:r>
            <a:endParaRPr lang="en-GB" sz="1800" b="1" dirty="0">
              <a:solidFill>
                <a:srgbClr val="1A2D63"/>
              </a:solidFill>
              <a:effectLst/>
            </a:endParaRPr>
          </a:p>
        </p:txBody>
      </p:sp>
      <p:sp>
        <p:nvSpPr>
          <p:cNvPr id="2" name="Oval 1">
            <a:extLst>
              <a:ext uri="{FF2B5EF4-FFF2-40B4-BE49-F238E27FC236}">
                <a16:creationId xmlns:a16="http://schemas.microsoft.com/office/drawing/2014/main" id="{5DB1A5C5-088A-832F-6008-B27157AB8F13}"/>
              </a:ext>
            </a:extLst>
          </p:cNvPr>
          <p:cNvSpPr/>
          <p:nvPr/>
        </p:nvSpPr>
        <p:spPr>
          <a:xfrm>
            <a:off x="9162077" y="852875"/>
            <a:ext cx="2857500" cy="2914650"/>
          </a:xfrm>
          <a:prstGeom prst="ellipse">
            <a:avLst/>
          </a:prstGeom>
          <a:noFill/>
          <a:ln w="254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a:solidFill>
                  <a:srgbClr val="1A2D63"/>
                </a:solidFill>
                <a:latin typeface="AptosDisplay"/>
              </a:rPr>
              <a:t>Section II: </a:t>
            </a:r>
            <a:r>
              <a:rPr lang="en-GB" sz="2400" b="1" dirty="0">
                <a:solidFill>
                  <a:srgbClr val="1A2D63"/>
                </a:solidFill>
                <a:latin typeface="AptosDisplay"/>
              </a:rPr>
              <a:t>Training Requirements for Trainers</a:t>
            </a:r>
            <a:r>
              <a:rPr lang="en-GB" sz="2400" dirty="0">
                <a:solidFill>
                  <a:srgbClr val="1A2D63"/>
                </a:solidFill>
                <a:latin typeface="AptosDisplay"/>
              </a:rPr>
              <a:t>. </a:t>
            </a:r>
          </a:p>
          <a:p>
            <a:pPr algn="ctr"/>
            <a:r>
              <a:rPr lang="en-GB" sz="2400" dirty="0">
                <a:solidFill>
                  <a:srgbClr val="1A2D63"/>
                </a:solidFill>
                <a:latin typeface="AptosDisplay"/>
              </a:rPr>
              <a:t>Pg 25</a:t>
            </a:r>
          </a:p>
        </p:txBody>
      </p:sp>
      <p:sp>
        <p:nvSpPr>
          <p:cNvPr id="4" name="Title 11">
            <a:extLst>
              <a:ext uri="{FF2B5EF4-FFF2-40B4-BE49-F238E27FC236}">
                <a16:creationId xmlns:a16="http://schemas.microsoft.com/office/drawing/2014/main" id="{6B927B65-BF0B-EF6C-5A0A-AA546BDB7EFF}"/>
              </a:ext>
            </a:extLst>
          </p:cNvPr>
          <p:cNvSpPr>
            <a:spLocks noGrp="1"/>
          </p:cNvSpPr>
          <p:nvPr>
            <p:ph type="title"/>
          </p:nvPr>
        </p:nvSpPr>
        <p:spPr>
          <a:xfrm>
            <a:off x="0" y="147703"/>
            <a:ext cx="12192000" cy="594137"/>
          </a:xfrm>
          <a:solidFill>
            <a:srgbClr val="1A2D63"/>
          </a:solidFill>
          <a:ln w="19050">
            <a:noFill/>
            <a:miter lim="800000"/>
            <a:headEnd/>
            <a:tailEnd/>
          </a:ln>
        </p:spPr>
        <p:txBody>
          <a:bodyPr rot="0" vert="horz" wrap="square" lIns="182880" tIns="45720" rIns="182880" bIns="45720" anchor="ctr" anchorCtr="0" upright="1">
            <a:spAutoFit/>
          </a:bodyPr>
          <a:lstStyle/>
          <a:p>
            <a:r>
              <a:rPr lang="en-GB" sz="3600" dirty="0">
                <a:solidFill>
                  <a:srgbClr val="FFFFFF"/>
                </a:solidFill>
                <a:latin typeface="Aptos Serif" panose="02020604070405020304" pitchFamily="18" charset="0"/>
                <a:cs typeface="Times New Roman" panose="02020603050405020304" pitchFamily="18" charset="0"/>
              </a:rPr>
              <a:t>Training the Trainer</a:t>
            </a:r>
            <a:endParaRPr lang="en-IE" sz="3600" dirty="0">
              <a:solidFill>
                <a:srgbClr val="FFFFFF"/>
              </a:solidFill>
              <a:latin typeface="Aptos Serif" panose="0202060407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3CC6CA5-80C4-FEC1-7EA5-155CB3C35696}"/>
              </a:ext>
            </a:extLst>
          </p:cNvPr>
          <p:cNvPicPr>
            <a:picLocks noChangeAspect="1"/>
          </p:cNvPicPr>
          <p:nvPr/>
        </p:nvPicPr>
        <p:blipFill>
          <a:blip r:embed="rId3"/>
          <a:stretch>
            <a:fillRect/>
          </a:stretch>
        </p:blipFill>
        <p:spPr>
          <a:xfrm>
            <a:off x="126930" y="852875"/>
            <a:ext cx="4295482" cy="5760000"/>
          </a:xfrm>
          <a:prstGeom prst="rect">
            <a:avLst/>
          </a:prstGeom>
          <a:ln>
            <a:solidFill>
              <a:srgbClr val="FFC000"/>
            </a:solidFill>
          </a:ln>
        </p:spPr>
      </p:pic>
    </p:spTree>
    <p:extLst>
      <p:ext uri="{BB962C8B-B14F-4D97-AF65-F5344CB8AC3E}">
        <p14:creationId xmlns:p14="http://schemas.microsoft.com/office/powerpoint/2010/main" val="855758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9CDCE-9CC8-9B23-5AFD-720F732942FE}"/>
              </a:ext>
            </a:extLst>
          </p:cNvPr>
          <p:cNvSpPr>
            <a:spLocks noGrp="1"/>
          </p:cNvSpPr>
          <p:nvPr>
            <p:ph type="title"/>
          </p:nvPr>
        </p:nvSpPr>
        <p:spPr/>
        <p:txBody>
          <a:bodyPr>
            <a:noAutofit/>
          </a:bodyPr>
          <a:lstStyle/>
          <a:p>
            <a:br>
              <a:rPr lang="en-PT" sz="3200" b="1" u="sng" dirty="0">
                <a:latin typeface="Calibri" panose="020F0502020204030204" pitchFamily="34" charset="0"/>
                <a:ea typeface="Calibri" panose="020F0502020204030204" pitchFamily="34" charset="0"/>
                <a:cs typeface="Times New Roman" panose="02020603050405020304" pitchFamily="18" charset="0"/>
              </a:rPr>
            </a:br>
            <a:endParaRPr lang="en-US" sz="2400" dirty="0"/>
          </a:p>
        </p:txBody>
      </p:sp>
      <p:sp>
        <p:nvSpPr>
          <p:cNvPr id="3" name="Content Placeholder 2">
            <a:extLst>
              <a:ext uri="{FF2B5EF4-FFF2-40B4-BE49-F238E27FC236}">
                <a16:creationId xmlns:a16="http://schemas.microsoft.com/office/drawing/2014/main" id="{D9D086D1-E24F-A240-A53F-088A13F94B0C}"/>
              </a:ext>
            </a:extLst>
          </p:cNvPr>
          <p:cNvSpPr>
            <a:spLocks noGrp="1"/>
          </p:cNvSpPr>
          <p:nvPr>
            <p:ph idx="1"/>
          </p:nvPr>
        </p:nvSpPr>
        <p:spPr>
          <a:xfrm>
            <a:off x="4587959" y="4684110"/>
            <a:ext cx="7527154" cy="1808765"/>
          </a:xfrm>
        </p:spPr>
        <p:txBody>
          <a:bodyPr wrap="square">
            <a:spAutoFit/>
          </a:bodyPr>
          <a:lstStyle/>
          <a:p>
            <a:pPr marL="0" indent="0">
              <a:buNone/>
            </a:pPr>
            <a:r>
              <a:rPr lang="en-GB" sz="2400" b="1" dirty="0">
                <a:solidFill>
                  <a:srgbClr val="1A2D63"/>
                </a:solidFill>
                <a:cs typeface="Calibri" panose="020F0502020204030204" pitchFamily="34" charset="0"/>
              </a:rPr>
              <a:t>Process for Recognition as a Training Centre ........29 </a:t>
            </a:r>
            <a:endParaRPr lang="en-GB" sz="2400" dirty="0">
              <a:solidFill>
                <a:srgbClr val="1A2D63"/>
              </a:solidFill>
              <a:cs typeface="Calibri" panose="020F0502020204030204" pitchFamily="34" charset="0"/>
            </a:endParaRPr>
          </a:p>
          <a:p>
            <a:r>
              <a:rPr lang="en-GB" sz="2400" dirty="0">
                <a:solidFill>
                  <a:srgbClr val="1A2D63"/>
                </a:solidFill>
                <a:cs typeface="Calibri" panose="020F0502020204030204" pitchFamily="34" charset="0"/>
              </a:rPr>
              <a:t>Requirement on Staff and Clinical Activities...........29 </a:t>
            </a:r>
          </a:p>
          <a:p>
            <a:r>
              <a:rPr lang="en-GB" sz="2400" dirty="0">
                <a:solidFill>
                  <a:srgbClr val="1A2D63"/>
                </a:solidFill>
                <a:cs typeface="Calibri" panose="020F0502020204030204" pitchFamily="34" charset="0"/>
              </a:rPr>
              <a:t>Requirement on Equipment, Accommodation........30</a:t>
            </a:r>
          </a:p>
          <a:p>
            <a:pPr marL="0" indent="0">
              <a:buNone/>
            </a:pPr>
            <a:r>
              <a:rPr lang="en-GB" sz="2400" b="1" dirty="0">
                <a:solidFill>
                  <a:srgbClr val="1A2D63"/>
                </a:solidFill>
                <a:cs typeface="Calibri" panose="020F0502020204030204" pitchFamily="34" charset="0"/>
              </a:rPr>
              <a:t>Quality Management within Training Institutions ...31</a:t>
            </a:r>
            <a:endParaRPr lang="en-PT" sz="2400" dirty="0">
              <a:solidFill>
                <a:srgbClr val="1A2D63"/>
              </a:solidFill>
              <a:effectLst/>
              <a:ea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3A809C96-9759-5DF0-E02B-6824FD0CD6B1}"/>
              </a:ext>
            </a:extLst>
          </p:cNvPr>
          <p:cNvSpPr/>
          <p:nvPr/>
        </p:nvSpPr>
        <p:spPr>
          <a:xfrm>
            <a:off x="9162077" y="822325"/>
            <a:ext cx="2857500" cy="2914650"/>
          </a:xfrm>
          <a:prstGeom prst="ellipse">
            <a:avLst/>
          </a:prstGeom>
          <a:noFill/>
          <a:ln w="254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a:solidFill>
                  <a:srgbClr val="1A2D63"/>
                </a:solidFill>
                <a:latin typeface="AptosDisplay"/>
              </a:rPr>
              <a:t>Section III: </a:t>
            </a:r>
            <a:r>
              <a:rPr lang="en-GB" sz="2400" b="1" dirty="0">
                <a:solidFill>
                  <a:srgbClr val="1A2D63"/>
                </a:solidFill>
                <a:latin typeface="AptosDisplay"/>
              </a:rPr>
              <a:t>Training Requirements for Training Institutions</a:t>
            </a:r>
            <a:r>
              <a:rPr lang="en-GB" sz="2400" dirty="0">
                <a:solidFill>
                  <a:srgbClr val="1A2D63"/>
                </a:solidFill>
                <a:latin typeface="AptosDisplay"/>
              </a:rPr>
              <a:t> </a:t>
            </a:r>
          </a:p>
          <a:p>
            <a:pPr algn="ctr"/>
            <a:r>
              <a:rPr lang="en-GB" sz="2400" dirty="0">
                <a:solidFill>
                  <a:srgbClr val="1A2D63"/>
                </a:solidFill>
                <a:latin typeface="AptosDisplay"/>
              </a:rPr>
              <a:t>Pg 29</a:t>
            </a:r>
          </a:p>
        </p:txBody>
      </p:sp>
      <p:pic>
        <p:nvPicPr>
          <p:cNvPr id="9" name="Picture 8">
            <a:extLst>
              <a:ext uri="{FF2B5EF4-FFF2-40B4-BE49-F238E27FC236}">
                <a16:creationId xmlns:a16="http://schemas.microsoft.com/office/drawing/2014/main" id="{CE513950-7CE9-BC8A-205A-57A410A18BB2}"/>
              </a:ext>
            </a:extLst>
          </p:cNvPr>
          <p:cNvPicPr>
            <a:picLocks noChangeAspect="1"/>
          </p:cNvPicPr>
          <p:nvPr/>
        </p:nvPicPr>
        <p:blipFill>
          <a:blip r:embed="rId3"/>
          <a:stretch>
            <a:fillRect/>
          </a:stretch>
        </p:blipFill>
        <p:spPr>
          <a:xfrm>
            <a:off x="172423" y="822325"/>
            <a:ext cx="4320000" cy="5760000"/>
          </a:xfrm>
          <a:prstGeom prst="rect">
            <a:avLst/>
          </a:prstGeom>
          <a:ln>
            <a:solidFill>
              <a:srgbClr val="FFC000"/>
            </a:solidFill>
          </a:ln>
        </p:spPr>
      </p:pic>
      <p:sp>
        <p:nvSpPr>
          <p:cNvPr id="10" name="Title 11">
            <a:extLst>
              <a:ext uri="{FF2B5EF4-FFF2-40B4-BE49-F238E27FC236}">
                <a16:creationId xmlns:a16="http://schemas.microsoft.com/office/drawing/2014/main" id="{CA4D7D90-16C2-14A9-8C16-60AE3B0CCA31}"/>
              </a:ext>
            </a:extLst>
          </p:cNvPr>
          <p:cNvSpPr txBox="1">
            <a:spLocks/>
          </p:cNvSpPr>
          <p:nvPr/>
        </p:nvSpPr>
        <p:spPr>
          <a:xfrm>
            <a:off x="0" y="147703"/>
            <a:ext cx="12192000" cy="594137"/>
          </a:xfrm>
          <a:prstGeom prst="rect">
            <a:avLst/>
          </a:prstGeom>
          <a:solidFill>
            <a:srgbClr val="1A2D63"/>
          </a:solidFill>
          <a:ln w="19050">
            <a:noFill/>
            <a:miter lim="800000"/>
            <a:headEnd/>
            <a:tailEnd/>
          </a:ln>
        </p:spPr>
        <p:txBody>
          <a:bodyPr rot="0" vert="horz" wrap="square" lIns="182880" tIns="45720" rIns="182880" bIns="45720" rtlCol="0" anchor="ctr" anchorCtr="0" upright="1">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FFFFFF"/>
                </a:solidFill>
                <a:latin typeface="Aptos Serif" panose="02020604070405020304" pitchFamily="18" charset="0"/>
                <a:cs typeface="Times New Roman" panose="02020603050405020304" pitchFamily="18" charset="0"/>
              </a:rPr>
              <a:t>Engaging the Learning Environment</a:t>
            </a:r>
            <a:endParaRPr lang="en-IE" sz="3600" dirty="0">
              <a:solidFill>
                <a:srgbClr val="FFFFFF"/>
              </a:solidFill>
              <a:latin typeface="Aptos Serif" panose="02020604070405020304" pitchFamily="18" charset="0"/>
              <a:cs typeface="Times New Roman" panose="02020603050405020304" pitchFamily="18" charset="0"/>
            </a:endParaRPr>
          </a:p>
        </p:txBody>
      </p:sp>
    </p:spTree>
    <p:extLst>
      <p:ext uri="{BB962C8B-B14F-4D97-AF65-F5344CB8AC3E}">
        <p14:creationId xmlns:p14="http://schemas.microsoft.com/office/powerpoint/2010/main" val="2703308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ADDC82-A6BF-9DE2-4A35-05E192AD96A7}"/>
            </a:ext>
          </a:extLst>
        </p:cNvPr>
        <p:cNvGrpSpPr/>
        <p:nvPr/>
      </p:nvGrpSpPr>
      <p:grpSpPr>
        <a:xfrm>
          <a:off x="0" y="0"/>
          <a:ext cx="0" cy="0"/>
          <a:chOff x="0" y="0"/>
          <a:chExt cx="0" cy="0"/>
        </a:xfrm>
      </p:grpSpPr>
      <p:pic>
        <p:nvPicPr>
          <p:cNvPr id="5" name="Content Placeholder 4" descr="A painting of people riding horses&#10;&#10;Description automatically generated">
            <a:extLst>
              <a:ext uri="{FF2B5EF4-FFF2-40B4-BE49-F238E27FC236}">
                <a16:creationId xmlns:a16="http://schemas.microsoft.com/office/drawing/2014/main" id="{EBBB5B7C-869B-7831-1FFA-1E22B60E394B}"/>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2E78CC0F-1A1E-5AC4-E2B3-7C28FF079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914627-D352-F875-D8A9-B823388D5A80}"/>
              </a:ext>
            </a:extLst>
          </p:cNvPr>
          <p:cNvSpPr>
            <a:spLocks noGrp="1"/>
          </p:cNvSpPr>
          <p:nvPr>
            <p:ph type="title"/>
          </p:nvPr>
        </p:nvSpPr>
        <p:spPr>
          <a:xfrm>
            <a:off x="1" y="5317240"/>
            <a:ext cx="11251095" cy="744836"/>
          </a:xfrm>
        </p:spPr>
        <p:txBody>
          <a:bodyPr vert="horz" lIns="91440" tIns="45720" rIns="91440" bIns="45720" rtlCol="0" anchor="ctr">
            <a:normAutofit fontScale="90000"/>
          </a:bodyPr>
          <a:lstStyle/>
          <a:p>
            <a:pPr algn="r"/>
            <a:br>
              <a:rPr lang="en-US" sz="4000" kern="1200" dirty="0">
                <a:solidFill>
                  <a:srgbClr val="595959"/>
                </a:solidFill>
                <a:latin typeface="+mj-lt"/>
                <a:ea typeface="+mj-ea"/>
                <a:cs typeface="+mj-cs"/>
              </a:rPr>
            </a:br>
            <a:r>
              <a:rPr lang="en-US" sz="4000" dirty="0">
                <a:solidFill>
                  <a:srgbClr val="595959"/>
                </a:solidFill>
              </a:rPr>
              <a:t>4</a:t>
            </a:r>
            <a:r>
              <a:rPr lang="en-US" sz="4000" kern="1200" dirty="0">
                <a:solidFill>
                  <a:srgbClr val="595959"/>
                </a:solidFill>
                <a:latin typeface="+mj-lt"/>
                <a:ea typeface="+mj-ea"/>
                <a:cs typeface="+mj-cs"/>
              </a:rPr>
              <a:t>. </a:t>
            </a:r>
            <a:r>
              <a:rPr lang="en-US" sz="4000" dirty="0">
                <a:solidFill>
                  <a:srgbClr val="595959"/>
                </a:solidFill>
              </a:rPr>
              <a:t>Next Steps</a:t>
            </a:r>
            <a:br>
              <a:rPr lang="en-US" sz="3600" kern="1200" dirty="0">
                <a:solidFill>
                  <a:srgbClr val="595959"/>
                </a:solidFill>
                <a:latin typeface="+mj-lt"/>
                <a:ea typeface="+mj-ea"/>
                <a:cs typeface="+mj-cs"/>
              </a:rPr>
            </a:br>
            <a:endParaRPr lang="en-US" sz="36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DBA0A14-39AD-0B6B-3CD9-230E7C9668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FC8D48A-B156-1551-8F22-9CF19BDF0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Shoe footprints">
            <a:extLst>
              <a:ext uri="{FF2B5EF4-FFF2-40B4-BE49-F238E27FC236}">
                <a16:creationId xmlns:a16="http://schemas.microsoft.com/office/drawing/2014/main" id="{254078EB-CEEF-4814-6D1D-E35C4E4BE86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a:off x="457199" y="5241983"/>
            <a:ext cx="812985" cy="812985"/>
          </a:xfrm>
          <a:prstGeom prst="rect">
            <a:avLst/>
          </a:prstGeom>
        </p:spPr>
      </p:pic>
    </p:spTree>
    <p:extLst>
      <p:ext uri="{BB962C8B-B14F-4D97-AF65-F5344CB8AC3E}">
        <p14:creationId xmlns:p14="http://schemas.microsoft.com/office/powerpoint/2010/main" val="138665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151E11F-F0C3-B846-D848-8C58D3DFD2E3}"/>
              </a:ext>
            </a:extLst>
          </p:cNvPr>
          <p:cNvSpPr txBox="1"/>
          <p:nvPr/>
        </p:nvSpPr>
        <p:spPr>
          <a:xfrm>
            <a:off x="672995" y="1590208"/>
            <a:ext cx="10955382" cy="523220"/>
          </a:xfrm>
          <a:prstGeom prst="rect">
            <a:avLst/>
          </a:prstGeom>
          <a:noFill/>
        </p:spPr>
        <p:txBody>
          <a:bodyPr wrap="square">
            <a:spAutoFit/>
          </a:bodyPr>
          <a:lstStyle/>
          <a:p>
            <a:r>
              <a:rPr lang="en-US" sz="2800" dirty="0">
                <a:solidFill>
                  <a:srgbClr val="1A2D63"/>
                </a:solidFill>
              </a:rPr>
              <a:t>1. Additional Topics</a:t>
            </a:r>
          </a:p>
        </p:txBody>
      </p:sp>
      <p:graphicFrame>
        <p:nvGraphicFramePr>
          <p:cNvPr id="17" name="Diagram 16">
            <a:extLst>
              <a:ext uri="{FF2B5EF4-FFF2-40B4-BE49-F238E27FC236}">
                <a16:creationId xmlns:a16="http://schemas.microsoft.com/office/drawing/2014/main" id="{3119D31B-2523-04A1-9E84-A607E6638B16}"/>
              </a:ext>
            </a:extLst>
          </p:cNvPr>
          <p:cNvGraphicFramePr/>
          <p:nvPr>
            <p:extLst>
              <p:ext uri="{D42A27DB-BD31-4B8C-83A1-F6EECF244321}">
                <p14:modId xmlns:p14="http://schemas.microsoft.com/office/powerpoint/2010/main" val="1950932453"/>
              </p:ext>
            </p:extLst>
          </p:nvPr>
        </p:nvGraphicFramePr>
        <p:xfrm>
          <a:off x="241540" y="2285999"/>
          <a:ext cx="11714671" cy="41487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17" descr="A cropped image of a person touching a plant">
            <a:extLst>
              <a:ext uri="{FF2B5EF4-FFF2-40B4-BE49-F238E27FC236}">
                <a16:creationId xmlns:a16="http://schemas.microsoft.com/office/drawing/2014/main" id="{B6B729FE-3E0A-2303-E5AA-D82283D14359}"/>
              </a:ext>
            </a:extLst>
          </p:cNvPr>
          <p:cNvPicPr>
            <a:picLocks noChangeAspect="1"/>
          </p:cNvPicPr>
          <p:nvPr/>
        </p:nvPicPr>
        <p:blipFill>
          <a:blip r:embed="rId8" cstate="email">
            <a:extLst>
              <a:ext uri="{28A0092B-C50C-407E-A947-70E740481C1C}">
                <a14:useLocalDpi xmlns:a14="http://schemas.microsoft.com/office/drawing/2010/main"/>
              </a:ext>
            </a:extLst>
          </a:blip>
          <a:srcRect b="-2"/>
          <a:stretch/>
        </p:blipFill>
        <p:spPr>
          <a:xfrm>
            <a:off x="1551316" y="2464076"/>
            <a:ext cx="1581894" cy="1777641"/>
          </a:xfrm>
          <a:prstGeom prst="rect">
            <a:avLst/>
          </a:prstGeom>
        </p:spPr>
      </p:pic>
      <p:pic>
        <p:nvPicPr>
          <p:cNvPr id="19" name="Picture 18">
            <a:extLst>
              <a:ext uri="{FF2B5EF4-FFF2-40B4-BE49-F238E27FC236}">
                <a16:creationId xmlns:a16="http://schemas.microsoft.com/office/drawing/2014/main" id="{E54AFC70-E6EB-8B8A-081C-73C926BFF933}"/>
              </a:ext>
            </a:extLst>
          </p:cNvPr>
          <p:cNvPicPr>
            <a:picLocks noChangeAspect="1"/>
          </p:cNvPicPr>
          <p:nvPr/>
        </p:nvPicPr>
        <p:blipFill>
          <a:blip r:embed="rId9" cstate="email">
            <a:extLst>
              <a:ext uri="{28A0092B-C50C-407E-A947-70E740481C1C}">
                <a14:useLocalDpi xmlns:a14="http://schemas.microsoft.com/office/drawing/2010/main"/>
              </a:ext>
            </a:extLst>
          </a:blip>
          <a:srcRect b="-2"/>
          <a:stretch/>
        </p:blipFill>
        <p:spPr>
          <a:xfrm>
            <a:off x="9058795" y="2369235"/>
            <a:ext cx="1608638" cy="1811806"/>
          </a:xfrm>
          <a:prstGeom prst="rect">
            <a:avLst/>
          </a:prstGeom>
        </p:spPr>
      </p:pic>
      <p:pic>
        <p:nvPicPr>
          <p:cNvPr id="20" name="Picture 19" descr="A blurry image of a chart&#10;&#10;Description automatically generated">
            <a:extLst>
              <a:ext uri="{FF2B5EF4-FFF2-40B4-BE49-F238E27FC236}">
                <a16:creationId xmlns:a16="http://schemas.microsoft.com/office/drawing/2014/main" id="{4A613762-B94E-39B0-CD7D-D9527FB15A04}"/>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5312900" y="2519067"/>
            <a:ext cx="1496199" cy="1685165"/>
          </a:xfrm>
          <a:prstGeom prst="rect">
            <a:avLst/>
          </a:prstGeom>
        </p:spPr>
      </p:pic>
      <p:sp>
        <p:nvSpPr>
          <p:cNvPr id="2" name="Title 11">
            <a:extLst>
              <a:ext uri="{FF2B5EF4-FFF2-40B4-BE49-F238E27FC236}">
                <a16:creationId xmlns:a16="http://schemas.microsoft.com/office/drawing/2014/main" id="{F8B6E961-EF6D-7BB3-54D9-AD7907F7336E}"/>
              </a:ext>
            </a:extLst>
          </p:cNvPr>
          <p:cNvSpPr txBox="1">
            <a:spLocks/>
          </p:cNvSpPr>
          <p:nvPr/>
        </p:nvSpPr>
        <p:spPr>
          <a:xfrm>
            <a:off x="0" y="147703"/>
            <a:ext cx="12192000" cy="594137"/>
          </a:xfrm>
          <a:prstGeom prst="rect">
            <a:avLst/>
          </a:prstGeom>
          <a:solidFill>
            <a:srgbClr val="1A2D63"/>
          </a:solidFill>
          <a:ln w="19050">
            <a:noFill/>
            <a:miter lim="800000"/>
            <a:headEnd/>
            <a:tailEnd/>
          </a:ln>
        </p:spPr>
        <p:txBody>
          <a:bodyPr rot="0" vert="horz" wrap="square" lIns="182880" tIns="45720" rIns="182880" bIns="45720" rtlCol="0" anchor="ctr" anchorCtr="0" upright="1">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FFFFFF"/>
                </a:solidFill>
                <a:latin typeface="Aptos Serif" panose="02020604070405020304" pitchFamily="18" charset="0"/>
                <a:cs typeface="Times New Roman" panose="02020603050405020304" pitchFamily="18" charset="0"/>
              </a:rPr>
              <a:t>ETRs in Ophthalmology: A Living Document</a:t>
            </a:r>
            <a:endParaRPr lang="en-IE" sz="3600" dirty="0">
              <a:solidFill>
                <a:srgbClr val="FFFFFF"/>
              </a:solidFill>
              <a:latin typeface="Aptos Serif" panose="02020604070405020304" pitchFamily="18" charset="0"/>
              <a:cs typeface="Times New Roman" panose="02020603050405020304" pitchFamily="18" charset="0"/>
            </a:endParaRPr>
          </a:p>
        </p:txBody>
      </p:sp>
    </p:spTree>
    <p:extLst>
      <p:ext uri="{BB962C8B-B14F-4D97-AF65-F5344CB8AC3E}">
        <p14:creationId xmlns:p14="http://schemas.microsoft.com/office/powerpoint/2010/main" val="2676068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B73C8A4-28AB-35DF-B005-8A30A88199C0}"/>
              </a:ext>
            </a:extLst>
          </p:cNvPr>
          <p:cNvPicPr>
            <a:picLocks noChangeAspect="1"/>
          </p:cNvPicPr>
          <p:nvPr/>
        </p:nvPicPr>
        <p:blipFill>
          <a:blip r:embed="rId3" cstate="email">
            <a:extLst>
              <a:ext uri="{28A0092B-C50C-407E-A947-70E740481C1C}">
                <a14:useLocalDpi xmlns:a14="http://schemas.microsoft.com/office/drawing/2010/main"/>
              </a:ext>
            </a:extLst>
          </a:blip>
          <a:srcRect l="8529" r="2685"/>
          <a:stretch/>
        </p:blipFill>
        <p:spPr>
          <a:xfrm>
            <a:off x="6321366" y="889543"/>
            <a:ext cx="1610521" cy="1813925"/>
          </a:xfrm>
          <a:prstGeom prst="rect">
            <a:avLst/>
          </a:prstGeom>
        </p:spPr>
      </p:pic>
      <p:sp useBgFill="1">
        <p:nvSpPr>
          <p:cNvPr id="24" name="Rectangle 23">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4E0785-FEC8-05EE-751E-E5C53EEEEE1C}"/>
              </a:ext>
            </a:extLst>
          </p:cNvPr>
          <p:cNvSpPr>
            <a:spLocks noGrp="1"/>
          </p:cNvSpPr>
          <p:nvPr>
            <p:ph type="title"/>
          </p:nvPr>
        </p:nvSpPr>
        <p:spPr>
          <a:xfrm>
            <a:off x="108762" y="1572144"/>
            <a:ext cx="5943600" cy="482633"/>
          </a:xfrm>
          <a:solidFill>
            <a:srgbClr val="1A2D63"/>
          </a:solidFill>
        </p:spPr>
        <p:txBody>
          <a:bodyPr anchor="ctr">
            <a:spAutoFit/>
          </a:bodyPr>
          <a:lstStyle/>
          <a:p>
            <a:r>
              <a:rPr lang="en-US" sz="2800" dirty="0">
                <a:solidFill>
                  <a:schemeClr val="bg1"/>
                </a:solidFill>
                <a:latin typeface="+mn-lt"/>
              </a:rPr>
              <a:t>2. Subspecialty Rotations</a:t>
            </a:r>
          </a:p>
        </p:txBody>
      </p:sp>
      <p:sp>
        <p:nvSpPr>
          <p:cNvPr id="6" name="TextBox 5">
            <a:extLst>
              <a:ext uri="{FF2B5EF4-FFF2-40B4-BE49-F238E27FC236}">
                <a16:creationId xmlns:a16="http://schemas.microsoft.com/office/drawing/2014/main" id="{3E2FACE4-B8D0-6D84-6685-107647875E1E}"/>
              </a:ext>
            </a:extLst>
          </p:cNvPr>
          <p:cNvSpPr txBox="1"/>
          <p:nvPr/>
        </p:nvSpPr>
        <p:spPr>
          <a:xfrm>
            <a:off x="126096" y="2925831"/>
            <a:ext cx="5969904" cy="523220"/>
          </a:xfrm>
          <a:prstGeom prst="rect">
            <a:avLst/>
          </a:prstGeom>
          <a:solidFill>
            <a:srgbClr val="1A2D63"/>
          </a:solidFill>
        </p:spPr>
        <p:txBody>
          <a:bodyPr wrap="square">
            <a:spAutoFit/>
          </a:bodyPr>
          <a:lstStyle/>
          <a:p>
            <a:r>
              <a:rPr lang="en-GB" sz="2800" dirty="0">
                <a:solidFill>
                  <a:schemeClr val="bg1"/>
                </a:solidFill>
                <a:ea typeface="Aptos" panose="020B0004020202020204" pitchFamily="34" charset="0"/>
                <a:cs typeface="Calibri" panose="020F0502020204030204" pitchFamily="34" charset="0"/>
              </a:rPr>
              <a:t>3. Continuous Review</a:t>
            </a:r>
            <a:endParaRPr lang="en-US" sz="2800" dirty="0">
              <a:solidFill>
                <a:schemeClr val="bg1"/>
              </a:solidFill>
            </a:endParaRPr>
          </a:p>
        </p:txBody>
      </p:sp>
      <p:graphicFrame>
        <p:nvGraphicFramePr>
          <p:cNvPr id="8" name="Content Placeholder 5">
            <a:extLst>
              <a:ext uri="{FF2B5EF4-FFF2-40B4-BE49-F238E27FC236}">
                <a16:creationId xmlns:a16="http://schemas.microsoft.com/office/drawing/2014/main" id="{4EC66E8C-4A82-426B-B012-34B0A56C9382}"/>
              </a:ext>
            </a:extLst>
          </p:cNvPr>
          <p:cNvGraphicFramePr>
            <a:graphicFrameLocks noGrp="1"/>
          </p:cNvGraphicFramePr>
          <p:nvPr>
            <p:ph idx="1"/>
            <p:extLst>
              <p:ext uri="{D42A27DB-BD31-4B8C-83A1-F6EECF244321}">
                <p14:modId xmlns:p14="http://schemas.microsoft.com/office/powerpoint/2010/main" val="2628798119"/>
              </p:ext>
            </p:extLst>
          </p:nvPr>
        </p:nvGraphicFramePr>
        <p:xfrm>
          <a:off x="8768902" y="1957482"/>
          <a:ext cx="2586082" cy="22415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a:extLst>
              <a:ext uri="{FF2B5EF4-FFF2-40B4-BE49-F238E27FC236}">
                <a16:creationId xmlns:a16="http://schemas.microsoft.com/office/drawing/2014/main" id="{DFCA2166-6DBE-276B-E4E3-7B06F8D04936}"/>
              </a:ext>
            </a:extLst>
          </p:cNvPr>
          <p:cNvPicPr>
            <a:picLocks noChangeAspect="1"/>
          </p:cNvPicPr>
          <p:nvPr/>
        </p:nvPicPr>
        <p:blipFill>
          <a:blip r:embed="rId9" cstate="email">
            <a:extLst>
              <a:ext uri="{28A0092B-C50C-407E-A947-70E740481C1C}">
                <a14:useLocalDpi xmlns:a14="http://schemas.microsoft.com/office/drawing/2010/main"/>
              </a:ext>
            </a:extLst>
          </a:blip>
          <a:srcRect t="818" r="-1" b="8176"/>
          <a:stretch/>
        </p:blipFill>
        <p:spPr>
          <a:xfrm>
            <a:off x="6321366" y="3661284"/>
            <a:ext cx="1788640" cy="2014540"/>
          </a:xfrm>
          <a:prstGeom prst="rect">
            <a:avLst/>
          </a:prstGeom>
        </p:spPr>
      </p:pic>
      <p:sp>
        <p:nvSpPr>
          <p:cNvPr id="10" name="Title 1">
            <a:extLst>
              <a:ext uri="{FF2B5EF4-FFF2-40B4-BE49-F238E27FC236}">
                <a16:creationId xmlns:a16="http://schemas.microsoft.com/office/drawing/2014/main" id="{D293447A-8598-2295-D2A7-65AEE6A3493D}"/>
              </a:ext>
            </a:extLst>
          </p:cNvPr>
          <p:cNvSpPr txBox="1">
            <a:spLocks/>
          </p:cNvSpPr>
          <p:nvPr/>
        </p:nvSpPr>
        <p:spPr>
          <a:xfrm>
            <a:off x="761801" y="328512"/>
            <a:ext cx="4778387" cy="16289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dirty="0"/>
          </a:p>
        </p:txBody>
      </p:sp>
      <p:sp>
        <p:nvSpPr>
          <p:cNvPr id="12" name="TextBox 11">
            <a:extLst>
              <a:ext uri="{FF2B5EF4-FFF2-40B4-BE49-F238E27FC236}">
                <a16:creationId xmlns:a16="http://schemas.microsoft.com/office/drawing/2014/main" id="{71E6B448-AEF9-38E9-99F1-D75272A0CAC7}"/>
              </a:ext>
            </a:extLst>
          </p:cNvPr>
          <p:cNvSpPr txBox="1"/>
          <p:nvPr/>
        </p:nvSpPr>
        <p:spPr>
          <a:xfrm>
            <a:off x="126096" y="4320105"/>
            <a:ext cx="5969904" cy="523220"/>
          </a:xfrm>
          <a:prstGeom prst="rect">
            <a:avLst/>
          </a:prstGeom>
          <a:solidFill>
            <a:srgbClr val="1A2D63"/>
          </a:solidFill>
        </p:spPr>
        <p:txBody>
          <a:bodyPr wrap="square">
            <a:spAutoFit/>
          </a:bodyPr>
          <a:lstStyle/>
          <a:p>
            <a:r>
              <a:rPr lang="en-US" sz="2800" dirty="0">
                <a:solidFill>
                  <a:schemeClr val="bg1"/>
                </a:solidFill>
              </a:rPr>
              <a:t>4. </a:t>
            </a:r>
            <a:r>
              <a:rPr lang="en-US" sz="2800" dirty="0" err="1">
                <a:solidFill>
                  <a:schemeClr val="bg1"/>
                </a:solidFill>
              </a:rPr>
              <a:t>ePortfolio</a:t>
            </a:r>
            <a:endParaRPr lang="en-US" sz="2800" dirty="0">
              <a:solidFill>
                <a:schemeClr val="bg1"/>
              </a:solidFill>
            </a:endParaRPr>
          </a:p>
        </p:txBody>
      </p:sp>
      <p:sp>
        <p:nvSpPr>
          <p:cNvPr id="14" name="TextBox 13">
            <a:extLst>
              <a:ext uri="{FF2B5EF4-FFF2-40B4-BE49-F238E27FC236}">
                <a16:creationId xmlns:a16="http://schemas.microsoft.com/office/drawing/2014/main" id="{F3085872-C1F6-AC1B-27EC-47772457C379}"/>
              </a:ext>
            </a:extLst>
          </p:cNvPr>
          <p:cNvSpPr txBox="1"/>
          <p:nvPr/>
        </p:nvSpPr>
        <p:spPr>
          <a:xfrm>
            <a:off x="108762" y="5714380"/>
            <a:ext cx="5943600" cy="523220"/>
          </a:xfrm>
          <a:prstGeom prst="rect">
            <a:avLst/>
          </a:prstGeom>
          <a:solidFill>
            <a:srgbClr val="1A2D63"/>
          </a:solidFill>
        </p:spPr>
        <p:txBody>
          <a:bodyPr wrap="square">
            <a:spAutoFit/>
          </a:bodyPr>
          <a:lstStyle/>
          <a:p>
            <a:r>
              <a:rPr lang="en-GB" sz="2800" dirty="0">
                <a:solidFill>
                  <a:schemeClr val="bg1"/>
                </a:solidFill>
                <a:ea typeface="Aptos" panose="020B0004020202020204" pitchFamily="34" charset="0"/>
                <a:cs typeface="Calibri" panose="020F0502020204030204" pitchFamily="34" charset="0"/>
              </a:rPr>
              <a:t>5. EPAs Validation</a:t>
            </a:r>
            <a:endParaRPr lang="en-US" sz="2800" dirty="0">
              <a:solidFill>
                <a:schemeClr val="bg1"/>
              </a:solidFill>
            </a:endParaRPr>
          </a:p>
        </p:txBody>
      </p:sp>
      <p:pic>
        <p:nvPicPr>
          <p:cNvPr id="15" name="Picture 14" descr="A white board with black text and red letters&#10;&#10;Description automatically generated">
            <a:extLst>
              <a:ext uri="{FF2B5EF4-FFF2-40B4-BE49-F238E27FC236}">
                <a16:creationId xmlns:a16="http://schemas.microsoft.com/office/drawing/2014/main" id="{77503A2C-D8C6-210A-DA34-B487B192BF3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857962" y="5283327"/>
            <a:ext cx="2586082" cy="1377005"/>
          </a:xfrm>
          <a:prstGeom prst="rect">
            <a:avLst/>
          </a:prstGeom>
        </p:spPr>
      </p:pic>
      <p:sp>
        <p:nvSpPr>
          <p:cNvPr id="3" name="Title 11">
            <a:extLst>
              <a:ext uri="{FF2B5EF4-FFF2-40B4-BE49-F238E27FC236}">
                <a16:creationId xmlns:a16="http://schemas.microsoft.com/office/drawing/2014/main" id="{A3E366A1-07F1-8D62-13C6-057C932294B8}"/>
              </a:ext>
            </a:extLst>
          </p:cNvPr>
          <p:cNvSpPr txBox="1">
            <a:spLocks/>
          </p:cNvSpPr>
          <p:nvPr/>
        </p:nvSpPr>
        <p:spPr>
          <a:xfrm>
            <a:off x="0" y="147703"/>
            <a:ext cx="12192000" cy="594137"/>
          </a:xfrm>
          <a:prstGeom prst="rect">
            <a:avLst/>
          </a:prstGeom>
          <a:solidFill>
            <a:srgbClr val="1A2D63"/>
          </a:solidFill>
          <a:ln w="19050">
            <a:noFill/>
            <a:miter lim="800000"/>
            <a:headEnd/>
            <a:tailEnd/>
          </a:ln>
        </p:spPr>
        <p:txBody>
          <a:bodyPr rot="0" vert="horz" wrap="square" lIns="182880" tIns="45720" rIns="182880" bIns="45720" rtlCol="0" anchor="ctr" anchorCtr="0" upright="1">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FFFFFF"/>
                </a:solidFill>
                <a:latin typeface="Aptos Serif" panose="02020604070405020304" pitchFamily="18" charset="0"/>
                <a:cs typeface="Times New Roman" panose="02020603050405020304" pitchFamily="18" charset="0"/>
              </a:rPr>
              <a:t>ETRs in Ophthalmology: A Living Document</a:t>
            </a:r>
            <a:endParaRPr lang="en-IE" sz="3600" dirty="0">
              <a:solidFill>
                <a:srgbClr val="FFFFFF"/>
              </a:solidFill>
              <a:latin typeface="Aptos Serif" panose="02020604070405020304" pitchFamily="18" charset="0"/>
              <a:cs typeface="Times New Roman" panose="02020603050405020304" pitchFamily="18" charset="0"/>
            </a:endParaRPr>
          </a:p>
        </p:txBody>
      </p:sp>
    </p:spTree>
    <p:extLst>
      <p:ext uri="{BB962C8B-B14F-4D97-AF65-F5344CB8AC3E}">
        <p14:creationId xmlns:p14="http://schemas.microsoft.com/office/powerpoint/2010/main" val="222370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8" grpId="0">
        <p:bldAsOne/>
      </p:bldGraphic>
      <p:bldP spid="12"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Content Placeholder 5">
            <a:extLst>
              <a:ext uri="{FF2B5EF4-FFF2-40B4-BE49-F238E27FC236}">
                <a16:creationId xmlns:a16="http://schemas.microsoft.com/office/drawing/2014/main" id="{B0D268B3-CA39-65D3-9B32-100FDFA9CFBC}"/>
              </a:ext>
            </a:extLst>
          </p:cNvPr>
          <p:cNvGraphicFramePr>
            <a:graphicFrameLocks noGrp="1"/>
          </p:cNvGraphicFramePr>
          <p:nvPr>
            <p:ph idx="1"/>
            <p:extLst>
              <p:ext uri="{D42A27DB-BD31-4B8C-83A1-F6EECF244321}">
                <p14:modId xmlns:p14="http://schemas.microsoft.com/office/powerpoint/2010/main" val="2838597410"/>
              </p:ext>
            </p:extLst>
          </p:nvPr>
        </p:nvGraphicFramePr>
        <p:xfrm>
          <a:off x="8575278" y="3657598"/>
          <a:ext cx="1301855" cy="9299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useBgFill="1">
        <p:nvSpPr>
          <p:cNvPr id="19" name="Rectangle 1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Words on a white background&#10;&#10;Description automatically generated">
            <a:extLst>
              <a:ext uri="{FF2B5EF4-FFF2-40B4-BE49-F238E27FC236}">
                <a16:creationId xmlns:a16="http://schemas.microsoft.com/office/drawing/2014/main" id="{FC8A10D5-A7BD-4622-3D9B-60FC8278491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1"/>
          <a:stretch/>
        </p:blipFill>
        <p:spPr>
          <a:xfrm>
            <a:off x="-1121192" y="-924812"/>
            <a:ext cx="8696413" cy="869641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itle 11">
            <a:extLst>
              <a:ext uri="{FF2B5EF4-FFF2-40B4-BE49-F238E27FC236}">
                <a16:creationId xmlns:a16="http://schemas.microsoft.com/office/drawing/2014/main" id="{F463D363-48A4-9BD1-D9B1-BDC4A95AA54C}"/>
              </a:ext>
            </a:extLst>
          </p:cNvPr>
          <p:cNvSpPr txBox="1">
            <a:spLocks/>
          </p:cNvSpPr>
          <p:nvPr/>
        </p:nvSpPr>
        <p:spPr>
          <a:xfrm>
            <a:off x="0" y="147703"/>
            <a:ext cx="12192000" cy="594137"/>
          </a:xfrm>
          <a:prstGeom prst="rect">
            <a:avLst/>
          </a:prstGeom>
          <a:solidFill>
            <a:srgbClr val="1A2D63"/>
          </a:solidFill>
          <a:ln w="19050">
            <a:noFill/>
            <a:miter lim="800000"/>
            <a:headEnd/>
            <a:tailEnd/>
          </a:ln>
        </p:spPr>
        <p:txBody>
          <a:bodyPr rot="0" vert="horz" wrap="square" lIns="182880" tIns="45720" rIns="182880" bIns="45720" rtlCol="0" anchor="ctr" anchorCtr="0" upright="1">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FFFFFF"/>
                </a:solidFill>
                <a:latin typeface="Aptos Serif" panose="02020604070405020304" pitchFamily="18" charset="0"/>
                <a:cs typeface="Times New Roman" panose="02020603050405020304" pitchFamily="18" charset="0"/>
              </a:rPr>
              <a:t>In Summary</a:t>
            </a:r>
            <a:endParaRPr lang="en-IE" sz="3600" dirty="0">
              <a:solidFill>
                <a:srgbClr val="FFFFFF"/>
              </a:solidFill>
              <a:latin typeface="Aptos Serif" panose="02020604070405020304" pitchFamily="18" charset="0"/>
              <a:cs typeface="Times New Roman" panose="02020603050405020304" pitchFamily="18" charset="0"/>
            </a:endParaRPr>
          </a:p>
        </p:txBody>
      </p:sp>
    </p:spTree>
    <p:extLst>
      <p:ext uri="{BB962C8B-B14F-4D97-AF65-F5344CB8AC3E}">
        <p14:creationId xmlns:p14="http://schemas.microsoft.com/office/powerpoint/2010/main" val="3337207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11EE2-18EF-2FED-BA7C-0614131A42F1}"/>
              </a:ext>
            </a:extLst>
          </p:cNvPr>
          <p:cNvSpPr>
            <a:spLocks noGrp="1"/>
          </p:cNvSpPr>
          <p:nvPr>
            <p:ph type="title"/>
          </p:nvPr>
        </p:nvSpPr>
        <p:spPr>
          <a:xfrm>
            <a:off x="86438" y="2081114"/>
            <a:ext cx="4062481" cy="2477409"/>
          </a:xfrm>
          <a:solidFill>
            <a:srgbClr val="1A2D63"/>
          </a:solidFill>
        </p:spPr>
        <p:txBody>
          <a:bodyPr wrap="square">
            <a:spAutoFit/>
          </a:bodyPr>
          <a:lstStyle/>
          <a:p>
            <a:r>
              <a:rPr lang="en-GB" sz="3600" b="1" dirty="0">
                <a:solidFill>
                  <a:schemeClr val="bg1"/>
                </a:solidFill>
                <a:latin typeface="+mn-lt"/>
                <a:ea typeface="Aptos" panose="020B0004020202020204" pitchFamily="34" charset="0"/>
                <a:cs typeface="Calibri" panose="020F0502020204030204" pitchFamily="34" charset="0"/>
              </a:rPr>
              <a:t>ETRs in Ophthalmology </a:t>
            </a:r>
            <a:br>
              <a:rPr lang="en-GB" sz="3600" dirty="0">
                <a:solidFill>
                  <a:schemeClr val="bg1"/>
                </a:solidFill>
                <a:latin typeface="+mn-lt"/>
                <a:ea typeface="Aptos" panose="020B0004020202020204" pitchFamily="34" charset="0"/>
                <a:cs typeface="Calibri" panose="020F0502020204030204" pitchFamily="34" charset="0"/>
              </a:rPr>
            </a:br>
            <a:br>
              <a:rPr lang="en-GB" sz="3600" dirty="0">
                <a:solidFill>
                  <a:schemeClr val="bg1"/>
                </a:solidFill>
                <a:latin typeface="+mn-lt"/>
                <a:ea typeface="Aptos" panose="020B0004020202020204" pitchFamily="34" charset="0"/>
                <a:cs typeface="Calibri" panose="020F0502020204030204" pitchFamily="34" charset="0"/>
              </a:rPr>
            </a:br>
            <a:r>
              <a:rPr lang="en-GB" sz="3200" dirty="0">
                <a:solidFill>
                  <a:schemeClr val="bg1"/>
                </a:solidFill>
                <a:latin typeface="+mn-lt"/>
                <a:ea typeface="Aptos" panose="020B0004020202020204" pitchFamily="34" charset="0"/>
                <a:cs typeface="Calibri" panose="020F0502020204030204" pitchFamily="34" charset="0"/>
              </a:rPr>
              <a:t>A </a:t>
            </a:r>
            <a:r>
              <a:rPr lang="en-GB" sz="3200" b="1" dirty="0">
                <a:solidFill>
                  <a:schemeClr val="bg1"/>
                </a:solidFill>
                <a:latin typeface="+mn-lt"/>
                <a:ea typeface="Aptos" panose="020B0004020202020204" pitchFamily="34" charset="0"/>
                <a:cs typeface="Calibri" panose="020F0502020204030204" pitchFamily="34" charset="0"/>
              </a:rPr>
              <a:t>living document </a:t>
            </a:r>
            <a:r>
              <a:rPr lang="en-GB" sz="3200" dirty="0">
                <a:solidFill>
                  <a:schemeClr val="bg1"/>
                </a:solidFill>
                <a:latin typeface="+mn-lt"/>
                <a:ea typeface="Aptos" panose="020B0004020202020204" pitchFamily="34" charset="0"/>
                <a:cs typeface="Calibri" panose="020F0502020204030204" pitchFamily="34" charset="0"/>
              </a:rPr>
              <a:t>that</a:t>
            </a:r>
            <a:endParaRPr lang="en-US" sz="2800" dirty="0">
              <a:solidFill>
                <a:schemeClr val="bg1"/>
              </a:solidFill>
              <a:latin typeface="+mn-lt"/>
              <a:cs typeface="Calibri" panose="020F0502020204030204" pitchFamily="34" charset="0"/>
            </a:endParaRPr>
          </a:p>
        </p:txBody>
      </p:sp>
      <p:graphicFrame>
        <p:nvGraphicFramePr>
          <p:cNvPr id="15" name="Content Placeholder 2">
            <a:extLst>
              <a:ext uri="{FF2B5EF4-FFF2-40B4-BE49-F238E27FC236}">
                <a16:creationId xmlns:a16="http://schemas.microsoft.com/office/drawing/2014/main" id="{7B1CAB9C-2E55-6F7F-B992-F4C6D3658535}"/>
              </a:ext>
            </a:extLst>
          </p:cNvPr>
          <p:cNvGraphicFramePr>
            <a:graphicFrameLocks noGrp="1"/>
          </p:cNvGraphicFramePr>
          <p:nvPr>
            <p:ph idx="1"/>
            <p:extLst>
              <p:ext uri="{D42A27DB-BD31-4B8C-83A1-F6EECF244321}">
                <p14:modId xmlns:p14="http://schemas.microsoft.com/office/powerpoint/2010/main" val="3634035341"/>
              </p:ext>
            </p:extLst>
          </p:nvPr>
        </p:nvGraphicFramePr>
        <p:xfrm>
          <a:off x="5393457" y="245660"/>
          <a:ext cx="6712105" cy="6469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22F53952-3286-A4F3-75D6-9BA21DE9524C}"/>
              </a:ext>
            </a:extLst>
          </p:cNvPr>
          <p:cNvSpPr txBox="1"/>
          <p:nvPr/>
        </p:nvSpPr>
        <p:spPr>
          <a:xfrm>
            <a:off x="4008228" y="-245660"/>
            <a:ext cx="1744388" cy="6447919"/>
          </a:xfrm>
          <a:prstGeom prst="rect">
            <a:avLst/>
          </a:prstGeom>
          <a:noFill/>
        </p:spPr>
        <p:txBody>
          <a:bodyPr wrap="none" rtlCol="0">
            <a:spAutoFit/>
          </a:bodyPr>
          <a:lstStyle/>
          <a:p>
            <a:r>
              <a:rPr lang="en-GB" sz="41300" dirty="0">
                <a:solidFill>
                  <a:srgbClr val="1A2D63"/>
                </a:solidFill>
              </a:rPr>
              <a:t>{</a:t>
            </a:r>
            <a:endParaRPr lang="en-IE" sz="3200" dirty="0">
              <a:solidFill>
                <a:srgbClr val="1A2D63"/>
              </a:solidFill>
            </a:endParaRPr>
          </a:p>
        </p:txBody>
      </p:sp>
    </p:spTree>
    <p:extLst>
      <p:ext uri="{BB962C8B-B14F-4D97-AF65-F5344CB8AC3E}">
        <p14:creationId xmlns:p14="http://schemas.microsoft.com/office/powerpoint/2010/main" val="3473457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681457A-7CDA-99A5-E570-487FBF924D95}"/>
              </a:ext>
            </a:extLst>
          </p:cNvPr>
          <p:cNvPicPr>
            <a:picLocks noChangeAspect="1"/>
          </p:cNvPicPr>
          <p:nvPr/>
        </p:nvPicPr>
        <p:blipFill rotWithShape="1">
          <a:blip r:embed="rId2" cstate="email">
            <a:alphaModFix amt="60000"/>
            <a:extLst>
              <a:ext uri="{28A0092B-C50C-407E-A947-70E740481C1C}">
                <a14:useLocalDpi xmlns:a14="http://schemas.microsoft.com/office/drawing/2010/main"/>
              </a:ext>
            </a:extLst>
          </a:blip>
          <a:srcRect/>
          <a:stretch/>
        </p:blipFill>
        <p:spPr>
          <a:xfrm>
            <a:off x="-1" y="10"/>
            <a:ext cx="12192001" cy="6857990"/>
          </a:xfrm>
          <a:prstGeom prst="rect">
            <a:avLst/>
          </a:prstGeom>
        </p:spPr>
      </p:pic>
      <p:sp>
        <p:nvSpPr>
          <p:cNvPr id="2" name="Title 1">
            <a:extLst>
              <a:ext uri="{FF2B5EF4-FFF2-40B4-BE49-F238E27FC236}">
                <a16:creationId xmlns:a16="http://schemas.microsoft.com/office/drawing/2014/main" id="{962A53C7-100F-4648-8240-BBC252BCC20C}"/>
              </a:ext>
            </a:extLst>
          </p:cNvPr>
          <p:cNvSpPr>
            <a:spLocks noGrp="1"/>
          </p:cNvSpPr>
          <p:nvPr>
            <p:ph type="title"/>
          </p:nvPr>
        </p:nvSpPr>
        <p:spPr>
          <a:xfrm>
            <a:off x="1635503" y="1121434"/>
            <a:ext cx="9792471" cy="3692107"/>
          </a:xfrm>
        </p:spPr>
        <p:txBody>
          <a:bodyPr>
            <a:normAutofit/>
          </a:bodyPr>
          <a:lstStyle/>
          <a:p>
            <a:pPr algn="r"/>
            <a:r>
              <a:rPr lang="en-US" sz="8000" b="1" dirty="0">
                <a:solidFill>
                  <a:srgbClr val="FFFFFF"/>
                </a:solidFill>
              </a:rPr>
              <a:t>Thank you!</a:t>
            </a:r>
            <a:br>
              <a:rPr lang="en-US" sz="8000" b="1" dirty="0">
                <a:solidFill>
                  <a:srgbClr val="FFFFFF"/>
                </a:solidFill>
              </a:rPr>
            </a:br>
            <a:br>
              <a:rPr lang="en-US" sz="8000" b="1" dirty="0">
                <a:solidFill>
                  <a:srgbClr val="FFFFFF"/>
                </a:solidFill>
              </a:rPr>
            </a:br>
            <a:br>
              <a:rPr lang="en-US" sz="3400" dirty="0">
                <a:solidFill>
                  <a:srgbClr val="FFFFFF"/>
                </a:solidFill>
              </a:rPr>
            </a:br>
            <a:endParaRPr lang="en-US" sz="3400" dirty="0">
              <a:solidFill>
                <a:srgbClr val="FFFFFF"/>
              </a:solidFill>
            </a:endParaRPr>
          </a:p>
        </p:txBody>
      </p:sp>
      <p:sp>
        <p:nvSpPr>
          <p:cNvPr id="3" name="Content Placeholder 2">
            <a:extLst>
              <a:ext uri="{FF2B5EF4-FFF2-40B4-BE49-F238E27FC236}">
                <a16:creationId xmlns:a16="http://schemas.microsoft.com/office/drawing/2014/main" id="{44F524ED-8BEF-9E15-5E0D-9895E0ECD63E}"/>
              </a:ext>
            </a:extLst>
          </p:cNvPr>
          <p:cNvSpPr>
            <a:spLocks noGrp="1"/>
          </p:cNvSpPr>
          <p:nvPr>
            <p:ph idx="1"/>
          </p:nvPr>
        </p:nvSpPr>
        <p:spPr>
          <a:xfrm>
            <a:off x="569843" y="4526604"/>
            <a:ext cx="11619109" cy="1554264"/>
          </a:xfrm>
        </p:spPr>
        <p:txBody>
          <a:bodyPr>
            <a:normAutofit lnSpcReduction="10000"/>
          </a:bodyPr>
          <a:lstStyle/>
          <a:p>
            <a:endParaRPr lang="en-GB" sz="2000" b="0" i="0" dirty="0">
              <a:solidFill>
                <a:srgbClr val="FFFFFF"/>
              </a:solidFill>
              <a:effectLst/>
              <a:latin typeface="Roboto" panose="02000000000000000000" pitchFamily="2" charset="0"/>
            </a:endParaRPr>
          </a:p>
          <a:p>
            <a:pPr marL="0" indent="0">
              <a:buNone/>
            </a:pPr>
            <a:endParaRPr lang="en-GB" sz="2000" dirty="0">
              <a:solidFill>
                <a:srgbClr val="FFFFFF"/>
              </a:solidFill>
              <a:latin typeface="Roboto" panose="02000000000000000000" pitchFamily="2" charset="0"/>
            </a:endParaRPr>
          </a:p>
          <a:p>
            <a:pPr marL="0" indent="0">
              <a:buNone/>
            </a:pPr>
            <a:endParaRPr lang="en-GB" sz="2000" b="0" i="0" dirty="0">
              <a:solidFill>
                <a:srgbClr val="FFFFFF"/>
              </a:solidFill>
              <a:effectLst/>
              <a:latin typeface="Roboto" panose="02000000000000000000" pitchFamily="2" charset="0"/>
            </a:endParaRPr>
          </a:p>
          <a:p>
            <a:pPr marL="0" indent="0">
              <a:buNone/>
            </a:pPr>
            <a:r>
              <a:rPr lang="en-GB" sz="2000" b="0" i="1" dirty="0">
                <a:solidFill>
                  <a:srgbClr val="FFFFFF"/>
                </a:solidFill>
                <a:effectLst/>
                <a:latin typeface="Roboto" panose="02000000000000000000" pitchFamily="2" charset="0"/>
              </a:rPr>
              <a:t>“please make sure that any training </a:t>
            </a:r>
            <a:r>
              <a:rPr lang="en-GB" sz="2000" b="0" i="1" dirty="0" err="1">
                <a:solidFill>
                  <a:srgbClr val="FFFFFF"/>
                </a:solidFill>
                <a:effectLst/>
                <a:latin typeface="Roboto" panose="02000000000000000000" pitchFamily="2" charset="0"/>
              </a:rPr>
              <a:t>center</a:t>
            </a:r>
            <a:r>
              <a:rPr lang="en-GB" sz="2000" b="0" i="1" dirty="0">
                <a:solidFill>
                  <a:srgbClr val="FFFFFF"/>
                </a:solidFill>
                <a:effectLst/>
                <a:latin typeface="Roboto" panose="02000000000000000000" pitchFamily="2" charset="0"/>
              </a:rPr>
              <a:t> undergoes a qualifying procedure, with onsite monitoring”</a:t>
            </a:r>
            <a:endParaRPr lang="en-US" sz="2000" i="1" dirty="0">
              <a:solidFill>
                <a:srgbClr val="FFFFFF"/>
              </a:solidFill>
            </a:endParaRPr>
          </a:p>
        </p:txBody>
      </p:sp>
      <p:sp>
        <p:nvSpPr>
          <p:cNvPr id="6" name="TextBox 5">
            <a:extLst>
              <a:ext uri="{FF2B5EF4-FFF2-40B4-BE49-F238E27FC236}">
                <a16:creationId xmlns:a16="http://schemas.microsoft.com/office/drawing/2014/main" id="{4A4C4E08-D509-7FAE-3DDF-464A478793C6}"/>
              </a:ext>
            </a:extLst>
          </p:cNvPr>
          <p:cNvSpPr txBox="1"/>
          <p:nvPr/>
        </p:nvSpPr>
        <p:spPr>
          <a:xfrm>
            <a:off x="7411070" y="2736654"/>
            <a:ext cx="3354696" cy="461665"/>
          </a:xfrm>
          <a:prstGeom prst="rect">
            <a:avLst/>
          </a:prstGeom>
          <a:noFill/>
        </p:spPr>
        <p:txBody>
          <a:bodyPr wrap="square">
            <a:spAutoFit/>
          </a:bodyPr>
          <a:lstStyle/>
          <a:p>
            <a:r>
              <a:rPr lang="en-US" sz="2400" dirty="0" err="1">
                <a:solidFill>
                  <a:srgbClr val="FFFFFF"/>
                </a:solidFill>
              </a:rPr>
              <a:t>hpriorfilipe@gmail.com</a:t>
            </a:r>
            <a:endParaRPr lang="en-US" sz="2400" dirty="0"/>
          </a:p>
        </p:txBody>
      </p:sp>
    </p:spTree>
    <p:extLst>
      <p:ext uri="{BB962C8B-B14F-4D97-AF65-F5344CB8AC3E}">
        <p14:creationId xmlns:p14="http://schemas.microsoft.com/office/powerpoint/2010/main" val="2163984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7EA4570-DB12-3E51-9C2E-02451707C435}"/>
              </a:ext>
            </a:extLst>
          </p:cNvPr>
          <p:cNvPicPr>
            <a:picLocks noChangeAspect="1"/>
          </p:cNvPicPr>
          <p:nvPr/>
        </p:nvPicPr>
        <p:blipFill>
          <a:blip r:embed="rId2" cstate="email">
            <a:alphaModFix amt="35000"/>
            <a:extLst>
              <a:ext uri="{28A0092B-C50C-407E-A947-70E740481C1C}">
                <a14:useLocalDpi xmlns:a14="http://schemas.microsoft.com/office/drawing/2010/main"/>
              </a:ext>
            </a:extLst>
          </a:blip>
          <a:srcRect/>
          <a:stretch/>
        </p:blipFill>
        <p:spPr>
          <a:xfrm>
            <a:off x="3698532" y="147702"/>
            <a:ext cx="8493468" cy="6718715"/>
          </a:xfrm>
          <a:prstGeom prst="rect">
            <a:avLst/>
          </a:prstGeom>
        </p:spPr>
      </p:pic>
      <p:sp>
        <p:nvSpPr>
          <p:cNvPr id="3" name="Title 11">
            <a:extLst>
              <a:ext uri="{FF2B5EF4-FFF2-40B4-BE49-F238E27FC236}">
                <a16:creationId xmlns:a16="http://schemas.microsoft.com/office/drawing/2014/main" id="{FED34099-51DD-42B5-2A99-A95037F8B3CC}"/>
              </a:ext>
            </a:extLst>
          </p:cNvPr>
          <p:cNvSpPr txBox="1">
            <a:spLocks/>
          </p:cNvSpPr>
          <p:nvPr/>
        </p:nvSpPr>
        <p:spPr>
          <a:xfrm>
            <a:off x="0" y="147703"/>
            <a:ext cx="12192000" cy="594137"/>
          </a:xfrm>
          <a:prstGeom prst="rect">
            <a:avLst/>
          </a:prstGeom>
          <a:solidFill>
            <a:srgbClr val="1A2D63"/>
          </a:solidFill>
          <a:ln w="19050">
            <a:noFill/>
            <a:miter lim="800000"/>
            <a:headEnd/>
            <a:tailEnd/>
          </a:ln>
        </p:spPr>
        <p:txBody>
          <a:bodyPr rot="0" vert="horz" wrap="square" lIns="182880" tIns="45720" rIns="182880" bIns="45720" rtlCol="0" anchor="ctr" anchorCtr="0" upright="1">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FFFFFF"/>
                </a:solidFill>
                <a:latin typeface="Aptos Serif" panose="02020604070405020304" pitchFamily="18" charset="0"/>
                <a:cs typeface="Times New Roman" panose="02020603050405020304" pitchFamily="18" charset="0"/>
              </a:rPr>
              <a:t>ETRs &amp; Ophthalmology</a:t>
            </a:r>
            <a:endParaRPr lang="en-IE" sz="3600" dirty="0">
              <a:solidFill>
                <a:srgbClr val="FFFFFF"/>
              </a:solidFill>
              <a:latin typeface="Aptos Serif" panose="02020604070405020304" pitchFamily="18" charset="0"/>
              <a:cs typeface="Times New Roman" panose="02020603050405020304" pitchFamily="18" charset="0"/>
            </a:endParaRPr>
          </a:p>
        </p:txBody>
      </p:sp>
      <p:sp>
        <p:nvSpPr>
          <p:cNvPr id="5" name="Content Placeholder 5">
            <a:extLst>
              <a:ext uri="{FF2B5EF4-FFF2-40B4-BE49-F238E27FC236}">
                <a16:creationId xmlns:a16="http://schemas.microsoft.com/office/drawing/2014/main" id="{43394E5A-9B4E-23B3-03CC-D83CA8730079}"/>
              </a:ext>
            </a:extLst>
          </p:cNvPr>
          <p:cNvSpPr txBox="1">
            <a:spLocks/>
          </p:cNvSpPr>
          <p:nvPr/>
        </p:nvSpPr>
        <p:spPr>
          <a:xfrm>
            <a:off x="173215" y="1127721"/>
            <a:ext cx="9609413" cy="564571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dirty="0">
                <a:solidFill>
                  <a:srgbClr val="1A2D63"/>
                </a:solidFill>
              </a:rPr>
              <a:t>ETRs </a:t>
            </a:r>
            <a:r>
              <a:rPr lang="en-GB" sz="2400" dirty="0">
                <a:solidFill>
                  <a:srgbClr val="1A2D63"/>
                </a:solidFill>
              </a:rPr>
              <a:t>should be designed to </a:t>
            </a:r>
            <a:r>
              <a:rPr lang="en-GB" sz="2400" b="1" dirty="0">
                <a:solidFill>
                  <a:srgbClr val="1A2D63"/>
                </a:solidFill>
              </a:rPr>
              <a:t>guide a curriculum for PGME- </a:t>
            </a:r>
            <a:r>
              <a:rPr lang="en-GB" sz="2400" dirty="0">
                <a:solidFill>
                  <a:srgbClr val="1A2D63"/>
                </a:solidFill>
              </a:rPr>
              <a:t>moving towards </a:t>
            </a:r>
            <a:r>
              <a:rPr lang="en-GB" sz="2400" b="1" dirty="0">
                <a:solidFill>
                  <a:srgbClr val="1A2D63"/>
                </a:solidFill>
              </a:rPr>
              <a:t>CBME </a:t>
            </a:r>
          </a:p>
          <a:p>
            <a:pPr marL="0" indent="0" algn="r">
              <a:buFont typeface="Arial" panose="020B0604020202020204" pitchFamily="34" charset="0"/>
              <a:buNone/>
            </a:pPr>
            <a:r>
              <a:rPr lang="en-GB" sz="2400" i="1" dirty="0">
                <a:solidFill>
                  <a:srgbClr val="1A2D63"/>
                </a:solidFill>
              </a:rPr>
              <a:t>Frank et al. 2010, Orgill &amp; Simpson 2014</a:t>
            </a:r>
          </a:p>
          <a:p>
            <a:pPr marL="0" indent="0">
              <a:buFont typeface="Arial" panose="020B0604020202020204" pitchFamily="34" charset="0"/>
              <a:buNone/>
            </a:pPr>
            <a:endParaRPr lang="en-GB" sz="2400" dirty="0">
              <a:solidFill>
                <a:srgbClr val="1A2D63"/>
              </a:solidFill>
            </a:endParaRPr>
          </a:p>
          <a:p>
            <a:pPr marL="0" indent="0">
              <a:buFont typeface="Arial" panose="020B0604020202020204" pitchFamily="34" charset="0"/>
              <a:buNone/>
            </a:pPr>
            <a:r>
              <a:rPr lang="en-GB" sz="2400" dirty="0">
                <a:solidFill>
                  <a:srgbClr val="1A2D63"/>
                </a:solidFill>
              </a:rPr>
              <a:t>Specialist training in ophthalmology should have a </a:t>
            </a:r>
            <a:r>
              <a:rPr lang="en-GB" sz="2400" b="1" dirty="0">
                <a:solidFill>
                  <a:srgbClr val="1A2D63"/>
                </a:solidFill>
              </a:rPr>
              <a:t>structured design </a:t>
            </a:r>
            <a:r>
              <a:rPr lang="en-GB" sz="2400" dirty="0">
                <a:solidFill>
                  <a:srgbClr val="1A2D63"/>
                </a:solidFill>
              </a:rPr>
              <a:t>that </a:t>
            </a:r>
            <a:r>
              <a:rPr lang="en-GB" sz="2400" b="1" dirty="0">
                <a:solidFill>
                  <a:srgbClr val="1A2D63"/>
                </a:solidFill>
              </a:rPr>
              <a:t>facilitates building knowledge </a:t>
            </a:r>
            <a:r>
              <a:rPr lang="en-GB" sz="2400" dirty="0">
                <a:solidFill>
                  <a:srgbClr val="1A2D63"/>
                </a:solidFill>
              </a:rPr>
              <a:t>and understanding of the discipline, </a:t>
            </a:r>
            <a:r>
              <a:rPr lang="en-GB" sz="2400" b="1" dirty="0">
                <a:solidFill>
                  <a:srgbClr val="1A2D63"/>
                </a:solidFill>
              </a:rPr>
              <a:t>developing clinical skills, </a:t>
            </a:r>
            <a:r>
              <a:rPr lang="en-GB" sz="2400" dirty="0">
                <a:solidFill>
                  <a:srgbClr val="1A2D63"/>
                </a:solidFill>
              </a:rPr>
              <a:t>and </a:t>
            </a:r>
            <a:r>
              <a:rPr lang="en-GB" sz="2400" b="1" dirty="0">
                <a:solidFill>
                  <a:srgbClr val="1A2D63"/>
                </a:solidFill>
              </a:rPr>
              <a:t>professional identity </a:t>
            </a:r>
            <a:r>
              <a:rPr lang="en-GB" sz="2400" dirty="0">
                <a:solidFill>
                  <a:srgbClr val="1A2D63"/>
                </a:solidFill>
              </a:rPr>
              <a:t>of an independent ophthalmologist </a:t>
            </a:r>
          </a:p>
          <a:p>
            <a:pPr marL="0" indent="0" algn="r">
              <a:buFont typeface="Arial" panose="020B0604020202020204" pitchFamily="34" charset="0"/>
              <a:buNone/>
            </a:pPr>
            <a:r>
              <a:rPr lang="en-GB" sz="2400" i="1" dirty="0">
                <a:solidFill>
                  <a:srgbClr val="1A2D63"/>
                </a:solidFill>
              </a:rPr>
              <a:t>International Council of Ophthalmology 2006</a:t>
            </a:r>
          </a:p>
          <a:p>
            <a:pPr marL="0" indent="0">
              <a:buFont typeface="Arial" panose="020B0604020202020204" pitchFamily="34" charset="0"/>
              <a:buNone/>
            </a:pPr>
            <a:endParaRPr lang="en-GB" sz="2400" dirty="0">
              <a:solidFill>
                <a:srgbClr val="1A2D63"/>
              </a:solidFill>
            </a:endParaRPr>
          </a:p>
          <a:p>
            <a:pPr marL="0" indent="0">
              <a:buFont typeface="Arial" panose="020B0604020202020204" pitchFamily="34" charset="0"/>
              <a:buNone/>
            </a:pPr>
            <a:r>
              <a:rPr lang="en-GB" sz="2400" dirty="0">
                <a:solidFill>
                  <a:srgbClr val="1A2D63"/>
                </a:solidFill>
              </a:rPr>
              <a:t>Several frameworks of competencies exist, describing the professional abilities to develop across all medical education stages till retirement, such as the  </a:t>
            </a:r>
            <a:r>
              <a:rPr lang="en-GB" sz="2400" dirty="0" err="1">
                <a:solidFill>
                  <a:srgbClr val="1A2D63"/>
                </a:solidFill>
              </a:rPr>
              <a:t>CanMEDs</a:t>
            </a:r>
            <a:r>
              <a:rPr lang="en-GB" sz="2400" dirty="0">
                <a:solidFill>
                  <a:srgbClr val="1A2D63"/>
                </a:solidFill>
              </a:rPr>
              <a:t> the ACGME framework, the Miller’s Pyramid</a:t>
            </a:r>
          </a:p>
          <a:p>
            <a:pPr marL="0" indent="0" algn="r">
              <a:buFont typeface="Arial" panose="020B0604020202020204" pitchFamily="34" charset="0"/>
              <a:buNone/>
            </a:pPr>
            <a:r>
              <a:rPr lang="en-GB" sz="2400" i="1" dirty="0">
                <a:solidFill>
                  <a:srgbClr val="1A2D63"/>
                </a:solidFill>
              </a:rPr>
              <a:t>Frank, Snell &amp; </a:t>
            </a:r>
            <a:r>
              <a:rPr lang="en-GB" sz="2400" i="1" dirty="0" err="1">
                <a:solidFill>
                  <a:srgbClr val="1A2D63"/>
                </a:solidFill>
              </a:rPr>
              <a:t>Sherbino</a:t>
            </a:r>
            <a:r>
              <a:rPr lang="en-GB" sz="2400" i="1" dirty="0">
                <a:solidFill>
                  <a:srgbClr val="1A2D63"/>
                </a:solidFill>
              </a:rPr>
              <a:t> 2015</a:t>
            </a:r>
          </a:p>
        </p:txBody>
      </p:sp>
    </p:spTree>
    <p:extLst>
      <p:ext uri="{BB962C8B-B14F-4D97-AF65-F5344CB8AC3E}">
        <p14:creationId xmlns:p14="http://schemas.microsoft.com/office/powerpoint/2010/main" val="1178302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37B41A4-788F-B115-F035-73DC25DB030B}"/>
              </a:ext>
            </a:extLst>
          </p:cNvPr>
          <p:cNvSpPr>
            <a:spLocks noGrp="1"/>
          </p:cNvSpPr>
          <p:nvPr>
            <p:ph type="title"/>
          </p:nvPr>
        </p:nvSpPr>
        <p:spPr>
          <a:xfrm>
            <a:off x="0" y="1"/>
            <a:ext cx="12192000" cy="889542"/>
          </a:xfrm>
          <a:solidFill>
            <a:srgbClr val="1A2D63"/>
          </a:solidFill>
          <a:ln w="19050">
            <a:noFill/>
            <a:miter lim="800000"/>
            <a:headEnd/>
            <a:tailEnd/>
          </a:ln>
        </p:spPr>
        <p:txBody>
          <a:bodyPr rot="0" vert="horz" wrap="square" lIns="182880" tIns="45720" rIns="182880" bIns="45720" anchor="ctr" anchorCtr="0" upright="1">
            <a:spAutoFit/>
          </a:bodyPr>
          <a:lstStyle/>
          <a:p>
            <a:r>
              <a:rPr lang="en-GB" sz="3600" dirty="0">
                <a:solidFill>
                  <a:srgbClr val="FFFFFF"/>
                </a:solidFill>
                <a:latin typeface="Aptos Serif" panose="02020604070405020304" pitchFamily="18" charset="0"/>
                <a:cs typeface="Times New Roman" panose="02020603050405020304" pitchFamily="18" charset="0"/>
              </a:rPr>
              <a:t>Who We Are</a:t>
            </a:r>
            <a:endParaRPr lang="en-IE" sz="3600" dirty="0">
              <a:solidFill>
                <a:srgbClr val="FFFFFF"/>
              </a:solidFill>
              <a:latin typeface="Aptos Serif" panose="02020604070405020304" pitchFamily="18"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8F07BD16-C4D5-9ED8-99D4-8AADEFC67574}"/>
              </a:ext>
            </a:extLst>
          </p:cNvPr>
          <p:cNvSpPr>
            <a:spLocks noGrp="1"/>
          </p:cNvSpPr>
          <p:nvPr>
            <p:ph sz="half" idx="4294967295"/>
          </p:nvPr>
        </p:nvSpPr>
        <p:spPr>
          <a:xfrm>
            <a:off x="3100387" y="3758976"/>
            <a:ext cx="9091612" cy="3195747"/>
          </a:xfrm>
        </p:spPr>
        <p:txBody>
          <a:bodyPr wrap="square">
            <a:spAutoFit/>
          </a:bodyPr>
          <a:lstStyle/>
          <a:p>
            <a:pPr marL="0" indent="0">
              <a:lnSpc>
                <a:spcPct val="100000"/>
              </a:lnSpc>
              <a:buNone/>
            </a:pPr>
            <a:r>
              <a:rPr lang="en-GB" sz="2000" dirty="0">
                <a:solidFill>
                  <a:srgbClr val="1A2D63"/>
                </a:solidFill>
              </a:rPr>
              <a:t>A permanent working group of UEMS Section of Ophthalmology</a:t>
            </a:r>
          </a:p>
          <a:p>
            <a:pPr marL="0" indent="0">
              <a:lnSpc>
                <a:spcPct val="100000"/>
              </a:lnSpc>
              <a:buNone/>
            </a:pPr>
            <a:r>
              <a:rPr lang="en-GB" sz="2000" i="1" dirty="0">
                <a:solidFill>
                  <a:srgbClr val="1A2D63"/>
                </a:solidFill>
              </a:rPr>
              <a:t>To guarantee the </a:t>
            </a:r>
            <a:r>
              <a:rPr lang="en-GB" sz="2000" b="1" i="1" dirty="0">
                <a:solidFill>
                  <a:srgbClr val="1A2D63"/>
                </a:solidFill>
              </a:rPr>
              <a:t>highest standards of care</a:t>
            </a:r>
            <a:r>
              <a:rPr lang="en-GB" sz="2000" i="1" dirty="0">
                <a:solidFill>
                  <a:srgbClr val="1A2D63"/>
                </a:solidFill>
              </a:rPr>
              <a:t> in the field of ophthalmology in full or associate member countries of the U.E.M.S., by </a:t>
            </a:r>
            <a:r>
              <a:rPr lang="en-GB" sz="2000" b="1" i="1" dirty="0">
                <a:solidFill>
                  <a:srgbClr val="1A2D63"/>
                </a:solidFill>
              </a:rPr>
              <a:t>ensuring that the training of the Ophthalmologist is raised to the highest possible level</a:t>
            </a:r>
          </a:p>
          <a:p>
            <a:pPr>
              <a:lnSpc>
                <a:spcPct val="100000"/>
              </a:lnSpc>
            </a:pPr>
            <a:r>
              <a:rPr lang="en-GB" sz="2000" dirty="0">
                <a:solidFill>
                  <a:srgbClr val="1A2D63"/>
                </a:solidFill>
              </a:rPr>
              <a:t>EBOD Exam (FEBO)</a:t>
            </a:r>
          </a:p>
          <a:p>
            <a:pPr>
              <a:lnSpc>
                <a:spcPct val="100000"/>
              </a:lnSpc>
            </a:pPr>
            <a:r>
              <a:rPr lang="en-IE" sz="2000" dirty="0">
                <a:solidFill>
                  <a:srgbClr val="1A2D63"/>
                </a:solidFill>
              </a:rPr>
              <a:t>Residency Exchange Committee</a:t>
            </a:r>
          </a:p>
          <a:p>
            <a:pPr>
              <a:lnSpc>
                <a:spcPct val="100000"/>
              </a:lnSpc>
            </a:pPr>
            <a:r>
              <a:rPr lang="en-IE" sz="2000" dirty="0">
                <a:solidFill>
                  <a:srgbClr val="1A2D63"/>
                </a:solidFill>
              </a:rPr>
              <a:t>Residency Review Committee</a:t>
            </a:r>
          </a:p>
          <a:p>
            <a:pPr>
              <a:lnSpc>
                <a:spcPct val="100000"/>
              </a:lnSpc>
            </a:pPr>
            <a:r>
              <a:rPr lang="en-IE" sz="2000" dirty="0">
                <a:solidFill>
                  <a:srgbClr val="1A2D63"/>
                </a:solidFill>
              </a:rPr>
              <a:t>CME Committee</a:t>
            </a:r>
          </a:p>
        </p:txBody>
      </p:sp>
      <p:sp>
        <p:nvSpPr>
          <p:cNvPr id="6" name="Content Placeholder 5">
            <a:extLst>
              <a:ext uri="{FF2B5EF4-FFF2-40B4-BE49-F238E27FC236}">
                <a16:creationId xmlns:a16="http://schemas.microsoft.com/office/drawing/2014/main" id="{2A7C8EFD-BA20-0D83-6F2C-9673CAF9E755}"/>
              </a:ext>
            </a:extLst>
          </p:cNvPr>
          <p:cNvSpPr>
            <a:spLocks noGrp="1"/>
          </p:cNvSpPr>
          <p:nvPr>
            <p:ph sz="half" idx="4294967295"/>
          </p:nvPr>
        </p:nvSpPr>
        <p:spPr>
          <a:xfrm>
            <a:off x="3100387" y="1095135"/>
            <a:ext cx="8990012" cy="1458604"/>
          </a:xfrm>
        </p:spPr>
        <p:txBody>
          <a:bodyPr wrap="square">
            <a:spAutoFit/>
          </a:bodyPr>
          <a:lstStyle/>
          <a:p>
            <a:pPr marL="0" indent="0">
              <a:buNone/>
            </a:pPr>
            <a:r>
              <a:rPr lang="en-GB" sz="2000" b="1" i="1" dirty="0">
                <a:solidFill>
                  <a:srgbClr val="1A2D63"/>
                </a:solidFill>
              </a:rPr>
              <a:t>Harmonisation</a:t>
            </a:r>
            <a:r>
              <a:rPr lang="en-GB" sz="2000" i="1" dirty="0">
                <a:solidFill>
                  <a:srgbClr val="1A2D63"/>
                </a:solidFill>
              </a:rPr>
              <a:t> and </a:t>
            </a:r>
            <a:r>
              <a:rPr lang="en-GB" sz="2000" b="1" i="1" dirty="0">
                <a:solidFill>
                  <a:srgbClr val="1A2D63"/>
                </a:solidFill>
              </a:rPr>
              <a:t>improvement</a:t>
            </a:r>
            <a:r>
              <a:rPr lang="en-GB" sz="2000" i="1" dirty="0">
                <a:solidFill>
                  <a:srgbClr val="1A2D63"/>
                </a:solidFill>
              </a:rPr>
              <a:t> of the </a:t>
            </a:r>
            <a:r>
              <a:rPr lang="en-GB" sz="2000" b="1" i="1" dirty="0">
                <a:solidFill>
                  <a:srgbClr val="1A2D63"/>
                </a:solidFill>
              </a:rPr>
              <a:t>quality of medical specialists training</a:t>
            </a:r>
            <a:r>
              <a:rPr lang="en-GB" sz="2000" i="1" dirty="0">
                <a:solidFill>
                  <a:srgbClr val="1A2D63"/>
                </a:solidFill>
              </a:rPr>
              <a:t>, </a:t>
            </a:r>
            <a:r>
              <a:rPr lang="en-GB" sz="2000" b="1" i="1" dirty="0">
                <a:solidFill>
                  <a:srgbClr val="1A2D63"/>
                </a:solidFill>
              </a:rPr>
              <a:t>qualifications</a:t>
            </a:r>
            <a:r>
              <a:rPr lang="en-GB" sz="2000" i="1" dirty="0">
                <a:solidFill>
                  <a:srgbClr val="1A2D63"/>
                </a:solidFill>
              </a:rPr>
              <a:t> and </a:t>
            </a:r>
            <a:r>
              <a:rPr lang="en-GB" sz="2000" b="1" i="1" dirty="0">
                <a:solidFill>
                  <a:srgbClr val="1A2D63"/>
                </a:solidFill>
              </a:rPr>
              <a:t>practice</a:t>
            </a:r>
            <a:r>
              <a:rPr lang="en-GB" sz="2000" i="1" dirty="0">
                <a:solidFill>
                  <a:srgbClr val="1A2D63"/>
                </a:solidFill>
              </a:rPr>
              <a:t> in the European Union.</a:t>
            </a:r>
          </a:p>
          <a:p>
            <a:r>
              <a:rPr lang="en-GB" sz="2000" dirty="0">
                <a:solidFill>
                  <a:srgbClr val="1A2D63"/>
                </a:solidFill>
              </a:rPr>
              <a:t>EACCME (CME Accreditation)</a:t>
            </a:r>
          </a:p>
          <a:p>
            <a:r>
              <a:rPr lang="en-GB" sz="2000" dirty="0">
                <a:solidFill>
                  <a:srgbClr val="1A2D63"/>
                </a:solidFill>
              </a:rPr>
              <a:t>CESMA (Exam Standards)</a:t>
            </a:r>
            <a:endParaRPr lang="en-IE" sz="2000" dirty="0">
              <a:solidFill>
                <a:srgbClr val="1A2D63"/>
              </a:solidFill>
            </a:endParaRPr>
          </a:p>
        </p:txBody>
      </p:sp>
      <p:pic>
        <p:nvPicPr>
          <p:cNvPr id="7" name="Picture 6">
            <a:extLst>
              <a:ext uri="{FF2B5EF4-FFF2-40B4-BE49-F238E27FC236}">
                <a16:creationId xmlns:a16="http://schemas.microsoft.com/office/drawing/2014/main" id="{F3A02B54-22FC-DDD4-03FF-2C0E63F708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1725" y="859903"/>
            <a:ext cx="1969752" cy="1929069"/>
          </a:xfrm>
          <a:prstGeom prst="rect">
            <a:avLst/>
          </a:prstGeom>
        </p:spPr>
      </p:pic>
      <p:sp>
        <p:nvSpPr>
          <p:cNvPr id="8" name="Text Box 2">
            <a:extLst>
              <a:ext uri="{FF2B5EF4-FFF2-40B4-BE49-F238E27FC236}">
                <a16:creationId xmlns:a16="http://schemas.microsoft.com/office/drawing/2014/main" id="{0FA9DE11-755A-F579-4E3C-780365785C35}"/>
              </a:ext>
            </a:extLst>
          </p:cNvPr>
          <p:cNvSpPr txBox="1">
            <a:spLocks noChangeArrowheads="1"/>
          </p:cNvSpPr>
          <p:nvPr/>
        </p:nvSpPr>
        <p:spPr bwMode="auto">
          <a:xfrm>
            <a:off x="339205" y="2788973"/>
            <a:ext cx="2523521" cy="674928"/>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b="1" kern="100" dirty="0">
                <a:solidFill>
                  <a:srgbClr val="1A2D63"/>
                </a:solidFill>
                <a:effectLst/>
                <a:latin typeface="Aptos Serif" panose="02020604070405020304" pitchFamily="18" charset="0"/>
                <a:ea typeface="Aptos" panose="020B0004020202020204" pitchFamily="34" charset="0"/>
                <a:cs typeface="Aptos Serif" panose="02020604070405020304" pitchFamily="18" charset="0"/>
              </a:rPr>
              <a:t>UEMS Section of Ophthalmology</a:t>
            </a:r>
            <a:endParaRPr lang="en-PT" sz="1600" kern="100" dirty="0">
              <a:solidFill>
                <a:srgbClr val="1A2D63"/>
              </a:solidFill>
              <a:effectLst/>
              <a:latin typeface="Aptos Serif" panose="02020604070405020304" pitchFamily="18" charset="0"/>
              <a:ea typeface="Aptos" panose="020B0004020202020204" pitchFamily="34" charset="0"/>
              <a:cs typeface="Times New Roman" panose="02020603050405020304" pitchFamily="18" charset="0"/>
            </a:endParaRPr>
          </a:p>
        </p:txBody>
      </p:sp>
      <p:pic>
        <p:nvPicPr>
          <p:cNvPr id="9" name="Picture 8" descr="A blue background with white letters and yellow stars&#10;&#10;Description automatically generated">
            <a:extLst>
              <a:ext uri="{FF2B5EF4-FFF2-40B4-BE49-F238E27FC236}">
                <a16:creationId xmlns:a16="http://schemas.microsoft.com/office/drawing/2014/main" id="{6414232A-E3EC-F9CB-792A-F777FF0636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9205" y="3752822"/>
            <a:ext cx="2523520" cy="1218293"/>
          </a:xfrm>
          <a:prstGeom prst="rect">
            <a:avLst/>
          </a:prstGeom>
        </p:spPr>
      </p:pic>
      <p:sp>
        <p:nvSpPr>
          <p:cNvPr id="10" name="Text Box 2">
            <a:extLst>
              <a:ext uri="{FF2B5EF4-FFF2-40B4-BE49-F238E27FC236}">
                <a16:creationId xmlns:a16="http://schemas.microsoft.com/office/drawing/2014/main" id="{750642D0-D4D3-A122-0102-E72A15D997E1}"/>
              </a:ext>
            </a:extLst>
          </p:cNvPr>
          <p:cNvSpPr txBox="1">
            <a:spLocks noChangeArrowheads="1"/>
          </p:cNvSpPr>
          <p:nvPr/>
        </p:nvSpPr>
        <p:spPr bwMode="auto">
          <a:xfrm>
            <a:off x="339205" y="4971115"/>
            <a:ext cx="2523520" cy="674928"/>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IE" b="1" kern="100" dirty="0">
                <a:solidFill>
                  <a:srgbClr val="1A2D63"/>
                </a:solidFill>
                <a:effectLst/>
                <a:latin typeface="Aptos Serif" panose="02020604070405020304" pitchFamily="18" charset="0"/>
                <a:ea typeface="Aptos" panose="020B0004020202020204" pitchFamily="34" charset="0"/>
                <a:cs typeface="Aptos Serif" panose="02020604070405020304" pitchFamily="18" charset="0"/>
              </a:rPr>
              <a:t>European Board of Ophthalmology</a:t>
            </a:r>
            <a:endParaRPr lang="en-PT" sz="1600" kern="100" dirty="0">
              <a:solidFill>
                <a:srgbClr val="1A2D63"/>
              </a:solidFill>
              <a:effectLst/>
              <a:latin typeface="Aptos Serif" panose="0202060407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08738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86FA866-4B8E-72E0-A290-2512E5A66336}"/>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875B45B0-DC47-EF1B-957F-87ABC9FB1885}"/>
              </a:ext>
            </a:extLst>
          </p:cNvPr>
          <p:cNvSpPr>
            <a:spLocks noGrp="1"/>
          </p:cNvSpPr>
          <p:nvPr>
            <p:ph type="title"/>
          </p:nvPr>
        </p:nvSpPr>
        <p:spPr>
          <a:xfrm>
            <a:off x="0" y="1"/>
            <a:ext cx="12192000" cy="889542"/>
          </a:xfrm>
          <a:solidFill>
            <a:srgbClr val="1A2D63"/>
          </a:solidFill>
          <a:ln w="19050">
            <a:noFill/>
            <a:miter lim="800000"/>
            <a:headEnd/>
            <a:tailEnd/>
          </a:ln>
        </p:spPr>
        <p:txBody>
          <a:bodyPr rot="0" vert="horz" wrap="square" lIns="182880" tIns="45720" rIns="182880" bIns="45720" anchor="ctr" anchorCtr="0" upright="1">
            <a:spAutoFit/>
          </a:bodyPr>
          <a:lstStyle/>
          <a:p>
            <a:r>
              <a:rPr lang="en-GB" sz="3600" dirty="0">
                <a:solidFill>
                  <a:srgbClr val="FFFFFF"/>
                </a:solidFill>
                <a:latin typeface="Aptos Serif" panose="02020604070405020304" pitchFamily="18" charset="0"/>
                <a:cs typeface="Times New Roman" panose="02020603050405020304" pitchFamily="18" charset="0"/>
              </a:rPr>
              <a:t>V3: The Document We Present Today</a:t>
            </a:r>
            <a:endParaRPr lang="en-IE" sz="3600" dirty="0">
              <a:solidFill>
                <a:srgbClr val="FFFFFF"/>
              </a:solidFill>
              <a:latin typeface="Aptos Serif" panose="0202060407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F2EF209-5043-5247-6A99-955961A38A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83669" y="858867"/>
            <a:ext cx="1246102" cy="1220365"/>
          </a:xfrm>
          <a:prstGeom prst="rect">
            <a:avLst/>
          </a:prstGeom>
        </p:spPr>
      </p:pic>
      <p:sp>
        <p:nvSpPr>
          <p:cNvPr id="8" name="Text Box 2">
            <a:extLst>
              <a:ext uri="{FF2B5EF4-FFF2-40B4-BE49-F238E27FC236}">
                <a16:creationId xmlns:a16="http://schemas.microsoft.com/office/drawing/2014/main" id="{5FD953C2-AEB1-855F-336C-675CD6FB87A8}"/>
              </a:ext>
            </a:extLst>
          </p:cNvPr>
          <p:cNvSpPr txBox="1">
            <a:spLocks noChangeArrowheads="1"/>
          </p:cNvSpPr>
          <p:nvPr/>
        </p:nvSpPr>
        <p:spPr bwMode="auto">
          <a:xfrm>
            <a:off x="7144959" y="2078196"/>
            <a:ext cx="2523521" cy="674928"/>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b="1" kern="100" dirty="0">
                <a:solidFill>
                  <a:srgbClr val="1A2D63"/>
                </a:solidFill>
                <a:effectLst/>
                <a:latin typeface="Aptos Serif" panose="02020604070405020304" pitchFamily="18" charset="0"/>
                <a:ea typeface="Aptos" panose="020B0004020202020204" pitchFamily="34" charset="0"/>
                <a:cs typeface="Aptos Serif" panose="02020604070405020304" pitchFamily="18" charset="0"/>
              </a:rPr>
              <a:t>UEMS Section of Ophthalmology</a:t>
            </a:r>
            <a:endParaRPr lang="en-PT" sz="1600" kern="100" dirty="0">
              <a:solidFill>
                <a:srgbClr val="1A2D63"/>
              </a:solidFill>
              <a:effectLst/>
              <a:latin typeface="Aptos Serif" panose="02020604070405020304" pitchFamily="18" charset="0"/>
              <a:ea typeface="Aptos" panose="020B0004020202020204" pitchFamily="34" charset="0"/>
              <a:cs typeface="Times New Roman" panose="02020603050405020304" pitchFamily="18" charset="0"/>
            </a:endParaRPr>
          </a:p>
        </p:txBody>
      </p:sp>
      <p:pic>
        <p:nvPicPr>
          <p:cNvPr id="9" name="Picture 8" descr="A blue background with white letters and yellow stars&#10;&#10;Description automatically generated">
            <a:extLst>
              <a:ext uri="{FF2B5EF4-FFF2-40B4-BE49-F238E27FC236}">
                <a16:creationId xmlns:a16="http://schemas.microsoft.com/office/drawing/2014/main" id="{1998200D-B605-3EC0-9CBA-B9B91CDC7E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68480" y="859903"/>
            <a:ext cx="2523520" cy="1218293"/>
          </a:xfrm>
          <a:prstGeom prst="rect">
            <a:avLst/>
          </a:prstGeom>
        </p:spPr>
      </p:pic>
      <p:sp>
        <p:nvSpPr>
          <p:cNvPr id="10" name="Text Box 2">
            <a:extLst>
              <a:ext uri="{FF2B5EF4-FFF2-40B4-BE49-F238E27FC236}">
                <a16:creationId xmlns:a16="http://schemas.microsoft.com/office/drawing/2014/main" id="{E7F09431-696B-9BD0-E5A1-2305C1B2BCE8}"/>
              </a:ext>
            </a:extLst>
          </p:cNvPr>
          <p:cNvSpPr txBox="1">
            <a:spLocks noChangeArrowheads="1"/>
          </p:cNvSpPr>
          <p:nvPr/>
        </p:nvSpPr>
        <p:spPr bwMode="auto">
          <a:xfrm>
            <a:off x="9668480" y="2078196"/>
            <a:ext cx="2523520" cy="674928"/>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IE" b="1" kern="100" dirty="0">
                <a:solidFill>
                  <a:srgbClr val="1A2D63"/>
                </a:solidFill>
                <a:effectLst/>
                <a:latin typeface="Aptos Serif" panose="02020604070405020304" pitchFamily="18" charset="0"/>
                <a:ea typeface="Aptos" panose="020B0004020202020204" pitchFamily="34" charset="0"/>
                <a:cs typeface="Aptos Serif" panose="02020604070405020304" pitchFamily="18" charset="0"/>
              </a:rPr>
              <a:t>European Board of Ophthalmology</a:t>
            </a:r>
            <a:endParaRPr lang="en-PT" sz="1600" kern="100" dirty="0">
              <a:solidFill>
                <a:srgbClr val="1A2D63"/>
              </a:solidFill>
              <a:effectLst/>
              <a:latin typeface="Aptos Serif" panose="02020604070405020304" pitchFamily="18" charset="0"/>
              <a:ea typeface="Aptos" panose="020B0004020202020204" pitchFamily="34" charset="0"/>
              <a:cs typeface="Times New Roman" panose="02020603050405020304" pitchFamily="18" charset="0"/>
            </a:endParaRPr>
          </a:p>
        </p:txBody>
      </p:sp>
      <p:pic>
        <p:nvPicPr>
          <p:cNvPr id="2" name="Picture 1" descr="A screenshot of a computer&#10;&#10;Description automatically generated">
            <a:extLst>
              <a:ext uri="{FF2B5EF4-FFF2-40B4-BE49-F238E27FC236}">
                <a16:creationId xmlns:a16="http://schemas.microsoft.com/office/drawing/2014/main" id="{2680BF91-D41E-1493-6CA3-D8BDDB7508C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786957"/>
            <a:ext cx="4242390" cy="5923340"/>
          </a:xfrm>
          <a:prstGeom prst="rect">
            <a:avLst/>
          </a:prstGeom>
        </p:spPr>
      </p:pic>
      <p:sp>
        <p:nvSpPr>
          <p:cNvPr id="3" name="Content Placeholder 4">
            <a:extLst>
              <a:ext uri="{FF2B5EF4-FFF2-40B4-BE49-F238E27FC236}">
                <a16:creationId xmlns:a16="http://schemas.microsoft.com/office/drawing/2014/main" id="{A246B443-EF34-F3C9-92A1-988410E4033C}"/>
              </a:ext>
            </a:extLst>
          </p:cNvPr>
          <p:cNvSpPr txBox="1">
            <a:spLocks/>
          </p:cNvSpPr>
          <p:nvPr/>
        </p:nvSpPr>
        <p:spPr>
          <a:xfrm>
            <a:off x="4395229" y="4931344"/>
            <a:ext cx="7796771" cy="371127"/>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2000" b="1" dirty="0">
                <a:solidFill>
                  <a:srgbClr val="1A2D63"/>
                </a:solidFill>
                <a:latin typeface="Aptos Serif" panose="02020604070405020304" pitchFamily="18" charset="0"/>
                <a:cs typeface="Aptos Serif" panose="02020604070405020304" pitchFamily="18" charset="0"/>
                <a:hlinkClick r:id="rId5">
                  <a:extLst>
                    <a:ext uri="{A12FA001-AC4F-418D-AE19-62706E023703}">
                      <ahyp:hlinkClr xmlns:ahyp="http://schemas.microsoft.com/office/drawing/2018/hyperlinkcolor" val="tx"/>
                    </a:ext>
                  </a:extLst>
                </a:hlinkClick>
              </a:rPr>
              <a:t>UEMS-UEMO Joint Council Meeting: October 2024 | uems.eu</a:t>
            </a:r>
            <a:endParaRPr lang="en-US" sz="2000" b="1" dirty="0">
              <a:solidFill>
                <a:srgbClr val="1A2D63"/>
              </a:solidFill>
              <a:latin typeface="Aptos Serif" panose="02020604070405020304" pitchFamily="18" charset="0"/>
              <a:cs typeface="Aptos Serif" panose="02020604070405020304" pitchFamily="18" charset="0"/>
            </a:endParaRPr>
          </a:p>
        </p:txBody>
      </p:sp>
      <p:sp>
        <p:nvSpPr>
          <p:cNvPr id="4" name="TextBox 3">
            <a:extLst>
              <a:ext uri="{FF2B5EF4-FFF2-40B4-BE49-F238E27FC236}">
                <a16:creationId xmlns:a16="http://schemas.microsoft.com/office/drawing/2014/main" id="{B1170639-1CFB-286B-FA33-7181AA550886}"/>
              </a:ext>
            </a:extLst>
          </p:cNvPr>
          <p:cNvSpPr txBox="1"/>
          <p:nvPr/>
        </p:nvSpPr>
        <p:spPr>
          <a:xfrm>
            <a:off x="8521785" y="5421347"/>
            <a:ext cx="3671198" cy="400110"/>
          </a:xfrm>
          <a:prstGeom prst="rect">
            <a:avLst/>
          </a:prstGeom>
          <a:noFill/>
        </p:spPr>
        <p:txBody>
          <a:bodyPr wrap="none" rtlCol="0">
            <a:spAutoFit/>
          </a:bodyPr>
          <a:lstStyle/>
          <a:p>
            <a:r>
              <a:rPr lang="en-US" sz="2000" dirty="0">
                <a:solidFill>
                  <a:srgbClr val="1A2D63"/>
                </a:solidFill>
                <a:latin typeface="Aptos Serif" panose="02020604070405020304" pitchFamily="18" charset="0"/>
                <a:cs typeface="Aptos Serif" panose="02020604070405020304" pitchFamily="18" charset="0"/>
              </a:rPr>
              <a:t>Submitted 16 September 2024</a:t>
            </a:r>
          </a:p>
        </p:txBody>
      </p:sp>
    </p:spTree>
    <p:extLst>
      <p:ext uri="{BB962C8B-B14F-4D97-AF65-F5344CB8AC3E}">
        <p14:creationId xmlns:p14="http://schemas.microsoft.com/office/powerpoint/2010/main" val="29973809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7C1B8502-9458-3A67-5117-635CCCAA423C}"/>
            </a:ext>
          </a:extLst>
        </p:cNvPr>
        <p:cNvGrpSpPr/>
        <p:nvPr/>
      </p:nvGrpSpPr>
      <p:grpSpPr>
        <a:xfrm>
          <a:off x="0" y="0"/>
          <a:ext cx="0" cy="0"/>
          <a:chOff x="0" y="0"/>
          <a:chExt cx="0" cy="0"/>
        </a:xfrm>
      </p:grpSpPr>
      <p:pic>
        <p:nvPicPr>
          <p:cNvPr id="5" name="Picture 4" descr="Pen placed on top of a signature line">
            <a:extLst>
              <a:ext uri="{FF2B5EF4-FFF2-40B4-BE49-F238E27FC236}">
                <a16:creationId xmlns:a16="http://schemas.microsoft.com/office/drawing/2014/main" id="{D6F56949-3AC1-1D58-8C64-CDBC40DB8D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11" y="23130"/>
            <a:ext cx="12191979" cy="6887364"/>
          </a:xfrm>
          <a:prstGeom prst="rect">
            <a:avLst/>
          </a:prstGeom>
        </p:spPr>
      </p:pic>
      <p:sp>
        <p:nvSpPr>
          <p:cNvPr id="9" name="Rectangle 8">
            <a:extLst>
              <a:ext uri="{FF2B5EF4-FFF2-40B4-BE49-F238E27FC236}">
                <a16:creationId xmlns:a16="http://schemas.microsoft.com/office/drawing/2014/main" id="{468D8754-139D-4573-9F95-57BB09CF7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063219" y="-1252908"/>
            <a:ext cx="4065561" cy="12192000"/>
          </a:xfrm>
          <a:prstGeom prst="rect">
            <a:avLst/>
          </a:prstGeom>
          <a:gradFill flip="none" rotWithShape="1">
            <a:gsLst>
              <a:gs pos="17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D7C9CBA-806D-AFED-8519-8886B519F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464116" y="322049"/>
            <a:ext cx="3067943" cy="2408606"/>
          </a:xfrm>
          <a:prstGeom prst="rect">
            <a:avLst/>
          </a:prstGeom>
          <a:gradFill flip="none" rotWithShape="1">
            <a:gsLst>
              <a:gs pos="0">
                <a:schemeClr val="accent2"/>
              </a:gs>
              <a:gs pos="51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2D91904E-2FDC-C17F-43CD-51A70CF07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392" y="4172881"/>
            <a:ext cx="7154743" cy="2702991"/>
          </a:xfrm>
          <a:prstGeom prst="rect">
            <a:avLst/>
          </a:prstGeom>
          <a:gradFill flip="none" rotWithShape="1">
            <a:gsLst>
              <a:gs pos="0">
                <a:schemeClr val="accent5"/>
              </a:gs>
              <a:gs pos="52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A60F9716-B3CE-14CE-1781-9ECC07630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6736" y="-7619"/>
            <a:ext cx="995654" cy="6918113"/>
          </a:xfrm>
          <a:prstGeom prst="rect">
            <a:avLst/>
          </a:prstGeom>
          <a:gradFill flip="none" rotWithShape="1">
            <a:gsLst>
              <a:gs pos="0">
                <a:schemeClr val="accent5">
                  <a:alpha val="68000"/>
                </a:schemeClr>
              </a:gs>
              <a:gs pos="37000">
                <a:schemeClr val="accent5">
                  <a:alpha val="0"/>
                </a:schemeClr>
              </a:gs>
            </a:gsLst>
            <a:lin ang="10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screenshot of a computer&#10;&#10;Description automatically generated">
            <a:extLst>
              <a:ext uri="{FF2B5EF4-FFF2-40B4-BE49-F238E27FC236}">
                <a16:creationId xmlns:a16="http://schemas.microsoft.com/office/drawing/2014/main" id="{85DAA169-AE76-C7D4-6862-B9E4866CAF1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66918" y="290365"/>
            <a:ext cx="4300391" cy="5367719"/>
          </a:xfrm>
          <a:prstGeom prst="rect">
            <a:avLst/>
          </a:prstGeom>
        </p:spPr>
      </p:pic>
      <p:sp>
        <p:nvSpPr>
          <p:cNvPr id="19" name="TextBox 18">
            <a:extLst>
              <a:ext uri="{FF2B5EF4-FFF2-40B4-BE49-F238E27FC236}">
                <a16:creationId xmlns:a16="http://schemas.microsoft.com/office/drawing/2014/main" id="{6BEA5827-DBCD-0190-FA9B-05C38E41080F}"/>
              </a:ext>
            </a:extLst>
          </p:cNvPr>
          <p:cNvSpPr txBox="1"/>
          <p:nvPr/>
        </p:nvSpPr>
        <p:spPr>
          <a:xfrm>
            <a:off x="675596" y="3157007"/>
            <a:ext cx="2513748" cy="523220"/>
          </a:xfrm>
          <a:prstGeom prst="rect">
            <a:avLst/>
          </a:prstGeom>
          <a:noFill/>
        </p:spPr>
        <p:txBody>
          <a:bodyPr wrap="square">
            <a:spAutoFit/>
          </a:bodyPr>
          <a:lstStyle/>
          <a:p>
            <a:r>
              <a:rPr lang="en-GB" sz="1400" dirty="0">
                <a:solidFill>
                  <a:srgbClr val="1E526B"/>
                </a:solidFill>
                <a:effectLst/>
                <a:cs typeface="Calibri" panose="020F0502020204030204" pitchFamily="34" charset="0"/>
              </a:rPr>
              <a:t>Cognitive Skills </a:t>
            </a:r>
          </a:p>
          <a:p>
            <a:r>
              <a:rPr lang="en-GB" sz="1400" dirty="0">
                <a:solidFill>
                  <a:srgbClr val="1E526B"/>
                </a:solidFill>
                <a:cs typeface="Calibri" panose="020F0502020204030204" pitchFamily="34" charset="0"/>
              </a:rPr>
              <a:t>Technical/Surgical Skills </a:t>
            </a:r>
          </a:p>
        </p:txBody>
      </p:sp>
      <p:sp>
        <p:nvSpPr>
          <p:cNvPr id="6" name="TextBox 5">
            <a:extLst>
              <a:ext uri="{FF2B5EF4-FFF2-40B4-BE49-F238E27FC236}">
                <a16:creationId xmlns:a16="http://schemas.microsoft.com/office/drawing/2014/main" id="{2F07F5CD-C275-6086-81C8-2E49216BFA5F}"/>
              </a:ext>
            </a:extLst>
          </p:cNvPr>
          <p:cNvSpPr txBox="1"/>
          <p:nvPr/>
        </p:nvSpPr>
        <p:spPr>
          <a:xfrm>
            <a:off x="5431793" y="4843092"/>
            <a:ext cx="1969065" cy="769441"/>
          </a:xfrm>
          <a:prstGeom prst="rect">
            <a:avLst/>
          </a:prstGeom>
          <a:noFill/>
        </p:spPr>
        <p:txBody>
          <a:bodyPr wrap="none" rtlCol="0">
            <a:spAutoFit/>
          </a:bodyPr>
          <a:lstStyle/>
          <a:p>
            <a:r>
              <a:rPr lang="en-US" sz="4400" b="1" dirty="0">
                <a:solidFill>
                  <a:srgbClr val="1A2D63"/>
                </a:solidFill>
              </a:rPr>
              <a:t>SMART</a:t>
            </a:r>
          </a:p>
        </p:txBody>
      </p:sp>
      <p:sp>
        <p:nvSpPr>
          <p:cNvPr id="7" name="Title 11">
            <a:extLst>
              <a:ext uri="{FF2B5EF4-FFF2-40B4-BE49-F238E27FC236}">
                <a16:creationId xmlns:a16="http://schemas.microsoft.com/office/drawing/2014/main" id="{D41A925C-8842-4BB7-040B-F8A0499523BE}"/>
              </a:ext>
            </a:extLst>
          </p:cNvPr>
          <p:cNvSpPr txBox="1">
            <a:spLocks/>
          </p:cNvSpPr>
          <p:nvPr/>
        </p:nvSpPr>
        <p:spPr>
          <a:xfrm>
            <a:off x="-10411" y="6029218"/>
            <a:ext cx="12192000" cy="538417"/>
          </a:xfrm>
          <a:prstGeom prst="rect">
            <a:avLst/>
          </a:prstGeom>
          <a:solidFill>
            <a:srgbClr val="1A2D63"/>
          </a:solidFill>
          <a:ln w="19050">
            <a:noFill/>
            <a:miter lim="800000"/>
            <a:headEnd/>
            <a:tailEnd/>
          </a:ln>
        </p:spPr>
        <p:txBody>
          <a:bodyPr rot="0" vert="horz" wrap="square" lIns="182880" tIns="45720" rIns="182880" bIns="45720" rtlCol="0" anchor="ctr" anchorCtr="0" upright="1">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FFFFFF"/>
                </a:solidFill>
                <a:latin typeface="Aptos Serif" panose="02020604070405020304" pitchFamily="18" charset="0"/>
                <a:cs typeface="Times New Roman" panose="02020603050405020304" pitchFamily="18" charset="0"/>
              </a:rPr>
              <a:t>Curriculum of Training Outcomes for </a:t>
            </a:r>
            <a:r>
              <a:rPr lang="en-GB" sz="3200" b="1" dirty="0">
                <a:solidFill>
                  <a:srgbClr val="FFFFFF"/>
                </a:solidFill>
                <a:latin typeface="Aptos Serif" panose="02020604070405020304" pitchFamily="18" charset="0"/>
                <a:cs typeface="Times New Roman" panose="02020603050405020304" pitchFamily="18" charset="0"/>
              </a:rPr>
              <a:t>11 Subspecialty Sections</a:t>
            </a:r>
            <a:endParaRPr lang="en-IE" sz="3200" b="1" dirty="0">
              <a:solidFill>
                <a:srgbClr val="FFFFFF"/>
              </a:solidFill>
              <a:latin typeface="Aptos Serif" panose="02020604070405020304" pitchFamily="18" charset="0"/>
              <a:cs typeface="Times New Roman" panose="02020603050405020304" pitchFamily="18" charset="0"/>
            </a:endParaRPr>
          </a:p>
        </p:txBody>
      </p:sp>
    </p:spTree>
    <p:extLst>
      <p:ext uri="{BB962C8B-B14F-4D97-AF65-F5344CB8AC3E}">
        <p14:creationId xmlns:p14="http://schemas.microsoft.com/office/powerpoint/2010/main" val="3306573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BED02-1CB1-4340-C331-9ADA392CA6D1}"/>
            </a:ext>
          </a:extLst>
        </p:cNvPr>
        <p:cNvGrpSpPr/>
        <p:nvPr/>
      </p:nvGrpSpPr>
      <p:grpSpPr>
        <a:xfrm>
          <a:off x="0" y="0"/>
          <a:ext cx="0" cy="0"/>
          <a:chOff x="0" y="0"/>
          <a:chExt cx="0" cy="0"/>
        </a:xfrm>
      </p:grpSpPr>
      <p:pic>
        <p:nvPicPr>
          <p:cNvPr id="5" name="Content Placeholder 4" descr="A painting of people riding horses&#10;&#10;Description automatically generated">
            <a:extLst>
              <a:ext uri="{FF2B5EF4-FFF2-40B4-BE49-F238E27FC236}">
                <a16:creationId xmlns:a16="http://schemas.microsoft.com/office/drawing/2014/main" id="{CEA72D60-F375-0BBD-F59F-F65F791DBCE7}"/>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3" name="Rectangle 2">
            <a:extLst>
              <a:ext uri="{FF2B5EF4-FFF2-40B4-BE49-F238E27FC236}">
                <a16:creationId xmlns:a16="http://schemas.microsoft.com/office/drawing/2014/main" id="{A4F359DB-E709-6A18-62E5-617CB47613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33EDE4-F7DB-A48D-D506-BA28DC0C1711}"/>
              </a:ext>
            </a:extLst>
          </p:cNvPr>
          <p:cNvSpPr>
            <a:spLocks noGrp="1"/>
          </p:cNvSpPr>
          <p:nvPr>
            <p:ph type="title"/>
          </p:nvPr>
        </p:nvSpPr>
        <p:spPr>
          <a:xfrm>
            <a:off x="1" y="5317240"/>
            <a:ext cx="11105322" cy="744836"/>
          </a:xfrm>
        </p:spPr>
        <p:txBody>
          <a:bodyPr vert="horz" lIns="91440" tIns="45720" rIns="91440" bIns="45720" rtlCol="0" anchor="ctr">
            <a:normAutofit fontScale="90000"/>
          </a:bodyPr>
          <a:lstStyle/>
          <a:p>
            <a:pPr algn="r"/>
            <a:br>
              <a:rPr lang="en-US" sz="4000" kern="1200" dirty="0">
                <a:solidFill>
                  <a:srgbClr val="595959"/>
                </a:solidFill>
                <a:latin typeface="+mj-lt"/>
                <a:ea typeface="+mj-ea"/>
                <a:cs typeface="+mj-cs"/>
              </a:rPr>
            </a:br>
            <a:r>
              <a:rPr lang="en-US" sz="4000" kern="1200" dirty="0">
                <a:solidFill>
                  <a:srgbClr val="595959"/>
                </a:solidFill>
                <a:latin typeface="+mj-lt"/>
                <a:ea typeface="+mj-ea"/>
                <a:cs typeface="+mj-cs"/>
              </a:rPr>
              <a:t>2 . </a:t>
            </a:r>
            <a:r>
              <a:rPr lang="en-US" sz="4000" dirty="0">
                <a:solidFill>
                  <a:srgbClr val="595959"/>
                </a:solidFill>
              </a:rPr>
              <a:t>People and Methods</a:t>
            </a:r>
            <a:br>
              <a:rPr lang="en-US" sz="3600" kern="1200" dirty="0">
                <a:solidFill>
                  <a:srgbClr val="595959"/>
                </a:solidFill>
                <a:latin typeface="+mj-lt"/>
                <a:ea typeface="+mj-ea"/>
                <a:cs typeface="+mj-cs"/>
              </a:rPr>
            </a:br>
            <a:endParaRPr lang="en-US" sz="3600" dirty="0">
              <a:solidFill>
                <a:schemeClr val="tx1">
                  <a:lumMod val="85000"/>
                  <a:lumOff val="15000"/>
                </a:schemeClr>
              </a:solidFill>
            </a:endParaRPr>
          </a:p>
        </p:txBody>
      </p:sp>
      <p:cxnSp>
        <p:nvCxnSpPr>
          <p:cNvPr id="4" name="Straight Connector 3">
            <a:extLst>
              <a:ext uri="{FF2B5EF4-FFF2-40B4-BE49-F238E27FC236}">
                <a16:creationId xmlns:a16="http://schemas.microsoft.com/office/drawing/2014/main" id="{5000D0EF-E810-C0E5-9EF0-0EA8EF3A7A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3315A75-E352-EDE1-2F98-E8A48C7F29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950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9E122-6BE7-F7A4-264C-B6D750E303F4}"/>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CF560C9-7002-E00A-B7A2-D41D96D5414D}"/>
              </a:ext>
            </a:extLst>
          </p:cNvPr>
          <p:cNvPicPr>
            <a:picLocks noChangeAspect="1"/>
          </p:cNvPicPr>
          <p:nvPr/>
        </p:nvPicPr>
        <p:blipFill>
          <a:blip r:embed="rId2">
            <a:alphaModFix amt="75000"/>
            <a:extLst>
              <a:ext uri="{837473B0-CC2E-450A-ABE3-18F120FF3D39}">
                <a1611:picAttrSrcUrl xmlns:a1611="http://schemas.microsoft.com/office/drawing/2016/11/main" r:id="rId3"/>
              </a:ext>
            </a:extLst>
          </a:blip>
          <a:srcRect/>
          <a:stretch/>
        </p:blipFill>
        <p:spPr>
          <a:xfrm>
            <a:off x="5700623" y="-42414"/>
            <a:ext cx="8321787" cy="7115655"/>
          </a:xfrm>
          <a:prstGeom prst="rect">
            <a:avLst/>
          </a:prstGeom>
        </p:spPr>
      </p:pic>
      <p:sp>
        <p:nvSpPr>
          <p:cNvPr id="12" name="Title 11">
            <a:extLst>
              <a:ext uri="{FF2B5EF4-FFF2-40B4-BE49-F238E27FC236}">
                <a16:creationId xmlns:a16="http://schemas.microsoft.com/office/drawing/2014/main" id="{3974946C-6FCB-5594-6A96-37C6636CFCDF}"/>
              </a:ext>
            </a:extLst>
          </p:cNvPr>
          <p:cNvSpPr>
            <a:spLocks noGrp="1"/>
          </p:cNvSpPr>
          <p:nvPr>
            <p:ph type="title"/>
          </p:nvPr>
        </p:nvSpPr>
        <p:spPr>
          <a:xfrm>
            <a:off x="0" y="147703"/>
            <a:ext cx="12192000" cy="594137"/>
          </a:xfrm>
          <a:solidFill>
            <a:srgbClr val="1A2D63"/>
          </a:solidFill>
          <a:ln w="19050">
            <a:noFill/>
            <a:miter lim="800000"/>
            <a:headEnd/>
            <a:tailEnd/>
          </a:ln>
        </p:spPr>
        <p:txBody>
          <a:bodyPr rot="0" vert="horz" wrap="square" lIns="182880" tIns="45720" rIns="182880" bIns="45720" anchor="ctr" anchorCtr="0" upright="1">
            <a:spAutoFit/>
          </a:bodyPr>
          <a:lstStyle/>
          <a:p>
            <a:r>
              <a:rPr lang="en-GB" sz="3600" dirty="0">
                <a:solidFill>
                  <a:srgbClr val="FFFFFF"/>
                </a:solidFill>
                <a:latin typeface="Aptos Serif" panose="02020604070405020304" pitchFamily="18" charset="0"/>
                <a:cs typeface="Times New Roman" panose="02020603050405020304" pitchFamily="18" charset="0"/>
              </a:rPr>
              <a:t>Who We Are: An International Team for ETRs</a:t>
            </a:r>
            <a:endParaRPr lang="en-IE" sz="3600" dirty="0">
              <a:solidFill>
                <a:srgbClr val="FFFFFF"/>
              </a:solidFill>
              <a:latin typeface="Aptos Serif" panose="0202060407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5222B119-0ED9-B624-E2B7-5E8F029791C4}"/>
              </a:ext>
            </a:extLst>
          </p:cNvPr>
          <p:cNvSpPr>
            <a:spLocks noGrp="1"/>
          </p:cNvSpPr>
          <p:nvPr>
            <p:ph sz="half" idx="4294967295"/>
          </p:nvPr>
        </p:nvSpPr>
        <p:spPr>
          <a:xfrm>
            <a:off x="5841241" y="3497774"/>
            <a:ext cx="5560005" cy="1553054"/>
          </a:xfrm>
        </p:spPr>
        <p:txBody>
          <a:bodyPr wrap="square">
            <a:spAutoFit/>
          </a:bodyPr>
          <a:lstStyle/>
          <a:p>
            <a:pPr marL="0" indent="0">
              <a:buNone/>
            </a:pPr>
            <a:r>
              <a:rPr lang="en-GB" sz="3200" b="1" i="1" dirty="0">
                <a:solidFill>
                  <a:srgbClr val="1A2D63"/>
                </a:solidFill>
              </a:rPr>
              <a:t>Over 70 International (UEMS) Ophthalmologists</a:t>
            </a:r>
          </a:p>
          <a:p>
            <a:pPr marL="0" indent="0">
              <a:buNone/>
            </a:pPr>
            <a:r>
              <a:rPr lang="en-GB" sz="3200" b="1" i="1" dirty="0">
                <a:solidFill>
                  <a:srgbClr val="1A2D63"/>
                </a:solidFill>
              </a:rPr>
              <a:t>11 working Groups</a:t>
            </a:r>
            <a:endParaRPr lang="en-IE" sz="3200" i="1" dirty="0">
              <a:solidFill>
                <a:srgbClr val="1A2D63"/>
              </a:solidFill>
            </a:endParaRPr>
          </a:p>
        </p:txBody>
      </p:sp>
      <p:sp>
        <p:nvSpPr>
          <p:cNvPr id="2" name="TextBox 1">
            <a:extLst>
              <a:ext uri="{FF2B5EF4-FFF2-40B4-BE49-F238E27FC236}">
                <a16:creationId xmlns:a16="http://schemas.microsoft.com/office/drawing/2014/main" id="{78F1DDBD-5F8F-B012-0E62-CACAD4E64685}"/>
              </a:ext>
            </a:extLst>
          </p:cNvPr>
          <p:cNvSpPr txBox="1"/>
          <p:nvPr/>
        </p:nvSpPr>
        <p:spPr>
          <a:xfrm>
            <a:off x="1876485" y="3265586"/>
            <a:ext cx="1653971" cy="1200329"/>
          </a:xfrm>
          <a:prstGeom prst="rect">
            <a:avLst/>
          </a:prstGeom>
          <a:noFill/>
        </p:spPr>
        <p:txBody>
          <a:bodyPr wrap="square" rtlCol="0">
            <a:spAutoFit/>
          </a:bodyPr>
          <a:lstStyle/>
          <a:p>
            <a:pPr algn="ctr"/>
            <a:r>
              <a:rPr lang="en-GB" sz="7200" b="1" dirty="0">
                <a:solidFill>
                  <a:srgbClr val="1A2D63"/>
                </a:solidFill>
              </a:rPr>
              <a:t>+</a:t>
            </a:r>
            <a:endParaRPr lang="en-IE" sz="1200" b="1" dirty="0">
              <a:solidFill>
                <a:srgbClr val="1A2D63"/>
              </a:solidFill>
            </a:endParaRPr>
          </a:p>
        </p:txBody>
      </p:sp>
      <p:sp>
        <p:nvSpPr>
          <p:cNvPr id="3" name="TextBox 2">
            <a:extLst>
              <a:ext uri="{FF2B5EF4-FFF2-40B4-BE49-F238E27FC236}">
                <a16:creationId xmlns:a16="http://schemas.microsoft.com/office/drawing/2014/main" id="{995CFA48-7555-B2A8-7979-A0BB4076C331}"/>
              </a:ext>
            </a:extLst>
          </p:cNvPr>
          <p:cNvSpPr txBox="1"/>
          <p:nvPr/>
        </p:nvSpPr>
        <p:spPr>
          <a:xfrm>
            <a:off x="4046652" y="3132156"/>
            <a:ext cx="1653971" cy="1569660"/>
          </a:xfrm>
          <a:prstGeom prst="rect">
            <a:avLst/>
          </a:prstGeom>
          <a:noFill/>
        </p:spPr>
        <p:txBody>
          <a:bodyPr wrap="square" rtlCol="0">
            <a:spAutoFit/>
          </a:bodyPr>
          <a:lstStyle/>
          <a:p>
            <a:pPr algn="ctr"/>
            <a:r>
              <a:rPr lang="en-GB" sz="9600" b="1" dirty="0">
                <a:solidFill>
                  <a:srgbClr val="1A2D63"/>
                </a:solidFill>
              </a:rPr>
              <a:t>=</a:t>
            </a:r>
            <a:endParaRPr lang="en-IE" b="1" dirty="0">
              <a:solidFill>
                <a:srgbClr val="1A2D63"/>
              </a:solidFill>
            </a:endParaRPr>
          </a:p>
        </p:txBody>
      </p:sp>
      <p:sp>
        <p:nvSpPr>
          <p:cNvPr id="11" name="TextBox 10">
            <a:extLst>
              <a:ext uri="{FF2B5EF4-FFF2-40B4-BE49-F238E27FC236}">
                <a16:creationId xmlns:a16="http://schemas.microsoft.com/office/drawing/2014/main" id="{1570C013-7E33-722A-A02C-AC078F4DC76E}"/>
              </a:ext>
            </a:extLst>
          </p:cNvPr>
          <p:cNvSpPr txBox="1"/>
          <p:nvPr/>
        </p:nvSpPr>
        <p:spPr>
          <a:xfrm>
            <a:off x="3975218" y="6842409"/>
            <a:ext cx="7857564" cy="230832"/>
          </a:xfrm>
          <a:prstGeom prst="rect">
            <a:avLst/>
          </a:prstGeom>
          <a:noFill/>
        </p:spPr>
        <p:txBody>
          <a:bodyPr wrap="square" rtlCol="0">
            <a:spAutoFit/>
          </a:bodyPr>
          <a:lstStyle/>
          <a:p>
            <a:r>
              <a:rPr lang="en-IE" sz="900">
                <a:hlinkClick r:id="rId3" tooltip="https://commons.wikimedia.org/wiki/File:Europe_relief_laea_location_map.jpg"/>
              </a:rPr>
              <a:t>This Photo</a:t>
            </a:r>
            <a:r>
              <a:rPr lang="en-IE" sz="900"/>
              <a:t> by Unknown Author is licensed under </a:t>
            </a:r>
            <a:r>
              <a:rPr lang="en-IE" sz="900">
                <a:hlinkClick r:id="rId4" tooltip="https://creativecommons.org/licenses/by-sa/3.0/"/>
              </a:rPr>
              <a:t>CC BY-SA</a:t>
            </a:r>
            <a:endParaRPr lang="en-IE" sz="900"/>
          </a:p>
        </p:txBody>
      </p:sp>
      <p:pic>
        <p:nvPicPr>
          <p:cNvPr id="15" name="Picture 14">
            <a:extLst>
              <a:ext uri="{FF2B5EF4-FFF2-40B4-BE49-F238E27FC236}">
                <a16:creationId xmlns:a16="http://schemas.microsoft.com/office/drawing/2014/main" id="{7F9DAF84-AA0B-5035-FED1-FD3D336D91D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65360" y="854802"/>
            <a:ext cx="1969752" cy="1929069"/>
          </a:xfrm>
          <a:prstGeom prst="rect">
            <a:avLst/>
          </a:prstGeom>
        </p:spPr>
      </p:pic>
      <p:sp>
        <p:nvSpPr>
          <p:cNvPr id="16" name="Text Box 2">
            <a:extLst>
              <a:ext uri="{FF2B5EF4-FFF2-40B4-BE49-F238E27FC236}">
                <a16:creationId xmlns:a16="http://schemas.microsoft.com/office/drawing/2014/main" id="{0C6BFAF8-A87C-75B7-E8BC-4A0322AD0336}"/>
              </a:ext>
            </a:extLst>
          </p:cNvPr>
          <p:cNvSpPr txBox="1">
            <a:spLocks noChangeArrowheads="1"/>
          </p:cNvSpPr>
          <p:nvPr/>
        </p:nvSpPr>
        <p:spPr bwMode="auto">
          <a:xfrm>
            <a:off x="1392840" y="2783872"/>
            <a:ext cx="2523521" cy="674928"/>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b="1" kern="100" dirty="0">
                <a:solidFill>
                  <a:srgbClr val="1A2D63"/>
                </a:solidFill>
                <a:effectLst/>
                <a:latin typeface="Aptos Serif" panose="02020604070405020304" pitchFamily="18" charset="0"/>
                <a:ea typeface="Aptos" panose="020B0004020202020204" pitchFamily="34" charset="0"/>
                <a:cs typeface="Aptos Serif" panose="02020604070405020304" pitchFamily="18" charset="0"/>
              </a:rPr>
              <a:t>UEMS Section of Ophthalmology</a:t>
            </a:r>
            <a:endParaRPr lang="en-PT" sz="1600" kern="100" dirty="0">
              <a:solidFill>
                <a:srgbClr val="1A2D63"/>
              </a:solidFill>
              <a:effectLst/>
              <a:latin typeface="Aptos Serif" panose="02020604070405020304" pitchFamily="18" charset="0"/>
              <a:ea typeface="Aptos" panose="020B0004020202020204" pitchFamily="34" charset="0"/>
              <a:cs typeface="Times New Roman" panose="02020603050405020304" pitchFamily="18" charset="0"/>
            </a:endParaRPr>
          </a:p>
        </p:txBody>
      </p:sp>
      <p:pic>
        <p:nvPicPr>
          <p:cNvPr id="17" name="Picture 16" descr="A blue background with white letters and yellow stars&#10;&#10;Description automatically generated">
            <a:extLst>
              <a:ext uri="{FF2B5EF4-FFF2-40B4-BE49-F238E27FC236}">
                <a16:creationId xmlns:a16="http://schemas.microsoft.com/office/drawing/2014/main" id="{231C6988-E74E-35FA-8040-6F3E5440EEF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89651" y="4465915"/>
            <a:ext cx="2523520" cy="1218293"/>
          </a:xfrm>
          <a:prstGeom prst="rect">
            <a:avLst/>
          </a:prstGeom>
        </p:spPr>
      </p:pic>
      <p:sp>
        <p:nvSpPr>
          <p:cNvPr id="18" name="Text Box 2">
            <a:extLst>
              <a:ext uri="{FF2B5EF4-FFF2-40B4-BE49-F238E27FC236}">
                <a16:creationId xmlns:a16="http://schemas.microsoft.com/office/drawing/2014/main" id="{73EF671F-14F6-A2ED-4624-037A570A6265}"/>
              </a:ext>
            </a:extLst>
          </p:cNvPr>
          <p:cNvSpPr txBox="1">
            <a:spLocks noChangeArrowheads="1"/>
          </p:cNvSpPr>
          <p:nvPr/>
        </p:nvSpPr>
        <p:spPr bwMode="auto">
          <a:xfrm>
            <a:off x="1389651" y="5684208"/>
            <a:ext cx="2523520" cy="674928"/>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IE" b="1" kern="100" dirty="0">
                <a:solidFill>
                  <a:srgbClr val="1A2D63"/>
                </a:solidFill>
                <a:effectLst/>
                <a:latin typeface="Aptos Serif" panose="02020604070405020304" pitchFamily="18" charset="0"/>
                <a:ea typeface="Aptos" panose="020B0004020202020204" pitchFamily="34" charset="0"/>
                <a:cs typeface="Aptos Serif" panose="02020604070405020304" pitchFamily="18" charset="0"/>
              </a:rPr>
              <a:t>European Board of Ophthalmology</a:t>
            </a:r>
            <a:endParaRPr lang="en-PT" sz="1600" kern="100" dirty="0">
              <a:solidFill>
                <a:srgbClr val="1A2D63"/>
              </a:solidFill>
              <a:effectLst/>
              <a:latin typeface="Aptos Serif" panose="0202060407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512531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F6BE9-EB59-E18A-7F4B-CB6FC413B58F}"/>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CA8EB8A-3D06-74F5-9D3B-843E1E82E6DF}"/>
              </a:ext>
            </a:extLst>
          </p:cNvPr>
          <p:cNvPicPr>
            <a:picLocks noChangeAspect="1"/>
          </p:cNvPicPr>
          <p:nvPr/>
        </p:nvPicPr>
        <p:blipFill>
          <a:blip r:embed="rId3" cstate="email">
            <a:alphaModFix amt="35000"/>
            <a:extLst>
              <a:ext uri="{28A0092B-C50C-407E-A947-70E740481C1C}">
                <a14:useLocalDpi xmlns:a14="http://schemas.microsoft.com/office/drawing/2010/main"/>
              </a:ext>
            </a:extLst>
          </a:blip>
          <a:srcRect/>
          <a:stretch/>
        </p:blipFill>
        <p:spPr>
          <a:xfrm>
            <a:off x="3698532" y="147702"/>
            <a:ext cx="8493468" cy="6718715"/>
          </a:xfrm>
          <a:prstGeom prst="rect">
            <a:avLst/>
          </a:prstGeom>
        </p:spPr>
      </p:pic>
      <p:sp>
        <p:nvSpPr>
          <p:cNvPr id="3" name="Title 11">
            <a:extLst>
              <a:ext uri="{FF2B5EF4-FFF2-40B4-BE49-F238E27FC236}">
                <a16:creationId xmlns:a16="http://schemas.microsoft.com/office/drawing/2014/main" id="{BFF8A27F-D6C0-8E38-735C-29E3E5770111}"/>
              </a:ext>
            </a:extLst>
          </p:cNvPr>
          <p:cNvSpPr txBox="1">
            <a:spLocks/>
          </p:cNvSpPr>
          <p:nvPr/>
        </p:nvSpPr>
        <p:spPr>
          <a:xfrm>
            <a:off x="0" y="147703"/>
            <a:ext cx="12192000" cy="594137"/>
          </a:xfrm>
          <a:prstGeom prst="rect">
            <a:avLst/>
          </a:prstGeom>
          <a:solidFill>
            <a:srgbClr val="1A2D63"/>
          </a:solidFill>
          <a:ln w="19050">
            <a:noFill/>
            <a:miter lim="800000"/>
            <a:headEnd/>
            <a:tailEnd/>
          </a:ln>
        </p:spPr>
        <p:txBody>
          <a:bodyPr rot="0" vert="horz" wrap="square" lIns="182880" tIns="45720" rIns="182880" bIns="45720" rtlCol="0" anchor="ctr" anchorCtr="0" upright="1">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FFFFFF"/>
                </a:solidFill>
                <a:latin typeface="Aptos Serif" panose="02020604070405020304" pitchFamily="18" charset="0"/>
                <a:cs typeface="Times New Roman" panose="02020603050405020304" pitchFamily="18" charset="0"/>
              </a:rPr>
              <a:t>ETRs in Ophthalmology: Step by Step – 2023-2024</a:t>
            </a:r>
            <a:endParaRPr lang="en-IE" sz="3600" dirty="0">
              <a:solidFill>
                <a:srgbClr val="FFFFFF"/>
              </a:solidFill>
              <a:latin typeface="Aptos Serif" panose="02020604070405020304" pitchFamily="18" charset="0"/>
              <a:cs typeface="Times New Roman" panose="02020603050405020304" pitchFamily="18" charset="0"/>
            </a:endParaRPr>
          </a:p>
        </p:txBody>
      </p:sp>
      <p:graphicFrame>
        <p:nvGraphicFramePr>
          <p:cNvPr id="2" name="Diagram 1">
            <a:extLst>
              <a:ext uri="{FF2B5EF4-FFF2-40B4-BE49-F238E27FC236}">
                <a16:creationId xmlns:a16="http://schemas.microsoft.com/office/drawing/2014/main" id="{EF92ADB8-E601-C268-1E68-877C82E480C6}"/>
              </a:ext>
            </a:extLst>
          </p:cNvPr>
          <p:cNvGraphicFramePr/>
          <p:nvPr>
            <p:extLst>
              <p:ext uri="{D42A27DB-BD31-4B8C-83A1-F6EECF244321}">
                <p14:modId xmlns:p14="http://schemas.microsoft.com/office/powerpoint/2010/main" val="3257054263"/>
              </p:ext>
            </p:extLst>
          </p:nvPr>
        </p:nvGraphicFramePr>
        <p:xfrm>
          <a:off x="155275" y="741840"/>
          <a:ext cx="11852696" cy="61161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38037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A4F4B4-049C-C3D7-1FFE-72BBBAE46CA6}"/>
            </a:ext>
          </a:extLst>
        </p:cNvPr>
        <p:cNvGrpSpPr/>
        <p:nvPr/>
      </p:nvGrpSpPr>
      <p:grpSpPr>
        <a:xfrm>
          <a:off x="0" y="0"/>
          <a:ext cx="0" cy="0"/>
          <a:chOff x="0" y="0"/>
          <a:chExt cx="0" cy="0"/>
        </a:xfrm>
      </p:grpSpPr>
      <p:pic>
        <p:nvPicPr>
          <p:cNvPr id="5" name="Content Placeholder 4" descr="A painting of people riding horses&#10;&#10;Description automatically generated">
            <a:extLst>
              <a:ext uri="{FF2B5EF4-FFF2-40B4-BE49-F238E27FC236}">
                <a16:creationId xmlns:a16="http://schemas.microsoft.com/office/drawing/2014/main" id="{AEE3B5C1-BFB0-3261-2993-DD932EDBD944}"/>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 y="10"/>
            <a:ext cx="12191980" cy="6857990"/>
          </a:xfrm>
          <a:prstGeom prst="rect">
            <a:avLst/>
          </a:prstGeom>
        </p:spPr>
      </p:pic>
      <p:sp>
        <p:nvSpPr>
          <p:cNvPr id="10" name="Rectangle 9">
            <a:extLst>
              <a:ext uri="{FF2B5EF4-FFF2-40B4-BE49-F238E27FC236}">
                <a16:creationId xmlns:a16="http://schemas.microsoft.com/office/drawing/2014/main" id="{8A0EE61E-AA13-E7EE-B7D9-C623E095A9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A2C6DB-E192-BB18-FDA1-D263F6BC1310}"/>
              </a:ext>
            </a:extLst>
          </p:cNvPr>
          <p:cNvSpPr>
            <a:spLocks noGrp="1"/>
          </p:cNvSpPr>
          <p:nvPr>
            <p:ph type="title"/>
          </p:nvPr>
        </p:nvSpPr>
        <p:spPr>
          <a:xfrm>
            <a:off x="1" y="5317240"/>
            <a:ext cx="11145078" cy="744836"/>
          </a:xfrm>
        </p:spPr>
        <p:txBody>
          <a:bodyPr vert="horz" lIns="91440" tIns="45720" rIns="91440" bIns="45720" rtlCol="0" anchor="ctr">
            <a:normAutofit fontScale="90000"/>
          </a:bodyPr>
          <a:lstStyle/>
          <a:p>
            <a:pPr algn="r"/>
            <a:br>
              <a:rPr lang="en-US" sz="4000" kern="1200" dirty="0">
                <a:solidFill>
                  <a:srgbClr val="595959"/>
                </a:solidFill>
                <a:latin typeface="+mj-lt"/>
                <a:ea typeface="+mj-ea"/>
                <a:cs typeface="+mj-cs"/>
              </a:rPr>
            </a:br>
            <a:r>
              <a:rPr lang="en-US" sz="4000" kern="1200" dirty="0">
                <a:solidFill>
                  <a:srgbClr val="595959"/>
                </a:solidFill>
                <a:latin typeface="+mj-lt"/>
                <a:ea typeface="+mj-ea"/>
                <a:cs typeface="+mj-cs"/>
              </a:rPr>
              <a:t>3. </a:t>
            </a:r>
            <a:r>
              <a:rPr lang="en-US" sz="4000" dirty="0">
                <a:solidFill>
                  <a:srgbClr val="595959"/>
                </a:solidFill>
              </a:rPr>
              <a:t>Output</a:t>
            </a:r>
            <a:br>
              <a:rPr lang="en-US" sz="3600" kern="1200" dirty="0">
                <a:solidFill>
                  <a:srgbClr val="595959"/>
                </a:solidFill>
                <a:latin typeface="+mj-lt"/>
                <a:ea typeface="+mj-ea"/>
                <a:cs typeface="+mj-cs"/>
              </a:rPr>
            </a:br>
            <a:endParaRPr lang="en-US" sz="36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3288720D-BA0A-AC46-265A-9CDBA06ECB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33EBEC1-4C79-E74D-F190-F8109413B0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474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BAD8C-FE9F-FDD2-EDBF-8687A4B9D3E7}"/>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4321600C-6D49-F3CA-C4F1-D212C8F728FE}"/>
              </a:ext>
            </a:extLst>
          </p:cNvPr>
          <p:cNvSpPr>
            <a:spLocks noGrp="1"/>
          </p:cNvSpPr>
          <p:nvPr>
            <p:ph type="title"/>
          </p:nvPr>
        </p:nvSpPr>
        <p:spPr>
          <a:xfrm>
            <a:off x="0" y="147703"/>
            <a:ext cx="12192000" cy="594137"/>
          </a:xfrm>
          <a:solidFill>
            <a:srgbClr val="1A2D63"/>
          </a:solidFill>
          <a:ln w="19050">
            <a:noFill/>
            <a:miter lim="800000"/>
            <a:headEnd/>
            <a:tailEnd/>
          </a:ln>
        </p:spPr>
        <p:txBody>
          <a:bodyPr rot="0" vert="horz" wrap="square" lIns="182880" tIns="45720" rIns="182880" bIns="45720" anchor="ctr" anchorCtr="0" upright="1">
            <a:spAutoFit/>
          </a:bodyPr>
          <a:lstStyle/>
          <a:p>
            <a:r>
              <a:rPr lang="en-GB" sz="3600" dirty="0">
                <a:solidFill>
                  <a:srgbClr val="FFFFFF"/>
                </a:solidFill>
                <a:latin typeface="Aptos Serif" panose="02020604070405020304" pitchFamily="18" charset="0"/>
                <a:cs typeface="Times New Roman" panose="02020603050405020304" pitchFamily="18" charset="0"/>
              </a:rPr>
              <a:t>ETRs in Ophthalmology: 4 Distinct Parts</a:t>
            </a:r>
            <a:endParaRPr lang="en-IE" sz="3600" dirty="0">
              <a:solidFill>
                <a:srgbClr val="FFFFFF"/>
              </a:solidFill>
              <a:latin typeface="Aptos Serif" panose="02020604070405020304" pitchFamily="18" charset="0"/>
              <a:cs typeface="Times New Roman" panose="02020603050405020304" pitchFamily="18" charset="0"/>
            </a:endParaRPr>
          </a:p>
        </p:txBody>
      </p:sp>
      <p:pic>
        <p:nvPicPr>
          <p:cNvPr id="6" name="Graphic 5" descr="Puzzle with solid fill">
            <a:extLst>
              <a:ext uri="{FF2B5EF4-FFF2-40B4-BE49-F238E27FC236}">
                <a16:creationId xmlns:a16="http://schemas.microsoft.com/office/drawing/2014/main" id="{623D2CAB-7C81-2B6F-229B-0E00E04FFF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30958" y="1469049"/>
            <a:ext cx="4530084" cy="4530084"/>
          </a:xfrm>
          <a:prstGeom prst="rect">
            <a:avLst/>
          </a:prstGeom>
        </p:spPr>
      </p:pic>
      <p:sp>
        <p:nvSpPr>
          <p:cNvPr id="13" name="TextBox 12">
            <a:extLst>
              <a:ext uri="{FF2B5EF4-FFF2-40B4-BE49-F238E27FC236}">
                <a16:creationId xmlns:a16="http://schemas.microsoft.com/office/drawing/2014/main" id="{57C28206-E189-D403-E42C-D7A15A4A71DF}"/>
              </a:ext>
            </a:extLst>
          </p:cNvPr>
          <p:cNvSpPr txBox="1"/>
          <p:nvPr/>
        </p:nvSpPr>
        <p:spPr>
          <a:xfrm>
            <a:off x="373743" y="1145883"/>
            <a:ext cx="4836886" cy="1200329"/>
          </a:xfrm>
          <a:prstGeom prst="rect">
            <a:avLst/>
          </a:prstGeom>
          <a:noFill/>
        </p:spPr>
        <p:txBody>
          <a:bodyPr wrap="square">
            <a:spAutoFit/>
          </a:bodyPr>
          <a:lstStyle/>
          <a:p>
            <a:pPr marL="457200" indent="-457200">
              <a:buFont typeface="+mj-lt"/>
              <a:buAutoNum type="arabicPeriod"/>
            </a:pPr>
            <a:r>
              <a:rPr lang="en-GB" sz="2400" dirty="0">
                <a:solidFill>
                  <a:srgbClr val="1A2D63"/>
                </a:solidFill>
                <a:effectLst/>
                <a:latin typeface="AptosSerif"/>
              </a:rPr>
              <a:t>The </a:t>
            </a:r>
            <a:r>
              <a:rPr lang="en-GB" sz="2400" b="1" dirty="0">
                <a:solidFill>
                  <a:srgbClr val="1A2D63"/>
                </a:solidFill>
                <a:effectLst/>
                <a:latin typeface="AptosSerif"/>
              </a:rPr>
              <a:t>European Training Requirements </a:t>
            </a:r>
            <a:r>
              <a:rPr lang="en-GB" sz="2400" dirty="0">
                <a:solidFill>
                  <a:srgbClr val="1A2D63"/>
                </a:solidFill>
                <a:effectLst/>
                <a:latin typeface="AptosSerif"/>
              </a:rPr>
              <a:t>in Ophthalmology (Main Document) </a:t>
            </a:r>
          </a:p>
        </p:txBody>
      </p:sp>
      <p:sp>
        <p:nvSpPr>
          <p:cNvPr id="14" name="TextBox 13">
            <a:extLst>
              <a:ext uri="{FF2B5EF4-FFF2-40B4-BE49-F238E27FC236}">
                <a16:creationId xmlns:a16="http://schemas.microsoft.com/office/drawing/2014/main" id="{985A5662-3057-CA69-B7B7-60AEEE06AB61}"/>
              </a:ext>
            </a:extLst>
          </p:cNvPr>
          <p:cNvSpPr txBox="1"/>
          <p:nvPr/>
        </p:nvSpPr>
        <p:spPr>
          <a:xfrm>
            <a:off x="373744" y="4751893"/>
            <a:ext cx="4042982" cy="1200329"/>
          </a:xfrm>
          <a:prstGeom prst="rect">
            <a:avLst/>
          </a:prstGeom>
          <a:noFill/>
        </p:spPr>
        <p:txBody>
          <a:bodyPr wrap="square">
            <a:spAutoFit/>
          </a:bodyPr>
          <a:lstStyle>
            <a:defPPr>
              <a:defRPr lang="en-PT"/>
            </a:defPPr>
            <a:lvl1pPr marL="457200" indent="-457200">
              <a:buFont typeface="+mj-lt"/>
              <a:buAutoNum type="arabicPeriod"/>
              <a:defRPr sz="2400">
                <a:solidFill>
                  <a:srgbClr val="1A2D63"/>
                </a:solidFill>
                <a:effectLst/>
                <a:latin typeface="AptosSerif"/>
              </a:defRPr>
            </a:lvl1pPr>
          </a:lstStyle>
          <a:p>
            <a:pPr>
              <a:buFont typeface="+mj-lt"/>
              <a:buAutoNum type="arabicPeriod" startAt="2"/>
            </a:pPr>
            <a:r>
              <a:rPr lang="en-GB" dirty="0"/>
              <a:t>The </a:t>
            </a:r>
            <a:r>
              <a:rPr lang="en-GB" b="1" dirty="0"/>
              <a:t>Curricula of Training Outcomes </a:t>
            </a:r>
            <a:r>
              <a:rPr lang="en-GB" dirty="0"/>
              <a:t>(Subspecialty Rotations Sections)</a:t>
            </a:r>
          </a:p>
        </p:txBody>
      </p:sp>
      <p:sp>
        <p:nvSpPr>
          <p:cNvPr id="15" name="TextBox 14">
            <a:extLst>
              <a:ext uri="{FF2B5EF4-FFF2-40B4-BE49-F238E27FC236}">
                <a16:creationId xmlns:a16="http://schemas.microsoft.com/office/drawing/2014/main" id="{E99B943D-CA25-358D-42FC-40EF07ED600E}"/>
              </a:ext>
            </a:extLst>
          </p:cNvPr>
          <p:cNvSpPr txBox="1"/>
          <p:nvPr/>
        </p:nvSpPr>
        <p:spPr>
          <a:xfrm>
            <a:off x="7601857" y="1145883"/>
            <a:ext cx="4463143" cy="830997"/>
          </a:xfrm>
          <a:prstGeom prst="rect">
            <a:avLst/>
          </a:prstGeom>
          <a:noFill/>
        </p:spPr>
        <p:txBody>
          <a:bodyPr wrap="square">
            <a:spAutoFit/>
          </a:bodyPr>
          <a:lstStyle/>
          <a:p>
            <a:pPr marL="457200" indent="-457200">
              <a:buFont typeface="+mj-lt"/>
              <a:buAutoNum type="arabicPeriod" startAt="3"/>
            </a:pPr>
            <a:r>
              <a:rPr lang="en-GB" sz="2400" dirty="0">
                <a:solidFill>
                  <a:srgbClr val="1A2D63"/>
                </a:solidFill>
                <a:effectLst/>
                <a:latin typeface="AptosSerif"/>
              </a:rPr>
              <a:t>The </a:t>
            </a:r>
            <a:r>
              <a:rPr lang="en-GB" sz="2400" b="1" dirty="0" err="1">
                <a:solidFill>
                  <a:srgbClr val="1A2D63"/>
                </a:solidFill>
                <a:effectLst/>
                <a:latin typeface="AptosSerif"/>
              </a:rPr>
              <a:t>Entrustable</a:t>
            </a:r>
            <a:r>
              <a:rPr lang="en-GB" sz="2400" b="1" dirty="0">
                <a:solidFill>
                  <a:srgbClr val="1A2D63"/>
                </a:solidFill>
                <a:effectLst/>
                <a:latin typeface="AptosSerif"/>
              </a:rPr>
              <a:t> Professional Activities</a:t>
            </a:r>
          </a:p>
        </p:txBody>
      </p:sp>
      <p:sp>
        <p:nvSpPr>
          <p:cNvPr id="16" name="TextBox 15">
            <a:extLst>
              <a:ext uri="{FF2B5EF4-FFF2-40B4-BE49-F238E27FC236}">
                <a16:creationId xmlns:a16="http://schemas.microsoft.com/office/drawing/2014/main" id="{02BC2027-1CEA-ACDD-3E2F-A5302AF198B1}"/>
              </a:ext>
            </a:extLst>
          </p:cNvPr>
          <p:cNvSpPr txBox="1"/>
          <p:nvPr/>
        </p:nvSpPr>
        <p:spPr>
          <a:xfrm>
            <a:off x="7601856" y="4728586"/>
            <a:ext cx="4463143" cy="1200329"/>
          </a:xfrm>
          <a:prstGeom prst="rect">
            <a:avLst/>
          </a:prstGeom>
          <a:noFill/>
        </p:spPr>
        <p:txBody>
          <a:bodyPr wrap="square">
            <a:spAutoFit/>
          </a:bodyPr>
          <a:lstStyle/>
          <a:p>
            <a:pPr marL="457200" indent="-457200">
              <a:buFont typeface="+mj-lt"/>
              <a:buAutoNum type="arabicPeriod" startAt="4"/>
            </a:pPr>
            <a:r>
              <a:rPr lang="en-GB" sz="2400" dirty="0">
                <a:solidFill>
                  <a:srgbClr val="1A2D63"/>
                </a:solidFill>
                <a:effectLst/>
                <a:latin typeface="AptosSerif"/>
              </a:rPr>
              <a:t>EBO and UEMS Section of Ophthalmology </a:t>
            </a:r>
            <a:r>
              <a:rPr lang="en-GB" sz="2400" b="1" dirty="0">
                <a:solidFill>
                  <a:srgbClr val="1A2D63"/>
                </a:solidFill>
                <a:effectLst/>
                <a:latin typeface="AptosSerif"/>
              </a:rPr>
              <a:t>Surgical Logbook</a:t>
            </a:r>
          </a:p>
        </p:txBody>
      </p:sp>
    </p:spTree>
    <p:extLst>
      <p:ext uri="{BB962C8B-B14F-4D97-AF65-F5344CB8AC3E}">
        <p14:creationId xmlns:p14="http://schemas.microsoft.com/office/powerpoint/2010/main" val="214201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D9144-6AF2-2AB1-C7E1-9186F86886B9}"/>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3599449F-567C-E779-AF8B-FF88276C8FDF}"/>
              </a:ext>
            </a:extLst>
          </p:cNvPr>
          <p:cNvSpPr>
            <a:spLocks noGrp="1"/>
          </p:cNvSpPr>
          <p:nvPr>
            <p:ph type="title"/>
          </p:nvPr>
        </p:nvSpPr>
        <p:spPr>
          <a:xfrm>
            <a:off x="0" y="147703"/>
            <a:ext cx="12192000" cy="594137"/>
          </a:xfrm>
          <a:solidFill>
            <a:srgbClr val="1A2D63"/>
          </a:solidFill>
          <a:ln w="19050">
            <a:noFill/>
            <a:miter lim="800000"/>
            <a:headEnd/>
            <a:tailEnd/>
          </a:ln>
        </p:spPr>
        <p:txBody>
          <a:bodyPr rot="0" vert="horz" wrap="square" lIns="182880" tIns="45720" rIns="182880" bIns="45720" anchor="ctr" anchorCtr="0" upright="1">
            <a:spAutoFit/>
          </a:bodyPr>
          <a:lstStyle/>
          <a:p>
            <a:r>
              <a:rPr lang="en-GB" sz="3600" dirty="0">
                <a:solidFill>
                  <a:srgbClr val="FFFFFF"/>
                </a:solidFill>
                <a:latin typeface="Aptos Serif" panose="02020604070405020304" pitchFamily="18" charset="0"/>
                <a:cs typeface="Times New Roman" panose="02020603050405020304" pitchFamily="18" charset="0"/>
              </a:rPr>
              <a:t>ETRs in Ophthalmology: A Living Document</a:t>
            </a:r>
            <a:endParaRPr lang="en-IE" sz="3600" dirty="0">
              <a:solidFill>
                <a:srgbClr val="FFFFFF"/>
              </a:solidFill>
              <a:latin typeface="Aptos Serif" panose="0202060407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2346F7D-D78D-BBC2-E51B-CDCEB347C8E5}"/>
              </a:ext>
            </a:extLst>
          </p:cNvPr>
          <p:cNvSpPr txBox="1">
            <a:spLocks/>
          </p:cNvSpPr>
          <p:nvPr/>
        </p:nvSpPr>
        <p:spPr>
          <a:xfrm>
            <a:off x="251619" y="4095523"/>
            <a:ext cx="10515600" cy="1808765"/>
          </a:xfrm>
          <a:prstGeom prst="rect">
            <a:avLst/>
          </a:prstGeom>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dirty="0">
                <a:solidFill>
                  <a:srgbClr val="1A2D63"/>
                </a:solidFill>
              </a:rPr>
              <a:t>Methodology..................................................................................... 11 </a:t>
            </a:r>
          </a:p>
          <a:p>
            <a:r>
              <a:rPr lang="en-GB" sz="2400" b="1" dirty="0">
                <a:solidFill>
                  <a:srgbClr val="1A2D63"/>
                </a:solidFill>
              </a:rPr>
              <a:t>The Discipline ................................................................................... 12 </a:t>
            </a:r>
          </a:p>
          <a:p>
            <a:r>
              <a:rPr lang="en-GB" sz="2400" b="1" dirty="0">
                <a:solidFill>
                  <a:srgbClr val="1A2D63"/>
                </a:solidFill>
              </a:rPr>
              <a:t>The Specialist in Ophthalmology …….................................................. 12 </a:t>
            </a:r>
          </a:p>
          <a:p>
            <a:r>
              <a:rPr lang="en-GB" sz="2400" b="1" dirty="0">
                <a:solidFill>
                  <a:srgbClr val="1A2D63"/>
                </a:solidFill>
              </a:rPr>
              <a:t>The Scope of Practice......................................................................... 12 </a:t>
            </a:r>
            <a:endParaRPr lang="en-GB" sz="2400" dirty="0">
              <a:solidFill>
                <a:srgbClr val="1A2D63"/>
              </a:solidFill>
            </a:endParaRPr>
          </a:p>
        </p:txBody>
      </p:sp>
      <p:sp>
        <p:nvSpPr>
          <p:cNvPr id="4" name="Oval 3">
            <a:extLst>
              <a:ext uri="{FF2B5EF4-FFF2-40B4-BE49-F238E27FC236}">
                <a16:creationId xmlns:a16="http://schemas.microsoft.com/office/drawing/2014/main" id="{7123D6A6-3C41-251F-BD16-998CBAAFFC52}"/>
              </a:ext>
            </a:extLst>
          </p:cNvPr>
          <p:cNvSpPr/>
          <p:nvPr/>
        </p:nvSpPr>
        <p:spPr>
          <a:xfrm>
            <a:off x="8978900" y="961356"/>
            <a:ext cx="2857500" cy="2914650"/>
          </a:xfrm>
          <a:prstGeom prst="ellipse">
            <a:avLst/>
          </a:prstGeom>
          <a:noFill/>
          <a:ln w="254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800" dirty="0">
                <a:solidFill>
                  <a:srgbClr val="1A2D63"/>
                </a:solidFill>
                <a:latin typeface="AptosDisplay"/>
              </a:rPr>
              <a:t>Introduction</a:t>
            </a:r>
          </a:p>
          <a:p>
            <a:pPr algn="ctr"/>
            <a:r>
              <a:rPr lang="en-GB" sz="2800" dirty="0">
                <a:solidFill>
                  <a:srgbClr val="1A2D63"/>
                </a:solidFill>
                <a:latin typeface="AptosDisplay"/>
              </a:rPr>
              <a:t>Pg 8</a:t>
            </a:r>
            <a:endParaRPr lang="en-US" sz="2800" dirty="0">
              <a:solidFill>
                <a:srgbClr val="1A2D63"/>
              </a:solidFill>
            </a:endParaRPr>
          </a:p>
        </p:txBody>
      </p:sp>
      <p:pic>
        <p:nvPicPr>
          <p:cNvPr id="5" name="Graphic 4" descr="Fingerprint">
            <a:extLst>
              <a:ext uri="{FF2B5EF4-FFF2-40B4-BE49-F238E27FC236}">
                <a16:creationId xmlns:a16="http://schemas.microsoft.com/office/drawing/2014/main" id="{8499FE1B-3266-A369-21C3-26E6A39267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80132" y="4578725"/>
            <a:ext cx="1325563" cy="1325563"/>
          </a:xfrm>
          <a:prstGeom prst="rect">
            <a:avLst/>
          </a:prstGeom>
        </p:spPr>
      </p:pic>
    </p:spTree>
    <p:extLst>
      <p:ext uri="{BB962C8B-B14F-4D97-AF65-F5344CB8AC3E}">
        <p14:creationId xmlns:p14="http://schemas.microsoft.com/office/powerpoint/2010/main" val="40433815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6.8"/>
</p:tagLst>
</file>

<file path=ppt/tags/tag2.xml><?xml version="1.0" encoding="utf-8"?>
<p:tagLst xmlns:a="http://schemas.openxmlformats.org/drawingml/2006/main" xmlns:r="http://schemas.openxmlformats.org/officeDocument/2006/relationships" xmlns:p="http://schemas.openxmlformats.org/presentationml/2006/main">
  <p:tag name="TIMING" val="|15.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94900BABD61B4BAC2F245EDF4ED39E" ma:contentTypeVersion="12" ma:contentTypeDescription="Crée un document." ma:contentTypeScope="" ma:versionID="4966109fe0896e52cf96412e6b71e88b">
  <xsd:schema xmlns:xsd="http://www.w3.org/2001/XMLSchema" xmlns:xs="http://www.w3.org/2001/XMLSchema" xmlns:p="http://schemas.microsoft.com/office/2006/metadata/properties" xmlns:ns2="83bd27bf-f23a-4764-ba48-893866d47e01" xmlns:ns3="cd7455a3-4a59-4a73-9e70-409757b3c8a1" targetNamespace="http://schemas.microsoft.com/office/2006/metadata/properties" ma:root="true" ma:fieldsID="7f227f0845759f58ca2e23e7beba02e0" ns2:_="" ns3:_="">
    <xsd:import namespace="83bd27bf-f23a-4764-ba48-893866d47e01"/>
    <xsd:import namespace="cd7455a3-4a59-4a73-9e70-409757b3c8a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bd27bf-f23a-4764-ba48-893866d47e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6de6d2fa-23a7-45f3-a64a-563df53bb5f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d7455a3-4a59-4a73-9e70-409757b3c8a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ae12d60-d5a8-41ec-bed3-3136d3e9e081}" ma:internalName="TaxCatchAll" ma:showField="CatchAllData" ma:web="cd7455a3-4a59-4a73-9e70-409757b3c8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B29A71-0B0B-4A1C-8A43-CAB5F3E8E496}"/>
</file>

<file path=customXml/itemProps2.xml><?xml version="1.0" encoding="utf-8"?>
<ds:datastoreItem xmlns:ds="http://schemas.openxmlformats.org/officeDocument/2006/customXml" ds:itemID="{F3F0C06C-2787-43CF-8F73-1B1C2DC9823C}"/>
</file>

<file path=docProps/app.xml><?xml version="1.0" encoding="utf-8"?>
<Properties xmlns="http://schemas.openxmlformats.org/officeDocument/2006/extended-properties" xmlns:vt="http://schemas.openxmlformats.org/officeDocument/2006/docPropsVTypes">
  <TotalTime>1617</TotalTime>
  <Words>3174</Words>
  <Application>Microsoft Macintosh PowerPoint</Application>
  <PresentationFormat>Widescreen</PresentationFormat>
  <Paragraphs>375</Paragraphs>
  <Slides>31</Slides>
  <Notes>23</Notes>
  <HiddenSlides>3</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Aptos</vt:lpstr>
      <vt:lpstr>Aptos Display</vt:lpstr>
      <vt:lpstr>Aptos Serif</vt:lpstr>
      <vt:lpstr>AptosDisplay</vt:lpstr>
      <vt:lpstr>AptosSerif</vt:lpstr>
      <vt:lpstr>Arial</vt:lpstr>
      <vt:lpstr>Calibri</vt:lpstr>
      <vt:lpstr>Google Sans</vt:lpstr>
      <vt:lpstr>Helvetica</vt:lpstr>
      <vt:lpstr>Roboto</vt:lpstr>
      <vt:lpstr>Office Theme</vt:lpstr>
      <vt:lpstr>Towards a Competency-Based Curriculum  Operationalized by EPAs</vt:lpstr>
      <vt:lpstr> 1. Introduction </vt:lpstr>
      <vt:lpstr>Who We Are</vt:lpstr>
      <vt:lpstr> 2 . People and Methods </vt:lpstr>
      <vt:lpstr>Who We Are: An International Team for ETRs</vt:lpstr>
      <vt:lpstr>PowerPoint Presentation</vt:lpstr>
      <vt:lpstr> 3. Output </vt:lpstr>
      <vt:lpstr>ETRs in Ophthalmology: 4 Distinct Parts</vt:lpstr>
      <vt:lpstr>ETRs in Ophthalmology: A Living Document</vt:lpstr>
      <vt:lpstr>PowerPoint Presentation</vt:lpstr>
      <vt:lpstr>ETRs in Ophthalmology: A Living Document</vt:lpstr>
      <vt:lpstr>PowerPoint Presentation</vt:lpstr>
      <vt:lpstr>PowerPoint Presentation</vt:lpstr>
      <vt:lpstr>Competency-Based Education</vt:lpstr>
      <vt:lpstr>Competency Frameworks</vt:lpstr>
      <vt:lpstr>Competency-Based Curriculum</vt:lpstr>
      <vt:lpstr>21  Entrustable Professional Activities</vt:lpstr>
      <vt:lpstr>PowerPoint Presentation</vt:lpstr>
      <vt:lpstr>PowerPoint Presentation</vt:lpstr>
      <vt:lpstr>PowerPoint Presentation</vt:lpstr>
      <vt:lpstr>Training the Trainer</vt:lpstr>
      <vt:lpstr> </vt:lpstr>
      <vt:lpstr> 4. Next Steps </vt:lpstr>
      <vt:lpstr>PowerPoint Presentation</vt:lpstr>
      <vt:lpstr>2. Subspecialty Rotations</vt:lpstr>
      <vt:lpstr>PowerPoint Presentation</vt:lpstr>
      <vt:lpstr>ETRs in Ophthalmology   A living document that</vt:lpstr>
      <vt:lpstr>Thank you!   </vt:lpstr>
      <vt:lpstr>PowerPoint Presentation</vt:lpstr>
      <vt:lpstr>V3: The Document We Present Today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Helena Filipe</dc:creator>
  <cp:lastModifiedBy>Helena Filipe</cp:lastModifiedBy>
  <cp:revision>190</cp:revision>
  <dcterms:created xsi:type="dcterms:W3CDTF">2024-09-30T00:26:23Z</dcterms:created>
  <dcterms:modified xsi:type="dcterms:W3CDTF">2024-10-19T02:09:57Z</dcterms:modified>
</cp:coreProperties>
</file>