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5" r:id="rId6"/>
    <p:sldId id="261" r:id="rId7"/>
    <p:sldId id="263" r:id="rId8"/>
    <p:sldId id="262" r:id="rId9"/>
    <p:sldId id="264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FCDF7-22C8-400E-866C-D3C81F17973F}" v="26" dt="2024-10-18T09:09:33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AFE4D-8FC7-45F4-9975-4A6847DAE3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9E868A-E73C-4069-8D5C-3F6508582AA1}">
      <dgm:prSet custT="1"/>
      <dgm:spPr/>
      <dgm:t>
        <a:bodyPr/>
        <a:lstStyle/>
        <a:p>
          <a:r>
            <a:rPr lang="en-GB" sz="2200" dirty="0"/>
            <a:t>ETR Conference </a:t>
          </a:r>
          <a:r>
            <a:rPr lang="en-GB" sz="1800" dirty="0"/>
            <a:t>(1</a:t>
          </a:r>
          <a:r>
            <a:rPr lang="en-GB" sz="1800" baseline="30000" dirty="0"/>
            <a:t>st</a:t>
          </a:r>
          <a:r>
            <a:rPr lang="en-GB" sz="1800" dirty="0"/>
            <a:t> Conference 20/04/2023) </a:t>
          </a:r>
          <a:endParaRPr lang="en-US" sz="1800" dirty="0"/>
        </a:p>
      </dgm:t>
    </dgm:pt>
    <dgm:pt modelId="{93C196FC-3D88-4E2A-B61E-C4EFF9562BE4}" type="parTrans" cxnId="{1D1816DB-CD16-46B2-98D3-8591C7F69765}">
      <dgm:prSet/>
      <dgm:spPr/>
      <dgm:t>
        <a:bodyPr/>
        <a:lstStyle/>
        <a:p>
          <a:endParaRPr lang="en-US"/>
        </a:p>
      </dgm:t>
    </dgm:pt>
    <dgm:pt modelId="{AF445CA7-3D52-4878-8F67-BDC890A21F18}" type="sibTrans" cxnId="{1D1816DB-CD16-46B2-98D3-8591C7F69765}">
      <dgm:prSet/>
      <dgm:spPr/>
      <dgm:t>
        <a:bodyPr/>
        <a:lstStyle/>
        <a:p>
          <a:endParaRPr lang="en-US"/>
        </a:p>
      </dgm:t>
    </dgm:pt>
    <dgm:pt modelId="{DD977140-E523-4C33-8926-0C0581E76091}">
      <dgm:prSet custT="1"/>
      <dgm:spPr/>
      <dgm:t>
        <a:bodyPr/>
        <a:lstStyle/>
        <a:p>
          <a:r>
            <a:rPr lang="en-GB" sz="2200" dirty="0"/>
            <a:t>EACCME Conference </a:t>
          </a:r>
          <a:r>
            <a:rPr lang="en-GB" sz="1800" dirty="0"/>
            <a:t>(every two years – 8-9/03/2024)</a:t>
          </a:r>
          <a:endParaRPr lang="en-US" sz="1800" dirty="0"/>
        </a:p>
      </dgm:t>
    </dgm:pt>
    <dgm:pt modelId="{76AAE910-B758-4DDB-A777-21CAF63EA3BF}" type="parTrans" cxnId="{6E6A4BE3-320B-499D-A0DA-0E6527757CE2}">
      <dgm:prSet/>
      <dgm:spPr/>
      <dgm:t>
        <a:bodyPr/>
        <a:lstStyle/>
        <a:p>
          <a:endParaRPr lang="en-US"/>
        </a:p>
      </dgm:t>
    </dgm:pt>
    <dgm:pt modelId="{3D0A867F-C4DF-46AE-9D94-88D7B38CD353}" type="sibTrans" cxnId="{6E6A4BE3-320B-499D-A0DA-0E6527757CE2}">
      <dgm:prSet/>
      <dgm:spPr/>
      <dgm:t>
        <a:bodyPr/>
        <a:lstStyle/>
        <a:p>
          <a:endParaRPr lang="en-US"/>
        </a:p>
      </dgm:t>
    </dgm:pt>
    <dgm:pt modelId="{5A12CF5C-01BA-4A0B-8FB0-2D0A4BF82D7B}">
      <dgm:prSet custT="1"/>
      <dgm:spPr/>
      <dgm:t>
        <a:bodyPr/>
        <a:lstStyle/>
        <a:p>
          <a:r>
            <a:rPr lang="en-GB" sz="2200" dirty="0"/>
            <a:t>Presentation of the</a:t>
          </a:r>
          <a:r>
            <a:rPr lang="en-GB" sz="2600" dirty="0"/>
            <a:t> </a:t>
          </a:r>
          <a:endParaRPr lang="en-US" sz="2600" dirty="0"/>
        </a:p>
      </dgm:t>
    </dgm:pt>
    <dgm:pt modelId="{A0FFA7C4-313B-44E7-BCD3-DC0DCC3D61D7}" type="parTrans" cxnId="{50977AB6-1581-49B4-A4E2-D25D3F4B350E}">
      <dgm:prSet/>
      <dgm:spPr/>
      <dgm:t>
        <a:bodyPr/>
        <a:lstStyle/>
        <a:p>
          <a:endParaRPr lang="en-US"/>
        </a:p>
      </dgm:t>
    </dgm:pt>
    <dgm:pt modelId="{52019705-C458-4242-9CA8-AB9647234466}" type="sibTrans" cxnId="{50977AB6-1581-49B4-A4E2-D25D3F4B350E}">
      <dgm:prSet/>
      <dgm:spPr/>
      <dgm:t>
        <a:bodyPr/>
        <a:lstStyle/>
        <a:p>
          <a:endParaRPr lang="en-US"/>
        </a:p>
      </dgm:t>
    </dgm:pt>
    <dgm:pt modelId="{29C6AFC5-2665-41AB-8BF7-B5086AAEB435}">
      <dgm:prSet custT="1"/>
      <dgm:spPr/>
      <dgm:t>
        <a:bodyPr/>
        <a:lstStyle/>
        <a:p>
          <a:r>
            <a:rPr lang="en-GB" sz="2000" dirty="0"/>
            <a:t>UEMS’ various activities (Sections, CESMA, NASCE…)</a:t>
          </a:r>
          <a:endParaRPr lang="en-US" sz="2000" dirty="0"/>
        </a:p>
      </dgm:t>
    </dgm:pt>
    <dgm:pt modelId="{82B549A2-0396-4C76-9E38-BF34FDCEDC34}" type="parTrans" cxnId="{79A384E4-9278-4AC4-BED8-F5AC69F65C2D}">
      <dgm:prSet/>
      <dgm:spPr/>
      <dgm:t>
        <a:bodyPr/>
        <a:lstStyle/>
        <a:p>
          <a:endParaRPr lang="en-US"/>
        </a:p>
      </dgm:t>
    </dgm:pt>
    <dgm:pt modelId="{8EC168E9-A071-42B6-8F45-4DD001FC0C42}" type="sibTrans" cxnId="{79A384E4-9278-4AC4-BED8-F5AC69F65C2D}">
      <dgm:prSet/>
      <dgm:spPr/>
      <dgm:t>
        <a:bodyPr/>
        <a:lstStyle/>
        <a:p>
          <a:endParaRPr lang="en-US"/>
        </a:p>
      </dgm:t>
    </dgm:pt>
    <dgm:pt modelId="{3361A3F8-F38A-4044-93B4-F6AA12AEC2B7}">
      <dgm:prSet custT="1"/>
      <dgm:spPr/>
      <dgm:t>
        <a:bodyPr/>
        <a:lstStyle/>
        <a:p>
          <a:r>
            <a:rPr lang="en-GB" sz="2000" dirty="0"/>
            <a:t>UEMS’ partnerships</a:t>
          </a:r>
          <a:endParaRPr lang="en-US" sz="2000" dirty="0"/>
        </a:p>
      </dgm:t>
    </dgm:pt>
    <dgm:pt modelId="{E02C6C3A-9A7B-4BD0-A044-8FD7753E5B8F}" type="parTrans" cxnId="{FAF52BB4-BAAA-453A-A946-A01232AE2BFF}">
      <dgm:prSet/>
      <dgm:spPr/>
      <dgm:t>
        <a:bodyPr/>
        <a:lstStyle/>
        <a:p>
          <a:endParaRPr lang="en-US"/>
        </a:p>
      </dgm:t>
    </dgm:pt>
    <dgm:pt modelId="{329415FF-2901-4C9E-B62C-4520331C1B2D}" type="sibTrans" cxnId="{FAF52BB4-BAAA-453A-A946-A01232AE2BFF}">
      <dgm:prSet/>
      <dgm:spPr/>
      <dgm:t>
        <a:bodyPr/>
        <a:lstStyle/>
        <a:p>
          <a:endParaRPr lang="en-US"/>
        </a:p>
      </dgm:t>
    </dgm:pt>
    <dgm:pt modelId="{E12D584E-7AF3-4B3B-9B1E-43195E9C186B}" type="pres">
      <dgm:prSet presAssocID="{859AFE4D-8FC7-45F4-9975-4A6847DAE3CB}" presName="linear" presStyleCnt="0">
        <dgm:presLayoutVars>
          <dgm:dir/>
          <dgm:animLvl val="lvl"/>
          <dgm:resizeHandles val="exact"/>
        </dgm:presLayoutVars>
      </dgm:prSet>
      <dgm:spPr/>
    </dgm:pt>
    <dgm:pt modelId="{C7D291D7-4F29-495A-90D4-A4D003C7A35D}" type="pres">
      <dgm:prSet presAssocID="{719E868A-E73C-4069-8D5C-3F6508582AA1}" presName="parentLin" presStyleCnt="0"/>
      <dgm:spPr/>
    </dgm:pt>
    <dgm:pt modelId="{A0902375-49CD-4558-A23D-640A174BB0F8}" type="pres">
      <dgm:prSet presAssocID="{719E868A-E73C-4069-8D5C-3F6508582AA1}" presName="parentLeftMargin" presStyleLbl="node1" presStyleIdx="0" presStyleCnt="3"/>
      <dgm:spPr/>
    </dgm:pt>
    <dgm:pt modelId="{AB72B865-12BA-44D8-B612-73844E46A704}" type="pres">
      <dgm:prSet presAssocID="{719E868A-E73C-4069-8D5C-3F6508582A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D1135A-53D4-4CE7-A013-BDCFE1BE24BC}" type="pres">
      <dgm:prSet presAssocID="{719E868A-E73C-4069-8D5C-3F6508582AA1}" presName="negativeSpace" presStyleCnt="0"/>
      <dgm:spPr/>
    </dgm:pt>
    <dgm:pt modelId="{C8DBFB34-E284-4DAD-AFFD-CD295CCD1BE0}" type="pres">
      <dgm:prSet presAssocID="{719E868A-E73C-4069-8D5C-3F6508582AA1}" presName="childText" presStyleLbl="conFgAcc1" presStyleIdx="0" presStyleCnt="3">
        <dgm:presLayoutVars>
          <dgm:bulletEnabled val="1"/>
        </dgm:presLayoutVars>
      </dgm:prSet>
      <dgm:spPr/>
    </dgm:pt>
    <dgm:pt modelId="{B54ABD4C-0A50-4E62-AFDB-2D7A7F2FE287}" type="pres">
      <dgm:prSet presAssocID="{AF445CA7-3D52-4878-8F67-BDC890A21F18}" presName="spaceBetweenRectangles" presStyleCnt="0"/>
      <dgm:spPr/>
    </dgm:pt>
    <dgm:pt modelId="{CF2C263D-D76F-46FB-897C-EE9F6383945B}" type="pres">
      <dgm:prSet presAssocID="{DD977140-E523-4C33-8926-0C0581E76091}" presName="parentLin" presStyleCnt="0"/>
      <dgm:spPr/>
    </dgm:pt>
    <dgm:pt modelId="{7FB2F102-370C-4D40-81FA-65336CF80579}" type="pres">
      <dgm:prSet presAssocID="{DD977140-E523-4C33-8926-0C0581E76091}" presName="parentLeftMargin" presStyleLbl="node1" presStyleIdx="0" presStyleCnt="3"/>
      <dgm:spPr/>
    </dgm:pt>
    <dgm:pt modelId="{FB06322F-ED1B-439C-B54A-8AB1474CEA5D}" type="pres">
      <dgm:prSet presAssocID="{DD977140-E523-4C33-8926-0C0581E76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5E918E-2E2B-49E6-AEDF-D67865BE5AA7}" type="pres">
      <dgm:prSet presAssocID="{DD977140-E523-4C33-8926-0C0581E76091}" presName="negativeSpace" presStyleCnt="0"/>
      <dgm:spPr/>
    </dgm:pt>
    <dgm:pt modelId="{D8C2CF3C-E463-49FA-BAD6-775472CCC0C3}" type="pres">
      <dgm:prSet presAssocID="{DD977140-E523-4C33-8926-0C0581E76091}" presName="childText" presStyleLbl="conFgAcc1" presStyleIdx="1" presStyleCnt="3">
        <dgm:presLayoutVars>
          <dgm:bulletEnabled val="1"/>
        </dgm:presLayoutVars>
      </dgm:prSet>
      <dgm:spPr/>
    </dgm:pt>
    <dgm:pt modelId="{4D20B0E8-0239-4BD7-94F7-E99ED51AAA6B}" type="pres">
      <dgm:prSet presAssocID="{3D0A867F-C4DF-46AE-9D94-88D7B38CD353}" presName="spaceBetweenRectangles" presStyleCnt="0"/>
      <dgm:spPr/>
    </dgm:pt>
    <dgm:pt modelId="{908A4FF8-72BB-4607-844B-DF6BCB35F8BD}" type="pres">
      <dgm:prSet presAssocID="{5A12CF5C-01BA-4A0B-8FB0-2D0A4BF82D7B}" presName="parentLin" presStyleCnt="0"/>
      <dgm:spPr/>
    </dgm:pt>
    <dgm:pt modelId="{E98EE72B-2865-4D64-824A-61BFC7C31D4B}" type="pres">
      <dgm:prSet presAssocID="{5A12CF5C-01BA-4A0B-8FB0-2D0A4BF82D7B}" presName="parentLeftMargin" presStyleLbl="node1" presStyleIdx="1" presStyleCnt="3"/>
      <dgm:spPr/>
    </dgm:pt>
    <dgm:pt modelId="{F56EC5D4-C065-41C0-918A-C2A4683FA78E}" type="pres">
      <dgm:prSet presAssocID="{5A12CF5C-01BA-4A0B-8FB0-2D0A4BF82D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035BD7-0B29-4439-86B5-61F7BC101598}" type="pres">
      <dgm:prSet presAssocID="{5A12CF5C-01BA-4A0B-8FB0-2D0A4BF82D7B}" presName="negativeSpace" presStyleCnt="0"/>
      <dgm:spPr/>
    </dgm:pt>
    <dgm:pt modelId="{DC41C67A-B953-45AB-AECE-A7BE0B5473B8}" type="pres">
      <dgm:prSet presAssocID="{5A12CF5C-01BA-4A0B-8FB0-2D0A4BF82D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A5BE0E-C83A-43CE-84AB-EBF7B2B66FED}" type="presOf" srcId="{29C6AFC5-2665-41AB-8BF7-B5086AAEB435}" destId="{DC41C67A-B953-45AB-AECE-A7BE0B5473B8}" srcOrd="0" destOrd="0" presId="urn:microsoft.com/office/officeart/2005/8/layout/list1"/>
    <dgm:cxn modelId="{7CC97833-43FD-42A2-A341-648FD5E5462C}" type="presOf" srcId="{719E868A-E73C-4069-8D5C-3F6508582AA1}" destId="{AB72B865-12BA-44D8-B612-73844E46A704}" srcOrd="1" destOrd="0" presId="urn:microsoft.com/office/officeart/2005/8/layout/list1"/>
    <dgm:cxn modelId="{FD985379-43B5-46FE-9503-AD6A9601EA05}" type="presOf" srcId="{3361A3F8-F38A-4044-93B4-F6AA12AEC2B7}" destId="{DC41C67A-B953-45AB-AECE-A7BE0B5473B8}" srcOrd="0" destOrd="1" presId="urn:microsoft.com/office/officeart/2005/8/layout/list1"/>
    <dgm:cxn modelId="{00C0D8AE-5535-4075-9D45-F821F2ADFCD1}" type="presOf" srcId="{DD977140-E523-4C33-8926-0C0581E76091}" destId="{7FB2F102-370C-4D40-81FA-65336CF80579}" srcOrd="0" destOrd="0" presId="urn:microsoft.com/office/officeart/2005/8/layout/list1"/>
    <dgm:cxn modelId="{CAAD16B2-F5B3-412D-B16F-24392EFA0B77}" type="presOf" srcId="{5A12CF5C-01BA-4A0B-8FB0-2D0A4BF82D7B}" destId="{F56EC5D4-C065-41C0-918A-C2A4683FA78E}" srcOrd="1" destOrd="0" presId="urn:microsoft.com/office/officeart/2005/8/layout/list1"/>
    <dgm:cxn modelId="{FAF52BB4-BAAA-453A-A946-A01232AE2BFF}" srcId="{5A12CF5C-01BA-4A0B-8FB0-2D0A4BF82D7B}" destId="{3361A3F8-F38A-4044-93B4-F6AA12AEC2B7}" srcOrd="1" destOrd="0" parTransId="{E02C6C3A-9A7B-4BD0-A044-8FD7753E5B8F}" sibTransId="{329415FF-2901-4C9E-B62C-4520331C1B2D}"/>
    <dgm:cxn modelId="{5DFD2BB4-6B62-415B-85DD-925B4E6F1D7B}" type="presOf" srcId="{719E868A-E73C-4069-8D5C-3F6508582AA1}" destId="{A0902375-49CD-4558-A23D-640A174BB0F8}" srcOrd="0" destOrd="0" presId="urn:microsoft.com/office/officeart/2005/8/layout/list1"/>
    <dgm:cxn modelId="{50977AB6-1581-49B4-A4E2-D25D3F4B350E}" srcId="{859AFE4D-8FC7-45F4-9975-4A6847DAE3CB}" destId="{5A12CF5C-01BA-4A0B-8FB0-2D0A4BF82D7B}" srcOrd="2" destOrd="0" parTransId="{A0FFA7C4-313B-44E7-BCD3-DC0DCC3D61D7}" sibTransId="{52019705-C458-4242-9CA8-AB9647234466}"/>
    <dgm:cxn modelId="{1D1816DB-CD16-46B2-98D3-8591C7F69765}" srcId="{859AFE4D-8FC7-45F4-9975-4A6847DAE3CB}" destId="{719E868A-E73C-4069-8D5C-3F6508582AA1}" srcOrd="0" destOrd="0" parTransId="{93C196FC-3D88-4E2A-B61E-C4EFF9562BE4}" sibTransId="{AF445CA7-3D52-4878-8F67-BDC890A21F18}"/>
    <dgm:cxn modelId="{B7BE5FDE-01AC-4641-ACEC-582F0023D40D}" type="presOf" srcId="{859AFE4D-8FC7-45F4-9975-4A6847DAE3CB}" destId="{E12D584E-7AF3-4B3B-9B1E-43195E9C186B}" srcOrd="0" destOrd="0" presId="urn:microsoft.com/office/officeart/2005/8/layout/list1"/>
    <dgm:cxn modelId="{6E6A4BE3-320B-499D-A0DA-0E6527757CE2}" srcId="{859AFE4D-8FC7-45F4-9975-4A6847DAE3CB}" destId="{DD977140-E523-4C33-8926-0C0581E76091}" srcOrd="1" destOrd="0" parTransId="{76AAE910-B758-4DDB-A777-21CAF63EA3BF}" sibTransId="{3D0A867F-C4DF-46AE-9D94-88D7B38CD353}"/>
    <dgm:cxn modelId="{79A384E4-9278-4AC4-BED8-F5AC69F65C2D}" srcId="{5A12CF5C-01BA-4A0B-8FB0-2D0A4BF82D7B}" destId="{29C6AFC5-2665-41AB-8BF7-B5086AAEB435}" srcOrd="0" destOrd="0" parTransId="{82B549A2-0396-4C76-9E38-BF34FDCEDC34}" sibTransId="{8EC168E9-A071-42B6-8F45-4DD001FC0C42}"/>
    <dgm:cxn modelId="{ED3A66E7-6C89-481D-9129-D3DAB97FB343}" type="presOf" srcId="{5A12CF5C-01BA-4A0B-8FB0-2D0A4BF82D7B}" destId="{E98EE72B-2865-4D64-824A-61BFC7C31D4B}" srcOrd="0" destOrd="0" presId="urn:microsoft.com/office/officeart/2005/8/layout/list1"/>
    <dgm:cxn modelId="{2D1FD0F8-B746-4ED3-B55E-1A477593A84C}" type="presOf" srcId="{DD977140-E523-4C33-8926-0C0581E76091}" destId="{FB06322F-ED1B-439C-B54A-8AB1474CEA5D}" srcOrd="1" destOrd="0" presId="urn:microsoft.com/office/officeart/2005/8/layout/list1"/>
    <dgm:cxn modelId="{6B931C10-B0AF-4B5F-8A98-E29CC2C7F82A}" type="presParOf" srcId="{E12D584E-7AF3-4B3B-9B1E-43195E9C186B}" destId="{C7D291D7-4F29-495A-90D4-A4D003C7A35D}" srcOrd="0" destOrd="0" presId="urn:microsoft.com/office/officeart/2005/8/layout/list1"/>
    <dgm:cxn modelId="{F676A237-726F-40F4-99E9-986145DADE19}" type="presParOf" srcId="{C7D291D7-4F29-495A-90D4-A4D003C7A35D}" destId="{A0902375-49CD-4558-A23D-640A174BB0F8}" srcOrd="0" destOrd="0" presId="urn:microsoft.com/office/officeart/2005/8/layout/list1"/>
    <dgm:cxn modelId="{58A7E91C-B8AA-4964-81F6-7C73E8CB31F6}" type="presParOf" srcId="{C7D291D7-4F29-495A-90D4-A4D003C7A35D}" destId="{AB72B865-12BA-44D8-B612-73844E46A704}" srcOrd="1" destOrd="0" presId="urn:microsoft.com/office/officeart/2005/8/layout/list1"/>
    <dgm:cxn modelId="{AB207B3C-8481-4621-A2FC-C6E6C642E564}" type="presParOf" srcId="{E12D584E-7AF3-4B3B-9B1E-43195E9C186B}" destId="{53D1135A-53D4-4CE7-A013-BDCFE1BE24BC}" srcOrd="1" destOrd="0" presId="urn:microsoft.com/office/officeart/2005/8/layout/list1"/>
    <dgm:cxn modelId="{FFDD57B4-6472-455A-842E-F2C10A2C5C92}" type="presParOf" srcId="{E12D584E-7AF3-4B3B-9B1E-43195E9C186B}" destId="{C8DBFB34-E284-4DAD-AFFD-CD295CCD1BE0}" srcOrd="2" destOrd="0" presId="urn:microsoft.com/office/officeart/2005/8/layout/list1"/>
    <dgm:cxn modelId="{F4870FB6-4EB3-4207-B426-07F94AC00005}" type="presParOf" srcId="{E12D584E-7AF3-4B3B-9B1E-43195E9C186B}" destId="{B54ABD4C-0A50-4E62-AFDB-2D7A7F2FE287}" srcOrd="3" destOrd="0" presId="urn:microsoft.com/office/officeart/2005/8/layout/list1"/>
    <dgm:cxn modelId="{8719D91B-80A3-4639-AD40-CF5581D7F5F1}" type="presParOf" srcId="{E12D584E-7AF3-4B3B-9B1E-43195E9C186B}" destId="{CF2C263D-D76F-46FB-897C-EE9F6383945B}" srcOrd="4" destOrd="0" presId="urn:microsoft.com/office/officeart/2005/8/layout/list1"/>
    <dgm:cxn modelId="{4257BF38-1BD8-4778-9619-FF73349B3F5C}" type="presParOf" srcId="{CF2C263D-D76F-46FB-897C-EE9F6383945B}" destId="{7FB2F102-370C-4D40-81FA-65336CF80579}" srcOrd="0" destOrd="0" presId="urn:microsoft.com/office/officeart/2005/8/layout/list1"/>
    <dgm:cxn modelId="{B4D171A7-555B-4206-8B8C-75DD34B937DE}" type="presParOf" srcId="{CF2C263D-D76F-46FB-897C-EE9F6383945B}" destId="{FB06322F-ED1B-439C-B54A-8AB1474CEA5D}" srcOrd="1" destOrd="0" presId="urn:microsoft.com/office/officeart/2005/8/layout/list1"/>
    <dgm:cxn modelId="{7ADE195F-F69E-48E6-AD1E-E227B16CB52A}" type="presParOf" srcId="{E12D584E-7AF3-4B3B-9B1E-43195E9C186B}" destId="{325E918E-2E2B-49E6-AEDF-D67865BE5AA7}" srcOrd="5" destOrd="0" presId="urn:microsoft.com/office/officeart/2005/8/layout/list1"/>
    <dgm:cxn modelId="{D57C6901-7E11-4B40-8117-528AF8F9C645}" type="presParOf" srcId="{E12D584E-7AF3-4B3B-9B1E-43195E9C186B}" destId="{D8C2CF3C-E463-49FA-BAD6-775472CCC0C3}" srcOrd="6" destOrd="0" presId="urn:microsoft.com/office/officeart/2005/8/layout/list1"/>
    <dgm:cxn modelId="{88F03770-CCDC-4BA3-8FB2-6385352555E6}" type="presParOf" srcId="{E12D584E-7AF3-4B3B-9B1E-43195E9C186B}" destId="{4D20B0E8-0239-4BD7-94F7-E99ED51AAA6B}" srcOrd="7" destOrd="0" presId="urn:microsoft.com/office/officeart/2005/8/layout/list1"/>
    <dgm:cxn modelId="{2355730E-EC18-410C-B556-32D3643038DD}" type="presParOf" srcId="{E12D584E-7AF3-4B3B-9B1E-43195E9C186B}" destId="{908A4FF8-72BB-4607-844B-DF6BCB35F8BD}" srcOrd="8" destOrd="0" presId="urn:microsoft.com/office/officeart/2005/8/layout/list1"/>
    <dgm:cxn modelId="{7D7503FE-5BB5-4D24-AC59-27C8126FB347}" type="presParOf" srcId="{908A4FF8-72BB-4607-844B-DF6BCB35F8BD}" destId="{E98EE72B-2865-4D64-824A-61BFC7C31D4B}" srcOrd="0" destOrd="0" presId="urn:microsoft.com/office/officeart/2005/8/layout/list1"/>
    <dgm:cxn modelId="{FA5A533D-C151-4E18-8976-E9AAC2DE41F5}" type="presParOf" srcId="{908A4FF8-72BB-4607-844B-DF6BCB35F8BD}" destId="{F56EC5D4-C065-41C0-918A-C2A4683FA78E}" srcOrd="1" destOrd="0" presId="urn:microsoft.com/office/officeart/2005/8/layout/list1"/>
    <dgm:cxn modelId="{D5E1C064-E0A1-4607-8169-D7DE386DA677}" type="presParOf" srcId="{E12D584E-7AF3-4B3B-9B1E-43195E9C186B}" destId="{9D035BD7-0B29-4439-86B5-61F7BC101598}" srcOrd="9" destOrd="0" presId="urn:microsoft.com/office/officeart/2005/8/layout/list1"/>
    <dgm:cxn modelId="{F5C7BD78-8CCB-4E14-8F83-3B64F1E906C6}" type="presParOf" srcId="{E12D584E-7AF3-4B3B-9B1E-43195E9C186B}" destId="{DC41C67A-B953-45AB-AECE-A7BE0B5473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37317-9DC7-4781-B473-ED1CC215FE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A87BB2-A65B-40DF-9207-6B2F0978C052}">
      <dgm:prSet/>
      <dgm:spPr/>
      <dgm:t>
        <a:bodyPr/>
        <a:lstStyle/>
        <a:p>
          <a:r>
            <a:rPr lang="en-GB"/>
            <a:t>1,000 participants</a:t>
          </a:r>
          <a:endParaRPr lang="en-US"/>
        </a:p>
      </dgm:t>
    </dgm:pt>
    <dgm:pt modelId="{B2182083-540A-426F-B5CB-32C27A7BA20A}" type="parTrans" cxnId="{C71C8ADC-F742-4987-9B2F-F8DC2BFD5625}">
      <dgm:prSet/>
      <dgm:spPr/>
      <dgm:t>
        <a:bodyPr/>
        <a:lstStyle/>
        <a:p>
          <a:endParaRPr lang="en-US"/>
        </a:p>
      </dgm:t>
    </dgm:pt>
    <dgm:pt modelId="{468F2F81-7262-48B7-9C6F-2806FC3A5704}" type="sibTrans" cxnId="{C71C8ADC-F742-4987-9B2F-F8DC2BFD5625}">
      <dgm:prSet/>
      <dgm:spPr/>
      <dgm:t>
        <a:bodyPr/>
        <a:lstStyle/>
        <a:p>
          <a:endParaRPr lang="en-US"/>
        </a:p>
      </dgm:t>
    </dgm:pt>
    <dgm:pt modelId="{A4DBDC8C-4BB9-49B1-92D9-AD96F6F3DC95}">
      <dgm:prSet/>
      <dgm:spPr/>
      <dgm:t>
        <a:bodyPr/>
        <a:lstStyle/>
        <a:p>
          <a:r>
            <a:rPr lang="en-GB"/>
            <a:t>UEMS members </a:t>
          </a:r>
          <a:endParaRPr lang="en-US"/>
        </a:p>
      </dgm:t>
    </dgm:pt>
    <dgm:pt modelId="{DF523CD4-A32B-4C36-9CA0-AF01EFC50C3B}" type="parTrans" cxnId="{2AC9974E-5EA0-4415-96CC-9E2BD7DB2A7D}">
      <dgm:prSet/>
      <dgm:spPr/>
      <dgm:t>
        <a:bodyPr/>
        <a:lstStyle/>
        <a:p>
          <a:endParaRPr lang="en-US"/>
        </a:p>
      </dgm:t>
    </dgm:pt>
    <dgm:pt modelId="{8CB19AA8-E86A-4CAF-BEBE-F3D8B9406847}" type="sibTrans" cxnId="{2AC9974E-5EA0-4415-96CC-9E2BD7DB2A7D}">
      <dgm:prSet/>
      <dgm:spPr/>
      <dgm:t>
        <a:bodyPr/>
        <a:lstStyle/>
        <a:p>
          <a:endParaRPr lang="en-US"/>
        </a:p>
      </dgm:t>
    </dgm:pt>
    <dgm:pt modelId="{E34EED9D-235B-498A-A2DA-6AE3410A075F}">
      <dgm:prSet/>
      <dgm:spPr/>
      <dgm:t>
        <a:bodyPr/>
        <a:lstStyle/>
        <a:p>
          <a:r>
            <a:rPr lang="en-GB"/>
            <a:t>UEMS partners</a:t>
          </a:r>
          <a:endParaRPr lang="en-US"/>
        </a:p>
      </dgm:t>
    </dgm:pt>
    <dgm:pt modelId="{5B132B02-E571-4159-9A58-B2A93898348A}" type="parTrans" cxnId="{5ECA6E8A-2884-41DF-BF42-34FAD06586FB}">
      <dgm:prSet/>
      <dgm:spPr/>
      <dgm:t>
        <a:bodyPr/>
        <a:lstStyle/>
        <a:p>
          <a:endParaRPr lang="en-US"/>
        </a:p>
      </dgm:t>
    </dgm:pt>
    <dgm:pt modelId="{873FC9D2-CA11-4FBA-8733-5A0D38B59E63}" type="sibTrans" cxnId="{5ECA6E8A-2884-41DF-BF42-34FAD06586FB}">
      <dgm:prSet/>
      <dgm:spPr/>
      <dgm:t>
        <a:bodyPr/>
        <a:lstStyle/>
        <a:p>
          <a:endParaRPr lang="en-US"/>
        </a:p>
      </dgm:t>
    </dgm:pt>
    <dgm:pt modelId="{E75AD35B-DE94-4B71-A8C3-CDB271C77767}">
      <dgm:prSet/>
      <dgm:spPr/>
      <dgm:t>
        <a:bodyPr/>
        <a:lstStyle/>
        <a:p>
          <a:r>
            <a:rPr lang="en-GB"/>
            <a:t>External participants</a:t>
          </a:r>
          <a:endParaRPr lang="en-US"/>
        </a:p>
      </dgm:t>
    </dgm:pt>
    <dgm:pt modelId="{19F76745-FDE3-42FA-A421-8BD1ED8CB75D}" type="parTrans" cxnId="{3413D7ED-151B-4E18-B73A-3A94AB172BA9}">
      <dgm:prSet/>
      <dgm:spPr/>
      <dgm:t>
        <a:bodyPr/>
        <a:lstStyle/>
        <a:p>
          <a:endParaRPr lang="en-US"/>
        </a:p>
      </dgm:t>
    </dgm:pt>
    <dgm:pt modelId="{C0F8E065-8AB8-4F80-890A-E291EA23870F}" type="sibTrans" cxnId="{3413D7ED-151B-4E18-B73A-3A94AB172BA9}">
      <dgm:prSet/>
      <dgm:spPr/>
      <dgm:t>
        <a:bodyPr/>
        <a:lstStyle/>
        <a:p>
          <a:endParaRPr lang="en-US"/>
        </a:p>
      </dgm:t>
    </dgm:pt>
    <dgm:pt modelId="{3E2EBCDA-F26F-448D-A842-5F4E2A11D49D}" type="pres">
      <dgm:prSet presAssocID="{E6037317-9DC7-4781-B473-ED1CC215FE32}" presName="linear" presStyleCnt="0">
        <dgm:presLayoutVars>
          <dgm:animLvl val="lvl"/>
          <dgm:resizeHandles val="exact"/>
        </dgm:presLayoutVars>
      </dgm:prSet>
      <dgm:spPr/>
    </dgm:pt>
    <dgm:pt modelId="{CF5EC0ED-4C81-46A5-87EE-5EF054F463E8}" type="pres">
      <dgm:prSet presAssocID="{69A87BB2-A65B-40DF-9207-6B2F0978C0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1333FE-16C9-4883-A622-F1F41AE17C5C}" type="pres">
      <dgm:prSet presAssocID="{468F2F81-7262-48B7-9C6F-2806FC3A5704}" presName="spacer" presStyleCnt="0"/>
      <dgm:spPr/>
    </dgm:pt>
    <dgm:pt modelId="{76C2A096-57C6-4C92-9877-8C30C5F2CEF2}" type="pres">
      <dgm:prSet presAssocID="{A4DBDC8C-4BB9-49B1-92D9-AD96F6F3DC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11E136-CAAC-4C89-B34E-D7812BD626B2}" type="pres">
      <dgm:prSet presAssocID="{8CB19AA8-E86A-4CAF-BEBE-F3D8B9406847}" presName="spacer" presStyleCnt="0"/>
      <dgm:spPr/>
    </dgm:pt>
    <dgm:pt modelId="{39B2FD8E-7916-4B17-AC43-3070B9999DA0}" type="pres">
      <dgm:prSet presAssocID="{E34EED9D-235B-498A-A2DA-6AE3410A07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FA6968-55B6-4A7C-B9BF-62C0FDF5EC7A}" type="pres">
      <dgm:prSet presAssocID="{873FC9D2-CA11-4FBA-8733-5A0D38B59E63}" presName="spacer" presStyleCnt="0"/>
      <dgm:spPr/>
    </dgm:pt>
    <dgm:pt modelId="{9F4C9BEE-7EF0-416C-A09D-06CA80A4ADC6}" type="pres">
      <dgm:prSet presAssocID="{E75AD35B-DE94-4B71-A8C3-CDB271C777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6F4F25-910D-45CB-922E-E758427D676D}" type="presOf" srcId="{E75AD35B-DE94-4B71-A8C3-CDB271C77767}" destId="{9F4C9BEE-7EF0-416C-A09D-06CA80A4ADC6}" srcOrd="0" destOrd="0" presId="urn:microsoft.com/office/officeart/2005/8/layout/vList2"/>
    <dgm:cxn modelId="{3B3D832A-3C28-4A20-8F4F-719CFD72316F}" type="presOf" srcId="{E6037317-9DC7-4781-B473-ED1CC215FE32}" destId="{3E2EBCDA-F26F-448D-A842-5F4E2A11D49D}" srcOrd="0" destOrd="0" presId="urn:microsoft.com/office/officeart/2005/8/layout/vList2"/>
    <dgm:cxn modelId="{2AC9974E-5EA0-4415-96CC-9E2BD7DB2A7D}" srcId="{E6037317-9DC7-4781-B473-ED1CC215FE32}" destId="{A4DBDC8C-4BB9-49B1-92D9-AD96F6F3DC95}" srcOrd="1" destOrd="0" parTransId="{DF523CD4-A32B-4C36-9CA0-AF01EFC50C3B}" sibTransId="{8CB19AA8-E86A-4CAF-BEBE-F3D8B9406847}"/>
    <dgm:cxn modelId="{74842E7B-54D7-4FFB-A97F-C2D9CD47B2C5}" type="presOf" srcId="{69A87BB2-A65B-40DF-9207-6B2F0978C052}" destId="{CF5EC0ED-4C81-46A5-87EE-5EF054F463E8}" srcOrd="0" destOrd="0" presId="urn:microsoft.com/office/officeart/2005/8/layout/vList2"/>
    <dgm:cxn modelId="{5ECA6E8A-2884-41DF-BF42-34FAD06586FB}" srcId="{E6037317-9DC7-4781-B473-ED1CC215FE32}" destId="{E34EED9D-235B-498A-A2DA-6AE3410A075F}" srcOrd="2" destOrd="0" parTransId="{5B132B02-E571-4159-9A58-B2A93898348A}" sibTransId="{873FC9D2-CA11-4FBA-8733-5A0D38B59E63}"/>
    <dgm:cxn modelId="{D378ED8A-D68A-4B75-B49A-2190CC049207}" type="presOf" srcId="{E34EED9D-235B-498A-A2DA-6AE3410A075F}" destId="{39B2FD8E-7916-4B17-AC43-3070B9999DA0}" srcOrd="0" destOrd="0" presId="urn:microsoft.com/office/officeart/2005/8/layout/vList2"/>
    <dgm:cxn modelId="{C20980D4-C4F8-40AF-A3CE-5AB43690CBC6}" type="presOf" srcId="{A4DBDC8C-4BB9-49B1-92D9-AD96F6F3DC95}" destId="{76C2A096-57C6-4C92-9877-8C30C5F2CEF2}" srcOrd="0" destOrd="0" presId="urn:microsoft.com/office/officeart/2005/8/layout/vList2"/>
    <dgm:cxn modelId="{C71C8ADC-F742-4987-9B2F-F8DC2BFD5625}" srcId="{E6037317-9DC7-4781-B473-ED1CC215FE32}" destId="{69A87BB2-A65B-40DF-9207-6B2F0978C052}" srcOrd="0" destOrd="0" parTransId="{B2182083-540A-426F-B5CB-32C27A7BA20A}" sibTransId="{468F2F81-7262-48B7-9C6F-2806FC3A5704}"/>
    <dgm:cxn modelId="{3413D7ED-151B-4E18-B73A-3A94AB172BA9}" srcId="{E6037317-9DC7-4781-B473-ED1CC215FE32}" destId="{E75AD35B-DE94-4B71-A8C3-CDB271C77767}" srcOrd="3" destOrd="0" parTransId="{19F76745-FDE3-42FA-A421-8BD1ED8CB75D}" sibTransId="{C0F8E065-8AB8-4F80-890A-E291EA23870F}"/>
    <dgm:cxn modelId="{4C6A0C96-2A03-43CB-9709-051483895A55}" type="presParOf" srcId="{3E2EBCDA-F26F-448D-A842-5F4E2A11D49D}" destId="{CF5EC0ED-4C81-46A5-87EE-5EF054F463E8}" srcOrd="0" destOrd="0" presId="urn:microsoft.com/office/officeart/2005/8/layout/vList2"/>
    <dgm:cxn modelId="{EED8A8AB-5716-4307-8177-74512CB118C7}" type="presParOf" srcId="{3E2EBCDA-F26F-448D-A842-5F4E2A11D49D}" destId="{901333FE-16C9-4883-A622-F1F41AE17C5C}" srcOrd="1" destOrd="0" presId="urn:microsoft.com/office/officeart/2005/8/layout/vList2"/>
    <dgm:cxn modelId="{939A6C82-20A1-461F-8CFF-275E311E84A7}" type="presParOf" srcId="{3E2EBCDA-F26F-448D-A842-5F4E2A11D49D}" destId="{76C2A096-57C6-4C92-9877-8C30C5F2CEF2}" srcOrd="2" destOrd="0" presId="urn:microsoft.com/office/officeart/2005/8/layout/vList2"/>
    <dgm:cxn modelId="{D078848A-EB38-45A9-8F01-177AB39BC236}" type="presParOf" srcId="{3E2EBCDA-F26F-448D-A842-5F4E2A11D49D}" destId="{2D11E136-CAAC-4C89-B34E-D7812BD626B2}" srcOrd="3" destOrd="0" presId="urn:microsoft.com/office/officeart/2005/8/layout/vList2"/>
    <dgm:cxn modelId="{2E52422C-62AE-4C97-9546-9B5CC1C37DFD}" type="presParOf" srcId="{3E2EBCDA-F26F-448D-A842-5F4E2A11D49D}" destId="{39B2FD8E-7916-4B17-AC43-3070B9999DA0}" srcOrd="4" destOrd="0" presId="urn:microsoft.com/office/officeart/2005/8/layout/vList2"/>
    <dgm:cxn modelId="{19DD8C6B-5F4E-49E9-8E50-C88DF50BA6B8}" type="presParOf" srcId="{3E2EBCDA-F26F-448D-A842-5F4E2A11D49D}" destId="{FBFA6968-55B6-4A7C-B9BF-62C0FDF5EC7A}" srcOrd="5" destOrd="0" presId="urn:microsoft.com/office/officeart/2005/8/layout/vList2"/>
    <dgm:cxn modelId="{A31D32F6-AF29-4FBE-B877-1E20D92D21B6}" type="presParOf" srcId="{3E2EBCDA-F26F-448D-A842-5F4E2A11D49D}" destId="{9F4C9BEE-7EF0-416C-A09D-06CA80A4AD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BFB34-E284-4DAD-AFFD-CD295CCD1BE0}">
      <dsp:nvSpPr>
        <dsp:cNvPr id="0" name=""/>
        <dsp:cNvSpPr/>
      </dsp:nvSpPr>
      <dsp:spPr>
        <a:xfrm>
          <a:off x="0" y="439703"/>
          <a:ext cx="956433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2B865-12BA-44D8-B612-73844E46A704}">
      <dsp:nvSpPr>
        <dsp:cNvPr id="0" name=""/>
        <dsp:cNvSpPr/>
      </dsp:nvSpPr>
      <dsp:spPr>
        <a:xfrm>
          <a:off x="478216" y="26423"/>
          <a:ext cx="669503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56" tIns="0" rIns="25305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ETR Conference </a:t>
          </a:r>
          <a:r>
            <a:rPr lang="en-GB" sz="1800" kern="1200" dirty="0"/>
            <a:t>(1</a:t>
          </a:r>
          <a:r>
            <a:rPr lang="en-GB" sz="1800" kern="1200" baseline="30000" dirty="0"/>
            <a:t>st</a:t>
          </a:r>
          <a:r>
            <a:rPr lang="en-GB" sz="1800" kern="1200" dirty="0"/>
            <a:t> Conference 20/04/2023) </a:t>
          </a:r>
          <a:endParaRPr lang="en-US" sz="1800" kern="1200" dirty="0"/>
        </a:p>
      </dsp:txBody>
      <dsp:txXfrm>
        <a:off x="518565" y="66772"/>
        <a:ext cx="6614333" cy="745862"/>
      </dsp:txXfrm>
    </dsp:sp>
    <dsp:sp modelId="{D8C2CF3C-E463-49FA-BAD6-775472CCC0C3}">
      <dsp:nvSpPr>
        <dsp:cNvPr id="0" name=""/>
        <dsp:cNvSpPr/>
      </dsp:nvSpPr>
      <dsp:spPr>
        <a:xfrm>
          <a:off x="0" y="1709784"/>
          <a:ext cx="956433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6322F-ED1B-439C-B54A-8AB1474CEA5D}">
      <dsp:nvSpPr>
        <dsp:cNvPr id="0" name=""/>
        <dsp:cNvSpPr/>
      </dsp:nvSpPr>
      <dsp:spPr>
        <a:xfrm>
          <a:off x="478216" y="1296503"/>
          <a:ext cx="669503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56" tIns="0" rIns="25305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EACCME Conference </a:t>
          </a:r>
          <a:r>
            <a:rPr lang="en-GB" sz="1800" kern="1200" dirty="0"/>
            <a:t>(every two years – 8-9/03/2024)</a:t>
          </a:r>
          <a:endParaRPr lang="en-US" sz="1800" kern="1200" dirty="0"/>
        </a:p>
      </dsp:txBody>
      <dsp:txXfrm>
        <a:off x="518565" y="1336852"/>
        <a:ext cx="6614333" cy="745862"/>
      </dsp:txXfrm>
    </dsp:sp>
    <dsp:sp modelId="{DC41C67A-B953-45AB-AECE-A7BE0B5473B8}">
      <dsp:nvSpPr>
        <dsp:cNvPr id="0" name=""/>
        <dsp:cNvSpPr/>
      </dsp:nvSpPr>
      <dsp:spPr>
        <a:xfrm>
          <a:off x="0" y="2979864"/>
          <a:ext cx="9564330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298" tIns="583184" rIns="7422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UEMS’ various activities (Sections, CESMA, NASCE…)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UEMS’ partnerships</a:t>
          </a:r>
          <a:endParaRPr lang="en-US" sz="2000" kern="1200" dirty="0"/>
        </a:p>
      </dsp:txBody>
      <dsp:txXfrm>
        <a:off x="0" y="2979864"/>
        <a:ext cx="9564330" cy="1345050"/>
      </dsp:txXfrm>
    </dsp:sp>
    <dsp:sp modelId="{F56EC5D4-C065-41C0-918A-C2A4683FA78E}">
      <dsp:nvSpPr>
        <dsp:cNvPr id="0" name=""/>
        <dsp:cNvSpPr/>
      </dsp:nvSpPr>
      <dsp:spPr>
        <a:xfrm>
          <a:off x="478216" y="2566584"/>
          <a:ext cx="669503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56" tIns="0" rIns="25305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Presentation of the</a:t>
          </a:r>
          <a:r>
            <a:rPr lang="en-GB" sz="2600" kern="1200" dirty="0"/>
            <a:t> </a:t>
          </a:r>
          <a:endParaRPr lang="en-US" sz="2600" kern="1200" dirty="0"/>
        </a:p>
      </dsp:txBody>
      <dsp:txXfrm>
        <a:off x="518565" y="2606933"/>
        <a:ext cx="6614333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EC0ED-4C81-46A5-87EE-5EF054F463E8}">
      <dsp:nvSpPr>
        <dsp:cNvPr id="0" name=""/>
        <dsp:cNvSpPr/>
      </dsp:nvSpPr>
      <dsp:spPr>
        <a:xfrm>
          <a:off x="0" y="31779"/>
          <a:ext cx="956433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1,000 participants</a:t>
          </a:r>
          <a:endParaRPr lang="en-US" sz="4100" kern="1200"/>
        </a:p>
      </dsp:txBody>
      <dsp:txXfrm>
        <a:off x="48005" y="79784"/>
        <a:ext cx="9468320" cy="887374"/>
      </dsp:txXfrm>
    </dsp:sp>
    <dsp:sp modelId="{76C2A096-57C6-4C92-9877-8C30C5F2CEF2}">
      <dsp:nvSpPr>
        <dsp:cNvPr id="0" name=""/>
        <dsp:cNvSpPr/>
      </dsp:nvSpPr>
      <dsp:spPr>
        <a:xfrm>
          <a:off x="0" y="1133244"/>
          <a:ext cx="956433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UEMS members </a:t>
          </a:r>
          <a:endParaRPr lang="en-US" sz="4100" kern="1200"/>
        </a:p>
      </dsp:txBody>
      <dsp:txXfrm>
        <a:off x="48005" y="1181249"/>
        <a:ext cx="9468320" cy="887374"/>
      </dsp:txXfrm>
    </dsp:sp>
    <dsp:sp modelId="{39B2FD8E-7916-4B17-AC43-3070B9999DA0}">
      <dsp:nvSpPr>
        <dsp:cNvPr id="0" name=""/>
        <dsp:cNvSpPr/>
      </dsp:nvSpPr>
      <dsp:spPr>
        <a:xfrm>
          <a:off x="0" y="2234709"/>
          <a:ext cx="956433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UEMS partners</a:t>
          </a:r>
          <a:endParaRPr lang="en-US" sz="4100" kern="1200"/>
        </a:p>
      </dsp:txBody>
      <dsp:txXfrm>
        <a:off x="48005" y="2282714"/>
        <a:ext cx="9468320" cy="887374"/>
      </dsp:txXfrm>
    </dsp:sp>
    <dsp:sp modelId="{9F4C9BEE-7EF0-416C-A09D-06CA80A4ADC6}">
      <dsp:nvSpPr>
        <dsp:cNvPr id="0" name=""/>
        <dsp:cNvSpPr/>
      </dsp:nvSpPr>
      <dsp:spPr>
        <a:xfrm>
          <a:off x="0" y="3336174"/>
          <a:ext cx="956433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External participants</a:t>
          </a:r>
          <a:endParaRPr lang="en-US" sz="4100" kern="1200"/>
        </a:p>
      </dsp:txBody>
      <dsp:txXfrm>
        <a:off x="48005" y="3384179"/>
        <a:ext cx="946832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F69-17DD-4465-8B31-8F3CFB0C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569" y="1477816"/>
            <a:ext cx="9144000" cy="2387600"/>
          </a:xfrm>
        </p:spPr>
        <p:txBody>
          <a:bodyPr anchor="b"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Congress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D7176-5180-4426-9954-BA1D1B3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569" y="4211042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27-30 May 2026, Leuven </a:t>
            </a:r>
          </a:p>
        </p:txBody>
      </p:sp>
    </p:spTree>
    <p:extLst>
      <p:ext uri="{BB962C8B-B14F-4D97-AF65-F5344CB8AC3E}">
        <p14:creationId xmlns:p14="http://schemas.microsoft.com/office/powerpoint/2010/main" val="35230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1DF50-F744-7C9E-58F4-3ACD6185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17E6-C1C4-0676-F48D-ABF81937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6A5E-CA44-7CAF-966D-EBD691B6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4351338"/>
          </a:xfrm>
        </p:spPr>
        <p:txBody>
          <a:bodyPr>
            <a:normAutofit/>
          </a:bodyPr>
          <a:lstStyle/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D84EC-69AF-FE0B-A841-FF4D118E11D7}"/>
              </a:ext>
            </a:extLst>
          </p:cNvPr>
          <p:cNvSpPr txBox="1"/>
          <p:nvPr/>
        </p:nvSpPr>
        <p:spPr>
          <a:xfrm>
            <a:off x="3921551" y="6402744"/>
            <a:ext cx="376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6DA8-CE12-0C85-1801-D72A0CCF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353" y="1698589"/>
            <a:ext cx="8494142" cy="47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115D-2ECD-4F99-8B3D-F8A5DBA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0AA68-7897-4108-86C1-4B5B30D8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Open the UEMS to the rest of the world</a:t>
            </a:r>
          </a:p>
        </p:txBody>
      </p:sp>
      <p:pic>
        <p:nvPicPr>
          <p:cNvPr id="5" name="Picture 4" descr="A key and a globe with a door open&#10;&#10;Description automatically generated">
            <a:extLst>
              <a:ext uri="{FF2B5EF4-FFF2-40B4-BE49-F238E27FC236}">
                <a16:creationId xmlns:a16="http://schemas.microsoft.com/office/drawing/2014/main" id="{F4E40EB5-A233-CAAD-B8FD-8FE00B50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7" y="1724275"/>
            <a:ext cx="4935747" cy="49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9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D6B-0175-43A0-BB5F-A481570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11427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Content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497E0C-95A5-26EB-2D04-606C714D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96005"/>
              </p:ext>
            </p:extLst>
          </p:nvPr>
        </p:nvGraphicFramePr>
        <p:xfrm>
          <a:off x="1789470" y="1825625"/>
          <a:ext cx="95643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87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AB30D-8BCF-21C8-EBEE-404D6013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8453-2B56-B22B-5D78-3A7633D9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F23A-6A59-EDE4-8CF9-12D7FDF8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329FD-9E9D-A057-3677-5FC5D235FC7A}"/>
              </a:ext>
            </a:extLst>
          </p:cNvPr>
          <p:cNvSpPr txBox="1"/>
          <p:nvPr/>
        </p:nvSpPr>
        <p:spPr>
          <a:xfrm>
            <a:off x="1166404" y="2498010"/>
            <a:ext cx="7822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BE" sz="3200" dirty="0"/>
              <a:t>Workshops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BE" sz="3200" dirty="0" err="1"/>
              <a:t>Rountables</a:t>
            </a:r>
            <a:endParaRPr lang="fr-BE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BE" sz="3200" dirty="0"/>
              <a:t>Discussions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BE" sz="3200" dirty="0"/>
              <a:t>Abstracts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BE" sz="32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B16C7-8760-7F85-738D-2664F54D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58" y="2408639"/>
            <a:ext cx="5753477" cy="34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69388-C980-0150-09CB-0C82F038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58DB-3D79-E078-5ACE-B5CA6B8A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11427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Expected attendance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B646AFF-2E6B-DD8A-C12D-BC775F3608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9470" y="1825625"/>
          <a:ext cx="95643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8C021CE8-094C-B526-1E19-D5C7E82AB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87818" y="1180194"/>
            <a:ext cx="2465159" cy="24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634E8-6116-536E-1F4A-CC734551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3077-8FBE-F6E9-8EB8-3847AE8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C1DF-621F-E813-94D4-B7CBB11FD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8" name="Picture 7" descr="A calendar with a number of days&#10;&#10;Description automatically generated">
            <a:extLst>
              <a:ext uri="{FF2B5EF4-FFF2-40B4-BE49-F238E27FC236}">
                <a16:creationId xmlns:a16="http://schemas.microsoft.com/office/drawing/2014/main" id="{C00028D3-48A8-154B-AAC8-7F6454772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7" y="1666872"/>
            <a:ext cx="7155614" cy="5191128"/>
          </a:xfrm>
          <a:prstGeom prst="rect">
            <a:avLst/>
          </a:prstGeom>
        </p:spPr>
      </p:pic>
      <p:pic>
        <p:nvPicPr>
          <p:cNvPr id="10" name="Graphic 9" descr="Tick with solid fill">
            <a:extLst>
              <a:ext uri="{FF2B5EF4-FFF2-40B4-BE49-F238E27FC236}">
                <a16:creationId xmlns:a16="http://schemas.microsoft.com/office/drawing/2014/main" id="{CCFB4276-DFD3-F8B1-5830-4DCC5F970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1047" y="5811298"/>
            <a:ext cx="487688" cy="487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229CC3-7B42-C9BE-058A-86BB9B25BAA8}"/>
              </a:ext>
            </a:extLst>
          </p:cNvPr>
          <p:cNvSpPr txBox="1"/>
          <p:nvPr/>
        </p:nvSpPr>
        <p:spPr>
          <a:xfrm>
            <a:off x="2527317" y="6386327"/>
            <a:ext cx="376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7" name="Graphic 16" descr="Tick with solid fill">
            <a:extLst>
              <a:ext uri="{FF2B5EF4-FFF2-40B4-BE49-F238E27FC236}">
                <a16:creationId xmlns:a16="http://schemas.microsoft.com/office/drawing/2014/main" id="{4DBF7DFE-77B5-81BA-E88C-8EA76D494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6831" y="5817852"/>
            <a:ext cx="487688" cy="487688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1DEDE87F-75EA-E9BB-3AAA-0A5EE53F5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263" y="5817852"/>
            <a:ext cx="487688" cy="487688"/>
          </a:xfrm>
          <a:prstGeom prst="rect">
            <a:avLst/>
          </a:prstGeom>
        </p:spPr>
      </p:pic>
      <p:pic>
        <p:nvPicPr>
          <p:cNvPr id="20" name="Graphic 19" descr="Tick with solid fill">
            <a:extLst>
              <a:ext uri="{FF2B5EF4-FFF2-40B4-BE49-F238E27FC236}">
                <a16:creationId xmlns:a16="http://schemas.microsoft.com/office/drawing/2014/main" id="{6DD8797E-EA84-C0CA-0E14-9673265C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7483" y="5817852"/>
            <a:ext cx="487688" cy="487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974D78-06BC-848C-4941-C22A597206EE}"/>
              </a:ext>
            </a:extLst>
          </p:cNvPr>
          <p:cNvSpPr txBox="1"/>
          <p:nvPr/>
        </p:nvSpPr>
        <p:spPr>
          <a:xfrm>
            <a:off x="8546473" y="2833735"/>
            <a:ext cx="3132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27 May: </a:t>
            </a:r>
            <a:r>
              <a:rPr lang="fr-BE" dirty="0" err="1"/>
              <a:t>late</a:t>
            </a:r>
            <a:r>
              <a:rPr lang="fr-BE" dirty="0"/>
              <a:t> </a:t>
            </a:r>
            <a:r>
              <a:rPr lang="fr-BE" dirty="0" err="1"/>
              <a:t>afternoon</a:t>
            </a:r>
            <a:r>
              <a:rPr lang="fr-BE" dirty="0"/>
              <a:t> start</a:t>
            </a:r>
          </a:p>
          <a:p>
            <a:endParaRPr lang="fr-BE" dirty="0"/>
          </a:p>
          <a:p>
            <a:r>
              <a:rPr lang="fr-BE" b="1" dirty="0"/>
              <a:t>28 May: </a:t>
            </a:r>
            <a:r>
              <a:rPr lang="fr-BE" dirty="0"/>
              <a:t>full </a:t>
            </a:r>
            <a:r>
              <a:rPr lang="fr-BE" dirty="0" err="1"/>
              <a:t>day</a:t>
            </a:r>
            <a:r>
              <a:rPr lang="fr-BE" dirty="0"/>
              <a:t> meeting</a:t>
            </a:r>
          </a:p>
          <a:p>
            <a:endParaRPr lang="fr-BE" dirty="0"/>
          </a:p>
          <a:p>
            <a:r>
              <a:rPr lang="fr-BE" b="1" dirty="0"/>
              <a:t>29 May: </a:t>
            </a:r>
            <a:r>
              <a:rPr lang="fr-BE" dirty="0"/>
              <a:t>full </a:t>
            </a:r>
            <a:r>
              <a:rPr lang="fr-BE" dirty="0" err="1"/>
              <a:t>day</a:t>
            </a:r>
            <a:r>
              <a:rPr lang="fr-BE" dirty="0"/>
              <a:t> meeting</a:t>
            </a:r>
          </a:p>
          <a:p>
            <a:endParaRPr lang="fr-BE" dirty="0"/>
          </a:p>
          <a:p>
            <a:r>
              <a:rPr lang="fr-BE" b="1" dirty="0"/>
              <a:t>30 May: </a:t>
            </a:r>
            <a:r>
              <a:rPr lang="fr-BE" dirty="0" err="1"/>
              <a:t>half-day</a:t>
            </a:r>
            <a:r>
              <a:rPr lang="fr-BE" dirty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36010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3C99B-8697-C2F0-FCC9-F7ECC97EB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51A7-9559-6965-B78B-493E51F6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Leuven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93572-50B8-8441-8C34-CA94971D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Leuven is situated at 28 km from Brussels</a:t>
            </a: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Easily accessible by train from Brussels airport (15 min)</a:t>
            </a: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US" sz="2000" dirty="0">
                <a:solidFill>
                  <a:srgbClr val="1F1F1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istorical city with a rich cultural heritage</a:t>
            </a:r>
          </a:p>
          <a:p>
            <a:endParaRPr lang="en-US" sz="2000" dirty="0">
              <a:solidFill>
                <a:srgbClr val="1F1F1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US" sz="2000" b="0" i="0" dirty="0">
                <a:solidFill>
                  <a:srgbClr val="1F1F1F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Known for its high-ranking university</a:t>
            </a:r>
          </a:p>
          <a:p>
            <a:endParaRPr lang="en-US" sz="2000" dirty="0">
              <a:solidFill>
                <a:srgbClr val="1F1F1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US" sz="2000" b="0" i="0" dirty="0">
                <a:solidFill>
                  <a:srgbClr val="1F1F1F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Dynamic international community</a:t>
            </a:r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GB" sz="20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C3C77-3768-9A15-D809-1FD454AA6F0F}"/>
              </a:ext>
            </a:extLst>
          </p:cNvPr>
          <p:cNvSpPr txBox="1"/>
          <p:nvPr/>
        </p:nvSpPr>
        <p:spPr>
          <a:xfrm>
            <a:off x="3921551" y="6402744"/>
            <a:ext cx="376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3B660-6A8E-1604-6666-8E167281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189" y="1723718"/>
            <a:ext cx="2972215" cy="1895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461CC-1AF3-6CB4-E118-508DE4D36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26" y="3721365"/>
            <a:ext cx="3102539" cy="30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71A87-E49E-3C8C-59E1-21AF650B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CF31-DA52-7000-9FFE-B2E57A53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11427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Venue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EA2CD1-D153-C69C-B063-E118A5F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0" y="1825625"/>
            <a:ext cx="9468439" cy="4351338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r>
              <a:rPr lang="fr-BE" dirty="0" err="1"/>
              <a:t>Gasthuisberg</a:t>
            </a:r>
            <a:endParaRPr lang="fr-BE" dirty="0"/>
          </a:p>
          <a:p>
            <a:pPr marL="0" indent="0">
              <a:buNone/>
            </a:pPr>
            <a:r>
              <a:rPr lang="fr-BE" dirty="0" err="1"/>
              <a:t>University</a:t>
            </a: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Hospital </a:t>
            </a:r>
          </a:p>
          <a:p>
            <a:pPr marL="0" indent="0">
              <a:buNone/>
            </a:pPr>
            <a:r>
              <a:rPr lang="fr-BE" dirty="0"/>
              <a:t>(Leuven, </a:t>
            </a:r>
            <a:r>
              <a:rPr lang="fr-BE" dirty="0" err="1"/>
              <a:t>Belgium</a:t>
            </a:r>
            <a:r>
              <a:rPr lang="fr-BE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05B05-6CA4-EFD5-E7A1-F5798862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98" y="2052928"/>
            <a:ext cx="649695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AC0F2-8E96-3431-5C2D-D44806C7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29DB-8F52-4D49-16B9-7B3119B2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11427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Meeting rooms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6C70A-3A8E-F267-2835-43F3EC8E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0" y="1825625"/>
            <a:ext cx="9468439" cy="4351338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5B1AC-E52B-38C8-953E-417B8E0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83" y="1556564"/>
            <a:ext cx="835459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3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 Prez template 2024 (002)  -  Read-Only" id="{C75EB02E-A7E6-41C1-BCA5-62ACAAD0E91D}" vid="{C8CF2880-C011-4AAE-86DB-C3A72E6742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F7588-26E0-4213-A10C-887CE8ACF193}"/>
</file>

<file path=customXml/itemProps2.xml><?xml version="1.0" encoding="utf-8"?>
<ds:datastoreItem xmlns:ds="http://schemas.openxmlformats.org/officeDocument/2006/customXml" ds:itemID="{093535CA-6C31-46A7-B61B-E2E5A38DCEB9}"/>
</file>

<file path=docProps/app.xml><?xml version="1.0" encoding="utf-8"?>
<Properties xmlns="http://schemas.openxmlformats.org/officeDocument/2006/extended-properties" xmlns:vt="http://schemas.openxmlformats.org/officeDocument/2006/docPropsVTypes">
  <Template>UEMS Prez template 2024</Template>
  <TotalTime>96</TotalTime>
  <Words>144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Alegreya Sans</vt:lpstr>
      <vt:lpstr>Arial</vt:lpstr>
      <vt:lpstr>Asap</vt:lpstr>
      <vt:lpstr>Calibri</vt:lpstr>
      <vt:lpstr>Calibri Light</vt:lpstr>
      <vt:lpstr>Noto Serif</vt:lpstr>
      <vt:lpstr>Wingdings</vt:lpstr>
      <vt:lpstr>Office Theme</vt:lpstr>
      <vt:lpstr>UEMS Congress</vt:lpstr>
      <vt:lpstr>Purpose</vt:lpstr>
      <vt:lpstr>Content </vt:lpstr>
      <vt:lpstr>Format</vt:lpstr>
      <vt:lpstr>Expected attendance</vt:lpstr>
      <vt:lpstr>When?</vt:lpstr>
      <vt:lpstr>Leuven</vt:lpstr>
      <vt:lpstr>Venue </vt:lpstr>
      <vt:lpstr>Meeting rooms 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Paulus</dc:creator>
  <cp:lastModifiedBy>Bertrand Daval</cp:lastModifiedBy>
  <cp:revision>4</cp:revision>
  <dcterms:created xsi:type="dcterms:W3CDTF">2024-10-18T07:40:16Z</dcterms:created>
  <dcterms:modified xsi:type="dcterms:W3CDTF">2024-10-18T11:53:46Z</dcterms:modified>
</cp:coreProperties>
</file>