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sldIdLst>
    <p:sldId id="256" r:id="rId2"/>
    <p:sldId id="333" r:id="rId3"/>
    <p:sldId id="332" r:id="rId4"/>
    <p:sldId id="319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34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F8739AF-8D5B-4778-B5D3-57D823E19689}" v="5" dt="2024-09-10T14:09:45.60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301" autoAdjust="0"/>
    <p:restoredTop sz="94660"/>
  </p:normalViewPr>
  <p:slideViewPr>
    <p:cSldViewPr snapToGrid="0">
      <p:cViewPr varScale="1">
        <p:scale>
          <a:sx n="82" d="100"/>
          <a:sy n="82" d="100"/>
        </p:scale>
        <p:origin x="6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Relationship Id="rId14" Type="http://schemas.openxmlformats.org/officeDocument/2006/relationships/customXml" Target="../customXml/item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co Sartori" userId="f45e43ed-fa94-49e0-8e3c-4db7a30cf9e7" providerId="ADAL" clId="{DF8739AF-8D5B-4778-B5D3-57D823E19689}"/>
    <pc:docChg chg="undo custSel addSld delSld modSld sldOrd">
      <pc:chgData name="Marco Sartori" userId="f45e43ed-fa94-49e0-8e3c-4db7a30cf9e7" providerId="ADAL" clId="{DF8739AF-8D5B-4778-B5D3-57D823E19689}" dt="2024-09-10T14:17:09.445" v="730" actId="1076"/>
      <pc:docMkLst>
        <pc:docMk/>
      </pc:docMkLst>
      <pc:sldChg chg="modSp mod">
        <pc:chgData name="Marco Sartori" userId="f45e43ed-fa94-49e0-8e3c-4db7a30cf9e7" providerId="ADAL" clId="{DF8739AF-8D5B-4778-B5D3-57D823E19689}" dt="2024-09-10T13:40:02.068" v="72" actId="27636"/>
        <pc:sldMkLst>
          <pc:docMk/>
          <pc:sldMk cId="3525408030" sldId="256"/>
        </pc:sldMkLst>
        <pc:spChg chg="mod">
          <ac:chgData name="Marco Sartori" userId="f45e43ed-fa94-49e0-8e3c-4db7a30cf9e7" providerId="ADAL" clId="{DF8739AF-8D5B-4778-B5D3-57D823E19689}" dt="2024-09-10T13:40:02.068" v="72" actId="27636"/>
          <ac:spMkLst>
            <pc:docMk/>
            <pc:sldMk cId="3525408030" sldId="256"/>
            <ac:spMk id="7" creationId="{0097A504-CE42-4D44-BD76-894295DB999F}"/>
          </ac:spMkLst>
        </pc:spChg>
        <pc:spChg chg="mod">
          <ac:chgData name="Marco Sartori" userId="f45e43ed-fa94-49e0-8e3c-4db7a30cf9e7" providerId="ADAL" clId="{DF8739AF-8D5B-4778-B5D3-57D823E19689}" dt="2024-09-10T13:39:37.322" v="6" actId="20577"/>
          <ac:spMkLst>
            <pc:docMk/>
            <pc:sldMk cId="3525408030" sldId="256"/>
            <ac:spMk id="11" creationId="{961AC936-D724-4EFA-B5B1-B22149158DA9}"/>
          </ac:spMkLst>
        </pc:spChg>
      </pc:sldChg>
      <pc:sldChg chg="del">
        <pc:chgData name="Marco Sartori" userId="f45e43ed-fa94-49e0-8e3c-4db7a30cf9e7" providerId="ADAL" clId="{DF8739AF-8D5B-4778-B5D3-57D823E19689}" dt="2024-09-10T14:16:27.428" v="712" actId="47"/>
        <pc:sldMkLst>
          <pc:docMk/>
          <pc:sldMk cId="360807692" sldId="269"/>
        </pc:sldMkLst>
      </pc:sldChg>
      <pc:sldChg chg="del">
        <pc:chgData name="Marco Sartori" userId="f45e43ed-fa94-49e0-8e3c-4db7a30cf9e7" providerId="ADAL" clId="{DF8739AF-8D5B-4778-B5D3-57D823E19689}" dt="2024-09-10T14:16:30.845" v="720" actId="47"/>
        <pc:sldMkLst>
          <pc:docMk/>
          <pc:sldMk cId="355400424" sldId="288"/>
        </pc:sldMkLst>
      </pc:sldChg>
      <pc:sldChg chg="del">
        <pc:chgData name="Marco Sartori" userId="f45e43ed-fa94-49e0-8e3c-4db7a30cf9e7" providerId="ADAL" clId="{DF8739AF-8D5B-4778-B5D3-57D823E19689}" dt="2024-09-10T14:16:29.021" v="716" actId="47"/>
        <pc:sldMkLst>
          <pc:docMk/>
          <pc:sldMk cId="759891933" sldId="297"/>
        </pc:sldMkLst>
      </pc:sldChg>
      <pc:sldChg chg="del">
        <pc:chgData name="Marco Sartori" userId="f45e43ed-fa94-49e0-8e3c-4db7a30cf9e7" providerId="ADAL" clId="{DF8739AF-8D5B-4778-B5D3-57D823E19689}" dt="2024-09-10T13:40:06.181" v="73" actId="47"/>
        <pc:sldMkLst>
          <pc:docMk/>
          <pc:sldMk cId="782141847" sldId="298"/>
        </pc:sldMkLst>
      </pc:sldChg>
      <pc:sldChg chg="addSp delSp modSp del mod setBg">
        <pc:chgData name="Marco Sartori" userId="f45e43ed-fa94-49e0-8e3c-4db7a30cf9e7" providerId="ADAL" clId="{DF8739AF-8D5B-4778-B5D3-57D823E19689}" dt="2024-09-10T13:53:10.744" v="127" actId="47"/>
        <pc:sldMkLst>
          <pc:docMk/>
          <pc:sldMk cId="2724571919" sldId="300"/>
        </pc:sldMkLst>
        <pc:spChg chg="mod ord">
          <ac:chgData name="Marco Sartori" userId="f45e43ed-fa94-49e0-8e3c-4db7a30cf9e7" providerId="ADAL" clId="{DF8739AF-8D5B-4778-B5D3-57D823E19689}" dt="2024-09-10T13:52:42.702" v="118" actId="26606"/>
          <ac:spMkLst>
            <pc:docMk/>
            <pc:sldMk cId="2724571919" sldId="300"/>
            <ac:spMk id="4" creationId="{55EC2AB8-37D1-4898-BFD3-35F1D98674AC}"/>
          </ac:spMkLst>
        </pc:spChg>
        <pc:spChg chg="add del">
          <ac:chgData name="Marco Sartori" userId="f45e43ed-fa94-49e0-8e3c-4db7a30cf9e7" providerId="ADAL" clId="{DF8739AF-8D5B-4778-B5D3-57D823E19689}" dt="2024-09-10T13:50:22.340" v="97" actId="26606"/>
          <ac:spMkLst>
            <pc:docMk/>
            <pc:sldMk cId="2724571919" sldId="300"/>
            <ac:spMk id="10" creationId="{AB8C311F-7253-4AED-9701-7FC0708C41C7}"/>
          </ac:spMkLst>
        </pc:spChg>
        <pc:spChg chg="add del">
          <ac:chgData name="Marco Sartori" userId="f45e43ed-fa94-49e0-8e3c-4db7a30cf9e7" providerId="ADAL" clId="{DF8739AF-8D5B-4778-B5D3-57D823E19689}" dt="2024-09-10T13:50:22.340" v="97" actId="26606"/>
          <ac:spMkLst>
            <pc:docMk/>
            <pc:sldMk cId="2724571919" sldId="300"/>
            <ac:spMk id="11" creationId="{E2384209-CB15-4CDF-9D31-C44FD9A3F20D}"/>
          </ac:spMkLst>
        </pc:spChg>
        <pc:spChg chg="add del">
          <ac:chgData name="Marco Sartori" userId="f45e43ed-fa94-49e0-8e3c-4db7a30cf9e7" providerId="ADAL" clId="{DF8739AF-8D5B-4778-B5D3-57D823E19689}" dt="2024-09-10T13:50:22.340" v="97" actId="26606"/>
          <ac:spMkLst>
            <pc:docMk/>
            <pc:sldMk cId="2724571919" sldId="300"/>
            <ac:spMk id="12" creationId="{2633B3B5-CC90-43F0-8714-D31D1F3F0209}"/>
          </ac:spMkLst>
        </pc:spChg>
        <pc:spChg chg="add del">
          <ac:chgData name="Marco Sartori" userId="f45e43ed-fa94-49e0-8e3c-4db7a30cf9e7" providerId="ADAL" clId="{DF8739AF-8D5B-4778-B5D3-57D823E19689}" dt="2024-09-10T13:50:14.916" v="91" actId="26606"/>
          <ac:spMkLst>
            <pc:docMk/>
            <pc:sldMk cId="2724571919" sldId="300"/>
            <ac:spMk id="13" creationId="{42A4FC2C-047E-45A5-965D-8E1E3BF09BC6}"/>
          </ac:spMkLst>
        </pc:spChg>
        <pc:spChg chg="add del">
          <ac:chgData name="Marco Sartori" userId="f45e43ed-fa94-49e0-8e3c-4db7a30cf9e7" providerId="ADAL" clId="{DF8739AF-8D5B-4778-B5D3-57D823E19689}" dt="2024-09-10T13:50:22.340" v="97" actId="26606"/>
          <ac:spMkLst>
            <pc:docMk/>
            <pc:sldMk cId="2724571919" sldId="300"/>
            <ac:spMk id="14" creationId="{A8D57A06-A426-446D-B02C-A2DC6B62E45E}"/>
          </ac:spMkLst>
        </pc:spChg>
        <pc:spChg chg="add del">
          <ac:chgData name="Marco Sartori" userId="f45e43ed-fa94-49e0-8e3c-4db7a30cf9e7" providerId="ADAL" clId="{DF8739AF-8D5B-4778-B5D3-57D823E19689}" dt="2024-09-10T13:50:16.123" v="93" actId="26606"/>
          <ac:spMkLst>
            <pc:docMk/>
            <pc:sldMk cId="2724571919" sldId="300"/>
            <ac:spMk id="15" creationId="{83C98ABE-055B-441F-B07E-44F97F083C39}"/>
          </ac:spMkLst>
        </pc:spChg>
        <pc:spChg chg="add del">
          <ac:chgData name="Marco Sartori" userId="f45e43ed-fa94-49e0-8e3c-4db7a30cf9e7" providerId="ADAL" clId="{DF8739AF-8D5B-4778-B5D3-57D823E19689}" dt="2024-09-10T13:50:16.123" v="93" actId="26606"/>
          <ac:spMkLst>
            <pc:docMk/>
            <pc:sldMk cId="2724571919" sldId="300"/>
            <ac:spMk id="16" creationId="{F3060C83-F051-4F0E-ABAD-AA0DFC48B218}"/>
          </ac:spMkLst>
        </pc:spChg>
        <pc:spChg chg="add del">
          <ac:chgData name="Marco Sartori" userId="f45e43ed-fa94-49e0-8e3c-4db7a30cf9e7" providerId="ADAL" clId="{DF8739AF-8D5B-4778-B5D3-57D823E19689}" dt="2024-09-10T13:50:16.123" v="93" actId="26606"/>
          <ac:spMkLst>
            <pc:docMk/>
            <pc:sldMk cId="2724571919" sldId="300"/>
            <ac:spMk id="17" creationId="{29FDB030-9B49-4CED-8CCD-4D99382388AC}"/>
          </ac:spMkLst>
        </pc:spChg>
        <pc:spChg chg="add del">
          <ac:chgData name="Marco Sartori" userId="f45e43ed-fa94-49e0-8e3c-4db7a30cf9e7" providerId="ADAL" clId="{DF8739AF-8D5B-4778-B5D3-57D823E19689}" dt="2024-09-10T13:50:23.866" v="99" actId="26606"/>
          <ac:spMkLst>
            <pc:docMk/>
            <pc:sldMk cId="2724571919" sldId="300"/>
            <ac:spMk id="18" creationId="{5D9FC6AC-4A12-4825-8ABE-0732B8EF4D16}"/>
          </ac:spMkLst>
        </pc:spChg>
        <pc:spChg chg="add del">
          <ac:chgData name="Marco Sartori" userId="f45e43ed-fa94-49e0-8e3c-4db7a30cf9e7" providerId="ADAL" clId="{DF8739AF-8D5B-4778-B5D3-57D823E19689}" dt="2024-09-10T13:50:16.123" v="93" actId="26606"/>
          <ac:spMkLst>
            <pc:docMk/>
            <pc:sldMk cId="2724571919" sldId="300"/>
            <ac:spMk id="19" creationId="{3783CA14-24A1-485C-8B30-D6A5D87987AD}"/>
          </ac:spMkLst>
        </pc:spChg>
        <pc:spChg chg="add del">
          <ac:chgData name="Marco Sartori" userId="f45e43ed-fa94-49e0-8e3c-4db7a30cf9e7" providerId="ADAL" clId="{DF8739AF-8D5B-4778-B5D3-57D823E19689}" dt="2024-09-10T13:50:37.442" v="101" actId="26606"/>
          <ac:spMkLst>
            <pc:docMk/>
            <pc:sldMk cId="2724571919" sldId="300"/>
            <ac:spMk id="20" creationId="{63644BFD-D22E-4019-B666-387DA51AEAFD}"/>
          </ac:spMkLst>
        </pc:spChg>
        <pc:spChg chg="add del">
          <ac:chgData name="Marco Sartori" userId="f45e43ed-fa94-49e0-8e3c-4db7a30cf9e7" providerId="ADAL" clId="{DF8739AF-8D5B-4778-B5D3-57D823E19689}" dt="2024-09-10T13:50:16.123" v="93" actId="26606"/>
          <ac:spMkLst>
            <pc:docMk/>
            <pc:sldMk cId="2724571919" sldId="300"/>
            <ac:spMk id="21" creationId="{9A97C86A-04D6-40F7-AE84-31AB43E6A846}"/>
          </ac:spMkLst>
        </pc:spChg>
        <pc:spChg chg="add del">
          <ac:chgData name="Marco Sartori" userId="f45e43ed-fa94-49e0-8e3c-4db7a30cf9e7" providerId="ADAL" clId="{DF8739AF-8D5B-4778-B5D3-57D823E19689}" dt="2024-09-10T13:50:16.123" v="93" actId="26606"/>
          <ac:spMkLst>
            <pc:docMk/>
            <pc:sldMk cId="2724571919" sldId="300"/>
            <ac:spMk id="23" creationId="{FF9F2414-84E8-453E-B1F3-389FDE8192D9}"/>
          </ac:spMkLst>
        </pc:spChg>
        <pc:spChg chg="add del">
          <ac:chgData name="Marco Sartori" userId="f45e43ed-fa94-49e0-8e3c-4db7a30cf9e7" providerId="ADAL" clId="{DF8739AF-8D5B-4778-B5D3-57D823E19689}" dt="2024-09-10T13:50:16.123" v="93" actId="26606"/>
          <ac:spMkLst>
            <pc:docMk/>
            <pc:sldMk cId="2724571919" sldId="300"/>
            <ac:spMk id="25" creationId="{3ECA69A1-7536-43AC-85EF-C7106179F5ED}"/>
          </ac:spMkLst>
        </pc:spChg>
        <pc:spChg chg="add del">
          <ac:chgData name="Marco Sartori" userId="f45e43ed-fa94-49e0-8e3c-4db7a30cf9e7" providerId="ADAL" clId="{DF8739AF-8D5B-4778-B5D3-57D823E19689}" dt="2024-09-10T13:50:37.442" v="101" actId="26606"/>
          <ac:spMkLst>
            <pc:docMk/>
            <pc:sldMk cId="2724571919" sldId="300"/>
            <ac:spMk id="27" creationId="{3776B14B-F2F4-4825-8DA8-8C7A0F2B3960}"/>
          </ac:spMkLst>
        </pc:spChg>
        <pc:spChg chg="add del">
          <ac:chgData name="Marco Sartori" userId="f45e43ed-fa94-49e0-8e3c-4db7a30cf9e7" providerId="ADAL" clId="{DF8739AF-8D5B-4778-B5D3-57D823E19689}" dt="2024-09-10T13:50:45.094" v="103" actId="26606"/>
          <ac:spMkLst>
            <pc:docMk/>
            <pc:sldMk cId="2724571919" sldId="300"/>
            <ac:spMk id="29" creationId="{E2BA2BD9-7B54-4190-8F06-3EF3658A0020}"/>
          </ac:spMkLst>
        </pc:spChg>
        <pc:spChg chg="add del">
          <ac:chgData name="Marco Sartori" userId="f45e43ed-fa94-49e0-8e3c-4db7a30cf9e7" providerId="ADAL" clId="{DF8739AF-8D5B-4778-B5D3-57D823E19689}" dt="2024-09-10T13:50:45.094" v="103" actId="26606"/>
          <ac:spMkLst>
            <pc:docMk/>
            <pc:sldMk cId="2724571919" sldId="300"/>
            <ac:spMk id="30" creationId="{F489C2E0-4895-4B72-85EA-7EE9FAFFDC7E}"/>
          </ac:spMkLst>
        </pc:spChg>
        <pc:spChg chg="add del">
          <ac:chgData name="Marco Sartori" userId="f45e43ed-fa94-49e0-8e3c-4db7a30cf9e7" providerId="ADAL" clId="{DF8739AF-8D5B-4778-B5D3-57D823E19689}" dt="2024-09-10T13:50:50.309" v="105" actId="26606"/>
          <ac:spMkLst>
            <pc:docMk/>
            <pc:sldMk cId="2724571919" sldId="300"/>
            <ac:spMk id="32" creationId="{2D2B266D-3625-4584-A5C3-7D3F672CFF30}"/>
          </ac:spMkLst>
        </pc:spChg>
        <pc:spChg chg="add del">
          <ac:chgData name="Marco Sartori" userId="f45e43ed-fa94-49e0-8e3c-4db7a30cf9e7" providerId="ADAL" clId="{DF8739AF-8D5B-4778-B5D3-57D823E19689}" dt="2024-09-10T13:50:50.309" v="105" actId="26606"/>
          <ac:spMkLst>
            <pc:docMk/>
            <pc:sldMk cId="2724571919" sldId="300"/>
            <ac:spMk id="33" creationId="{C463B99A-73EE-4FBB-B7C4-F9F9BCC25C65}"/>
          </ac:spMkLst>
        </pc:spChg>
        <pc:spChg chg="add del">
          <ac:chgData name="Marco Sartori" userId="f45e43ed-fa94-49e0-8e3c-4db7a30cf9e7" providerId="ADAL" clId="{DF8739AF-8D5B-4778-B5D3-57D823E19689}" dt="2024-09-10T13:50:50.309" v="105" actId="26606"/>
          <ac:spMkLst>
            <pc:docMk/>
            <pc:sldMk cId="2724571919" sldId="300"/>
            <ac:spMk id="34" creationId="{A5D2A5D1-BA0D-47D3-B051-DA7743C46E28}"/>
          </ac:spMkLst>
        </pc:spChg>
        <pc:spChg chg="add del">
          <ac:chgData name="Marco Sartori" userId="f45e43ed-fa94-49e0-8e3c-4db7a30cf9e7" providerId="ADAL" clId="{DF8739AF-8D5B-4778-B5D3-57D823E19689}" dt="2024-09-10T13:51:12.169" v="107" actId="26606"/>
          <ac:spMkLst>
            <pc:docMk/>
            <pc:sldMk cId="2724571919" sldId="300"/>
            <ac:spMk id="36" creationId="{63644BFD-D22E-4019-B666-387DA51AEAFD}"/>
          </ac:spMkLst>
        </pc:spChg>
        <pc:spChg chg="add del">
          <ac:chgData name="Marco Sartori" userId="f45e43ed-fa94-49e0-8e3c-4db7a30cf9e7" providerId="ADAL" clId="{DF8739AF-8D5B-4778-B5D3-57D823E19689}" dt="2024-09-10T13:51:12.169" v="107" actId="26606"/>
          <ac:spMkLst>
            <pc:docMk/>
            <pc:sldMk cId="2724571919" sldId="300"/>
            <ac:spMk id="40" creationId="{3776B14B-F2F4-4825-8DA8-8C7A0F2B3960}"/>
          </ac:spMkLst>
        </pc:spChg>
        <pc:grpChg chg="add del">
          <ac:chgData name="Marco Sartori" userId="f45e43ed-fa94-49e0-8e3c-4db7a30cf9e7" providerId="ADAL" clId="{DF8739AF-8D5B-4778-B5D3-57D823E19689}" dt="2024-09-10T13:50:37.442" v="101" actId="26606"/>
          <ac:grpSpMkLst>
            <pc:docMk/>
            <pc:sldMk cId="2724571919" sldId="300"/>
            <ac:grpSpMk id="22" creationId="{5FE9FE4C-C9E0-4C54-8010-EA9D29CD4D59}"/>
          </ac:grpSpMkLst>
        </pc:grpChg>
        <pc:grpChg chg="add del">
          <ac:chgData name="Marco Sartori" userId="f45e43ed-fa94-49e0-8e3c-4db7a30cf9e7" providerId="ADAL" clId="{DF8739AF-8D5B-4778-B5D3-57D823E19689}" dt="2024-09-10T13:51:12.169" v="107" actId="26606"/>
          <ac:grpSpMkLst>
            <pc:docMk/>
            <pc:sldMk cId="2724571919" sldId="300"/>
            <ac:grpSpMk id="37" creationId="{5FE9FE4C-C9E0-4C54-8010-EA9D29CD4D59}"/>
          </ac:grpSpMkLst>
        </pc:grpChg>
        <pc:graphicFrameChg chg="del">
          <ac:chgData name="Marco Sartori" userId="f45e43ed-fa94-49e0-8e3c-4db7a30cf9e7" providerId="ADAL" clId="{DF8739AF-8D5B-4778-B5D3-57D823E19689}" dt="2024-09-10T13:40:08.576" v="74" actId="478"/>
          <ac:graphicFrameMkLst>
            <pc:docMk/>
            <pc:sldMk cId="2724571919" sldId="300"/>
            <ac:graphicFrameMk id="2" creationId="{7FEE9B3F-7004-47F2-924F-C87452DF408F}"/>
          </ac:graphicFrameMkLst>
        </pc:graphicFrameChg>
        <pc:graphicFrameChg chg="add del mod modGraphic">
          <ac:chgData name="Marco Sartori" userId="f45e43ed-fa94-49e0-8e3c-4db7a30cf9e7" providerId="ADAL" clId="{DF8739AF-8D5B-4778-B5D3-57D823E19689}" dt="2024-09-10T13:46:48.522" v="77" actId="478"/>
          <ac:graphicFrameMkLst>
            <pc:docMk/>
            <pc:sldMk cId="2724571919" sldId="300"/>
            <ac:graphicFrameMk id="3" creationId="{8EF41870-EE0D-5950-757C-A011161A3DAD}"/>
          </ac:graphicFrameMkLst>
        </pc:graphicFrameChg>
        <pc:graphicFrameChg chg="add del mod modGraphic">
          <ac:chgData name="Marco Sartori" userId="f45e43ed-fa94-49e0-8e3c-4db7a30cf9e7" providerId="ADAL" clId="{DF8739AF-8D5B-4778-B5D3-57D823E19689}" dt="2024-09-10T13:47:14.104" v="81" actId="478"/>
          <ac:graphicFrameMkLst>
            <pc:docMk/>
            <pc:sldMk cId="2724571919" sldId="300"/>
            <ac:graphicFrameMk id="5" creationId="{54F8807B-455D-F991-8D99-926C6A175F6A}"/>
          </ac:graphicFrameMkLst>
        </pc:graphicFrameChg>
        <pc:graphicFrameChg chg="add del mod modGraphic">
          <ac:chgData name="Marco Sartori" userId="f45e43ed-fa94-49e0-8e3c-4db7a30cf9e7" providerId="ADAL" clId="{DF8739AF-8D5B-4778-B5D3-57D823E19689}" dt="2024-09-10T13:49:21.541" v="88" actId="478"/>
          <ac:graphicFrameMkLst>
            <pc:docMk/>
            <pc:sldMk cId="2724571919" sldId="300"/>
            <ac:graphicFrameMk id="6" creationId="{C93786AA-34E7-5C35-9186-7780FB01416B}"/>
          </ac:graphicFrameMkLst>
        </pc:graphicFrameChg>
        <pc:picChg chg="add del mod">
          <ac:chgData name="Marco Sartori" userId="f45e43ed-fa94-49e0-8e3c-4db7a30cf9e7" providerId="ADAL" clId="{DF8739AF-8D5B-4778-B5D3-57D823E19689}" dt="2024-09-10T13:53:00.663" v="121" actId="478"/>
          <ac:picMkLst>
            <pc:docMk/>
            <pc:sldMk cId="2724571919" sldId="300"/>
            <ac:picMk id="8" creationId="{0651BC12-6EA1-7CF0-3546-4C6817AFED39}"/>
          </ac:picMkLst>
        </pc:picChg>
      </pc:sldChg>
      <pc:sldChg chg="del">
        <pc:chgData name="Marco Sartori" userId="f45e43ed-fa94-49e0-8e3c-4db7a30cf9e7" providerId="ADAL" clId="{DF8739AF-8D5B-4778-B5D3-57D823E19689}" dt="2024-09-10T14:05:26.632" v="159" actId="47"/>
        <pc:sldMkLst>
          <pc:docMk/>
          <pc:sldMk cId="3525532583" sldId="303"/>
        </pc:sldMkLst>
      </pc:sldChg>
      <pc:sldChg chg="del">
        <pc:chgData name="Marco Sartori" userId="f45e43ed-fa94-49e0-8e3c-4db7a30cf9e7" providerId="ADAL" clId="{DF8739AF-8D5B-4778-B5D3-57D823E19689}" dt="2024-09-10T14:16:32.679" v="723" actId="47"/>
        <pc:sldMkLst>
          <pc:docMk/>
          <pc:sldMk cId="1321312336" sldId="305"/>
        </pc:sldMkLst>
      </pc:sldChg>
      <pc:sldChg chg="del">
        <pc:chgData name="Marco Sartori" userId="f45e43ed-fa94-49e0-8e3c-4db7a30cf9e7" providerId="ADAL" clId="{DF8739AF-8D5B-4778-B5D3-57D823E19689}" dt="2024-09-10T14:16:34.365" v="725" actId="47"/>
        <pc:sldMkLst>
          <pc:docMk/>
          <pc:sldMk cId="911388436" sldId="306"/>
        </pc:sldMkLst>
      </pc:sldChg>
      <pc:sldChg chg="del">
        <pc:chgData name="Marco Sartori" userId="f45e43ed-fa94-49e0-8e3c-4db7a30cf9e7" providerId="ADAL" clId="{DF8739AF-8D5B-4778-B5D3-57D823E19689}" dt="2024-09-10T14:05:28.021" v="160" actId="47"/>
        <pc:sldMkLst>
          <pc:docMk/>
          <pc:sldMk cId="4143461202" sldId="312"/>
        </pc:sldMkLst>
      </pc:sldChg>
      <pc:sldChg chg="addSp delSp modSp mod">
        <pc:chgData name="Marco Sartori" userId="f45e43ed-fa94-49e0-8e3c-4db7a30cf9e7" providerId="ADAL" clId="{DF8739AF-8D5B-4778-B5D3-57D823E19689}" dt="2024-09-10T14:16:17.921" v="711" actId="108"/>
        <pc:sldMkLst>
          <pc:docMk/>
          <pc:sldMk cId="2119454195" sldId="319"/>
        </pc:sldMkLst>
        <pc:spChg chg="mod">
          <ac:chgData name="Marco Sartori" userId="f45e43ed-fa94-49e0-8e3c-4db7a30cf9e7" providerId="ADAL" clId="{DF8739AF-8D5B-4778-B5D3-57D823E19689}" dt="2024-09-10T14:16:17.921" v="711" actId="108"/>
          <ac:spMkLst>
            <pc:docMk/>
            <pc:sldMk cId="2119454195" sldId="319"/>
            <ac:spMk id="2" creationId="{12ACFD59-3C3C-4CB1-89C8-D6678D5EC568}"/>
          </ac:spMkLst>
        </pc:spChg>
        <pc:spChg chg="mod">
          <ac:chgData name="Marco Sartori" userId="f45e43ed-fa94-49e0-8e3c-4db7a30cf9e7" providerId="ADAL" clId="{DF8739AF-8D5B-4778-B5D3-57D823E19689}" dt="2024-09-10T14:05:35.632" v="182" actId="20577"/>
          <ac:spMkLst>
            <pc:docMk/>
            <pc:sldMk cId="2119454195" sldId="319"/>
            <ac:spMk id="3" creationId="{C8689F82-F39A-48D9-9BDC-6C11A83303AD}"/>
          </ac:spMkLst>
        </pc:spChg>
        <pc:spChg chg="add del mod">
          <ac:chgData name="Marco Sartori" userId="f45e43ed-fa94-49e0-8e3c-4db7a30cf9e7" providerId="ADAL" clId="{DF8739AF-8D5B-4778-B5D3-57D823E19689}" dt="2024-09-10T14:09:45.609" v="544" actId="478"/>
          <ac:spMkLst>
            <pc:docMk/>
            <pc:sldMk cId="2119454195" sldId="319"/>
            <ac:spMk id="5" creationId="{17ADC989-76A6-07E1-EC67-052EDE216280}"/>
          </ac:spMkLst>
        </pc:spChg>
      </pc:sldChg>
      <pc:sldChg chg="del">
        <pc:chgData name="Marco Sartori" userId="f45e43ed-fa94-49e0-8e3c-4db7a30cf9e7" providerId="ADAL" clId="{DF8739AF-8D5B-4778-B5D3-57D823E19689}" dt="2024-09-10T14:16:33.438" v="724" actId="47"/>
        <pc:sldMkLst>
          <pc:docMk/>
          <pc:sldMk cId="4257775373" sldId="321"/>
        </pc:sldMkLst>
      </pc:sldChg>
      <pc:sldChg chg="del">
        <pc:chgData name="Marco Sartori" userId="f45e43ed-fa94-49e0-8e3c-4db7a30cf9e7" providerId="ADAL" clId="{DF8739AF-8D5B-4778-B5D3-57D823E19689}" dt="2024-09-10T14:16:30.439" v="719" actId="47"/>
        <pc:sldMkLst>
          <pc:docMk/>
          <pc:sldMk cId="381091345" sldId="322"/>
        </pc:sldMkLst>
      </pc:sldChg>
      <pc:sldChg chg="del">
        <pc:chgData name="Marco Sartori" userId="f45e43ed-fa94-49e0-8e3c-4db7a30cf9e7" providerId="ADAL" clId="{DF8739AF-8D5B-4778-B5D3-57D823E19689}" dt="2024-09-10T14:16:31.240" v="721" actId="47"/>
        <pc:sldMkLst>
          <pc:docMk/>
          <pc:sldMk cId="1840136034" sldId="323"/>
        </pc:sldMkLst>
      </pc:sldChg>
      <pc:sldChg chg="del">
        <pc:chgData name="Marco Sartori" userId="f45e43ed-fa94-49e0-8e3c-4db7a30cf9e7" providerId="ADAL" clId="{DF8739AF-8D5B-4778-B5D3-57D823E19689}" dt="2024-09-10T14:16:31.856" v="722" actId="47"/>
        <pc:sldMkLst>
          <pc:docMk/>
          <pc:sldMk cId="1271513997" sldId="324"/>
        </pc:sldMkLst>
      </pc:sldChg>
      <pc:sldChg chg="del">
        <pc:chgData name="Marco Sartori" userId="f45e43ed-fa94-49e0-8e3c-4db7a30cf9e7" providerId="ADAL" clId="{DF8739AF-8D5B-4778-B5D3-57D823E19689}" dt="2024-09-10T14:16:30.043" v="718" actId="47"/>
        <pc:sldMkLst>
          <pc:docMk/>
          <pc:sldMk cId="1688708688" sldId="326"/>
        </pc:sldMkLst>
      </pc:sldChg>
      <pc:sldChg chg="del">
        <pc:chgData name="Marco Sartori" userId="f45e43ed-fa94-49e0-8e3c-4db7a30cf9e7" providerId="ADAL" clId="{DF8739AF-8D5B-4778-B5D3-57D823E19689}" dt="2024-09-10T14:16:29.606" v="717" actId="47"/>
        <pc:sldMkLst>
          <pc:docMk/>
          <pc:sldMk cId="390042009" sldId="327"/>
        </pc:sldMkLst>
      </pc:sldChg>
      <pc:sldChg chg="del">
        <pc:chgData name="Marco Sartori" userId="f45e43ed-fa94-49e0-8e3c-4db7a30cf9e7" providerId="ADAL" clId="{DF8739AF-8D5B-4778-B5D3-57D823E19689}" dt="2024-09-10T14:16:28.325" v="714" actId="47"/>
        <pc:sldMkLst>
          <pc:docMk/>
          <pc:sldMk cId="1835500506" sldId="328"/>
        </pc:sldMkLst>
      </pc:sldChg>
      <pc:sldChg chg="del">
        <pc:chgData name="Marco Sartori" userId="f45e43ed-fa94-49e0-8e3c-4db7a30cf9e7" providerId="ADAL" clId="{DF8739AF-8D5B-4778-B5D3-57D823E19689}" dt="2024-09-10T14:16:28.663" v="715" actId="47"/>
        <pc:sldMkLst>
          <pc:docMk/>
          <pc:sldMk cId="3545740952" sldId="330"/>
        </pc:sldMkLst>
      </pc:sldChg>
      <pc:sldChg chg="del">
        <pc:chgData name="Marco Sartori" userId="f45e43ed-fa94-49e0-8e3c-4db7a30cf9e7" providerId="ADAL" clId="{DF8739AF-8D5B-4778-B5D3-57D823E19689}" dt="2024-09-10T14:16:27.929" v="713" actId="47"/>
        <pc:sldMkLst>
          <pc:docMk/>
          <pc:sldMk cId="493404280" sldId="331"/>
        </pc:sldMkLst>
      </pc:sldChg>
      <pc:sldChg chg="addSp delSp modSp add mod">
        <pc:chgData name="Marco Sartori" userId="f45e43ed-fa94-49e0-8e3c-4db7a30cf9e7" providerId="ADAL" clId="{DF8739AF-8D5B-4778-B5D3-57D823E19689}" dt="2024-09-10T14:17:09.445" v="730" actId="1076"/>
        <pc:sldMkLst>
          <pc:docMk/>
          <pc:sldMk cId="263933172" sldId="332"/>
        </pc:sldMkLst>
        <pc:picChg chg="add del mod">
          <ac:chgData name="Marco Sartori" userId="f45e43ed-fa94-49e0-8e3c-4db7a30cf9e7" providerId="ADAL" clId="{DF8739AF-8D5B-4778-B5D3-57D823E19689}" dt="2024-09-10T14:01:02.722" v="154" actId="478"/>
          <ac:picMkLst>
            <pc:docMk/>
            <pc:sldMk cId="263933172" sldId="332"/>
            <ac:picMk id="3" creationId="{BC746B80-083A-A87E-5B72-E73FF8419D78}"/>
          </ac:picMkLst>
        </pc:picChg>
        <pc:picChg chg="add del mod">
          <ac:chgData name="Marco Sartori" userId="f45e43ed-fa94-49e0-8e3c-4db7a30cf9e7" providerId="ADAL" clId="{DF8739AF-8D5B-4778-B5D3-57D823E19689}" dt="2024-09-10T14:16:58.890" v="726" actId="478"/>
          <ac:picMkLst>
            <pc:docMk/>
            <pc:sldMk cId="263933172" sldId="332"/>
            <ac:picMk id="6" creationId="{DAA6C331-3921-662C-7ACE-8E8AF0FFA9AE}"/>
          </ac:picMkLst>
        </pc:picChg>
        <pc:picChg chg="del">
          <ac:chgData name="Marco Sartori" userId="f45e43ed-fa94-49e0-8e3c-4db7a30cf9e7" providerId="ADAL" clId="{DF8739AF-8D5B-4778-B5D3-57D823E19689}" dt="2024-09-10T13:52:24.344" v="115" actId="478"/>
          <ac:picMkLst>
            <pc:docMk/>
            <pc:sldMk cId="263933172" sldId="332"/>
            <ac:picMk id="8" creationId="{0651BC12-6EA1-7CF0-3546-4C6817AFED39}"/>
          </ac:picMkLst>
        </pc:picChg>
        <pc:picChg chg="add mod">
          <ac:chgData name="Marco Sartori" userId="f45e43ed-fa94-49e0-8e3c-4db7a30cf9e7" providerId="ADAL" clId="{DF8739AF-8D5B-4778-B5D3-57D823E19689}" dt="2024-09-10T14:17:09.445" v="730" actId="1076"/>
          <ac:picMkLst>
            <pc:docMk/>
            <pc:sldMk cId="263933172" sldId="332"/>
            <ac:picMk id="9" creationId="{146F8D88-5C47-9836-D22A-EC542B969836}"/>
          </ac:picMkLst>
        </pc:picChg>
      </pc:sldChg>
      <pc:sldChg chg="addSp delSp modSp add del mod ord">
        <pc:chgData name="Marco Sartori" userId="f45e43ed-fa94-49e0-8e3c-4db7a30cf9e7" providerId="ADAL" clId="{DF8739AF-8D5B-4778-B5D3-57D823E19689}" dt="2024-09-10T14:00:54.347" v="153" actId="1582"/>
        <pc:sldMkLst>
          <pc:docMk/>
          <pc:sldMk cId="2250581163" sldId="333"/>
        </pc:sldMkLst>
        <pc:picChg chg="del">
          <ac:chgData name="Marco Sartori" userId="f45e43ed-fa94-49e0-8e3c-4db7a30cf9e7" providerId="ADAL" clId="{DF8739AF-8D5B-4778-B5D3-57D823E19689}" dt="2024-09-10T13:53:17.386" v="128" actId="478"/>
          <ac:picMkLst>
            <pc:docMk/>
            <pc:sldMk cId="2250581163" sldId="333"/>
            <ac:picMk id="3" creationId="{BC746B80-083A-A87E-5B72-E73FF8419D78}"/>
          </ac:picMkLst>
        </pc:picChg>
        <pc:picChg chg="add del mod">
          <ac:chgData name="Marco Sartori" userId="f45e43ed-fa94-49e0-8e3c-4db7a30cf9e7" providerId="ADAL" clId="{DF8739AF-8D5B-4778-B5D3-57D823E19689}" dt="2024-09-10T14:00:14.906" v="142" actId="478"/>
          <ac:picMkLst>
            <pc:docMk/>
            <pc:sldMk cId="2250581163" sldId="333"/>
            <ac:picMk id="5" creationId="{406B8C2B-CEE3-6746-26F6-5D81754FF3DD}"/>
          </ac:picMkLst>
        </pc:picChg>
        <pc:picChg chg="add del mod">
          <ac:chgData name="Marco Sartori" userId="f45e43ed-fa94-49e0-8e3c-4db7a30cf9e7" providerId="ADAL" clId="{DF8739AF-8D5B-4778-B5D3-57D823E19689}" dt="2024-09-10T14:00:34.802" v="148" actId="478"/>
          <ac:picMkLst>
            <pc:docMk/>
            <pc:sldMk cId="2250581163" sldId="333"/>
            <ac:picMk id="7" creationId="{C68E0696-9B33-09E9-FE1A-2C2EDF7FB60D}"/>
          </ac:picMkLst>
        </pc:picChg>
        <pc:picChg chg="add mod">
          <ac:chgData name="Marco Sartori" userId="f45e43ed-fa94-49e0-8e3c-4db7a30cf9e7" providerId="ADAL" clId="{DF8739AF-8D5B-4778-B5D3-57D823E19689}" dt="2024-09-10T14:00:54.347" v="153" actId="1582"/>
          <ac:picMkLst>
            <pc:docMk/>
            <pc:sldMk cId="2250581163" sldId="333"/>
            <ac:picMk id="9" creationId="{7BC65E60-951E-14CD-A332-EE676E3B91EF}"/>
          </ac:picMkLst>
        </pc:picChg>
      </pc:sldChg>
      <pc:sldChg chg="delSp add del mod">
        <pc:chgData name="Marco Sartori" userId="f45e43ed-fa94-49e0-8e3c-4db7a30cf9e7" providerId="ADAL" clId="{DF8739AF-8D5B-4778-B5D3-57D823E19689}" dt="2024-09-10T14:05:25.399" v="158" actId="47"/>
        <pc:sldMkLst>
          <pc:docMk/>
          <pc:sldMk cId="3045848830" sldId="334"/>
        </pc:sldMkLst>
        <pc:picChg chg="del">
          <ac:chgData name="Marco Sartori" userId="f45e43ed-fa94-49e0-8e3c-4db7a30cf9e7" providerId="ADAL" clId="{DF8739AF-8D5B-4778-B5D3-57D823E19689}" dt="2024-09-10T13:55:13.776" v="141" actId="478"/>
          <ac:picMkLst>
            <pc:docMk/>
            <pc:sldMk cId="3045848830" sldId="334"/>
            <ac:picMk id="3" creationId="{BC746B80-083A-A87E-5B72-E73FF8419D78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53D4EE-A64F-431B-9EE8-FD9F018827F4}" type="datetimeFigureOut">
              <a:rPr lang="en-GB" smtClean="0"/>
              <a:t>10/09/2024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58918C-DBDD-43A3-A5A2-65888718C4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73126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B738FF-869A-48BE-B1AB-D730829499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8A714D-3088-4B96-8027-C0A5208345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96F23D-021D-47D3-B21F-BFAEE285E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9CCEB-A115-40C6-BC89-35B7EBA88DC2}" type="datetime1">
              <a:rPr lang="en-GB" smtClean="0"/>
              <a:t>10/09/2024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2B5F7C-2743-4A76-BF49-F372FEB842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D72A58-68A1-4592-BBBC-8F5C2240D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0EFCB-341A-412E-BFC0-DDF997574D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345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F077C-B8D1-4D1C-A421-5F8E4268D1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20EA60-E452-4225-9D2D-C68B087C37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C60D91-06F3-4016-B2CA-9401FAA39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D29FA-E6BE-4707-930E-DA1CDFBF9876}" type="datetime1">
              <a:rPr lang="en-GB" smtClean="0"/>
              <a:t>10/09/2024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80A97A-8741-4151-81B3-4D95AB63FD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45ED1A-CBF9-4F9E-93E1-90F87C9A2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0EFCB-341A-412E-BFC0-DDF997574D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8775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6E47A51-3C82-440A-8666-5E27DA5A3E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48415C-F602-43E9-8BF9-5064DF17F5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6BF9D3-FB2E-491F-B1D2-0EB3E422D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75FCD-D317-4004-9D32-271A77F9B3A2}" type="datetime1">
              <a:rPr lang="en-GB" smtClean="0"/>
              <a:t>10/09/2024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64747A-EA4E-4AA7-94C1-6CD071FBF2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5426B6-08CC-4BDC-B6DC-ED68D7F6AF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0EFCB-341A-412E-BFC0-DDF997574D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0528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0EDD9F-2B1C-49B2-82F4-55D312CCED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C47560-4391-4F48-A3BA-3EFD19EFB4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66AC8F-C7A9-4888-833B-D72AB199B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59BAB-0E86-43FA-A61C-C881B00DCAC7}" type="datetime1">
              <a:rPr lang="en-GB" smtClean="0"/>
              <a:t>10/09/2024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77F9A5-E957-461A-980D-B4D19BEC52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326C59-115C-42B6-907D-7A96966557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0EFCB-341A-412E-BFC0-DDF997574D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4418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088776-1B0E-481C-AE39-24F8D2A141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7F89B1-5D52-4E61-AA5D-CAFCEB373A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80B02D-E918-4DAF-918D-72D267F1D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33E7A-694E-4BC3-9B15-0653F3C4D238}" type="datetime1">
              <a:rPr lang="en-GB" smtClean="0"/>
              <a:t>10/09/2024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178FE3-AB0A-4777-81F0-1A143767A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264000-210F-4967-A3BB-C044C0473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0EFCB-341A-412E-BFC0-DDF997574D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7263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E8E4E-120E-4F3B-B489-9039DEA668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AFC4D1-1A5D-48A3-9C95-528FC66636F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0B198B-47D9-4CA8-B51A-FEDDAE824F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129A93-9DBD-4B3C-AAC6-8D635B9980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EB5CB-4C92-488A-AE46-0FFFDDB5044B}" type="datetime1">
              <a:rPr lang="en-GB" smtClean="0"/>
              <a:t>10/09/2024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EBE7D4-5930-4790-9F8B-53427F74F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A38BD3-A162-457A-95BF-DECDB3E4EB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0EFCB-341A-412E-BFC0-DDF997574D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065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B88809-2B71-4332-BBC3-41B8EBB0F3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984DAF-38C1-41A2-AE0C-B127428F95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EE79AD-6828-4610-856B-32648CC7F4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F12744E-934A-44A3-9F58-853DD8310C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3082E50-695B-4F80-96C0-002EF6166A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8EA5293-4873-4A96-8A5C-1A3F5F38A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5EA2D-987F-4497-A80B-DB050C6683BB}" type="datetime1">
              <a:rPr lang="en-GB" smtClean="0"/>
              <a:t>10/09/2024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EF3EB2A-319F-4847-9BF4-76D18DACC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65658F4-B72F-4F39-8549-42DD90C6F4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0EFCB-341A-412E-BFC0-DDF997574D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440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877B4E-BF26-4CC9-8301-13B2C64828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67F8DD-870E-47FC-9923-5AF1838349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7125B-DFC0-4104-A612-D82575918934}" type="datetime1">
              <a:rPr lang="en-GB" smtClean="0"/>
              <a:t>10/09/2024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736337-3807-4960-9C2F-4F4AE520F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27B0F3-806D-48DF-93F7-E0A8BACB61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0EFCB-341A-412E-BFC0-DDF997574D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619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27DAFE8-FBB3-487B-A3B7-4189F5E760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B16F-4C14-4ABD-A6AD-85594168F40C}" type="datetime1">
              <a:rPr lang="en-GB" smtClean="0"/>
              <a:t>10/09/2024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7CD74AC-79CD-433B-8368-66B858824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B3C804-0CDA-44F8-922F-9A3A1E079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0EFCB-341A-412E-BFC0-DDF997574D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5832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BBFA00-192E-4278-AF25-8A92393D61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DB876B-1901-483D-A15A-4D87797EFE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EB6EEC-8087-44E9-B561-75BF4BE7C0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335413-01DB-4061-B6B0-070EA11FC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A4051-9A9B-4580-A5D4-293027B8DDBB}" type="datetime1">
              <a:rPr lang="en-GB" smtClean="0"/>
              <a:t>10/09/2024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2E98B3-F8CC-4FBB-927D-34435A06C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39E1B6-6DB5-4B77-B5CC-C55A233D65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0EFCB-341A-412E-BFC0-DDF997574D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8263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4951F1-4FB4-40E6-8F54-862C4E8165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4D4251E-B427-4667-9DD0-92F9B93EED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7BA900-724D-4E3F-B2BC-2D28FDD7C4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4D9BD0-68B8-4FEC-86D5-CA957C570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F4A91-D941-4423-BDC2-078B4D58EBD9}" type="datetime1">
              <a:rPr lang="en-GB" smtClean="0"/>
              <a:t>10/09/2024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E5FDE1-B811-425A-801E-85C7CC415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6D293E-95AF-4319-BF68-686939399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0EFCB-341A-412E-BFC0-DDF997574D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3414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6910AEA-7E98-47F1-AF91-55F63C85A9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489141-C818-4072-AF96-FE442F6D12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226AB5-B14E-4A71-B27B-5292EE4CD6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4B6038-C139-41E0-99E4-12E32936251F}" type="datetime1">
              <a:rPr lang="en-GB" smtClean="0"/>
              <a:t>10/09/2024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88D480-0E5B-4EC7-B8E6-C9040AF611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CD8356-D406-4B7B-910A-180441A76A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B0EFCB-341A-412E-BFC0-DDF997574D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95066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6">
            <a:extLst>
              <a:ext uri="{FF2B5EF4-FFF2-40B4-BE49-F238E27FC236}">
                <a16:creationId xmlns:a16="http://schemas.microsoft.com/office/drawing/2014/main" id="{0097A504-CE42-4D44-BD76-894295DB99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8359" y="1594440"/>
            <a:ext cx="7374346" cy="2885282"/>
          </a:xfrm>
        </p:spPr>
        <p:txBody>
          <a:bodyPr>
            <a:normAutofit/>
          </a:bodyPr>
          <a:lstStyle/>
          <a:p>
            <a:pPr algn="l"/>
            <a:endParaRPr lang="en-GB" sz="5500" dirty="0">
              <a:solidFill>
                <a:schemeClr val="bg1"/>
              </a:solidFill>
              <a:latin typeface="Alegreya Sans" panose="00000500000000000000" pitchFamily="2" charset="0"/>
            </a:endParaRPr>
          </a:p>
          <a:p>
            <a:r>
              <a:rPr lang="en-GB" sz="5500" dirty="0">
                <a:solidFill>
                  <a:schemeClr val="bg1"/>
                </a:solidFill>
                <a:latin typeface="Alegreya Sans" panose="00000500000000000000" pitchFamily="2" charset="0"/>
              </a:rPr>
              <a:t>Management Fee 2023 – Income 2022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961AC936-D724-4EFA-B5B1-B22149158DA9}"/>
              </a:ext>
            </a:extLst>
          </p:cNvPr>
          <p:cNvSpPr txBox="1">
            <a:spLocks/>
          </p:cNvSpPr>
          <p:nvPr/>
        </p:nvSpPr>
        <p:spPr>
          <a:xfrm>
            <a:off x="452583" y="6248257"/>
            <a:ext cx="5754255" cy="448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2000" dirty="0">
                <a:solidFill>
                  <a:srgbClr val="05347E"/>
                </a:solidFill>
                <a:latin typeface="Asap" pitchFamily="2" charset="0"/>
              </a:rPr>
              <a:t>09.2024</a:t>
            </a:r>
          </a:p>
        </p:txBody>
      </p:sp>
    </p:spTree>
    <p:extLst>
      <p:ext uri="{BB962C8B-B14F-4D97-AF65-F5344CB8AC3E}">
        <p14:creationId xmlns:p14="http://schemas.microsoft.com/office/powerpoint/2010/main" val="35254080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EC2AB8-37D1-4898-BFD3-35F1D98674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0EFCB-341A-412E-BFC0-DDF997574D94}" type="slidenum">
              <a:rPr lang="en-GB" smtClean="0"/>
              <a:t>2</a:t>
            </a:fld>
            <a:endParaRPr lang="en-GB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BC65E60-951E-14CD-A332-EE676E3B91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57011" y="76368"/>
            <a:ext cx="9144000" cy="6608437"/>
          </a:xfrm>
          <a:prstGeom prst="rect">
            <a:avLst/>
          </a:prstGeom>
          <a:ln w="28575">
            <a:solidFill>
              <a:srgbClr val="053470"/>
            </a:solidFill>
          </a:ln>
        </p:spPr>
      </p:pic>
    </p:spTree>
    <p:extLst>
      <p:ext uri="{BB962C8B-B14F-4D97-AF65-F5344CB8AC3E}">
        <p14:creationId xmlns:p14="http://schemas.microsoft.com/office/powerpoint/2010/main" val="22505811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EC2AB8-37D1-4898-BFD3-35F1D98674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0EFCB-341A-412E-BFC0-DDF997574D94}" type="slidenum">
              <a:rPr lang="en-GB" smtClean="0"/>
              <a:t>3</a:t>
            </a:fld>
            <a:endParaRPr lang="en-GB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46F8D88-5C47-9836-D22A-EC542B9698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4214" y="237716"/>
            <a:ext cx="9630764" cy="6554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9331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8689F82-F39A-48D9-9BDC-6C11A83303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440" y="386418"/>
            <a:ext cx="10515600" cy="937285"/>
          </a:xfrm>
        </p:spPr>
        <p:txBody>
          <a:bodyPr>
            <a:normAutofit/>
          </a:bodyPr>
          <a:lstStyle/>
          <a:p>
            <a:pPr algn="ctr"/>
            <a:r>
              <a:rPr lang="en-GB" sz="2800" u="sng" dirty="0">
                <a:solidFill>
                  <a:schemeClr val="accent5">
                    <a:lumMod val="50000"/>
                  </a:schemeClr>
                </a:solidFill>
                <a:latin typeface="Alegreya Sans"/>
              </a:rPr>
              <a:t>Comments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EC2AB8-37D1-4898-BFD3-35F1D98674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0EFCB-341A-412E-BFC0-DDF997574D94}" type="slidenum">
              <a:rPr lang="en-GB" smtClean="0"/>
              <a:t>4</a:t>
            </a:fld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2ACFD59-3C3C-4CB1-89C8-D6678D5EC568}"/>
              </a:ext>
            </a:extLst>
          </p:cNvPr>
          <p:cNvSpPr/>
          <p:nvPr/>
        </p:nvSpPr>
        <p:spPr>
          <a:xfrm>
            <a:off x="992777" y="1323704"/>
            <a:ext cx="105156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u="sng" dirty="0">
                <a:solidFill>
                  <a:schemeClr val="accent1"/>
                </a:solidFill>
                <a:latin typeface="Alegreya Sans"/>
              </a:rPr>
              <a:t>Total Income of the Section of Surgery from Examination Activity Only: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600" b="1" dirty="0">
              <a:latin typeface="Alegreya Sans"/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GB" sz="1600" b="1" dirty="0">
                <a:latin typeface="Alegreya Sans"/>
              </a:rPr>
              <a:t>236.777,82 €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endParaRPr lang="en-GB" sz="1600" dirty="0">
              <a:latin typeface="Alegreya Sans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u="sng" dirty="0">
                <a:solidFill>
                  <a:schemeClr val="accent1"/>
                </a:solidFill>
                <a:latin typeface="Alegreya Sans"/>
              </a:rPr>
              <a:t>Less: 100% of 2022 EBSQ paid by Surgery in 2023 to the Divisions: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600" dirty="0">
              <a:latin typeface="Alegreya Sans"/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GB" sz="1600" dirty="0">
                <a:latin typeface="Alegreya Sans"/>
              </a:rPr>
              <a:t>179.135,10 €</a:t>
            </a:r>
          </a:p>
          <a:p>
            <a:pPr lvl="1"/>
            <a:endParaRPr lang="en-GB" sz="1600" dirty="0">
              <a:latin typeface="Alegreya Sans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u="sng" dirty="0">
                <a:solidFill>
                  <a:schemeClr val="accent1"/>
                </a:solidFill>
                <a:latin typeface="Alegreya Sans"/>
              </a:rPr>
              <a:t>Less: 50% of 2020 + 2021 EBSQ paid by Surgery in the past to the Divisions: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600" b="1" u="sng" dirty="0">
              <a:solidFill>
                <a:schemeClr val="accent1"/>
              </a:solidFill>
              <a:latin typeface="Alegreya Sans"/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GB" sz="1600" dirty="0">
                <a:latin typeface="Alegreya Sans"/>
              </a:rPr>
              <a:t>113.942,65 €</a:t>
            </a:r>
          </a:p>
          <a:p>
            <a:pPr lvl="1"/>
            <a:endParaRPr lang="en-GB" sz="1600" dirty="0">
              <a:latin typeface="Alegreya Sans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u="sng" dirty="0">
                <a:solidFill>
                  <a:schemeClr val="accent1"/>
                </a:solidFill>
                <a:latin typeface="Alegreya Sans"/>
              </a:rPr>
              <a:t>Total for Examination Activity in 2022:</a:t>
            </a:r>
            <a:endParaRPr lang="en-GB" sz="1600" b="1" u="sng" dirty="0">
              <a:solidFill>
                <a:schemeClr val="accent1"/>
              </a:solidFill>
              <a:latin typeface="Alegreya Sans"/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endParaRPr lang="en-GB" sz="1600" dirty="0">
              <a:latin typeface="Alegreya Sans"/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GB" sz="1600" b="1" dirty="0">
                <a:latin typeface="Alegreya Sans"/>
              </a:rPr>
              <a:t> - 56.299,93 €</a:t>
            </a:r>
          </a:p>
        </p:txBody>
      </p:sp>
    </p:spTree>
    <p:extLst>
      <p:ext uri="{BB962C8B-B14F-4D97-AF65-F5344CB8AC3E}">
        <p14:creationId xmlns:p14="http://schemas.microsoft.com/office/powerpoint/2010/main" val="21194541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7074ED47-7EFF-4756-B1B9-1F99CED6ECD5}" vid="{9030B75A-5D58-4E24-8D14-142385E4FEC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194900BABD61B4BAC2F245EDF4ED39E" ma:contentTypeVersion="12" ma:contentTypeDescription="Crée un document." ma:contentTypeScope="" ma:versionID="4966109fe0896e52cf96412e6b71e88b">
  <xsd:schema xmlns:xsd="http://www.w3.org/2001/XMLSchema" xmlns:xs="http://www.w3.org/2001/XMLSchema" xmlns:p="http://schemas.microsoft.com/office/2006/metadata/properties" xmlns:ns2="83bd27bf-f23a-4764-ba48-893866d47e01" xmlns:ns3="cd7455a3-4a59-4a73-9e70-409757b3c8a1" targetNamespace="http://schemas.microsoft.com/office/2006/metadata/properties" ma:root="true" ma:fieldsID="7f227f0845759f58ca2e23e7beba02e0" ns2:_="" ns3:_="">
    <xsd:import namespace="83bd27bf-f23a-4764-ba48-893866d47e01"/>
    <xsd:import namespace="cd7455a3-4a59-4a73-9e70-409757b3c8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bd27bf-f23a-4764-ba48-893866d47e0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Balises d’images" ma:readOnly="false" ma:fieldId="{5cf76f15-5ced-4ddc-b409-7134ff3c332f}" ma:taxonomyMulti="true" ma:sspId="6de6d2fa-23a7-45f3-a64a-563df53bb5f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7455a3-4a59-4a73-9e70-409757b3c8a1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6ae12d60-d5a8-41ec-bed3-3136d3e9e081}" ma:internalName="TaxCatchAll" ma:showField="CatchAllData" ma:web="cd7455a3-4a59-4a73-9e70-409757b3c8a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3785E59-690F-4C8D-B5DC-09152D981607}"/>
</file>

<file path=customXml/itemProps2.xml><?xml version="1.0" encoding="utf-8"?>
<ds:datastoreItem xmlns:ds="http://schemas.openxmlformats.org/officeDocument/2006/customXml" ds:itemID="{D070F644-E67E-4244-9049-F281E1239F8A}"/>
</file>

<file path=docProps/app.xml><?xml version="1.0" encoding="utf-8"?>
<Properties xmlns="http://schemas.openxmlformats.org/officeDocument/2006/extended-properties" xmlns:vt="http://schemas.openxmlformats.org/officeDocument/2006/docPropsVTypes">
  <Template>UEMS Template 2023</Template>
  <TotalTime>1832</TotalTime>
  <Words>75</Words>
  <Application>Microsoft Office PowerPoint</Application>
  <PresentationFormat>Widescreen</PresentationFormat>
  <Paragraphs>22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Alegreya Sans</vt:lpstr>
      <vt:lpstr>Arial</vt:lpstr>
      <vt:lpstr>Asap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  <vt:lpstr>Comments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Meeting title (if any)</dc:title>
  <dc:creator>Marco SARTORI</dc:creator>
  <cp:lastModifiedBy>Marco Sartori</cp:lastModifiedBy>
  <cp:revision>155</cp:revision>
  <dcterms:created xsi:type="dcterms:W3CDTF">2023-02-28T12:21:40Z</dcterms:created>
  <dcterms:modified xsi:type="dcterms:W3CDTF">2024-09-10T14:22:00Z</dcterms:modified>
</cp:coreProperties>
</file>