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57" r:id="rId7"/>
    <p:sldId id="26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7D903B-3541-4B90-B6D9-304C973B15F7}" v="1" dt="2026-10-17T13:37:16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Donighian" userId="300d8eb8-7085-42bd-8abd-44c4d7e877f9" providerId="ADAL" clId="{7439FABA-16F0-461D-956C-88A49DF2F4D6}"/>
    <pc:docChg chg="custSel modSld">
      <pc:chgData name="Amelia Donighian" userId="300d8eb8-7085-42bd-8abd-44c4d7e877f9" providerId="ADAL" clId="{7439FABA-16F0-461D-956C-88A49DF2F4D6}" dt="2026-10-17T13:37:20.323" v="28" actId="478"/>
      <pc:docMkLst>
        <pc:docMk/>
      </pc:docMkLst>
      <pc:sldChg chg="modSp mod">
        <pc:chgData name="Amelia Donighian" userId="300d8eb8-7085-42bd-8abd-44c4d7e877f9" providerId="ADAL" clId="{7439FABA-16F0-461D-956C-88A49DF2F4D6}" dt="2026-10-17T13:37:06.653" v="24" actId="20577"/>
        <pc:sldMkLst>
          <pc:docMk/>
          <pc:sldMk cId="4224298242" sldId="257"/>
        </pc:sldMkLst>
        <pc:spChg chg="mod">
          <ac:chgData name="Amelia Donighian" userId="300d8eb8-7085-42bd-8abd-44c4d7e877f9" providerId="ADAL" clId="{7439FABA-16F0-461D-956C-88A49DF2F4D6}" dt="2026-10-17T13:37:06.653" v="24" actId="20577"/>
          <ac:spMkLst>
            <pc:docMk/>
            <pc:sldMk cId="4224298242" sldId="257"/>
            <ac:spMk id="2" creationId="{FCAD115D-2ECD-4F99-8B3D-F8A5DBAFF1C9}"/>
          </ac:spMkLst>
        </pc:spChg>
      </pc:sldChg>
      <pc:sldChg chg="addSp delSp modSp mod">
        <pc:chgData name="Amelia Donighian" userId="300d8eb8-7085-42bd-8abd-44c4d7e877f9" providerId="ADAL" clId="{7439FABA-16F0-461D-956C-88A49DF2F4D6}" dt="2026-10-17T13:37:20.323" v="28" actId="478"/>
        <pc:sldMkLst>
          <pc:docMk/>
          <pc:sldMk cId="1641876049" sldId="260"/>
        </pc:sldMkLst>
        <pc:spChg chg="mod">
          <ac:chgData name="Amelia Donighian" userId="300d8eb8-7085-42bd-8abd-44c4d7e877f9" providerId="ADAL" clId="{7439FABA-16F0-461D-956C-88A49DF2F4D6}" dt="2026-10-17T13:37:16.220" v="27"/>
          <ac:spMkLst>
            <pc:docMk/>
            <pc:sldMk cId="1641876049" sldId="260"/>
            <ac:spMk id="2" creationId="{10F94D6B-0175-43A0-BB5F-A481570B1EE6}"/>
          </ac:spMkLst>
        </pc:spChg>
        <pc:spChg chg="del">
          <ac:chgData name="Amelia Donighian" userId="300d8eb8-7085-42bd-8abd-44c4d7e877f9" providerId="ADAL" clId="{7439FABA-16F0-461D-956C-88A49DF2F4D6}" dt="2026-10-17T13:37:14.079" v="26" actId="34307"/>
          <ac:spMkLst>
            <pc:docMk/>
            <pc:sldMk cId="1641876049" sldId="260"/>
            <ac:spMk id="3" creationId="{6453D95D-5C12-4329-9B1C-A6C8FBB3DE25}"/>
          </ac:spMkLst>
        </pc:spChg>
        <pc:spChg chg="add mod">
          <ac:chgData name="Amelia Donighian" userId="300d8eb8-7085-42bd-8abd-44c4d7e877f9" providerId="ADAL" clId="{7439FABA-16F0-461D-956C-88A49DF2F4D6}" dt="2026-10-17T13:37:20.323" v="28" actId="478"/>
          <ac:spMkLst>
            <pc:docMk/>
            <pc:sldMk cId="1641876049" sldId="260"/>
            <ac:spMk id="6" creationId="{2946A5CE-4A28-0C25-EA29-7236E76EAE65}"/>
          </ac:spMkLst>
        </pc:spChg>
        <pc:picChg chg="add del mod ord">
          <ac:chgData name="Amelia Donighian" userId="300d8eb8-7085-42bd-8abd-44c4d7e877f9" providerId="ADAL" clId="{7439FABA-16F0-461D-956C-88A49DF2F4D6}" dt="2026-10-17T13:37:20.323" v="28" actId="478"/>
          <ac:picMkLst>
            <pc:docMk/>
            <pc:sldMk cId="1641876049" sldId="260"/>
            <ac:picMk id="4" creationId="{AAE3C752-8A43-9944-A6F4-34EB68846E1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C0B7-57DC-4546-934E-CAAC0CE3A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94FF5-DA98-4E97-93B5-8A125D6D2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604BE-B1A8-4B0D-ABE9-EDC17591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E59C0-2798-4462-97D8-FE39319E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78B4-A24F-42B6-9400-AD1C0E59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A49A-A541-489F-943C-F992B8079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3BD46-9F78-4F04-B546-A5BC27A9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F8B48-B85F-4720-BEA7-3A7FE250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EC270-2D3A-4B51-8436-7D217FF1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7E07F-A719-47D6-B1A4-ED96DEE0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6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FF24-4EEA-4CE1-BA9E-90ADA5734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CFC92-21C0-47B6-ACBC-6C4B2C1E3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E2029-E2B5-455F-BCCD-83162ACF4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63B80-2756-4DAF-8960-0D14C09C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0875-F1AC-4469-8F30-5F028D525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58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5111E-642E-499B-85C0-297D1890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0C20-00BB-40E9-8F5E-B48FF394D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C2768-291E-4D38-AD7A-984163EF4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FBF75-CC33-4EAF-9188-8797561A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D90D0-C5BE-4C8E-B726-0B23567F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D8AF5-3F9D-479E-8336-04466B63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144B-C7AE-4369-A4C6-45856872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0FDB4-74A8-46F2-BF75-936702E9E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8827B-2855-4F57-8E59-9EDD0A459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B7E22-023F-431A-AD33-6E32176E4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DCE64-0C98-4013-B91D-F1CC72A67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14846-3554-4093-A075-B9FA8322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0E070-4FEB-47D7-AF02-32C0AE15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6E613-C18A-484F-99B9-63A5E087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2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05D1-3D7C-427E-9270-730B1DB5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5FB1-4BE9-4405-AECF-8C2765F9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439A7-AC59-4F43-BC67-F74E1435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D2B55-E56E-4C9B-B044-0E6C3CF2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5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0DA07-1FCA-4EDA-8C73-E9CB9C75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D41C0-3154-423C-86A6-EA8507CB6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4470E-F5AD-4554-9D41-2AED818DA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8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EE5D-23E6-4252-817A-B8174BEF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070B-2F9D-4157-AB93-DF74B38CF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C9063-D54F-4755-98E3-6EC85B16D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D1EA6-40AF-4143-A53F-F21ABF4E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A81EF-CD6F-415E-B77C-A09C802F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7B1C7-BD74-446C-8ACF-91374CD2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28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1202-EE64-4420-9117-4B508B1F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E6A57-B242-4160-AAB5-CC1D2D98B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9CCC0-CF5F-4063-A2E8-9A5BADF1D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9BE18-D3E4-4F04-9906-BA2EDBE32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98B3A-E304-465B-9A5B-B14A63DFA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40E9A-E4F2-4DE8-A7D4-2259BD12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8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D9CB9-1380-48FA-9B12-C1A7D06B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DC0EC-581F-4E5A-9D1B-1D8D3DBB0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75BAB-3BD1-45DA-BC72-D7E11EE6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DB206-0E22-4510-B810-A0A3F91B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7481A-2F1E-4779-9A10-1C2A8159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7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D328F-3B40-4C72-8EE9-3ABECC52F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D12B3-C6F3-4258-8B16-714B2CBF2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07BE6-E8DE-4753-B3BA-930CF5C1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00337-758A-4D36-83A0-1019E4CA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08FD1-9816-42FE-850C-65DB3EE3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6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53763-E843-41A6-B425-B822F681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7B2C-66DD-4C71-8E1D-AEDDC1B4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469C3-F3BE-4BE3-9A67-CDAE46912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7322-84AE-48A5-B695-2AFB9337F00A}" type="datetimeFigureOut">
              <a:rPr lang="en-GB" smtClean="0"/>
              <a:t>17/10/2026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D7A6A-0AF6-414E-9E47-7F2416F9D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4255C-18EA-43B6-8E8C-EEE0448439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9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2F69-17DD-4465-8B31-8F3CFB0C9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569" y="1477816"/>
            <a:ext cx="9144000" cy="2387600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GB" sz="4000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Meeting of the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UEMS Working Group for Post Graduate Training</a:t>
            </a:r>
            <a:endParaRPr lang="en-GB" dirty="0">
              <a:solidFill>
                <a:schemeClr val="bg1"/>
              </a:solidFill>
              <a:latin typeface="Asap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D7176-5180-4426-9954-BA1D1B325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8569" y="4211042"/>
            <a:ext cx="9144000" cy="165576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i="1" dirty="0">
                <a:solidFill>
                  <a:schemeClr val="bg1"/>
                </a:solidFill>
              </a:rPr>
              <a:t>UEMS Autumn Council Meeting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Friday, 16 October 2026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fr-BE" b="1" dirty="0">
                <a:solidFill>
                  <a:schemeClr val="bg1"/>
                </a:solidFill>
              </a:rPr>
              <a:t>11 :00 – 12 : 30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fr-BE" b="1" dirty="0">
                <a:solidFill>
                  <a:schemeClr val="bg1"/>
                </a:solidFill>
              </a:rPr>
              <a:t> 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fr-BE" b="1" i="1" dirty="0">
                <a:solidFill>
                  <a:schemeClr val="bg1"/>
                </a:solidFill>
              </a:rPr>
              <a:t>MAI – Maison des Associations Internationales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fr-BE" b="1" i="1" dirty="0">
                <a:solidFill>
                  <a:schemeClr val="bg1"/>
                </a:solidFill>
              </a:rPr>
              <a:t>Rue de Washington 40, 1050 Brussels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fr-BE" b="1" dirty="0">
                <a:solidFill>
                  <a:schemeClr val="bg1"/>
                </a:solidFill>
              </a:rPr>
              <a:t> 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Conference room : Brussels</a:t>
            </a:r>
            <a:endParaRPr lang="en-GB" dirty="0">
              <a:solidFill>
                <a:schemeClr val="bg1"/>
              </a:solidFill>
              <a:latin typeface="Asap" pitchFamily="2" charset="0"/>
            </a:endParaRPr>
          </a:p>
          <a:p>
            <a:pPr algn="l"/>
            <a:endParaRPr lang="en-GB" dirty="0">
              <a:solidFill>
                <a:schemeClr val="bg1"/>
              </a:solidFill>
              <a:latin typeface="Asap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0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325563"/>
          </a:xfrm>
        </p:spPr>
        <p:txBody>
          <a:bodyPr>
            <a:normAutofit/>
          </a:bodyPr>
          <a:lstStyle/>
          <a:p>
            <a:r>
              <a:rPr lang="fr-BE" dirty="0">
                <a:solidFill>
                  <a:schemeClr val="bg1"/>
                </a:solidFill>
                <a:latin typeface="Alegreya Sans" panose="00000500000000000000" pitchFamily="2" charset="0"/>
              </a:rPr>
              <a:t>M</a:t>
            </a:r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ain points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 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Introductions / Presentation of newly attending members</a:t>
            </a:r>
            <a:endParaRPr lang="en-GB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Approval of the agenda / Previous Minutes</a:t>
            </a:r>
            <a:endParaRPr lang="en-GB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Discussion of the document on Accreditation of Training Centers</a:t>
            </a:r>
            <a:endParaRPr lang="en-GB" dirty="0">
              <a:solidFill>
                <a:schemeClr val="bg1"/>
              </a:solidFill>
            </a:endParaRPr>
          </a:p>
          <a:p>
            <a:pPr lvl="0"/>
            <a:r>
              <a:rPr lang="en-GB" dirty="0">
                <a:solidFill>
                  <a:schemeClr val="bg1"/>
                </a:solidFill>
              </a:rPr>
              <a:t>Beyond the Glossary – Standardisation of Terminology</a:t>
            </a:r>
            <a:r>
              <a:rPr lang="en-GB" i="1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Update on involving Fellows in UEMS Affairs</a:t>
            </a:r>
            <a:endParaRPr lang="en-GB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Future projects and scope of </a:t>
            </a:r>
            <a:r>
              <a:rPr lang="en-US" dirty="0" err="1">
                <a:solidFill>
                  <a:schemeClr val="bg1"/>
                </a:solidFill>
              </a:rPr>
              <a:t>WG</a:t>
            </a:r>
            <a:r>
              <a:rPr lang="en-US" dirty="0">
                <a:solidFill>
                  <a:schemeClr val="bg1"/>
                </a:solidFill>
              </a:rPr>
              <a:t> – Prof. Nash Patil</a:t>
            </a:r>
            <a:endParaRPr lang="en-GB" dirty="0">
              <a:solidFill>
                <a:schemeClr val="bg1"/>
              </a:solidFill>
            </a:endParaRPr>
          </a:p>
          <a:p>
            <a:pPr lvl="0"/>
            <a:r>
              <a:rPr lang="en-US" dirty="0">
                <a:solidFill>
                  <a:schemeClr val="bg1"/>
                </a:solidFill>
              </a:rPr>
              <a:t>AOB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2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115D-2ECD-4F99-8B3D-F8A5DBAFF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8" y="197978"/>
            <a:ext cx="9790471" cy="1129378"/>
          </a:xfrm>
        </p:spPr>
        <p:txBody>
          <a:bodyPr/>
          <a:lstStyle/>
          <a:p>
            <a:r>
              <a:rPr lang="fr-BE" dirty="0" err="1">
                <a:solidFill>
                  <a:schemeClr val="bg1"/>
                </a:solidFill>
                <a:latin typeface="Alegreya Sans" panose="00000500000000000000" pitchFamily="2" charset="0"/>
              </a:rPr>
              <a:t>WG</a:t>
            </a:r>
            <a:r>
              <a:rPr lang="fr-BE" dirty="0">
                <a:solidFill>
                  <a:schemeClr val="bg1"/>
                </a:solidFill>
                <a:latin typeface="Alegreya Sans" panose="00000500000000000000" pitchFamily="2" charset="0"/>
              </a:rPr>
              <a:t> PGT Group 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0632E9-9749-BD7C-2EA1-57DA66F0A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9" y="1921419"/>
            <a:ext cx="5801784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FCE312-6DE2-4AA3-30B4-C909D0F805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857" y="1921420"/>
            <a:ext cx="6648839" cy="43513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24298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4D6B-0175-43A0-BB5F-A481570B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37306"/>
            <a:ext cx="9564329" cy="1129378"/>
          </a:xfrm>
        </p:spPr>
        <p:txBody>
          <a:bodyPr/>
          <a:lstStyle/>
          <a:p>
            <a:r>
              <a:rPr lang="en-GB" dirty="0">
                <a:solidFill>
                  <a:srgbClr val="0065B0"/>
                </a:solidFill>
                <a:latin typeface="Alegreya Sans" panose="00000500000000000000" pitchFamily="2" charset="0"/>
              </a:rPr>
              <a:t>Thank you for your attendance!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46A5CE-4A28-0C25-EA29-7236E76EA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87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D771CF8-FDBB-4A4A-89DD-DDF8DE5965A1}" vid="{9B9E90D2-4C2B-4908-9CBB-2CC1454A91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eate a new document." ma:contentTypeScope="" ma:versionID="138097e43e9ac82f67bcfa8ebe7db2f2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d1b43b5d1dbe6bf9668ddc533961d598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23A2C3-1603-40E2-A913-F6D47FF067CB}">
  <ds:schemaRefs>
    <ds:schemaRef ds:uri="http://schemas.microsoft.com/office/2006/metadata/properties"/>
    <ds:schemaRef ds:uri="http://schemas.microsoft.com/office/infopath/2007/PartnerControls"/>
    <ds:schemaRef ds:uri="83bd27bf-f23a-4764-ba48-893866d47e01"/>
    <ds:schemaRef ds:uri="cd7455a3-4a59-4a73-9e70-409757b3c8a1"/>
  </ds:schemaRefs>
</ds:datastoreItem>
</file>

<file path=customXml/itemProps2.xml><?xml version="1.0" encoding="utf-8"?>
<ds:datastoreItem xmlns:ds="http://schemas.openxmlformats.org/officeDocument/2006/customXml" ds:itemID="{18B98974-B187-4753-99EE-489CFA438A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BA1DB8-2891-4502-9F7F-70E1E1B9847E}"/>
</file>

<file path=docProps/app.xml><?xml version="1.0" encoding="utf-8"?>
<Properties xmlns="http://schemas.openxmlformats.org/officeDocument/2006/extended-properties" xmlns:vt="http://schemas.openxmlformats.org/officeDocument/2006/docPropsVTypes">
  <Template>UEMS Prez template 2025</Template>
  <TotalTime>0</TotalTime>
  <Words>116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Alegreya Sans</vt:lpstr>
      <vt:lpstr>Arial</vt:lpstr>
      <vt:lpstr>Asap</vt:lpstr>
      <vt:lpstr>Calibri</vt:lpstr>
      <vt:lpstr>Calibri Light</vt:lpstr>
      <vt:lpstr>Noto Serif</vt:lpstr>
      <vt:lpstr>Office Theme</vt:lpstr>
      <vt:lpstr> Meeting of the UEMS Working Group for Post Graduate Training</vt:lpstr>
      <vt:lpstr>Main points</vt:lpstr>
      <vt:lpstr>WG PGT Group </vt:lpstr>
      <vt:lpstr>Thank you for your attendance!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Amelia Donighian</dc:creator>
  <cp:lastModifiedBy>Amelia Donighian</cp:lastModifiedBy>
  <cp:revision>2</cp:revision>
  <dcterms:created xsi:type="dcterms:W3CDTF">2026-10-17T13:02:16Z</dcterms:created>
  <dcterms:modified xsi:type="dcterms:W3CDTF">2026-10-17T13:37:23Z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  <property fmtid="{D5CDD505-2E9C-101B-9397-08002B2CF9AE}" pid="3" name="Order">
    <vt:r8>2800</vt:r8>
  </property>
  <property fmtid="{D5CDD505-2E9C-101B-9397-08002B2CF9AE}" pid="4" name="MediaServiceImageTags">
    <vt:lpwstr/>
  </property>
</Properties>
</file>