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sldIdLst>
    <p:sldId id="281" r:id="rId2"/>
    <p:sldId id="283" r:id="rId3"/>
    <p:sldId id="282" r:id="rId4"/>
    <p:sldId id="274" r:id="rId5"/>
    <p:sldId id="276" r:id="rId6"/>
    <p:sldId id="285" r:id="rId7"/>
    <p:sldId id="287" r:id="rId8"/>
    <p:sldId id="289" r:id="rId9"/>
  </p:sldIdLst>
  <p:sldSz cx="12192000" cy="6858000"/>
  <p:notesSz cx="6858000" cy="9144000"/>
  <p:defaultTextStyle>
    <a:defPPr>
      <a:defRPr lang="en-H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62"/>
    <p:restoredTop sz="96197"/>
  </p:normalViewPr>
  <p:slideViewPr>
    <p:cSldViewPr snapToGrid="0">
      <p:cViewPr>
        <p:scale>
          <a:sx n="88" d="100"/>
          <a:sy n="88" d="100"/>
        </p:scale>
        <p:origin x="1232" y="832"/>
      </p:cViewPr>
      <p:guideLst/>
    </p:cSldViewPr>
  </p:slideViewPr>
  <p:notesTextViewPr>
    <p:cViewPr>
      <p:scale>
        <a:sx n="1" d="1"/>
        <a:sy n="1" d="1"/>
      </p:scale>
      <p:origin x="0" y="0"/>
    </p:cViewPr>
  </p:notesTextViewPr>
  <p:sorterViewPr>
    <p:cViewPr>
      <p:scale>
        <a:sx n="110" d="100"/>
        <a:sy n="11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17"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customXml" Target="../customXml/item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H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A47D09-3234-EF4B-92FA-858623071F5A}" type="datetimeFigureOut">
              <a:rPr lang="en-HR" smtClean="0"/>
              <a:t>14.10.2026.</a:t>
            </a:fld>
            <a:endParaRPr lang="en-H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H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H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H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AD67D2-0786-F148-80D8-5D4B01534B08}" type="slidenum">
              <a:rPr lang="en-HR" smtClean="0"/>
              <a:t>‹#›</a:t>
            </a:fld>
            <a:endParaRPr lang="en-HR"/>
          </a:p>
        </p:txBody>
      </p:sp>
    </p:spTree>
    <p:extLst>
      <p:ext uri="{BB962C8B-B14F-4D97-AF65-F5344CB8AC3E}">
        <p14:creationId xmlns:p14="http://schemas.microsoft.com/office/powerpoint/2010/main" val="34164590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next</a:t>
            </a:r>
            <a:r>
              <a:rPr lang="de-DE" dirty="0"/>
              <a:t> to </a:t>
            </a:r>
            <a:r>
              <a:rPr lang="de-DE" dirty="0" err="1"/>
              <a:t>editing</a:t>
            </a:r>
            <a:endParaRPr lang="de-DE" dirty="0"/>
          </a:p>
        </p:txBody>
      </p:sp>
      <p:sp>
        <p:nvSpPr>
          <p:cNvPr id="4" name="Foliennummernplatzhalter 3"/>
          <p:cNvSpPr>
            <a:spLocks noGrp="1"/>
          </p:cNvSpPr>
          <p:nvPr>
            <p:ph type="sldNum" sz="quarter" idx="5"/>
          </p:nvPr>
        </p:nvSpPr>
        <p:spPr/>
        <p:txBody>
          <a:bodyPr/>
          <a:lstStyle/>
          <a:p>
            <a:fld id="{6246CE26-03BA-43E7-A079-E5CC111E2020}" type="slidenum">
              <a:rPr lang="de-DE" smtClean="0"/>
              <a:t>1</a:t>
            </a:fld>
            <a:endParaRPr lang="de-DE"/>
          </a:p>
        </p:txBody>
      </p:sp>
    </p:spTree>
    <p:extLst>
      <p:ext uri="{BB962C8B-B14F-4D97-AF65-F5344CB8AC3E}">
        <p14:creationId xmlns:p14="http://schemas.microsoft.com/office/powerpoint/2010/main" val="159925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next</a:t>
            </a:r>
            <a:r>
              <a:rPr lang="de-DE" dirty="0"/>
              <a:t> to </a:t>
            </a:r>
            <a:r>
              <a:rPr lang="de-DE" dirty="0" err="1"/>
              <a:t>editing</a:t>
            </a:r>
            <a:endParaRPr lang="de-DE" dirty="0"/>
          </a:p>
        </p:txBody>
      </p:sp>
      <p:sp>
        <p:nvSpPr>
          <p:cNvPr id="4" name="Foliennummernplatzhalter 3"/>
          <p:cNvSpPr>
            <a:spLocks noGrp="1"/>
          </p:cNvSpPr>
          <p:nvPr>
            <p:ph type="sldNum" sz="quarter" idx="5"/>
          </p:nvPr>
        </p:nvSpPr>
        <p:spPr/>
        <p:txBody>
          <a:bodyPr/>
          <a:lstStyle/>
          <a:p>
            <a:fld id="{6246CE26-03BA-43E7-A079-E5CC111E2020}" type="slidenum">
              <a:rPr lang="de-DE" smtClean="0"/>
              <a:t>2</a:t>
            </a:fld>
            <a:endParaRPr lang="de-DE"/>
          </a:p>
        </p:txBody>
      </p:sp>
    </p:spTree>
    <p:extLst>
      <p:ext uri="{BB962C8B-B14F-4D97-AF65-F5344CB8AC3E}">
        <p14:creationId xmlns:p14="http://schemas.microsoft.com/office/powerpoint/2010/main" val="12178145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next</a:t>
            </a:r>
            <a:r>
              <a:rPr lang="de-DE" dirty="0"/>
              <a:t> to </a:t>
            </a:r>
            <a:r>
              <a:rPr lang="de-DE" dirty="0" err="1"/>
              <a:t>editing</a:t>
            </a:r>
            <a:endParaRPr lang="de-DE" dirty="0"/>
          </a:p>
        </p:txBody>
      </p:sp>
      <p:sp>
        <p:nvSpPr>
          <p:cNvPr id="4" name="Foliennummernplatzhalter 3"/>
          <p:cNvSpPr>
            <a:spLocks noGrp="1"/>
          </p:cNvSpPr>
          <p:nvPr>
            <p:ph type="sldNum" sz="quarter" idx="5"/>
          </p:nvPr>
        </p:nvSpPr>
        <p:spPr/>
        <p:txBody>
          <a:bodyPr/>
          <a:lstStyle/>
          <a:p>
            <a:fld id="{6246CE26-03BA-43E7-A079-E5CC111E2020}" type="slidenum">
              <a:rPr lang="de-DE" smtClean="0"/>
              <a:t>3</a:t>
            </a:fld>
            <a:endParaRPr lang="de-DE"/>
          </a:p>
        </p:txBody>
      </p:sp>
    </p:spTree>
    <p:extLst>
      <p:ext uri="{BB962C8B-B14F-4D97-AF65-F5344CB8AC3E}">
        <p14:creationId xmlns:p14="http://schemas.microsoft.com/office/powerpoint/2010/main" val="32642871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246CE26-03BA-43E7-A079-E5CC111E2020}" type="slidenum">
              <a:rPr lang="de-DE" smtClean="0"/>
              <a:t>4</a:t>
            </a:fld>
            <a:endParaRPr lang="de-DE"/>
          </a:p>
        </p:txBody>
      </p:sp>
    </p:spTree>
    <p:extLst>
      <p:ext uri="{BB962C8B-B14F-4D97-AF65-F5344CB8AC3E}">
        <p14:creationId xmlns:p14="http://schemas.microsoft.com/office/powerpoint/2010/main" val="13307688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6246CE26-03BA-43E7-A079-E5CC111E2020}" type="slidenum">
              <a:rPr lang="de-DE" smtClean="0"/>
              <a:t>5</a:t>
            </a:fld>
            <a:endParaRPr lang="de-DE"/>
          </a:p>
        </p:txBody>
      </p:sp>
    </p:spTree>
    <p:extLst>
      <p:ext uri="{BB962C8B-B14F-4D97-AF65-F5344CB8AC3E}">
        <p14:creationId xmlns:p14="http://schemas.microsoft.com/office/powerpoint/2010/main" val="19319407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next</a:t>
            </a:r>
            <a:r>
              <a:rPr lang="de-DE" dirty="0"/>
              <a:t> to </a:t>
            </a:r>
            <a:r>
              <a:rPr lang="de-DE" dirty="0" err="1"/>
              <a:t>editing</a:t>
            </a:r>
            <a:endParaRPr lang="de-DE" dirty="0"/>
          </a:p>
        </p:txBody>
      </p:sp>
      <p:sp>
        <p:nvSpPr>
          <p:cNvPr id="4" name="Foliennummernplatzhalter 3"/>
          <p:cNvSpPr>
            <a:spLocks noGrp="1"/>
          </p:cNvSpPr>
          <p:nvPr>
            <p:ph type="sldNum" sz="quarter" idx="5"/>
          </p:nvPr>
        </p:nvSpPr>
        <p:spPr/>
        <p:txBody>
          <a:bodyPr/>
          <a:lstStyle/>
          <a:p>
            <a:fld id="{6246CE26-03BA-43E7-A079-E5CC111E2020}" type="slidenum">
              <a:rPr lang="de-DE" smtClean="0"/>
              <a:t>6</a:t>
            </a:fld>
            <a:endParaRPr lang="de-DE"/>
          </a:p>
        </p:txBody>
      </p:sp>
    </p:spTree>
    <p:extLst>
      <p:ext uri="{BB962C8B-B14F-4D97-AF65-F5344CB8AC3E}">
        <p14:creationId xmlns:p14="http://schemas.microsoft.com/office/powerpoint/2010/main" val="39355552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81E81-637B-EBD4-DED0-80D24A541D1B}"/>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1C4AA02-BA5D-3DE5-F02E-8649B313443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0A18D6EE-4314-9D73-9FBD-03F006473D87}"/>
              </a:ext>
            </a:extLst>
          </p:cNvPr>
          <p:cNvSpPr>
            <a:spLocks noGrp="1"/>
          </p:cNvSpPr>
          <p:nvPr>
            <p:ph type="body" idx="1"/>
          </p:nvPr>
        </p:nvSpPr>
        <p:spPr/>
        <p:txBody>
          <a:bodyPr/>
          <a:lstStyle/>
          <a:p>
            <a:r>
              <a:rPr lang="de-DE" dirty="0" err="1"/>
              <a:t>next</a:t>
            </a:r>
            <a:r>
              <a:rPr lang="de-DE" dirty="0"/>
              <a:t> to </a:t>
            </a:r>
            <a:r>
              <a:rPr lang="de-DE" dirty="0" err="1"/>
              <a:t>editing</a:t>
            </a:r>
            <a:endParaRPr lang="de-DE" dirty="0"/>
          </a:p>
        </p:txBody>
      </p:sp>
      <p:sp>
        <p:nvSpPr>
          <p:cNvPr id="4" name="Foliennummernplatzhalter 3">
            <a:extLst>
              <a:ext uri="{FF2B5EF4-FFF2-40B4-BE49-F238E27FC236}">
                <a16:creationId xmlns:a16="http://schemas.microsoft.com/office/drawing/2014/main" id="{5F562D39-E2D4-BB4C-FF45-F3ACFF77E317}"/>
              </a:ext>
            </a:extLst>
          </p:cNvPr>
          <p:cNvSpPr>
            <a:spLocks noGrp="1"/>
          </p:cNvSpPr>
          <p:nvPr>
            <p:ph type="sldNum" sz="quarter" idx="5"/>
          </p:nvPr>
        </p:nvSpPr>
        <p:spPr/>
        <p:txBody>
          <a:bodyPr/>
          <a:lstStyle/>
          <a:p>
            <a:fld id="{6246CE26-03BA-43E7-A079-E5CC111E2020}" type="slidenum">
              <a:rPr lang="de-DE" smtClean="0"/>
              <a:t>7</a:t>
            </a:fld>
            <a:endParaRPr lang="de-DE"/>
          </a:p>
        </p:txBody>
      </p:sp>
    </p:spTree>
    <p:extLst>
      <p:ext uri="{BB962C8B-B14F-4D97-AF65-F5344CB8AC3E}">
        <p14:creationId xmlns:p14="http://schemas.microsoft.com/office/powerpoint/2010/main" val="7704058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08EDFC-02AA-812D-6900-02EBBEF128B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D829CE1-6D89-B268-045D-4A43D5092268}"/>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8DE8B3C-F5CF-81C3-3D4C-4818151223FC}"/>
              </a:ext>
            </a:extLst>
          </p:cNvPr>
          <p:cNvSpPr>
            <a:spLocks noGrp="1"/>
          </p:cNvSpPr>
          <p:nvPr>
            <p:ph type="body" idx="1"/>
          </p:nvPr>
        </p:nvSpPr>
        <p:spPr/>
        <p:txBody>
          <a:bodyPr/>
          <a:lstStyle/>
          <a:p>
            <a:r>
              <a:rPr lang="de-DE" dirty="0" err="1"/>
              <a:t>next</a:t>
            </a:r>
            <a:r>
              <a:rPr lang="de-DE" dirty="0"/>
              <a:t> to </a:t>
            </a:r>
            <a:r>
              <a:rPr lang="de-DE" dirty="0" err="1"/>
              <a:t>editing</a:t>
            </a:r>
            <a:endParaRPr lang="de-DE" dirty="0"/>
          </a:p>
        </p:txBody>
      </p:sp>
      <p:sp>
        <p:nvSpPr>
          <p:cNvPr id="4" name="Foliennummernplatzhalter 3">
            <a:extLst>
              <a:ext uri="{FF2B5EF4-FFF2-40B4-BE49-F238E27FC236}">
                <a16:creationId xmlns:a16="http://schemas.microsoft.com/office/drawing/2014/main" id="{EA130313-7EB3-5479-90E1-ACBD3387F52D}"/>
              </a:ext>
            </a:extLst>
          </p:cNvPr>
          <p:cNvSpPr>
            <a:spLocks noGrp="1"/>
          </p:cNvSpPr>
          <p:nvPr>
            <p:ph type="sldNum" sz="quarter" idx="5"/>
          </p:nvPr>
        </p:nvSpPr>
        <p:spPr/>
        <p:txBody>
          <a:bodyPr/>
          <a:lstStyle/>
          <a:p>
            <a:fld id="{6246CE26-03BA-43E7-A079-E5CC111E2020}" type="slidenum">
              <a:rPr lang="de-DE" smtClean="0"/>
              <a:t>8</a:t>
            </a:fld>
            <a:endParaRPr lang="de-DE"/>
          </a:p>
        </p:txBody>
      </p:sp>
    </p:spTree>
    <p:extLst>
      <p:ext uri="{BB962C8B-B14F-4D97-AF65-F5344CB8AC3E}">
        <p14:creationId xmlns:p14="http://schemas.microsoft.com/office/powerpoint/2010/main" val="2167327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86C4D-BEF5-9871-9CAD-DA4723D73F17}"/>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HR"/>
          </a:p>
        </p:txBody>
      </p:sp>
      <p:sp>
        <p:nvSpPr>
          <p:cNvPr id="3" name="Subtitle 2">
            <a:extLst>
              <a:ext uri="{FF2B5EF4-FFF2-40B4-BE49-F238E27FC236}">
                <a16:creationId xmlns:a16="http://schemas.microsoft.com/office/drawing/2014/main" id="{0F6F957B-0B39-9C7C-1B66-E1B89C7C14E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HR"/>
          </a:p>
        </p:txBody>
      </p:sp>
      <p:sp>
        <p:nvSpPr>
          <p:cNvPr id="4" name="Date Placeholder 3">
            <a:extLst>
              <a:ext uri="{FF2B5EF4-FFF2-40B4-BE49-F238E27FC236}">
                <a16:creationId xmlns:a16="http://schemas.microsoft.com/office/drawing/2014/main" id="{D4E39317-E4C8-6651-69EF-D7CCA9A6CBAB}"/>
              </a:ext>
            </a:extLst>
          </p:cNvPr>
          <p:cNvSpPr>
            <a:spLocks noGrp="1"/>
          </p:cNvSpPr>
          <p:nvPr>
            <p:ph type="dt" sz="half" idx="10"/>
          </p:nvPr>
        </p:nvSpPr>
        <p:spPr/>
        <p:txBody>
          <a:bodyPr/>
          <a:lstStyle/>
          <a:p>
            <a:fld id="{E4F3F419-7B2B-1047-A563-122A43ED5AE2}" type="datetimeFigureOut">
              <a:rPr lang="en-HR" smtClean="0"/>
              <a:t>14.10.2026.</a:t>
            </a:fld>
            <a:endParaRPr lang="en-HR"/>
          </a:p>
        </p:txBody>
      </p:sp>
      <p:sp>
        <p:nvSpPr>
          <p:cNvPr id="5" name="Footer Placeholder 4">
            <a:extLst>
              <a:ext uri="{FF2B5EF4-FFF2-40B4-BE49-F238E27FC236}">
                <a16:creationId xmlns:a16="http://schemas.microsoft.com/office/drawing/2014/main" id="{0625A7FD-D2FF-CD66-1D03-11F9073962CA}"/>
              </a:ext>
            </a:extLst>
          </p:cNvPr>
          <p:cNvSpPr>
            <a:spLocks noGrp="1"/>
          </p:cNvSpPr>
          <p:nvPr>
            <p:ph type="ftr" sz="quarter" idx="11"/>
          </p:nvPr>
        </p:nvSpPr>
        <p:spPr/>
        <p:txBody>
          <a:bodyPr/>
          <a:lstStyle/>
          <a:p>
            <a:endParaRPr lang="en-HR"/>
          </a:p>
        </p:txBody>
      </p:sp>
      <p:sp>
        <p:nvSpPr>
          <p:cNvPr id="6" name="Slide Number Placeholder 5">
            <a:extLst>
              <a:ext uri="{FF2B5EF4-FFF2-40B4-BE49-F238E27FC236}">
                <a16:creationId xmlns:a16="http://schemas.microsoft.com/office/drawing/2014/main" id="{9FA12236-4874-BD1D-2B9E-D809A954E84B}"/>
              </a:ext>
            </a:extLst>
          </p:cNvPr>
          <p:cNvSpPr>
            <a:spLocks noGrp="1"/>
          </p:cNvSpPr>
          <p:nvPr>
            <p:ph type="sldNum" sz="quarter" idx="12"/>
          </p:nvPr>
        </p:nvSpPr>
        <p:spPr/>
        <p:txBody>
          <a:bodyPr/>
          <a:lstStyle/>
          <a:p>
            <a:fld id="{0BE0C450-9C34-DD44-81FD-0099CD85B79C}" type="slidenum">
              <a:rPr lang="en-HR" smtClean="0"/>
              <a:t>‹#›</a:t>
            </a:fld>
            <a:endParaRPr lang="en-HR"/>
          </a:p>
        </p:txBody>
      </p:sp>
    </p:spTree>
    <p:extLst>
      <p:ext uri="{BB962C8B-B14F-4D97-AF65-F5344CB8AC3E}">
        <p14:creationId xmlns:p14="http://schemas.microsoft.com/office/powerpoint/2010/main" val="3102281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97646-6287-EE75-C675-48E9D02C61FF}"/>
              </a:ext>
            </a:extLst>
          </p:cNvPr>
          <p:cNvSpPr>
            <a:spLocks noGrp="1"/>
          </p:cNvSpPr>
          <p:nvPr>
            <p:ph type="title"/>
          </p:nvPr>
        </p:nvSpPr>
        <p:spPr/>
        <p:txBody>
          <a:bodyPr/>
          <a:lstStyle/>
          <a:p>
            <a:r>
              <a:rPr lang="en-GB"/>
              <a:t>Click to edit Master title style</a:t>
            </a:r>
            <a:endParaRPr lang="en-HR"/>
          </a:p>
        </p:txBody>
      </p:sp>
      <p:sp>
        <p:nvSpPr>
          <p:cNvPr id="3" name="Content Placeholder 2">
            <a:extLst>
              <a:ext uri="{FF2B5EF4-FFF2-40B4-BE49-F238E27FC236}">
                <a16:creationId xmlns:a16="http://schemas.microsoft.com/office/drawing/2014/main" id="{4F66DC39-4354-F3D1-E9D8-2A697B76E57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HR"/>
          </a:p>
        </p:txBody>
      </p:sp>
      <p:sp>
        <p:nvSpPr>
          <p:cNvPr id="4" name="Date Placeholder 3">
            <a:extLst>
              <a:ext uri="{FF2B5EF4-FFF2-40B4-BE49-F238E27FC236}">
                <a16:creationId xmlns:a16="http://schemas.microsoft.com/office/drawing/2014/main" id="{AC79A005-72E4-67E5-30B9-FF363F0AECEE}"/>
              </a:ext>
            </a:extLst>
          </p:cNvPr>
          <p:cNvSpPr>
            <a:spLocks noGrp="1"/>
          </p:cNvSpPr>
          <p:nvPr>
            <p:ph type="dt" sz="half" idx="10"/>
          </p:nvPr>
        </p:nvSpPr>
        <p:spPr/>
        <p:txBody>
          <a:bodyPr/>
          <a:lstStyle/>
          <a:p>
            <a:fld id="{E4F3F419-7B2B-1047-A563-122A43ED5AE2}" type="datetimeFigureOut">
              <a:rPr lang="en-HR" smtClean="0"/>
              <a:t>14.10.2026.</a:t>
            </a:fld>
            <a:endParaRPr lang="en-HR"/>
          </a:p>
        </p:txBody>
      </p:sp>
      <p:sp>
        <p:nvSpPr>
          <p:cNvPr id="5" name="Footer Placeholder 4">
            <a:extLst>
              <a:ext uri="{FF2B5EF4-FFF2-40B4-BE49-F238E27FC236}">
                <a16:creationId xmlns:a16="http://schemas.microsoft.com/office/drawing/2014/main" id="{A715C2A0-C1A2-9E08-721E-10662B0B0606}"/>
              </a:ext>
            </a:extLst>
          </p:cNvPr>
          <p:cNvSpPr>
            <a:spLocks noGrp="1"/>
          </p:cNvSpPr>
          <p:nvPr>
            <p:ph type="ftr" sz="quarter" idx="11"/>
          </p:nvPr>
        </p:nvSpPr>
        <p:spPr/>
        <p:txBody>
          <a:bodyPr/>
          <a:lstStyle/>
          <a:p>
            <a:endParaRPr lang="en-HR"/>
          </a:p>
        </p:txBody>
      </p:sp>
      <p:sp>
        <p:nvSpPr>
          <p:cNvPr id="6" name="Slide Number Placeholder 5">
            <a:extLst>
              <a:ext uri="{FF2B5EF4-FFF2-40B4-BE49-F238E27FC236}">
                <a16:creationId xmlns:a16="http://schemas.microsoft.com/office/drawing/2014/main" id="{FD683E8A-01B1-A9CD-005B-1003B2D59A35}"/>
              </a:ext>
            </a:extLst>
          </p:cNvPr>
          <p:cNvSpPr>
            <a:spLocks noGrp="1"/>
          </p:cNvSpPr>
          <p:nvPr>
            <p:ph type="sldNum" sz="quarter" idx="12"/>
          </p:nvPr>
        </p:nvSpPr>
        <p:spPr/>
        <p:txBody>
          <a:bodyPr/>
          <a:lstStyle/>
          <a:p>
            <a:fld id="{0BE0C450-9C34-DD44-81FD-0099CD85B79C}" type="slidenum">
              <a:rPr lang="en-HR" smtClean="0"/>
              <a:t>‹#›</a:t>
            </a:fld>
            <a:endParaRPr lang="en-HR"/>
          </a:p>
        </p:txBody>
      </p:sp>
    </p:spTree>
    <p:extLst>
      <p:ext uri="{BB962C8B-B14F-4D97-AF65-F5344CB8AC3E}">
        <p14:creationId xmlns:p14="http://schemas.microsoft.com/office/powerpoint/2010/main" val="25198447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7468A-2037-A800-105C-4C361C52C8D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HR"/>
          </a:p>
        </p:txBody>
      </p:sp>
      <p:sp>
        <p:nvSpPr>
          <p:cNvPr id="3" name="Text Placeholder 2">
            <a:extLst>
              <a:ext uri="{FF2B5EF4-FFF2-40B4-BE49-F238E27FC236}">
                <a16:creationId xmlns:a16="http://schemas.microsoft.com/office/drawing/2014/main" id="{C6676F7A-1370-D93D-7695-B46A83591D6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3A8E71D-F765-183C-FB3C-E9F9D305CBEF}"/>
              </a:ext>
            </a:extLst>
          </p:cNvPr>
          <p:cNvSpPr>
            <a:spLocks noGrp="1"/>
          </p:cNvSpPr>
          <p:nvPr>
            <p:ph type="dt" sz="half" idx="10"/>
          </p:nvPr>
        </p:nvSpPr>
        <p:spPr/>
        <p:txBody>
          <a:bodyPr/>
          <a:lstStyle/>
          <a:p>
            <a:fld id="{E4F3F419-7B2B-1047-A563-122A43ED5AE2}" type="datetimeFigureOut">
              <a:rPr lang="en-HR" smtClean="0"/>
              <a:t>14.10.2026.</a:t>
            </a:fld>
            <a:endParaRPr lang="en-HR"/>
          </a:p>
        </p:txBody>
      </p:sp>
      <p:sp>
        <p:nvSpPr>
          <p:cNvPr id="5" name="Footer Placeholder 4">
            <a:extLst>
              <a:ext uri="{FF2B5EF4-FFF2-40B4-BE49-F238E27FC236}">
                <a16:creationId xmlns:a16="http://schemas.microsoft.com/office/drawing/2014/main" id="{26DF3DDE-D387-45A2-740C-3C61427EEBAB}"/>
              </a:ext>
            </a:extLst>
          </p:cNvPr>
          <p:cNvSpPr>
            <a:spLocks noGrp="1"/>
          </p:cNvSpPr>
          <p:nvPr>
            <p:ph type="ftr" sz="quarter" idx="11"/>
          </p:nvPr>
        </p:nvSpPr>
        <p:spPr/>
        <p:txBody>
          <a:bodyPr/>
          <a:lstStyle/>
          <a:p>
            <a:endParaRPr lang="en-HR"/>
          </a:p>
        </p:txBody>
      </p:sp>
      <p:sp>
        <p:nvSpPr>
          <p:cNvPr id="6" name="Slide Number Placeholder 5">
            <a:extLst>
              <a:ext uri="{FF2B5EF4-FFF2-40B4-BE49-F238E27FC236}">
                <a16:creationId xmlns:a16="http://schemas.microsoft.com/office/drawing/2014/main" id="{87807906-6FD3-D6AC-C27C-215264FD0CF7}"/>
              </a:ext>
            </a:extLst>
          </p:cNvPr>
          <p:cNvSpPr>
            <a:spLocks noGrp="1"/>
          </p:cNvSpPr>
          <p:nvPr>
            <p:ph type="sldNum" sz="quarter" idx="12"/>
          </p:nvPr>
        </p:nvSpPr>
        <p:spPr/>
        <p:txBody>
          <a:bodyPr/>
          <a:lstStyle/>
          <a:p>
            <a:fld id="{0BE0C450-9C34-DD44-81FD-0099CD85B79C}" type="slidenum">
              <a:rPr lang="en-HR" smtClean="0"/>
              <a:t>‹#›</a:t>
            </a:fld>
            <a:endParaRPr lang="en-HR"/>
          </a:p>
        </p:txBody>
      </p:sp>
    </p:spTree>
    <p:extLst>
      <p:ext uri="{BB962C8B-B14F-4D97-AF65-F5344CB8AC3E}">
        <p14:creationId xmlns:p14="http://schemas.microsoft.com/office/powerpoint/2010/main" val="22388716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E897B-06FE-8A99-9C7A-01D258DAB2BC}"/>
              </a:ext>
            </a:extLst>
          </p:cNvPr>
          <p:cNvSpPr>
            <a:spLocks noGrp="1"/>
          </p:cNvSpPr>
          <p:nvPr>
            <p:ph type="title"/>
          </p:nvPr>
        </p:nvSpPr>
        <p:spPr/>
        <p:txBody>
          <a:bodyPr/>
          <a:lstStyle/>
          <a:p>
            <a:r>
              <a:rPr lang="en-GB"/>
              <a:t>Click to edit Master title style</a:t>
            </a:r>
            <a:endParaRPr lang="en-HR"/>
          </a:p>
        </p:txBody>
      </p:sp>
      <p:sp>
        <p:nvSpPr>
          <p:cNvPr id="3" name="Content Placeholder 2">
            <a:extLst>
              <a:ext uri="{FF2B5EF4-FFF2-40B4-BE49-F238E27FC236}">
                <a16:creationId xmlns:a16="http://schemas.microsoft.com/office/drawing/2014/main" id="{BF40CCB4-C30E-5D94-5440-A52A73D2AA0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HR"/>
          </a:p>
        </p:txBody>
      </p:sp>
      <p:sp>
        <p:nvSpPr>
          <p:cNvPr id="4" name="Content Placeholder 3">
            <a:extLst>
              <a:ext uri="{FF2B5EF4-FFF2-40B4-BE49-F238E27FC236}">
                <a16:creationId xmlns:a16="http://schemas.microsoft.com/office/drawing/2014/main" id="{7663C15A-CF61-A4FF-682D-F266919A4D70}"/>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HR"/>
          </a:p>
        </p:txBody>
      </p:sp>
      <p:sp>
        <p:nvSpPr>
          <p:cNvPr id="5" name="Date Placeholder 4">
            <a:extLst>
              <a:ext uri="{FF2B5EF4-FFF2-40B4-BE49-F238E27FC236}">
                <a16:creationId xmlns:a16="http://schemas.microsoft.com/office/drawing/2014/main" id="{EB6D00A2-6492-5F04-8693-088ECC246E7A}"/>
              </a:ext>
            </a:extLst>
          </p:cNvPr>
          <p:cNvSpPr>
            <a:spLocks noGrp="1"/>
          </p:cNvSpPr>
          <p:nvPr>
            <p:ph type="dt" sz="half" idx="10"/>
          </p:nvPr>
        </p:nvSpPr>
        <p:spPr/>
        <p:txBody>
          <a:bodyPr/>
          <a:lstStyle/>
          <a:p>
            <a:fld id="{E4F3F419-7B2B-1047-A563-122A43ED5AE2}" type="datetimeFigureOut">
              <a:rPr lang="en-HR" smtClean="0"/>
              <a:t>14.10.2026.</a:t>
            </a:fld>
            <a:endParaRPr lang="en-HR"/>
          </a:p>
        </p:txBody>
      </p:sp>
      <p:sp>
        <p:nvSpPr>
          <p:cNvPr id="6" name="Footer Placeholder 5">
            <a:extLst>
              <a:ext uri="{FF2B5EF4-FFF2-40B4-BE49-F238E27FC236}">
                <a16:creationId xmlns:a16="http://schemas.microsoft.com/office/drawing/2014/main" id="{8BDF9ABF-87DD-A06B-265F-8DC84972A592}"/>
              </a:ext>
            </a:extLst>
          </p:cNvPr>
          <p:cNvSpPr>
            <a:spLocks noGrp="1"/>
          </p:cNvSpPr>
          <p:nvPr>
            <p:ph type="ftr" sz="quarter" idx="11"/>
          </p:nvPr>
        </p:nvSpPr>
        <p:spPr/>
        <p:txBody>
          <a:bodyPr/>
          <a:lstStyle/>
          <a:p>
            <a:endParaRPr lang="en-HR"/>
          </a:p>
        </p:txBody>
      </p:sp>
      <p:sp>
        <p:nvSpPr>
          <p:cNvPr id="7" name="Slide Number Placeholder 6">
            <a:extLst>
              <a:ext uri="{FF2B5EF4-FFF2-40B4-BE49-F238E27FC236}">
                <a16:creationId xmlns:a16="http://schemas.microsoft.com/office/drawing/2014/main" id="{864A6F20-3B27-5F1F-7376-670116BF0316}"/>
              </a:ext>
            </a:extLst>
          </p:cNvPr>
          <p:cNvSpPr>
            <a:spLocks noGrp="1"/>
          </p:cNvSpPr>
          <p:nvPr>
            <p:ph type="sldNum" sz="quarter" idx="12"/>
          </p:nvPr>
        </p:nvSpPr>
        <p:spPr/>
        <p:txBody>
          <a:bodyPr/>
          <a:lstStyle/>
          <a:p>
            <a:fld id="{0BE0C450-9C34-DD44-81FD-0099CD85B79C}" type="slidenum">
              <a:rPr lang="en-HR" smtClean="0"/>
              <a:t>‹#›</a:t>
            </a:fld>
            <a:endParaRPr lang="en-HR"/>
          </a:p>
        </p:txBody>
      </p:sp>
    </p:spTree>
    <p:extLst>
      <p:ext uri="{BB962C8B-B14F-4D97-AF65-F5344CB8AC3E}">
        <p14:creationId xmlns:p14="http://schemas.microsoft.com/office/powerpoint/2010/main" val="17285668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9F177-2566-522E-1D7E-BA867D9EB462}"/>
              </a:ext>
            </a:extLst>
          </p:cNvPr>
          <p:cNvSpPr>
            <a:spLocks noGrp="1"/>
          </p:cNvSpPr>
          <p:nvPr>
            <p:ph type="title"/>
          </p:nvPr>
        </p:nvSpPr>
        <p:spPr>
          <a:xfrm>
            <a:off x="839788" y="365125"/>
            <a:ext cx="10515600" cy="1325563"/>
          </a:xfrm>
        </p:spPr>
        <p:txBody>
          <a:bodyPr/>
          <a:lstStyle/>
          <a:p>
            <a:r>
              <a:rPr lang="en-GB"/>
              <a:t>Click to edit Master title style</a:t>
            </a:r>
            <a:endParaRPr lang="en-HR"/>
          </a:p>
        </p:txBody>
      </p:sp>
      <p:sp>
        <p:nvSpPr>
          <p:cNvPr id="3" name="Text Placeholder 2">
            <a:extLst>
              <a:ext uri="{FF2B5EF4-FFF2-40B4-BE49-F238E27FC236}">
                <a16:creationId xmlns:a16="http://schemas.microsoft.com/office/drawing/2014/main" id="{A970C8F0-A8FD-08D4-4C55-9FAE271DE0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383BC78A-E866-D4B3-D370-324875B80196}"/>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HR"/>
          </a:p>
        </p:txBody>
      </p:sp>
      <p:sp>
        <p:nvSpPr>
          <p:cNvPr id="5" name="Text Placeholder 4">
            <a:extLst>
              <a:ext uri="{FF2B5EF4-FFF2-40B4-BE49-F238E27FC236}">
                <a16:creationId xmlns:a16="http://schemas.microsoft.com/office/drawing/2014/main" id="{C52E16F6-979D-2342-931F-9BED8E7FB99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913F9063-414D-6624-67DA-189BB3B288A4}"/>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HR"/>
          </a:p>
        </p:txBody>
      </p:sp>
      <p:sp>
        <p:nvSpPr>
          <p:cNvPr id="7" name="Date Placeholder 6">
            <a:extLst>
              <a:ext uri="{FF2B5EF4-FFF2-40B4-BE49-F238E27FC236}">
                <a16:creationId xmlns:a16="http://schemas.microsoft.com/office/drawing/2014/main" id="{4524C5E5-9EA4-CC42-B067-3604438F0562}"/>
              </a:ext>
            </a:extLst>
          </p:cNvPr>
          <p:cNvSpPr>
            <a:spLocks noGrp="1"/>
          </p:cNvSpPr>
          <p:nvPr>
            <p:ph type="dt" sz="half" idx="10"/>
          </p:nvPr>
        </p:nvSpPr>
        <p:spPr/>
        <p:txBody>
          <a:bodyPr/>
          <a:lstStyle/>
          <a:p>
            <a:fld id="{E4F3F419-7B2B-1047-A563-122A43ED5AE2}" type="datetimeFigureOut">
              <a:rPr lang="en-HR" smtClean="0"/>
              <a:t>14.10.2026.</a:t>
            </a:fld>
            <a:endParaRPr lang="en-HR"/>
          </a:p>
        </p:txBody>
      </p:sp>
      <p:sp>
        <p:nvSpPr>
          <p:cNvPr id="8" name="Footer Placeholder 7">
            <a:extLst>
              <a:ext uri="{FF2B5EF4-FFF2-40B4-BE49-F238E27FC236}">
                <a16:creationId xmlns:a16="http://schemas.microsoft.com/office/drawing/2014/main" id="{7E46F69D-52C5-FB04-3301-FC1C6E182A93}"/>
              </a:ext>
            </a:extLst>
          </p:cNvPr>
          <p:cNvSpPr>
            <a:spLocks noGrp="1"/>
          </p:cNvSpPr>
          <p:nvPr>
            <p:ph type="ftr" sz="quarter" idx="11"/>
          </p:nvPr>
        </p:nvSpPr>
        <p:spPr/>
        <p:txBody>
          <a:bodyPr/>
          <a:lstStyle/>
          <a:p>
            <a:endParaRPr lang="en-HR"/>
          </a:p>
        </p:txBody>
      </p:sp>
      <p:sp>
        <p:nvSpPr>
          <p:cNvPr id="9" name="Slide Number Placeholder 8">
            <a:extLst>
              <a:ext uri="{FF2B5EF4-FFF2-40B4-BE49-F238E27FC236}">
                <a16:creationId xmlns:a16="http://schemas.microsoft.com/office/drawing/2014/main" id="{365EC2E3-DE0D-9CC2-9AF1-EEED4F5CF914}"/>
              </a:ext>
            </a:extLst>
          </p:cNvPr>
          <p:cNvSpPr>
            <a:spLocks noGrp="1"/>
          </p:cNvSpPr>
          <p:nvPr>
            <p:ph type="sldNum" sz="quarter" idx="12"/>
          </p:nvPr>
        </p:nvSpPr>
        <p:spPr/>
        <p:txBody>
          <a:bodyPr/>
          <a:lstStyle/>
          <a:p>
            <a:fld id="{0BE0C450-9C34-DD44-81FD-0099CD85B79C}" type="slidenum">
              <a:rPr lang="en-HR" smtClean="0"/>
              <a:t>‹#›</a:t>
            </a:fld>
            <a:endParaRPr lang="en-HR"/>
          </a:p>
        </p:txBody>
      </p:sp>
    </p:spTree>
    <p:extLst>
      <p:ext uri="{BB962C8B-B14F-4D97-AF65-F5344CB8AC3E}">
        <p14:creationId xmlns:p14="http://schemas.microsoft.com/office/powerpoint/2010/main" val="30101703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707F4-9190-AA2C-8C6F-755F097F020C}"/>
              </a:ext>
            </a:extLst>
          </p:cNvPr>
          <p:cNvSpPr>
            <a:spLocks noGrp="1"/>
          </p:cNvSpPr>
          <p:nvPr>
            <p:ph type="title"/>
          </p:nvPr>
        </p:nvSpPr>
        <p:spPr/>
        <p:txBody>
          <a:bodyPr/>
          <a:lstStyle/>
          <a:p>
            <a:r>
              <a:rPr lang="en-GB"/>
              <a:t>Click to edit Master title style</a:t>
            </a:r>
            <a:endParaRPr lang="en-HR"/>
          </a:p>
        </p:txBody>
      </p:sp>
      <p:sp>
        <p:nvSpPr>
          <p:cNvPr id="3" name="Date Placeholder 2">
            <a:extLst>
              <a:ext uri="{FF2B5EF4-FFF2-40B4-BE49-F238E27FC236}">
                <a16:creationId xmlns:a16="http://schemas.microsoft.com/office/drawing/2014/main" id="{9768F4CA-0D74-6F55-72D0-C2BE4A32AC7F}"/>
              </a:ext>
            </a:extLst>
          </p:cNvPr>
          <p:cNvSpPr>
            <a:spLocks noGrp="1"/>
          </p:cNvSpPr>
          <p:nvPr>
            <p:ph type="dt" sz="half" idx="10"/>
          </p:nvPr>
        </p:nvSpPr>
        <p:spPr/>
        <p:txBody>
          <a:bodyPr/>
          <a:lstStyle/>
          <a:p>
            <a:fld id="{E4F3F419-7B2B-1047-A563-122A43ED5AE2}" type="datetimeFigureOut">
              <a:rPr lang="en-HR" smtClean="0"/>
              <a:t>14.10.2026.</a:t>
            </a:fld>
            <a:endParaRPr lang="en-HR"/>
          </a:p>
        </p:txBody>
      </p:sp>
      <p:sp>
        <p:nvSpPr>
          <p:cNvPr id="4" name="Footer Placeholder 3">
            <a:extLst>
              <a:ext uri="{FF2B5EF4-FFF2-40B4-BE49-F238E27FC236}">
                <a16:creationId xmlns:a16="http://schemas.microsoft.com/office/drawing/2014/main" id="{91590ECA-DCE7-D38C-BFE0-27F0F69CEBD8}"/>
              </a:ext>
            </a:extLst>
          </p:cNvPr>
          <p:cNvSpPr>
            <a:spLocks noGrp="1"/>
          </p:cNvSpPr>
          <p:nvPr>
            <p:ph type="ftr" sz="quarter" idx="11"/>
          </p:nvPr>
        </p:nvSpPr>
        <p:spPr/>
        <p:txBody>
          <a:bodyPr/>
          <a:lstStyle/>
          <a:p>
            <a:endParaRPr lang="en-HR"/>
          </a:p>
        </p:txBody>
      </p:sp>
      <p:sp>
        <p:nvSpPr>
          <p:cNvPr id="5" name="Slide Number Placeholder 4">
            <a:extLst>
              <a:ext uri="{FF2B5EF4-FFF2-40B4-BE49-F238E27FC236}">
                <a16:creationId xmlns:a16="http://schemas.microsoft.com/office/drawing/2014/main" id="{3310F390-F621-E345-9070-53B85C9EBF41}"/>
              </a:ext>
            </a:extLst>
          </p:cNvPr>
          <p:cNvSpPr>
            <a:spLocks noGrp="1"/>
          </p:cNvSpPr>
          <p:nvPr>
            <p:ph type="sldNum" sz="quarter" idx="12"/>
          </p:nvPr>
        </p:nvSpPr>
        <p:spPr/>
        <p:txBody>
          <a:bodyPr/>
          <a:lstStyle/>
          <a:p>
            <a:fld id="{0BE0C450-9C34-DD44-81FD-0099CD85B79C}" type="slidenum">
              <a:rPr lang="en-HR" smtClean="0"/>
              <a:t>‹#›</a:t>
            </a:fld>
            <a:endParaRPr lang="en-HR"/>
          </a:p>
        </p:txBody>
      </p:sp>
    </p:spTree>
    <p:extLst>
      <p:ext uri="{BB962C8B-B14F-4D97-AF65-F5344CB8AC3E}">
        <p14:creationId xmlns:p14="http://schemas.microsoft.com/office/powerpoint/2010/main" val="9253792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0FEF66-C97F-C531-AE9C-7DCED17C61F4}"/>
              </a:ext>
            </a:extLst>
          </p:cNvPr>
          <p:cNvSpPr>
            <a:spLocks noGrp="1"/>
          </p:cNvSpPr>
          <p:nvPr>
            <p:ph type="dt" sz="half" idx="10"/>
          </p:nvPr>
        </p:nvSpPr>
        <p:spPr/>
        <p:txBody>
          <a:bodyPr/>
          <a:lstStyle/>
          <a:p>
            <a:fld id="{E4F3F419-7B2B-1047-A563-122A43ED5AE2}" type="datetimeFigureOut">
              <a:rPr lang="en-HR" smtClean="0"/>
              <a:t>14.10.2026.</a:t>
            </a:fld>
            <a:endParaRPr lang="en-HR"/>
          </a:p>
        </p:txBody>
      </p:sp>
      <p:sp>
        <p:nvSpPr>
          <p:cNvPr id="3" name="Footer Placeholder 2">
            <a:extLst>
              <a:ext uri="{FF2B5EF4-FFF2-40B4-BE49-F238E27FC236}">
                <a16:creationId xmlns:a16="http://schemas.microsoft.com/office/drawing/2014/main" id="{A08B156A-1473-7F1D-7648-427C4E222C7B}"/>
              </a:ext>
            </a:extLst>
          </p:cNvPr>
          <p:cNvSpPr>
            <a:spLocks noGrp="1"/>
          </p:cNvSpPr>
          <p:nvPr>
            <p:ph type="ftr" sz="quarter" idx="11"/>
          </p:nvPr>
        </p:nvSpPr>
        <p:spPr/>
        <p:txBody>
          <a:bodyPr/>
          <a:lstStyle/>
          <a:p>
            <a:endParaRPr lang="en-HR"/>
          </a:p>
        </p:txBody>
      </p:sp>
      <p:sp>
        <p:nvSpPr>
          <p:cNvPr id="4" name="Slide Number Placeholder 3">
            <a:extLst>
              <a:ext uri="{FF2B5EF4-FFF2-40B4-BE49-F238E27FC236}">
                <a16:creationId xmlns:a16="http://schemas.microsoft.com/office/drawing/2014/main" id="{6C2FCC35-8C75-B5BE-5E72-EAEC54A19B5A}"/>
              </a:ext>
            </a:extLst>
          </p:cNvPr>
          <p:cNvSpPr>
            <a:spLocks noGrp="1"/>
          </p:cNvSpPr>
          <p:nvPr>
            <p:ph type="sldNum" sz="quarter" idx="12"/>
          </p:nvPr>
        </p:nvSpPr>
        <p:spPr/>
        <p:txBody>
          <a:bodyPr/>
          <a:lstStyle/>
          <a:p>
            <a:fld id="{0BE0C450-9C34-DD44-81FD-0099CD85B79C}" type="slidenum">
              <a:rPr lang="en-HR" smtClean="0"/>
              <a:t>‹#›</a:t>
            </a:fld>
            <a:endParaRPr lang="en-HR"/>
          </a:p>
        </p:txBody>
      </p:sp>
    </p:spTree>
    <p:extLst>
      <p:ext uri="{BB962C8B-B14F-4D97-AF65-F5344CB8AC3E}">
        <p14:creationId xmlns:p14="http://schemas.microsoft.com/office/powerpoint/2010/main" val="21512015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7641A-39E5-7953-B063-9ADBECFACF9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HR"/>
          </a:p>
        </p:txBody>
      </p:sp>
      <p:sp>
        <p:nvSpPr>
          <p:cNvPr id="3" name="Content Placeholder 2">
            <a:extLst>
              <a:ext uri="{FF2B5EF4-FFF2-40B4-BE49-F238E27FC236}">
                <a16:creationId xmlns:a16="http://schemas.microsoft.com/office/drawing/2014/main" id="{3EC27B10-4472-B388-0D55-8D66BBD3ACC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HR"/>
          </a:p>
        </p:txBody>
      </p:sp>
      <p:sp>
        <p:nvSpPr>
          <p:cNvPr id="4" name="Text Placeholder 3">
            <a:extLst>
              <a:ext uri="{FF2B5EF4-FFF2-40B4-BE49-F238E27FC236}">
                <a16:creationId xmlns:a16="http://schemas.microsoft.com/office/drawing/2014/main" id="{2009E144-443C-0C29-97E1-4A628562F1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1DBF95E-1A59-DBD1-EF97-19BF9DF80774}"/>
              </a:ext>
            </a:extLst>
          </p:cNvPr>
          <p:cNvSpPr>
            <a:spLocks noGrp="1"/>
          </p:cNvSpPr>
          <p:nvPr>
            <p:ph type="dt" sz="half" idx="10"/>
          </p:nvPr>
        </p:nvSpPr>
        <p:spPr/>
        <p:txBody>
          <a:bodyPr/>
          <a:lstStyle/>
          <a:p>
            <a:fld id="{E4F3F419-7B2B-1047-A563-122A43ED5AE2}" type="datetimeFigureOut">
              <a:rPr lang="en-HR" smtClean="0"/>
              <a:t>14.10.2026.</a:t>
            </a:fld>
            <a:endParaRPr lang="en-HR"/>
          </a:p>
        </p:txBody>
      </p:sp>
      <p:sp>
        <p:nvSpPr>
          <p:cNvPr id="6" name="Footer Placeholder 5">
            <a:extLst>
              <a:ext uri="{FF2B5EF4-FFF2-40B4-BE49-F238E27FC236}">
                <a16:creationId xmlns:a16="http://schemas.microsoft.com/office/drawing/2014/main" id="{9EF4536D-93B2-8D0D-5623-B1C09FD0D403}"/>
              </a:ext>
            </a:extLst>
          </p:cNvPr>
          <p:cNvSpPr>
            <a:spLocks noGrp="1"/>
          </p:cNvSpPr>
          <p:nvPr>
            <p:ph type="ftr" sz="quarter" idx="11"/>
          </p:nvPr>
        </p:nvSpPr>
        <p:spPr/>
        <p:txBody>
          <a:bodyPr/>
          <a:lstStyle/>
          <a:p>
            <a:endParaRPr lang="en-HR"/>
          </a:p>
        </p:txBody>
      </p:sp>
      <p:sp>
        <p:nvSpPr>
          <p:cNvPr id="7" name="Slide Number Placeholder 6">
            <a:extLst>
              <a:ext uri="{FF2B5EF4-FFF2-40B4-BE49-F238E27FC236}">
                <a16:creationId xmlns:a16="http://schemas.microsoft.com/office/drawing/2014/main" id="{4E439E57-E549-68C4-2567-210E7D599DE9}"/>
              </a:ext>
            </a:extLst>
          </p:cNvPr>
          <p:cNvSpPr>
            <a:spLocks noGrp="1"/>
          </p:cNvSpPr>
          <p:nvPr>
            <p:ph type="sldNum" sz="quarter" idx="12"/>
          </p:nvPr>
        </p:nvSpPr>
        <p:spPr/>
        <p:txBody>
          <a:bodyPr/>
          <a:lstStyle/>
          <a:p>
            <a:fld id="{0BE0C450-9C34-DD44-81FD-0099CD85B79C}" type="slidenum">
              <a:rPr lang="en-HR" smtClean="0"/>
              <a:t>‹#›</a:t>
            </a:fld>
            <a:endParaRPr lang="en-HR"/>
          </a:p>
        </p:txBody>
      </p:sp>
    </p:spTree>
    <p:extLst>
      <p:ext uri="{BB962C8B-B14F-4D97-AF65-F5344CB8AC3E}">
        <p14:creationId xmlns:p14="http://schemas.microsoft.com/office/powerpoint/2010/main" val="526192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3CBDE-CF52-21F5-05CF-BBB6927A382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HR"/>
          </a:p>
        </p:txBody>
      </p:sp>
      <p:sp>
        <p:nvSpPr>
          <p:cNvPr id="3" name="Picture Placeholder 2">
            <a:extLst>
              <a:ext uri="{FF2B5EF4-FFF2-40B4-BE49-F238E27FC236}">
                <a16:creationId xmlns:a16="http://schemas.microsoft.com/office/drawing/2014/main" id="{1F2680BE-5339-0F32-EA69-F87E5CB09C6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HR"/>
          </a:p>
        </p:txBody>
      </p:sp>
      <p:sp>
        <p:nvSpPr>
          <p:cNvPr id="4" name="Text Placeholder 3">
            <a:extLst>
              <a:ext uri="{FF2B5EF4-FFF2-40B4-BE49-F238E27FC236}">
                <a16:creationId xmlns:a16="http://schemas.microsoft.com/office/drawing/2014/main" id="{7CF85CC6-5025-C61A-4A9D-2D57CFC054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AABE97D-166D-4F33-F6CD-3CD2630DA95A}"/>
              </a:ext>
            </a:extLst>
          </p:cNvPr>
          <p:cNvSpPr>
            <a:spLocks noGrp="1"/>
          </p:cNvSpPr>
          <p:nvPr>
            <p:ph type="dt" sz="half" idx="10"/>
          </p:nvPr>
        </p:nvSpPr>
        <p:spPr/>
        <p:txBody>
          <a:bodyPr/>
          <a:lstStyle/>
          <a:p>
            <a:fld id="{E4F3F419-7B2B-1047-A563-122A43ED5AE2}" type="datetimeFigureOut">
              <a:rPr lang="en-HR" smtClean="0"/>
              <a:t>14.10.2026.</a:t>
            </a:fld>
            <a:endParaRPr lang="en-HR"/>
          </a:p>
        </p:txBody>
      </p:sp>
      <p:sp>
        <p:nvSpPr>
          <p:cNvPr id="6" name="Footer Placeholder 5">
            <a:extLst>
              <a:ext uri="{FF2B5EF4-FFF2-40B4-BE49-F238E27FC236}">
                <a16:creationId xmlns:a16="http://schemas.microsoft.com/office/drawing/2014/main" id="{D7D7A743-AE0B-0446-AF03-571BD33D5451}"/>
              </a:ext>
            </a:extLst>
          </p:cNvPr>
          <p:cNvSpPr>
            <a:spLocks noGrp="1"/>
          </p:cNvSpPr>
          <p:nvPr>
            <p:ph type="ftr" sz="quarter" idx="11"/>
          </p:nvPr>
        </p:nvSpPr>
        <p:spPr/>
        <p:txBody>
          <a:bodyPr/>
          <a:lstStyle/>
          <a:p>
            <a:endParaRPr lang="en-HR"/>
          </a:p>
        </p:txBody>
      </p:sp>
      <p:sp>
        <p:nvSpPr>
          <p:cNvPr id="7" name="Slide Number Placeholder 6">
            <a:extLst>
              <a:ext uri="{FF2B5EF4-FFF2-40B4-BE49-F238E27FC236}">
                <a16:creationId xmlns:a16="http://schemas.microsoft.com/office/drawing/2014/main" id="{FE687973-A0CE-AA39-5A54-4A2DBD913EE8}"/>
              </a:ext>
            </a:extLst>
          </p:cNvPr>
          <p:cNvSpPr>
            <a:spLocks noGrp="1"/>
          </p:cNvSpPr>
          <p:nvPr>
            <p:ph type="sldNum" sz="quarter" idx="12"/>
          </p:nvPr>
        </p:nvSpPr>
        <p:spPr/>
        <p:txBody>
          <a:bodyPr/>
          <a:lstStyle/>
          <a:p>
            <a:fld id="{0BE0C450-9C34-DD44-81FD-0099CD85B79C}" type="slidenum">
              <a:rPr lang="en-HR" smtClean="0"/>
              <a:t>‹#›</a:t>
            </a:fld>
            <a:endParaRPr lang="en-HR"/>
          </a:p>
        </p:txBody>
      </p:sp>
    </p:spTree>
    <p:extLst>
      <p:ext uri="{BB962C8B-B14F-4D97-AF65-F5344CB8AC3E}">
        <p14:creationId xmlns:p14="http://schemas.microsoft.com/office/powerpoint/2010/main" val="6661750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CDB2E-D5FC-3DF1-9F02-BCA640E1BCF7}"/>
              </a:ext>
            </a:extLst>
          </p:cNvPr>
          <p:cNvSpPr>
            <a:spLocks noGrp="1"/>
          </p:cNvSpPr>
          <p:nvPr>
            <p:ph type="title"/>
          </p:nvPr>
        </p:nvSpPr>
        <p:spPr/>
        <p:txBody>
          <a:bodyPr/>
          <a:lstStyle/>
          <a:p>
            <a:r>
              <a:rPr lang="en-GB"/>
              <a:t>Click to edit Master title style</a:t>
            </a:r>
            <a:endParaRPr lang="en-HR"/>
          </a:p>
        </p:txBody>
      </p:sp>
      <p:sp>
        <p:nvSpPr>
          <p:cNvPr id="3" name="Vertical Text Placeholder 2">
            <a:extLst>
              <a:ext uri="{FF2B5EF4-FFF2-40B4-BE49-F238E27FC236}">
                <a16:creationId xmlns:a16="http://schemas.microsoft.com/office/drawing/2014/main" id="{062176FF-8B10-6226-2024-1AFAD501931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HR"/>
          </a:p>
        </p:txBody>
      </p:sp>
      <p:sp>
        <p:nvSpPr>
          <p:cNvPr id="4" name="Date Placeholder 3">
            <a:extLst>
              <a:ext uri="{FF2B5EF4-FFF2-40B4-BE49-F238E27FC236}">
                <a16:creationId xmlns:a16="http://schemas.microsoft.com/office/drawing/2014/main" id="{1AC1AD39-E42A-3C9E-78B1-35D56DFD19A1}"/>
              </a:ext>
            </a:extLst>
          </p:cNvPr>
          <p:cNvSpPr>
            <a:spLocks noGrp="1"/>
          </p:cNvSpPr>
          <p:nvPr>
            <p:ph type="dt" sz="half" idx="10"/>
          </p:nvPr>
        </p:nvSpPr>
        <p:spPr/>
        <p:txBody>
          <a:bodyPr/>
          <a:lstStyle/>
          <a:p>
            <a:fld id="{E4F3F419-7B2B-1047-A563-122A43ED5AE2}" type="datetimeFigureOut">
              <a:rPr lang="en-HR" smtClean="0"/>
              <a:t>14.10.2026.</a:t>
            </a:fld>
            <a:endParaRPr lang="en-HR"/>
          </a:p>
        </p:txBody>
      </p:sp>
      <p:sp>
        <p:nvSpPr>
          <p:cNvPr id="5" name="Footer Placeholder 4">
            <a:extLst>
              <a:ext uri="{FF2B5EF4-FFF2-40B4-BE49-F238E27FC236}">
                <a16:creationId xmlns:a16="http://schemas.microsoft.com/office/drawing/2014/main" id="{3ABD52AE-4378-3206-4E61-2ACA9D39087E}"/>
              </a:ext>
            </a:extLst>
          </p:cNvPr>
          <p:cNvSpPr>
            <a:spLocks noGrp="1"/>
          </p:cNvSpPr>
          <p:nvPr>
            <p:ph type="ftr" sz="quarter" idx="11"/>
          </p:nvPr>
        </p:nvSpPr>
        <p:spPr/>
        <p:txBody>
          <a:bodyPr/>
          <a:lstStyle/>
          <a:p>
            <a:endParaRPr lang="en-HR"/>
          </a:p>
        </p:txBody>
      </p:sp>
      <p:sp>
        <p:nvSpPr>
          <p:cNvPr id="6" name="Slide Number Placeholder 5">
            <a:extLst>
              <a:ext uri="{FF2B5EF4-FFF2-40B4-BE49-F238E27FC236}">
                <a16:creationId xmlns:a16="http://schemas.microsoft.com/office/drawing/2014/main" id="{F910A611-3AE7-5BAA-E6B7-F37255546AF3}"/>
              </a:ext>
            </a:extLst>
          </p:cNvPr>
          <p:cNvSpPr>
            <a:spLocks noGrp="1"/>
          </p:cNvSpPr>
          <p:nvPr>
            <p:ph type="sldNum" sz="quarter" idx="12"/>
          </p:nvPr>
        </p:nvSpPr>
        <p:spPr/>
        <p:txBody>
          <a:bodyPr/>
          <a:lstStyle/>
          <a:p>
            <a:fld id="{0BE0C450-9C34-DD44-81FD-0099CD85B79C}" type="slidenum">
              <a:rPr lang="en-HR" smtClean="0"/>
              <a:t>‹#›</a:t>
            </a:fld>
            <a:endParaRPr lang="en-HR"/>
          </a:p>
        </p:txBody>
      </p:sp>
    </p:spTree>
    <p:extLst>
      <p:ext uri="{BB962C8B-B14F-4D97-AF65-F5344CB8AC3E}">
        <p14:creationId xmlns:p14="http://schemas.microsoft.com/office/powerpoint/2010/main" val="5775786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CD2C65-E16D-A35D-7FF2-8DA15F6AB7D1}"/>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HR"/>
          </a:p>
        </p:txBody>
      </p:sp>
      <p:sp>
        <p:nvSpPr>
          <p:cNvPr id="3" name="Vertical Text Placeholder 2">
            <a:extLst>
              <a:ext uri="{FF2B5EF4-FFF2-40B4-BE49-F238E27FC236}">
                <a16:creationId xmlns:a16="http://schemas.microsoft.com/office/drawing/2014/main" id="{813BD5A5-BBC2-456A-BFCA-72631D346BAD}"/>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HR"/>
          </a:p>
        </p:txBody>
      </p:sp>
      <p:sp>
        <p:nvSpPr>
          <p:cNvPr id="4" name="Date Placeholder 3">
            <a:extLst>
              <a:ext uri="{FF2B5EF4-FFF2-40B4-BE49-F238E27FC236}">
                <a16:creationId xmlns:a16="http://schemas.microsoft.com/office/drawing/2014/main" id="{5201E320-DC8C-AA3E-4C58-2C8BCCCC8C90}"/>
              </a:ext>
            </a:extLst>
          </p:cNvPr>
          <p:cNvSpPr>
            <a:spLocks noGrp="1"/>
          </p:cNvSpPr>
          <p:nvPr>
            <p:ph type="dt" sz="half" idx="10"/>
          </p:nvPr>
        </p:nvSpPr>
        <p:spPr/>
        <p:txBody>
          <a:bodyPr/>
          <a:lstStyle/>
          <a:p>
            <a:fld id="{E4F3F419-7B2B-1047-A563-122A43ED5AE2}" type="datetimeFigureOut">
              <a:rPr lang="en-HR" smtClean="0"/>
              <a:t>14.10.2026.</a:t>
            </a:fld>
            <a:endParaRPr lang="en-HR"/>
          </a:p>
        </p:txBody>
      </p:sp>
      <p:sp>
        <p:nvSpPr>
          <p:cNvPr id="5" name="Footer Placeholder 4">
            <a:extLst>
              <a:ext uri="{FF2B5EF4-FFF2-40B4-BE49-F238E27FC236}">
                <a16:creationId xmlns:a16="http://schemas.microsoft.com/office/drawing/2014/main" id="{7FE3FFA0-3859-6856-D010-7F830DFAF3AB}"/>
              </a:ext>
            </a:extLst>
          </p:cNvPr>
          <p:cNvSpPr>
            <a:spLocks noGrp="1"/>
          </p:cNvSpPr>
          <p:nvPr>
            <p:ph type="ftr" sz="quarter" idx="11"/>
          </p:nvPr>
        </p:nvSpPr>
        <p:spPr/>
        <p:txBody>
          <a:bodyPr/>
          <a:lstStyle/>
          <a:p>
            <a:endParaRPr lang="en-HR"/>
          </a:p>
        </p:txBody>
      </p:sp>
      <p:sp>
        <p:nvSpPr>
          <p:cNvPr id="6" name="Slide Number Placeholder 5">
            <a:extLst>
              <a:ext uri="{FF2B5EF4-FFF2-40B4-BE49-F238E27FC236}">
                <a16:creationId xmlns:a16="http://schemas.microsoft.com/office/drawing/2014/main" id="{02428865-A038-179D-F984-B4A625F15978}"/>
              </a:ext>
            </a:extLst>
          </p:cNvPr>
          <p:cNvSpPr>
            <a:spLocks noGrp="1"/>
          </p:cNvSpPr>
          <p:nvPr>
            <p:ph type="sldNum" sz="quarter" idx="12"/>
          </p:nvPr>
        </p:nvSpPr>
        <p:spPr/>
        <p:txBody>
          <a:bodyPr/>
          <a:lstStyle/>
          <a:p>
            <a:fld id="{0BE0C450-9C34-DD44-81FD-0099CD85B79C}" type="slidenum">
              <a:rPr lang="en-HR" smtClean="0"/>
              <a:t>‹#›</a:t>
            </a:fld>
            <a:endParaRPr lang="en-HR"/>
          </a:p>
        </p:txBody>
      </p:sp>
    </p:spTree>
    <p:extLst>
      <p:ext uri="{BB962C8B-B14F-4D97-AF65-F5344CB8AC3E}">
        <p14:creationId xmlns:p14="http://schemas.microsoft.com/office/powerpoint/2010/main" val="28015916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3BBE699-29A0-3909-0DFF-AA18D7D6DC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HR"/>
          </a:p>
        </p:txBody>
      </p:sp>
      <p:sp>
        <p:nvSpPr>
          <p:cNvPr id="3" name="Text Placeholder 2">
            <a:extLst>
              <a:ext uri="{FF2B5EF4-FFF2-40B4-BE49-F238E27FC236}">
                <a16:creationId xmlns:a16="http://schemas.microsoft.com/office/drawing/2014/main" id="{4F767007-A34A-FFD1-BA07-ECBB3716B9A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HR"/>
          </a:p>
        </p:txBody>
      </p:sp>
      <p:sp>
        <p:nvSpPr>
          <p:cNvPr id="4" name="Date Placeholder 3">
            <a:extLst>
              <a:ext uri="{FF2B5EF4-FFF2-40B4-BE49-F238E27FC236}">
                <a16:creationId xmlns:a16="http://schemas.microsoft.com/office/drawing/2014/main" id="{012D210B-7A47-3082-9A6A-1F9A2423E8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4F3F419-7B2B-1047-A563-122A43ED5AE2}" type="datetimeFigureOut">
              <a:rPr lang="en-HR" smtClean="0"/>
              <a:t>14.10.2026.</a:t>
            </a:fld>
            <a:endParaRPr lang="en-HR"/>
          </a:p>
        </p:txBody>
      </p:sp>
      <p:sp>
        <p:nvSpPr>
          <p:cNvPr id="5" name="Footer Placeholder 4">
            <a:extLst>
              <a:ext uri="{FF2B5EF4-FFF2-40B4-BE49-F238E27FC236}">
                <a16:creationId xmlns:a16="http://schemas.microsoft.com/office/drawing/2014/main" id="{13D7E432-EE34-5AB3-21B5-16319F7E9D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HR"/>
          </a:p>
        </p:txBody>
      </p:sp>
      <p:sp>
        <p:nvSpPr>
          <p:cNvPr id="6" name="Slide Number Placeholder 5">
            <a:extLst>
              <a:ext uri="{FF2B5EF4-FFF2-40B4-BE49-F238E27FC236}">
                <a16:creationId xmlns:a16="http://schemas.microsoft.com/office/drawing/2014/main" id="{94B6A404-2B77-0009-4586-0BFF25B6315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BE0C450-9C34-DD44-81FD-0099CD85B79C}" type="slidenum">
              <a:rPr lang="en-HR" smtClean="0"/>
              <a:t>‹#›</a:t>
            </a:fld>
            <a:endParaRPr lang="en-HR"/>
          </a:p>
        </p:txBody>
      </p:sp>
    </p:spTree>
    <p:extLst>
      <p:ext uri="{BB962C8B-B14F-4D97-AF65-F5344CB8AC3E}">
        <p14:creationId xmlns:p14="http://schemas.microsoft.com/office/powerpoint/2010/main" val="36657276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H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3" descr="Description: Description: Description: C:\Users\User\AppData\Local\Microsoft\Windows\Temporary Internet Files\Content.Word\uems.gif">
            <a:extLst>
              <a:ext uri="{FF2B5EF4-FFF2-40B4-BE49-F238E27FC236}">
                <a16:creationId xmlns:a16="http://schemas.microsoft.com/office/drawing/2014/main" id="{06B51A3F-C086-4020-9BA9-CBE004F23B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375" y="403225"/>
            <a:ext cx="1334136" cy="1334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49E1C084-CB69-D05C-B04E-4B594086ED77}"/>
              </a:ext>
            </a:extLst>
          </p:cNvPr>
          <p:cNvSpPr>
            <a:spLocks noGrp="1"/>
          </p:cNvSpPr>
          <p:nvPr>
            <p:ph type="ctrTitle"/>
          </p:nvPr>
        </p:nvSpPr>
        <p:spPr/>
        <p:txBody>
          <a:bodyPr>
            <a:normAutofit/>
          </a:bodyPr>
          <a:lstStyle/>
          <a:p>
            <a:r>
              <a:rPr lang="en-HR" sz="3600" dirty="0"/>
              <a:t>Overview of Submitted ETRs and </a:t>
            </a:r>
            <a:r>
              <a:rPr lang="en-HR" b="1" i="1" dirty="0"/>
              <a:t> </a:t>
            </a:r>
            <a:br>
              <a:rPr lang="en-HR" dirty="0"/>
            </a:br>
            <a:r>
              <a:rPr lang="en-HR" sz="3600" dirty="0"/>
              <a:t>Work of the ETR RC team</a:t>
            </a:r>
          </a:p>
        </p:txBody>
      </p:sp>
      <p:sp>
        <p:nvSpPr>
          <p:cNvPr id="3" name="Subtitle 2">
            <a:extLst>
              <a:ext uri="{FF2B5EF4-FFF2-40B4-BE49-F238E27FC236}">
                <a16:creationId xmlns:a16="http://schemas.microsoft.com/office/drawing/2014/main" id="{6675B4DA-4C08-B177-6874-592BC4F46AD9}"/>
              </a:ext>
            </a:extLst>
          </p:cNvPr>
          <p:cNvSpPr>
            <a:spLocks noGrp="1"/>
          </p:cNvSpPr>
          <p:nvPr>
            <p:ph type="subTitle" idx="1"/>
          </p:nvPr>
        </p:nvSpPr>
        <p:spPr/>
        <p:txBody>
          <a:bodyPr>
            <a:normAutofit fontScale="77500" lnSpcReduction="20000"/>
          </a:bodyPr>
          <a:lstStyle/>
          <a:p>
            <a:endParaRPr lang="en-HR" dirty="0"/>
          </a:p>
          <a:p>
            <a:r>
              <a:rPr lang="en-HR" dirty="0"/>
              <a:t>Nada Čikeš</a:t>
            </a:r>
          </a:p>
          <a:p>
            <a:r>
              <a:rPr lang="en-HR" dirty="0"/>
              <a:t>Chair, UEMS ETR Review Committee</a:t>
            </a:r>
          </a:p>
          <a:p>
            <a:endParaRPr lang="en-HR" dirty="0"/>
          </a:p>
          <a:p>
            <a:r>
              <a:rPr lang="en-HR" dirty="0"/>
              <a:t>Advisory Board and UEMS Council meetings, Brussels, October 2026</a:t>
            </a:r>
          </a:p>
        </p:txBody>
      </p:sp>
    </p:spTree>
    <p:extLst>
      <p:ext uri="{BB962C8B-B14F-4D97-AF65-F5344CB8AC3E}">
        <p14:creationId xmlns:p14="http://schemas.microsoft.com/office/powerpoint/2010/main" val="32931665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3" descr="Description: Description: Description: C:\Users\User\AppData\Local\Microsoft\Windows\Temporary Internet Files\Content.Word\uems.gif">
            <a:extLst>
              <a:ext uri="{FF2B5EF4-FFF2-40B4-BE49-F238E27FC236}">
                <a16:creationId xmlns:a16="http://schemas.microsoft.com/office/drawing/2014/main" id="{06B51A3F-C086-4020-9BA9-CBE004F23B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375" y="403225"/>
            <a:ext cx="1334136" cy="1334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el 7">
            <a:extLst>
              <a:ext uri="{FF2B5EF4-FFF2-40B4-BE49-F238E27FC236}">
                <a16:creationId xmlns:a16="http://schemas.microsoft.com/office/drawing/2014/main" id="{76888858-E918-5A76-15F8-5D652CC00B1A}"/>
              </a:ext>
            </a:extLst>
          </p:cNvPr>
          <p:cNvSpPr>
            <a:spLocks noGrp="1"/>
          </p:cNvSpPr>
          <p:nvPr>
            <p:ph type="title"/>
          </p:nvPr>
        </p:nvSpPr>
        <p:spPr>
          <a:xfrm>
            <a:off x="2122714" y="566058"/>
            <a:ext cx="9227621" cy="1055914"/>
          </a:xfrm>
        </p:spPr>
        <p:txBody>
          <a:bodyPr>
            <a:normAutofit/>
          </a:bodyPr>
          <a:lstStyle/>
          <a:p>
            <a:pPr algn="ctr"/>
            <a:r>
              <a:rPr lang="de-DE" sz="3200" dirty="0">
                <a:latin typeface="+mn-lt"/>
              </a:rPr>
              <a:t>UEMS ETR Review Committee </a:t>
            </a:r>
            <a:r>
              <a:rPr lang="de-DE" sz="3200" dirty="0" err="1">
                <a:latin typeface="+mn-lt"/>
              </a:rPr>
              <a:t>members</a:t>
            </a:r>
            <a:endParaRPr lang="de-DE" sz="3200" dirty="0">
              <a:latin typeface="+mn-lt"/>
            </a:endParaRPr>
          </a:p>
        </p:txBody>
      </p:sp>
      <p:sp>
        <p:nvSpPr>
          <p:cNvPr id="9" name="Inhaltsplatzhalter 8">
            <a:extLst>
              <a:ext uri="{FF2B5EF4-FFF2-40B4-BE49-F238E27FC236}">
                <a16:creationId xmlns:a16="http://schemas.microsoft.com/office/drawing/2014/main" id="{612370CF-4758-98A8-6D8B-143FCFA8F4B5}"/>
              </a:ext>
            </a:extLst>
          </p:cNvPr>
          <p:cNvSpPr>
            <a:spLocks noGrp="1"/>
          </p:cNvSpPr>
          <p:nvPr>
            <p:ph idx="1"/>
          </p:nvPr>
        </p:nvSpPr>
        <p:spPr>
          <a:xfrm>
            <a:off x="838200" y="2660985"/>
            <a:ext cx="10515600" cy="3796535"/>
          </a:xfrm>
        </p:spPr>
        <p:txBody>
          <a:bodyPr>
            <a:normAutofit/>
          </a:bodyPr>
          <a:lstStyle/>
          <a:p>
            <a:pPr marL="0" indent="0">
              <a:buNone/>
            </a:pPr>
            <a:endParaRPr lang="en-US" sz="2400" dirty="0">
              <a:ea typeface="Open Sans" panose="020B0606030504020204" pitchFamily="34" charset="0"/>
              <a:cs typeface="Open Sans" panose="020B0606030504020204" pitchFamily="34" charset="0"/>
            </a:endParaRPr>
          </a:p>
        </p:txBody>
      </p:sp>
      <p:sp>
        <p:nvSpPr>
          <p:cNvPr id="3" name="TextBox 2">
            <a:extLst>
              <a:ext uri="{FF2B5EF4-FFF2-40B4-BE49-F238E27FC236}">
                <a16:creationId xmlns:a16="http://schemas.microsoft.com/office/drawing/2014/main" id="{B6531C53-35BE-08EF-CB95-AB3C14786274}"/>
              </a:ext>
            </a:extLst>
          </p:cNvPr>
          <p:cNvSpPr txBox="1"/>
          <p:nvPr/>
        </p:nvSpPr>
        <p:spPr>
          <a:xfrm>
            <a:off x="838200" y="1737361"/>
            <a:ext cx="10189028" cy="5027723"/>
          </a:xfrm>
          <a:prstGeom prst="rect">
            <a:avLst/>
          </a:prstGeom>
          <a:noFill/>
        </p:spPr>
        <p:txBody>
          <a:bodyPr wrap="square">
            <a:spAutoFit/>
          </a:bodyPr>
          <a:lstStyle/>
          <a:p>
            <a:pPr marL="228600">
              <a:lnSpc>
                <a:spcPct val="115000"/>
              </a:lnSpc>
              <a:spcAft>
                <a:spcPts val="800"/>
              </a:spcAft>
            </a:pPr>
            <a:r>
              <a:rPr lang="en-GB" sz="1800" b="1" kern="150" dirty="0">
                <a:effectLst/>
                <a:latin typeface="Aptos" panose="020B0004020202020204" pitchFamily="34" charset="0"/>
                <a:ea typeface="Aptos" panose="020B0004020202020204" pitchFamily="34" charset="0"/>
                <a:cs typeface="Times New Roman" panose="02020603050405020304" pitchFamily="18" charset="0"/>
              </a:rPr>
              <a:t>Prof. Nada Cikes – </a:t>
            </a:r>
            <a:r>
              <a:rPr lang="en-GB" sz="1800" kern="150" dirty="0">
                <a:effectLst/>
                <a:latin typeface="Aptos" panose="020B0004020202020204" pitchFamily="34" charset="0"/>
                <a:ea typeface="Aptos" panose="020B0004020202020204" pitchFamily="34" charset="0"/>
                <a:cs typeface="Times New Roman" panose="02020603050405020304" pitchFamily="18" charset="0"/>
              </a:rPr>
              <a:t>Chair of the ETR RC, Rheumatology Croatia.</a:t>
            </a:r>
            <a:endParaRPr lang="en-HR" sz="1800" kern="150" dirty="0">
              <a:effectLst/>
              <a:latin typeface="Aptos" panose="020B0004020202020204" pitchFamily="34" charset="0"/>
              <a:ea typeface="Aptos" panose="020B0004020202020204" pitchFamily="34" charset="0"/>
              <a:cs typeface="Times New Roman" panose="02020603050405020304" pitchFamily="18" charset="0"/>
            </a:endParaRPr>
          </a:p>
          <a:p>
            <a:pPr marL="228600">
              <a:lnSpc>
                <a:spcPct val="115000"/>
              </a:lnSpc>
              <a:spcAft>
                <a:spcPts val="800"/>
              </a:spcAft>
            </a:pPr>
            <a:r>
              <a:rPr lang="en-GB" sz="1800" b="1" kern="150" dirty="0">
                <a:effectLst/>
                <a:latin typeface="Aptos" panose="020B0004020202020204" pitchFamily="34" charset="0"/>
                <a:ea typeface="Aptos" panose="020B0004020202020204" pitchFamily="34" charset="0"/>
                <a:cs typeface="Times New Roman" panose="02020603050405020304" pitchFamily="18" charset="0"/>
              </a:rPr>
              <a:t>Prof. Maryna </a:t>
            </a:r>
            <a:r>
              <a:rPr lang="en-GB" sz="1800" b="1" kern="150" dirty="0" err="1">
                <a:effectLst/>
                <a:latin typeface="Aptos" panose="020B0004020202020204" pitchFamily="34" charset="0"/>
                <a:ea typeface="Aptos" panose="020B0004020202020204" pitchFamily="34" charset="0"/>
                <a:cs typeface="Times New Roman" panose="02020603050405020304" pitchFamily="18" charset="0"/>
              </a:rPr>
              <a:t>Dolzhenko</a:t>
            </a:r>
            <a:r>
              <a:rPr lang="en-GB" sz="1800" b="1" kern="150" dirty="0">
                <a:effectLst/>
                <a:latin typeface="Aptos" panose="020B0004020202020204" pitchFamily="34" charset="0"/>
                <a:ea typeface="Aptos" panose="020B0004020202020204" pitchFamily="34" charset="0"/>
                <a:cs typeface="Times New Roman" panose="02020603050405020304" pitchFamily="18" charset="0"/>
              </a:rPr>
              <a:t> – </a:t>
            </a:r>
            <a:r>
              <a:rPr lang="en-GB" sz="1800" kern="150" dirty="0">
                <a:effectLst/>
                <a:latin typeface="Aptos" panose="020B0004020202020204" pitchFamily="34" charset="0"/>
                <a:ea typeface="Aptos" panose="020B0004020202020204" pitchFamily="34" charset="0"/>
                <a:cs typeface="Times New Roman" panose="02020603050405020304" pitchFamily="18" charset="0"/>
              </a:rPr>
              <a:t>Cardiology, Ukraine.</a:t>
            </a:r>
            <a:endParaRPr lang="en-HR" sz="1800" kern="150" dirty="0">
              <a:effectLst/>
              <a:latin typeface="Aptos" panose="020B0004020202020204" pitchFamily="34" charset="0"/>
              <a:ea typeface="Aptos" panose="020B0004020202020204" pitchFamily="34" charset="0"/>
              <a:cs typeface="Times New Roman" panose="02020603050405020304" pitchFamily="18" charset="0"/>
            </a:endParaRPr>
          </a:p>
          <a:p>
            <a:pPr marL="228600">
              <a:lnSpc>
                <a:spcPct val="115000"/>
              </a:lnSpc>
              <a:spcAft>
                <a:spcPts val="800"/>
              </a:spcAft>
            </a:pPr>
            <a:r>
              <a:rPr lang="en-GB" sz="1800" b="1" kern="150" dirty="0">
                <a:effectLst/>
                <a:latin typeface="Aptos" panose="020B0004020202020204" pitchFamily="34" charset="0"/>
                <a:ea typeface="Aptos" panose="020B0004020202020204" pitchFamily="34" charset="0"/>
                <a:cs typeface="Times New Roman" panose="02020603050405020304" pitchFamily="18" charset="0"/>
              </a:rPr>
              <a:t>Prof. Arthur Felice  – </a:t>
            </a:r>
            <a:r>
              <a:rPr lang="en-GB" sz="1800" kern="150" dirty="0">
                <a:effectLst/>
                <a:latin typeface="Aptos" panose="020B0004020202020204" pitchFamily="34" charset="0"/>
                <a:ea typeface="Aptos" panose="020B0004020202020204" pitchFamily="34" charset="0"/>
                <a:cs typeface="Times New Roman" panose="02020603050405020304" pitchFamily="18" charset="0"/>
              </a:rPr>
              <a:t>European Board of Surgery, Malta.</a:t>
            </a:r>
            <a:endParaRPr lang="en-HR" sz="1800" kern="150" dirty="0">
              <a:effectLst/>
              <a:latin typeface="Aptos" panose="020B0004020202020204" pitchFamily="34" charset="0"/>
              <a:ea typeface="Aptos" panose="020B0004020202020204" pitchFamily="34" charset="0"/>
              <a:cs typeface="Times New Roman" panose="02020603050405020304" pitchFamily="18" charset="0"/>
            </a:endParaRPr>
          </a:p>
          <a:p>
            <a:pPr marL="228600">
              <a:lnSpc>
                <a:spcPct val="115000"/>
              </a:lnSpc>
              <a:spcAft>
                <a:spcPts val="800"/>
              </a:spcAft>
            </a:pPr>
            <a:r>
              <a:rPr lang="en-GB" sz="1800" b="1" kern="150" dirty="0">
                <a:effectLst/>
                <a:latin typeface="Aptos" panose="020B0004020202020204" pitchFamily="34" charset="0"/>
                <a:ea typeface="Aptos" panose="020B0004020202020204" pitchFamily="34" charset="0"/>
                <a:cs typeface="Times New Roman" panose="02020603050405020304" pitchFamily="18" charset="0"/>
              </a:rPr>
              <a:t>Prof. Leila Niemi-</a:t>
            </a:r>
            <a:r>
              <a:rPr lang="en-GB" sz="1800" b="1" kern="150" dirty="0" err="1">
                <a:effectLst/>
                <a:latin typeface="Aptos" panose="020B0004020202020204" pitchFamily="34" charset="0"/>
                <a:ea typeface="Aptos" panose="020B0004020202020204" pitchFamily="34" charset="0"/>
                <a:cs typeface="Times New Roman" panose="02020603050405020304" pitchFamily="18" charset="0"/>
              </a:rPr>
              <a:t>Murola</a:t>
            </a:r>
            <a:r>
              <a:rPr lang="en-GB" sz="1800" b="1" kern="150" dirty="0">
                <a:effectLst/>
                <a:latin typeface="Aptos" panose="020B0004020202020204" pitchFamily="34" charset="0"/>
                <a:ea typeface="Aptos" panose="020B0004020202020204" pitchFamily="34" charset="0"/>
                <a:cs typeface="Times New Roman" panose="02020603050405020304" pitchFamily="18" charset="0"/>
              </a:rPr>
              <a:t> </a:t>
            </a:r>
            <a:r>
              <a:rPr lang="en-GB" sz="1800" kern="150" dirty="0">
                <a:effectLst/>
                <a:latin typeface="Aptos" panose="020B0004020202020204" pitchFamily="34" charset="0"/>
                <a:ea typeface="Aptos" panose="020B0004020202020204" pitchFamily="34" charset="0"/>
                <a:cs typeface="Times New Roman" panose="02020603050405020304" pitchFamily="18" charset="0"/>
              </a:rPr>
              <a:t> – Anaesthesiology, AMEE CBME Coordinator, Finland</a:t>
            </a:r>
            <a:endParaRPr lang="en-HR" sz="1800" kern="150" dirty="0">
              <a:effectLst/>
              <a:latin typeface="Aptos" panose="020B0004020202020204" pitchFamily="34" charset="0"/>
              <a:ea typeface="Aptos" panose="020B0004020202020204" pitchFamily="34" charset="0"/>
              <a:cs typeface="Times New Roman" panose="02020603050405020304" pitchFamily="18" charset="0"/>
            </a:endParaRPr>
          </a:p>
          <a:p>
            <a:pPr marL="228600">
              <a:lnSpc>
                <a:spcPct val="115000"/>
              </a:lnSpc>
              <a:spcAft>
                <a:spcPts val="800"/>
              </a:spcAft>
            </a:pPr>
            <a:r>
              <a:rPr lang="en-GB" sz="1800" b="1" kern="150" dirty="0">
                <a:effectLst/>
                <a:latin typeface="Aptos" panose="020B0004020202020204" pitchFamily="34" charset="0"/>
                <a:ea typeface="Aptos" panose="020B0004020202020204" pitchFamily="34" charset="0"/>
                <a:cs typeface="Times New Roman" panose="02020603050405020304" pitchFamily="18" charset="0"/>
              </a:rPr>
              <a:t>Prof. Roman Romero-</a:t>
            </a:r>
            <a:r>
              <a:rPr lang="en-GB" sz="1800" b="1" kern="150" dirty="0" err="1">
                <a:effectLst/>
                <a:latin typeface="Aptos" panose="020B0004020202020204" pitchFamily="34" charset="0"/>
                <a:ea typeface="Aptos" panose="020B0004020202020204" pitchFamily="34" charset="0"/>
                <a:cs typeface="Times New Roman" panose="02020603050405020304" pitchFamily="18" charset="0"/>
              </a:rPr>
              <a:t>Ortuno</a:t>
            </a:r>
            <a:r>
              <a:rPr lang="en-GB" sz="1800" kern="150" dirty="0">
                <a:effectLst/>
                <a:latin typeface="Aptos" panose="020B0004020202020204" pitchFamily="34" charset="0"/>
                <a:ea typeface="Aptos" panose="020B0004020202020204" pitchFamily="34" charset="0"/>
                <a:cs typeface="Times New Roman" panose="02020603050405020304" pitchFamily="18" charset="0"/>
              </a:rPr>
              <a:t>, European Board of Geriatric Medicine, Ireland  </a:t>
            </a:r>
            <a:endParaRPr lang="en-HR" sz="1800" kern="150" dirty="0">
              <a:effectLst/>
              <a:latin typeface="Aptos" panose="020B0004020202020204" pitchFamily="34" charset="0"/>
              <a:ea typeface="Aptos" panose="020B0004020202020204" pitchFamily="34" charset="0"/>
              <a:cs typeface="Times New Roman" panose="02020603050405020304" pitchFamily="18" charset="0"/>
            </a:endParaRPr>
          </a:p>
          <a:p>
            <a:pPr marL="228600">
              <a:lnSpc>
                <a:spcPct val="115000"/>
              </a:lnSpc>
              <a:spcAft>
                <a:spcPts val="800"/>
              </a:spcAft>
            </a:pPr>
            <a:r>
              <a:rPr lang="en-GB" sz="1800" b="1" kern="150" dirty="0" err="1">
                <a:effectLst/>
                <a:latin typeface="Aptos" panose="020B0004020202020204" pitchFamily="34" charset="0"/>
                <a:ea typeface="Aptos" panose="020B0004020202020204" pitchFamily="34" charset="0"/>
                <a:cs typeface="Times New Roman" panose="02020603050405020304" pitchFamily="18" charset="0"/>
              </a:rPr>
              <a:t>Dr.</a:t>
            </a:r>
            <a:r>
              <a:rPr lang="en-GB" sz="1800" b="1" kern="150" dirty="0">
                <a:effectLst/>
                <a:latin typeface="Aptos" panose="020B0004020202020204" pitchFamily="34" charset="0"/>
                <a:ea typeface="Aptos" panose="020B0004020202020204" pitchFamily="34" charset="0"/>
                <a:cs typeface="Times New Roman" panose="02020603050405020304" pitchFamily="18" charset="0"/>
              </a:rPr>
              <a:t> Valentina  </a:t>
            </a:r>
            <a:r>
              <a:rPr lang="en-GB" sz="1800" b="1" kern="150" dirty="0" err="1">
                <a:effectLst/>
                <a:latin typeface="Aptos" panose="020B0004020202020204" pitchFamily="34" charset="0"/>
                <a:ea typeface="Aptos" panose="020B0004020202020204" pitchFamily="34" charset="0"/>
                <a:cs typeface="Times New Roman" panose="02020603050405020304" pitchFamily="18" charset="0"/>
              </a:rPr>
              <a:t>Pugelj</a:t>
            </a:r>
            <a:r>
              <a:rPr lang="en-GB" sz="1800" b="1" kern="150" dirty="0">
                <a:effectLst/>
                <a:latin typeface="Aptos" panose="020B0004020202020204" pitchFamily="34" charset="0"/>
                <a:ea typeface="Aptos" panose="020B0004020202020204" pitchFamily="34" charset="0"/>
                <a:cs typeface="Times New Roman" panose="02020603050405020304" pitchFamily="18" charset="0"/>
              </a:rPr>
              <a:t> – </a:t>
            </a:r>
            <a:r>
              <a:rPr lang="en-GB" sz="1800" kern="150" dirty="0">
                <a:effectLst/>
                <a:latin typeface="Aptos" panose="020B0004020202020204" pitchFamily="34" charset="0"/>
                <a:ea typeface="Aptos" panose="020B0004020202020204" pitchFamily="34" charset="0"/>
                <a:cs typeface="Times New Roman" panose="02020603050405020304" pitchFamily="18" charset="0"/>
              </a:rPr>
              <a:t>Emergency Medicine, representing EJD, PGT, Slovenia</a:t>
            </a:r>
            <a:endParaRPr lang="en-HR" sz="1800" kern="150" dirty="0">
              <a:effectLst/>
              <a:latin typeface="Aptos" panose="020B0004020202020204" pitchFamily="34" charset="0"/>
              <a:ea typeface="Aptos" panose="020B0004020202020204" pitchFamily="34" charset="0"/>
              <a:cs typeface="Times New Roman" panose="02020603050405020304" pitchFamily="18" charset="0"/>
            </a:endParaRPr>
          </a:p>
          <a:p>
            <a:pPr marL="228600">
              <a:lnSpc>
                <a:spcPct val="115000"/>
              </a:lnSpc>
              <a:spcAft>
                <a:spcPts val="800"/>
              </a:spcAft>
            </a:pPr>
            <a:r>
              <a:rPr lang="en-GB" sz="1800" b="1" kern="150" dirty="0">
                <a:effectLst/>
                <a:latin typeface="Aptos" panose="020B0004020202020204" pitchFamily="34" charset="0"/>
                <a:ea typeface="Aptos" panose="020B0004020202020204" pitchFamily="34" charset="0"/>
                <a:cs typeface="Times New Roman" panose="02020603050405020304" pitchFamily="18" charset="0"/>
              </a:rPr>
              <a:t>Prof.</a:t>
            </a:r>
            <a:r>
              <a:rPr lang="en-GB" sz="1800" kern="150" dirty="0">
                <a:effectLst/>
                <a:latin typeface="Aptos" panose="020B0004020202020204" pitchFamily="34" charset="0"/>
                <a:ea typeface="Aptos" panose="020B0004020202020204" pitchFamily="34" charset="0"/>
                <a:cs typeface="Times New Roman" panose="02020603050405020304" pitchFamily="18" charset="0"/>
              </a:rPr>
              <a:t> </a:t>
            </a:r>
            <a:r>
              <a:rPr lang="en-GB" sz="1800" b="1" kern="150" dirty="0">
                <a:effectLst/>
                <a:latin typeface="Aptos" panose="020B0004020202020204" pitchFamily="34" charset="0"/>
                <a:ea typeface="Aptos" panose="020B0004020202020204" pitchFamily="34" charset="0"/>
                <a:cs typeface="Times New Roman" panose="02020603050405020304" pitchFamily="18" charset="0"/>
              </a:rPr>
              <a:t>Paolo Ricci</a:t>
            </a:r>
            <a:r>
              <a:rPr lang="en-GB" sz="1800" kern="150" dirty="0">
                <a:effectLst/>
                <a:latin typeface="Aptos" panose="020B0004020202020204" pitchFamily="34" charset="0"/>
                <a:ea typeface="Aptos" panose="020B0004020202020204" pitchFamily="34" charset="0"/>
                <a:cs typeface="Times New Roman" panose="02020603050405020304" pitchFamily="18" charset="0"/>
              </a:rPr>
              <a:t>, Radiology, Italy</a:t>
            </a:r>
            <a:endParaRPr lang="en-HR" sz="1800" kern="150" dirty="0">
              <a:effectLst/>
              <a:latin typeface="Aptos" panose="020B0004020202020204" pitchFamily="34" charset="0"/>
              <a:ea typeface="Aptos" panose="020B0004020202020204" pitchFamily="34" charset="0"/>
              <a:cs typeface="Times New Roman" panose="02020603050405020304" pitchFamily="18" charset="0"/>
            </a:endParaRPr>
          </a:p>
          <a:p>
            <a:pPr marL="228600">
              <a:lnSpc>
                <a:spcPct val="115000"/>
              </a:lnSpc>
              <a:spcAft>
                <a:spcPts val="800"/>
              </a:spcAft>
            </a:pPr>
            <a:r>
              <a:rPr lang="en-GB" sz="1800" b="1" kern="150" dirty="0" err="1">
                <a:effectLst/>
                <a:latin typeface="Aptos" panose="020B0004020202020204" pitchFamily="34" charset="0"/>
                <a:ea typeface="Aptos" panose="020B0004020202020204" pitchFamily="34" charset="0"/>
                <a:cs typeface="Times New Roman" panose="02020603050405020304" pitchFamily="18" charset="0"/>
              </a:rPr>
              <a:t>Dr.</a:t>
            </a:r>
            <a:r>
              <a:rPr lang="en-GB" sz="1800" b="1" kern="150" dirty="0">
                <a:effectLst/>
                <a:latin typeface="Aptos" panose="020B0004020202020204" pitchFamily="34" charset="0"/>
                <a:ea typeface="Aptos" panose="020B0004020202020204" pitchFamily="34" charset="0"/>
                <a:cs typeface="Times New Roman" panose="02020603050405020304" pitchFamily="18" charset="0"/>
              </a:rPr>
              <a:t> Sarah </a:t>
            </a:r>
            <a:r>
              <a:rPr lang="en-GB" sz="1800" b="1" kern="150" dirty="0" err="1">
                <a:effectLst/>
                <a:latin typeface="Aptos" panose="020B0004020202020204" pitchFamily="34" charset="0"/>
                <a:ea typeface="Aptos" panose="020B0004020202020204" pitchFamily="34" charset="0"/>
                <a:cs typeface="Times New Roman" panose="02020603050405020304" pitchFamily="18" charset="0"/>
              </a:rPr>
              <a:t>Verheyen</a:t>
            </a:r>
            <a:r>
              <a:rPr lang="en-GB" sz="1800" b="1" kern="150" dirty="0">
                <a:effectLst/>
                <a:latin typeface="Aptos" panose="020B0004020202020204" pitchFamily="34" charset="0"/>
                <a:ea typeface="Aptos" panose="020B0004020202020204" pitchFamily="34" charset="0"/>
                <a:cs typeface="Times New Roman" panose="02020603050405020304" pitchFamily="18" charset="0"/>
              </a:rPr>
              <a:t>  – </a:t>
            </a:r>
            <a:r>
              <a:rPr lang="en-GB" sz="1800" kern="150" dirty="0">
                <a:effectLst/>
                <a:latin typeface="Aptos" panose="020B0004020202020204" pitchFamily="34" charset="0"/>
                <a:ea typeface="Aptos" panose="020B0004020202020204" pitchFamily="34" charset="0"/>
                <a:cs typeface="Times New Roman" panose="02020603050405020304" pitchFamily="18" charset="0"/>
              </a:rPr>
              <a:t>Medical Genetics, Austria.</a:t>
            </a:r>
            <a:endParaRPr lang="en-HR" sz="1800" kern="150" dirty="0">
              <a:effectLst/>
              <a:latin typeface="Aptos" panose="020B0004020202020204" pitchFamily="34" charset="0"/>
              <a:ea typeface="Aptos" panose="020B0004020202020204" pitchFamily="34" charset="0"/>
              <a:cs typeface="Times New Roman" panose="02020603050405020304" pitchFamily="18" charset="0"/>
            </a:endParaRPr>
          </a:p>
          <a:p>
            <a:pPr marL="228600">
              <a:lnSpc>
                <a:spcPct val="115000"/>
              </a:lnSpc>
              <a:spcAft>
                <a:spcPts val="800"/>
              </a:spcAft>
            </a:pPr>
            <a:r>
              <a:rPr lang="en-GB" sz="1800" b="1" kern="150" dirty="0">
                <a:effectLst/>
                <a:latin typeface="Aptos" panose="020B0004020202020204" pitchFamily="34" charset="0"/>
                <a:ea typeface="Aptos" panose="020B0004020202020204" pitchFamily="34" charset="0"/>
                <a:cs typeface="Times New Roman" panose="02020603050405020304" pitchFamily="18" charset="0"/>
              </a:rPr>
              <a:t>Prof. Lina </a:t>
            </a:r>
            <a:r>
              <a:rPr lang="en-GB" sz="1800" b="1" kern="150" dirty="0" err="1">
                <a:effectLst/>
                <a:latin typeface="Aptos" panose="020B0004020202020204" pitchFamily="34" charset="0"/>
                <a:ea typeface="Aptos" panose="020B0004020202020204" pitchFamily="34" charset="0"/>
                <a:cs typeface="Times New Roman" panose="02020603050405020304" pitchFamily="18" charset="0"/>
              </a:rPr>
              <a:t>Zabuliene</a:t>
            </a:r>
            <a:r>
              <a:rPr lang="en-GB" sz="1800" b="1" kern="150" dirty="0">
                <a:effectLst/>
                <a:latin typeface="Aptos" panose="020B0004020202020204" pitchFamily="34" charset="0"/>
                <a:ea typeface="Aptos" panose="020B0004020202020204" pitchFamily="34" charset="0"/>
                <a:cs typeface="Times New Roman" panose="02020603050405020304" pitchFamily="18" charset="0"/>
              </a:rPr>
              <a:t> – </a:t>
            </a:r>
            <a:r>
              <a:rPr lang="en-GB" sz="1800" kern="150" dirty="0">
                <a:effectLst/>
                <a:latin typeface="Aptos" panose="020B0004020202020204" pitchFamily="34" charset="0"/>
                <a:ea typeface="Aptos" panose="020B0004020202020204" pitchFamily="34" charset="0"/>
                <a:cs typeface="Times New Roman" panose="02020603050405020304" pitchFamily="18" charset="0"/>
              </a:rPr>
              <a:t>Endocrinology, MJC Adolescent Medicine and Health, Lithuania.</a:t>
            </a:r>
            <a:endParaRPr lang="en-HR" sz="1800" kern="150" dirty="0">
              <a:effectLst/>
              <a:latin typeface="Aptos" panose="020B0004020202020204" pitchFamily="34" charset="0"/>
              <a:ea typeface="Aptos" panose="020B0004020202020204" pitchFamily="34" charset="0"/>
              <a:cs typeface="Times New Roman" panose="02020603050405020304" pitchFamily="18" charset="0"/>
            </a:endParaRPr>
          </a:p>
          <a:p>
            <a:pPr marL="228600">
              <a:lnSpc>
                <a:spcPct val="115000"/>
              </a:lnSpc>
              <a:spcAft>
                <a:spcPts val="800"/>
              </a:spcAft>
            </a:pPr>
            <a:r>
              <a:rPr lang="en-GB" sz="1800" b="1" kern="150" dirty="0">
                <a:effectLst/>
                <a:latin typeface="Aptos" panose="020B0004020202020204" pitchFamily="34" charset="0"/>
                <a:ea typeface="Aptos" panose="020B0004020202020204" pitchFamily="34" charset="0"/>
                <a:cs typeface="Times New Roman" panose="02020603050405020304" pitchFamily="18" charset="0"/>
              </a:rPr>
              <a:t>Prof. </a:t>
            </a:r>
            <a:r>
              <a:rPr lang="en-GB" sz="1800" b="1" kern="150" dirty="0" err="1">
                <a:effectLst/>
                <a:latin typeface="Aptos" panose="020B0004020202020204" pitchFamily="34" charset="0"/>
                <a:ea typeface="Aptos" panose="020B0004020202020204" pitchFamily="34" charset="0"/>
                <a:cs typeface="Times New Roman" panose="02020603050405020304" pitchFamily="18" charset="0"/>
              </a:rPr>
              <a:t>Rado</a:t>
            </a:r>
            <a:r>
              <a:rPr lang="en-GB" sz="1800" b="1" kern="150" dirty="0">
                <a:effectLst/>
                <a:latin typeface="Aptos" panose="020B0004020202020204" pitchFamily="34" charset="0"/>
                <a:ea typeface="Aptos" panose="020B0004020202020204" pitchFamily="34" charset="0"/>
                <a:cs typeface="Times New Roman" panose="02020603050405020304" pitchFamily="18" charset="0"/>
              </a:rPr>
              <a:t> </a:t>
            </a:r>
            <a:r>
              <a:rPr lang="en-GB" sz="1800" b="1" kern="150" dirty="0" err="1">
                <a:effectLst/>
                <a:latin typeface="Aptos" panose="020B0004020202020204" pitchFamily="34" charset="0"/>
                <a:ea typeface="Aptos" panose="020B0004020202020204" pitchFamily="34" charset="0"/>
                <a:cs typeface="Times New Roman" panose="02020603050405020304" pitchFamily="18" charset="0"/>
              </a:rPr>
              <a:t>Zic</a:t>
            </a:r>
            <a:r>
              <a:rPr lang="en-GB" sz="1800" b="1" kern="150" dirty="0">
                <a:effectLst/>
                <a:latin typeface="Aptos" panose="020B0004020202020204" pitchFamily="34" charset="0"/>
                <a:ea typeface="Aptos" panose="020B0004020202020204" pitchFamily="34" charset="0"/>
                <a:cs typeface="Times New Roman" panose="02020603050405020304" pitchFamily="18" charset="0"/>
              </a:rPr>
              <a:t> – </a:t>
            </a:r>
            <a:r>
              <a:rPr lang="en-GB" sz="1800" kern="150" dirty="0">
                <a:effectLst/>
                <a:latin typeface="Aptos" panose="020B0004020202020204" pitchFamily="34" charset="0"/>
                <a:ea typeface="Aptos" panose="020B0004020202020204" pitchFamily="34" charset="0"/>
                <a:cs typeface="Times New Roman" panose="02020603050405020304" pitchFamily="18" charset="0"/>
              </a:rPr>
              <a:t>PRAS Section, Croatia</a:t>
            </a:r>
            <a:endParaRPr lang="en-HR" sz="1800" kern="150" dirty="0">
              <a:effectLst/>
              <a:latin typeface="Aptos" panose="020B0004020202020204" pitchFamily="34" charset="0"/>
              <a:ea typeface="Aptos" panose="020B0004020202020204" pitchFamily="34" charset="0"/>
              <a:cs typeface="Times New Roman" panose="02020603050405020304" pitchFamily="18" charset="0"/>
            </a:endParaRPr>
          </a:p>
          <a:p>
            <a:pPr marL="228600">
              <a:lnSpc>
                <a:spcPct val="115000"/>
              </a:lnSpc>
              <a:spcAft>
                <a:spcPts val="800"/>
              </a:spcAft>
            </a:pPr>
            <a:r>
              <a:rPr lang="en-GB" sz="1800" b="1" kern="150" dirty="0">
                <a:effectLst/>
                <a:latin typeface="Aptos" panose="020B0004020202020204" pitchFamily="34" charset="0"/>
                <a:ea typeface="Aptos" panose="020B0004020202020204" pitchFamily="34" charset="0"/>
                <a:cs typeface="Times New Roman" panose="02020603050405020304" pitchFamily="18" charset="0"/>
              </a:rPr>
              <a:t>Amelia </a:t>
            </a:r>
            <a:r>
              <a:rPr lang="en-GB" sz="1800" b="1" kern="150" dirty="0" err="1">
                <a:effectLst/>
                <a:latin typeface="Aptos" panose="020B0004020202020204" pitchFamily="34" charset="0"/>
                <a:ea typeface="Aptos" panose="020B0004020202020204" pitchFamily="34" charset="0"/>
                <a:cs typeface="Times New Roman" panose="02020603050405020304" pitchFamily="18" charset="0"/>
              </a:rPr>
              <a:t>Donighian</a:t>
            </a:r>
            <a:r>
              <a:rPr lang="en-GB" sz="1800" b="1" kern="150" dirty="0">
                <a:effectLst/>
                <a:latin typeface="Aptos" panose="020B0004020202020204" pitchFamily="34" charset="0"/>
                <a:ea typeface="Aptos" panose="020B0004020202020204" pitchFamily="34" charset="0"/>
                <a:cs typeface="Times New Roman" panose="02020603050405020304" pitchFamily="18" charset="0"/>
              </a:rPr>
              <a:t> </a:t>
            </a:r>
            <a:r>
              <a:rPr lang="en-GB" sz="1800" kern="150" dirty="0">
                <a:effectLst/>
                <a:latin typeface="Aptos" panose="020B0004020202020204" pitchFamily="34" charset="0"/>
                <a:ea typeface="Aptos" panose="020B0004020202020204" pitchFamily="34" charset="0"/>
                <a:cs typeface="Times New Roman" panose="02020603050405020304" pitchFamily="18" charset="0"/>
              </a:rPr>
              <a:t> – UEMS Coordination.</a:t>
            </a:r>
            <a:endParaRPr lang="en-HR" sz="1800" kern="15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en-GB" sz="1800" kern="150" dirty="0">
                <a:effectLst/>
                <a:latin typeface="Aptos" panose="020B0004020202020204" pitchFamily="34" charset="0"/>
                <a:ea typeface="Aptos" panose="020B0004020202020204" pitchFamily="34" charset="0"/>
                <a:cs typeface="Times New Roman" panose="02020603050405020304" pitchFamily="18" charset="0"/>
              </a:rPr>
              <a:t> </a:t>
            </a:r>
            <a:endParaRPr lang="en-HR" sz="1800" kern="15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6422917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3" descr="Description: Description: Description: C:\Users\User\AppData\Local\Microsoft\Windows\Temporary Internet Files\Content.Word\uems.gif">
            <a:extLst>
              <a:ext uri="{FF2B5EF4-FFF2-40B4-BE49-F238E27FC236}">
                <a16:creationId xmlns:a16="http://schemas.microsoft.com/office/drawing/2014/main" id="{06B51A3F-C086-4020-9BA9-CBE004F23B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375" y="403225"/>
            <a:ext cx="1334136" cy="1334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el 7">
            <a:extLst>
              <a:ext uri="{FF2B5EF4-FFF2-40B4-BE49-F238E27FC236}">
                <a16:creationId xmlns:a16="http://schemas.microsoft.com/office/drawing/2014/main" id="{76888858-E918-5A76-15F8-5D652CC00B1A}"/>
              </a:ext>
            </a:extLst>
          </p:cNvPr>
          <p:cNvSpPr>
            <a:spLocks noGrp="1"/>
          </p:cNvSpPr>
          <p:nvPr>
            <p:ph type="title"/>
          </p:nvPr>
        </p:nvSpPr>
        <p:spPr>
          <a:xfrm>
            <a:off x="2074126" y="490655"/>
            <a:ext cx="9276209" cy="1137423"/>
          </a:xfrm>
        </p:spPr>
        <p:txBody>
          <a:bodyPr>
            <a:normAutofit/>
          </a:bodyPr>
          <a:lstStyle/>
          <a:p>
            <a:pPr algn="ctr"/>
            <a:r>
              <a:rPr lang="en-HR" sz="3200" dirty="0"/>
              <a:t>ETR documents in the UEMS approval process </a:t>
            </a:r>
            <a:br>
              <a:rPr lang="en-HR" sz="3200" dirty="0"/>
            </a:br>
            <a:r>
              <a:rPr lang="en-HR" sz="3200" dirty="0"/>
              <a:t>October 2026</a:t>
            </a:r>
            <a:endParaRPr lang="de-DE" sz="3200" dirty="0">
              <a:latin typeface="+mn-lt"/>
            </a:endParaRPr>
          </a:p>
        </p:txBody>
      </p:sp>
      <p:sp>
        <p:nvSpPr>
          <p:cNvPr id="9" name="Inhaltsplatzhalter 8">
            <a:extLst>
              <a:ext uri="{FF2B5EF4-FFF2-40B4-BE49-F238E27FC236}">
                <a16:creationId xmlns:a16="http://schemas.microsoft.com/office/drawing/2014/main" id="{612370CF-4758-98A8-6D8B-143FCFA8F4B5}"/>
              </a:ext>
            </a:extLst>
          </p:cNvPr>
          <p:cNvSpPr>
            <a:spLocks noGrp="1"/>
          </p:cNvSpPr>
          <p:nvPr>
            <p:ph idx="1"/>
          </p:nvPr>
        </p:nvSpPr>
        <p:spPr>
          <a:xfrm>
            <a:off x="1616927" y="1737361"/>
            <a:ext cx="9736874" cy="4720160"/>
          </a:xfrm>
        </p:spPr>
        <p:txBody>
          <a:bodyPr>
            <a:normAutofit lnSpcReduction="10000"/>
          </a:bodyPr>
          <a:lstStyle/>
          <a:p>
            <a:pPr marL="457200" indent="-457200">
              <a:buFont typeface="+mj-lt"/>
              <a:buAutoNum type="arabicPeriod"/>
            </a:pPr>
            <a:r>
              <a:rPr lang="en-GB" sz="2400" dirty="0"/>
              <a:t>ETR for Competence in Emergency Surgery </a:t>
            </a:r>
          </a:p>
          <a:p>
            <a:pPr marL="457200" indent="-457200">
              <a:buFont typeface="+mj-lt"/>
              <a:buAutoNum type="arabicPeriod"/>
            </a:pPr>
            <a:r>
              <a:rPr lang="en-GB" sz="2400" dirty="0"/>
              <a:t>ETR for the Specialty of Nephrology </a:t>
            </a:r>
          </a:p>
          <a:p>
            <a:pPr marL="457200" indent="-457200">
              <a:buFont typeface="+mj-lt"/>
              <a:buAutoNum type="arabicPeriod"/>
            </a:pPr>
            <a:r>
              <a:rPr lang="en-GB" sz="2400" dirty="0"/>
              <a:t>ETR for the General Practice/Family Medicine </a:t>
            </a:r>
          </a:p>
          <a:p>
            <a:pPr marL="457200" indent="-457200">
              <a:buFont typeface="+mj-lt"/>
              <a:buAutoNum type="arabicPeriod"/>
            </a:pPr>
            <a:r>
              <a:rPr lang="en-GB" sz="2400" dirty="0"/>
              <a:t>ETR for the the Specialty of Rheumatology</a:t>
            </a:r>
          </a:p>
          <a:p>
            <a:pPr marL="457200" indent="-457200">
              <a:buFont typeface="+mj-lt"/>
              <a:buAutoNum type="arabicPeriod"/>
            </a:pPr>
            <a:r>
              <a:rPr lang="en-GB" sz="2400" dirty="0"/>
              <a:t>ETR for the Specialty of Thoracic Surgery</a:t>
            </a:r>
          </a:p>
          <a:p>
            <a:pPr marL="457200" indent="-457200">
              <a:buFont typeface="+mj-lt"/>
              <a:buAutoNum type="arabicPeriod"/>
            </a:pPr>
            <a:r>
              <a:rPr lang="en-GB" sz="2400" dirty="0"/>
              <a:t>ETR for the Specialty of Paediatrics</a:t>
            </a:r>
          </a:p>
          <a:p>
            <a:pPr marL="457200" indent="-457200">
              <a:buFont typeface="+mj-lt"/>
              <a:buAutoNum type="arabicPeriod"/>
            </a:pPr>
            <a:r>
              <a:rPr lang="en-GB" sz="2400" dirty="0"/>
              <a:t>ETR for the Competence in Paediatric Endocrinology and Diabetes</a:t>
            </a:r>
          </a:p>
          <a:p>
            <a:pPr marL="457200" indent="-457200">
              <a:buFont typeface="+mj-lt"/>
              <a:buAutoNum type="arabicPeriod"/>
            </a:pPr>
            <a:r>
              <a:rPr lang="en-GB" sz="2400" dirty="0"/>
              <a:t>ETR for the Competence in Paediatric Infectious Diseases</a:t>
            </a:r>
          </a:p>
          <a:p>
            <a:pPr marL="457200" indent="-457200">
              <a:buFont typeface="+mj-lt"/>
              <a:buAutoNum type="arabicPeriod"/>
            </a:pPr>
            <a:r>
              <a:rPr lang="en-GB" sz="2400" dirty="0"/>
              <a:t>ETR for the Competence in Paediatric Urology</a:t>
            </a:r>
          </a:p>
          <a:p>
            <a:pPr marL="457200" indent="-457200">
              <a:buFont typeface="+mj-lt"/>
              <a:buAutoNum type="arabicPeriod"/>
            </a:pPr>
            <a:r>
              <a:rPr lang="en-GB" sz="2400" dirty="0"/>
              <a:t>ETR for the Competence in Paediatric Rheumatology</a:t>
            </a:r>
          </a:p>
          <a:p>
            <a:pPr marL="457200" indent="-457200">
              <a:buFont typeface="+mj-lt"/>
              <a:buAutoNum type="arabicPeriod"/>
            </a:pPr>
            <a:r>
              <a:rPr lang="en-GB" sz="2400" dirty="0"/>
              <a:t>ETR for the Competence in Upper Gastrointestinal Surgery </a:t>
            </a:r>
          </a:p>
          <a:p>
            <a:pPr marL="0" indent="0">
              <a:buNone/>
            </a:pPr>
            <a:endParaRPr lang="en-US" sz="2400" dirty="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4732974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3" descr="Description: Description: Description: C:\Users\User\AppData\Local\Microsoft\Windows\Temporary Internet Files\Content.Word\uems.gif">
            <a:extLst>
              <a:ext uri="{FF2B5EF4-FFF2-40B4-BE49-F238E27FC236}">
                <a16:creationId xmlns:a16="http://schemas.microsoft.com/office/drawing/2014/main" id="{06B51A3F-C086-4020-9BA9-CBE004F23B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375" y="403225"/>
            <a:ext cx="1334136" cy="1334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el 7">
            <a:extLst>
              <a:ext uri="{FF2B5EF4-FFF2-40B4-BE49-F238E27FC236}">
                <a16:creationId xmlns:a16="http://schemas.microsoft.com/office/drawing/2014/main" id="{76888858-E918-5A76-15F8-5D652CC00B1A}"/>
              </a:ext>
            </a:extLst>
          </p:cNvPr>
          <p:cNvSpPr>
            <a:spLocks noGrp="1"/>
          </p:cNvSpPr>
          <p:nvPr>
            <p:ph type="title"/>
          </p:nvPr>
        </p:nvSpPr>
        <p:spPr>
          <a:xfrm>
            <a:off x="834736" y="878890"/>
            <a:ext cx="10515600" cy="1334136"/>
          </a:xfrm>
        </p:spPr>
        <p:txBody>
          <a:bodyPr>
            <a:normAutofit/>
          </a:bodyPr>
          <a:lstStyle/>
          <a:p>
            <a:pPr algn="ctr"/>
            <a:r>
              <a:rPr kumimoji="0" lang="en-GB" sz="280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ETR Review and Approval Process Timeline</a:t>
            </a:r>
            <a:endParaRPr lang="de-DE" sz="2800" dirty="0">
              <a:latin typeface="Calibri" panose="020F0502020204030204" pitchFamily="34" charset="0"/>
              <a:cs typeface="Calibri" panose="020F0502020204030204" pitchFamily="34" charset="0"/>
            </a:endParaRPr>
          </a:p>
        </p:txBody>
      </p:sp>
      <p:pic>
        <p:nvPicPr>
          <p:cNvPr id="3" name="Inhaltsplatzhalter 2">
            <a:extLst>
              <a:ext uri="{FF2B5EF4-FFF2-40B4-BE49-F238E27FC236}">
                <a16:creationId xmlns:a16="http://schemas.microsoft.com/office/drawing/2014/main" id="{C7145775-68D4-8E1F-4D34-51E7F27E27D7}"/>
              </a:ext>
            </a:extLst>
          </p:cNvPr>
          <p:cNvPicPr>
            <a:picLocks noGrp="1" noChangeAspect="1"/>
          </p:cNvPicPr>
          <p:nvPr>
            <p:ph idx="1"/>
          </p:nvPr>
        </p:nvPicPr>
        <p:blipFill>
          <a:blip r:embed="rId4"/>
          <a:srcRect t="15701" b="14902"/>
          <a:stretch/>
        </p:blipFill>
        <p:spPr>
          <a:xfrm>
            <a:off x="681916" y="2632996"/>
            <a:ext cx="10267053" cy="2635192"/>
          </a:xfrm>
        </p:spPr>
      </p:pic>
      <p:sp>
        <p:nvSpPr>
          <p:cNvPr id="4" name="Textfeld 3">
            <a:extLst>
              <a:ext uri="{FF2B5EF4-FFF2-40B4-BE49-F238E27FC236}">
                <a16:creationId xmlns:a16="http://schemas.microsoft.com/office/drawing/2014/main" id="{5C019FEE-89E2-C135-306E-D1D86A668306}"/>
              </a:ext>
            </a:extLst>
          </p:cNvPr>
          <p:cNvSpPr txBox="1"/>
          <p:nvPr/>
        </p:nvSpPr>
        <p:spPr>
          <a:xfrm>
            <a:off x="11149445" y="3948545"/>
            <a:ext cx="602673" cy="584775"/>
          </a:xfrm>
          <a:prstGeom prst="rect">
            <a:avLst/>
          </a:prstGeom>
          <a:noFill/>
        </p:spPr>
        <p:txBody>
          <a:bodyPr wrap="square" rtlCol="0">
            <a:spAutoFit/>
          </a:bodyPr>
          <a:lstStyle/>
          <a:p>
            <a:r>
              <a:rPr lang="de-DE" sz="3200" b="1" dirty="0"/>
              <a:t>...</a:t>
            </a:r>
          </a:p>
        </p:txBody>
      </p:sp>
      <p:sp>
        <p:nvSpPr>
          <p:cNvPr id="5" name="Inhaltsplatzhalter 8">
            <a:extLst>
              <a:ext uri="{FF2B5EF4-FFF2-40B4-BE49-F238E27FC236}">
                <a16:creationId xmlns:a16="http://schemas.microsoft.com/office/drawing/2014/main" id="{258E1131-1557-2922-D9E8-02511247AC41}"/>
              </a:ext>
            </a:extLst>
          </p:cNvPr>
          <p:cNvSpPr txBox="1">
            <a:spLocks/>
          </p:cNvSpPr>
          <p:nvPr/>
        </p:nvSpPr>
        <p:spPr>
          <a:xfrm>
            <a:off x="1117052" y="5510112"/>
            <a:ext cx="10515600" cy="944663"/>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2000" dirty="0">
                <a:solidFill>
                  <a:srgbClr val="666666"/>
                </a:solidFill>
              </a:rPr>
              <a:t>Whole review </a:t>
            </a:r>
            <a:r>
              <a:rPr lang="de-DE" sz="2000" dirty="0" err="1">
                <a:solidFill>
                  <a:srgbClr val="666666"/>
                </a:solidFill>
              </a:rPr>
              <a:t>process</a:t>
            </a:r>
            <a:r>
              <a:rPr lang="de-DE" sz="2000" dirty="0">
                <a:solidFill>
                  <a:srgbClr val="666666"/>
                </a:solidFill>
              </a:rPr>
              <a:t>, i.e. </a:t>
            </a:r>
            <a:r>
              <a:rPr lang="de-DE" sz="2000" dirty="0" err="1">
                <a:solidFill>
                  <a:srgbClr val="666666"/>
                </a:solidFill>
              </a:rPr>
              <a:t>latest</a:t>
            </a:r>
            <a:r>
              <a:rPr lang="de-DE" sz="2000" dirty="0">
                <a:solidFill>
                  <a:srgbClr val="666666"/>
                </a:solidFill>
              </a:rPr>
              <a:t> date </a:t>
            </a:r>
            <a:r>
              <a:rPr lang="de-DE" sz="2000" dirty="0" err="1">
                <a:solidFill>
                  <a:srgbClr val="666666"/>
                </a:solidFill>
              </a:rPr>
              <a:t>submission</a:t>
            </a:r>
            <a:r>
              <a:rPr lang="de-DE" sz="2000" dirty="0">
                <a:solidFill>
                  <a:srgbClr val="666666"/>
                </a:solidFill>
              </a:rPr>
              <a:t> draft ETR to UEMS Council </a:t>
            </a:r>
            <a:r>
              <a:rPr lang="de-DE" sz="2000" b="1" dirty="0">
                <a:solidFill>
                  <a:srgbClr val="666666"/>
                </a:solidFill>
              </a:rPr>
              <a:t>4 </a:t>
            </a:r>
            <a:r>
              <a:rPr lang="de-DE" sz="2000" b="1" dirty="0" err="1">
                <a:solidFill>
                  <a:srgbClr val="666666"/>
                </a:solidFill>
              </a:rPr>
              <a:t>months</a:t>
            </a:r>
            <a:endParaRPr lang="de-DE" sz="2000" b="1" dirty="0">
              <a:solidFill>
                <a:srgbClr val="666666"/>
              </a:solidFill>
            </a:endParaRPr>
          </a:p>
          <a:p>
            <a:r>
              <a:rPr lang="de-DE" sz="2000" dirty="0">
                <a:solidFill>
                  <a:srgbClr val="666666"/>
                </a:solidFill>
              </a:rPr>
              <a:t>1st </a:t>
            </a:r>
            <a:r>
              <a:rPr lang="de-DE" sz="2000" dirty="0" err="1">
                <a:solidFill>
                  <a:srgbClr val="666666"/>
                </a:solidFill>
              </a:rPr>
              <a:t>obligatory</a:t>
            </a:r>
            <a:r>
              <a:rPr lang="de-DE" sz="2000" dirty="0">
                <a:solidFill>
                  <a:srgbClr val="666666"/>
                </a:solidFill>
              </a:rPr>
              <a:t> </a:t>
            </a:r>
            <a:r>
              <a:rPr lang="de-DE" sz="2000" dirty="0" err="1">
                <a:solidFill>
                  <a:srgbClr val="666666"/>
                </a:solidFill>
              </a:rPr>
              <a:t>meeting</a:t>
            </a:r>
            <a:r>
              <a:rPr lang="de-DE" sz="2000" dirty="0">
                <a:solidFill>
                  <a:srgbClr val="666666"/>
                </a:solidFill>
              </a:rPr>
              <a:t> ETR Review Committee (RC) in </a:t>
            </a:r>
            <a:r>
              <a:rPr lang="de-DE" sz="2000" dirty="0" err="1">
                <a:solidFill>
                  <a:srgbClr val="666666"/>
                </a:solidFill>
              </a:rPr>
              <a:t>the</a:t>
            </a:r>
            <a:r>
              <a:rPr lang="de-DE" sz="2000" dirty="0">
                <a:solidFill>
                  <a:srgbClr val="666666"/>
                </a:solidFill>
              </a:rPr>
              <a:t> </a:t>
            </a:r>
            <a:r>
              <a:rPr lang="de-DE" sz="2000" dirty="0" err="1">
                <a:solidFill>
                  <a:srgbClr val="666666"/>
                </a:solidFill>
              </a:rPr>
              <a:t>month</a:t>
            </a:r>
            <a:r>
              <a:rPr lang="de-DE" sz="2000" dirty="0">
                <a:solidFill>
                  <a:srgbClr val="666666"/>
                </a:solidFill>
              </a:rPr>
              <a:t> </a:t>
            </a:r>
            <a:r>
              <a:rPr lang="de-DE" sz="2000" dirty="0" err="1">
                <a:solidFill>
                  <a:srgbClr val="666666"/>
                </a:solidFill>
              </a:rPr>
              <a:t>following</a:t>
            </a:r>
            <a:r>
              <a:rPr lang="de-DE" sz="2000" dirty="0">
                <a:solidFill>
                  <a:srgbClr val="666666"/>
                </a:solidFill>
              </a:rPr>
              <a:t> </a:t>
            </a:r>
            <a:r>
              <a:rPr lang="de-DE" sz="2000" dirty="0" err="1">
                <a:solidFill>
                  <a:srgbClr val="666666"/>
                </a:solidFill>
              </a:rPr>
              <a:t>submission</a:t>
            </a:r>
            <a:r>
              <a:rPr lang="de-DE" sz="2000" dirty="0">
                <a:solidFill>
                  <a:srgbClr val="666666"/>
                </a:solidFill>
              </a:rPr>
              <a:t> </a:t>
            </a:r>
            <a:r>
              <a:rPr lang="de-DE" sz="2000" dirty="0" err="1">
                <a:solidFill>
                  <a:srgbClr val="666666"/>
                </a:solidFill>
              </a:rPr>
              <a:t>of</a:t>
            </a:r>
            <a:r>
              <a:rPr lang="de-DE" sz="2000" dirty="0">
                <a:solidFill>
                  <a:srgbClr val="666666"/>
                </a:solidFill>
              </a:rPr>
              <a:t> ETRs</a:t>
            </a:r>
          </a:p>
        </p:txBody>
      </p:sp>
    </p:spTree>
    <p:extLst>
      <p:ext uri="{BB962C8B-B14F-4D97-AF65-F5344CB8AC3E}">
        <p14:creationId xmlns:p14="http://schemas.microsoft.com/office/powerpoint/2010/main" val="30396844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3" descr="Description: Description: Description: C:\Users\User\AppData\Local\Microsoft\Windows\Temporary Internet Files\Content.Word\uems.gif">
            <a:extLst>
              <a:ext uri="{FF2B5EF4-FFF2-40B4-BE49-F238E27FC236}">
                <a16:creationId xmlns:a16="http://schemas.microsoft.com/office/drawing/2014/main" id="{06B51A3F-C086-4020-9BA9-CBE004F23B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375" y="403225"/>
            <a:ext cx="1334136" cy="1334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el 7">
            <a:extLst>
              <a:ext uri="{FF2B5EF4-FFF2-40B4-BE49-F238E27FC236}">
                <a16:creationId xmlns:a16="http://schemas.microsoft.com/office/drawing/2014/main" id="{76888858-E918-5A76-15F8-5D652CC00B1A}"/>
              </a:ext>
            </a:extLst>
          </p:cNvPr>
          <p:cNvSpPr>
            <a:spLocks noGrp="1"/>
          </p:cNvSpPr>
          <p:nvPr>
            <p:ph type="title"/>
          </p:nvPr>
        </p:nvSpPr>
        <p:spPr>
          <a:xfrm>
            <a:off x="834736" y="1046293"/>
            <a:ext cx="10515600" cy="944663"/>
          </a:xfrm>
        </p:spPr>
        <p:txBody>
          <a:bodyPr>
            <a:normAutofit/>
          </a:bodyPr>
          <a:lstStyle/>
          <a:p>
            <a:pPr algn="ctr"/>
            <a:r>
              <a:rPr kumimoji="0" lang="en-GB" sz="2800" i="0" u="none" strike="noStrike" kern="1200" cap="none" spc="0" normalizeH="0" baseline="0" noProof="0" dirty="0">
                <a:ln>
                  <a:noFill/>
                </a:ln>
                <a:solidFill>
                  <a:prstClr val="black"/>
                </a:solidFill>
                <a:effectLst/>
                <a:uLnTx/>
                <a:uFillTx/>
                <a:latin typeface="+mn-lt"/>
                <a:ea typeface="+mn-ea"/>
                <a:cs typeface="+mn-cs"/>
              </a:rPr>
              <a:t>ETR Review and Approval Process Timeline</a:t>
            </a:r>
            <a:endParaRPr lang="de-DE" sz="2800" dirty="0">
              <a:latin typeface="+mn-lt"/>
            </a:endParaRPr>
          </a:p>
        </p:txBody>
      </p:sp>
      <p:pic>
        <p:nvPicPr>
          <p:cNvPr id="3" name="Inhaltsplatzhalter 2">
            <a:extLst>
              <a:ext uri="{FF2B5EF4-FFF2-40B4-BE49-F238E27FC236}">
                <a16:creationId xmlns:a16="http://schemas.microsoft.com/office/drawing/2014/main" id="{77607D99-8114-47D9-48EC-24F432222548}"/>
              </a:ext>
            </a:extLst>
          </p:cNvPr>
          <p:cNvPicPr>
            <a:picLocks noGrp="1" noChangeAspect="1"/>
          </p:cNvPicPr>
          <p:nvPr>
            <p:ph idx="1"/>
          </p:nvPr>
        </p:nvPicPr>
        <p:blipFill>
          <a:blip r:embed="rId4"/>
          <a:srcRect t="9222" b="14902"/>
          <a:stretch/>
        </p:blipFill>
        <p:spPr>
          <a:xfrm>
            <a:off x="1878680" y="2470044"/>
            <a:ext cx="7998217" cy="2881273"/>
          </a:xfrm>
        </p:spPr>
      </p:pic>
      <p:sp>
        <p:nvSpPr>
          <p:cNvPr id="4" name="Textfeld 3">
            <a:extLst>
              <a:ext uri="{FF2B5EF4-FFF2-40B4-BE49-F238E27FC236}">
                <a16:creationId xmlns:a16="http://schemas.microsoft.com/office/drawing/2014/main" id="{96B8047D-DB92-D2E1-7607-0E83215DF323}"/>
              </a:ext>
            </a:extLst>
          </p:cNvPr>
          <p:cNvSpPr txBox="1"/>
          <p:nvPr/>
        </p:nvSpPr>
        <p:spPr>
          <a:xfrm>
            <a:off x="1127443" y="3892798"/>
            <a:ext cx="602673" cy="584775"/>
          </a:xfrm>
          <a:prstGeom prst="rect">
            <a:avLst/>
          </a:prstGeom>
          <a:noFill/>
        </p:spPr>
        <p:txBody>
          <a:bodyPr wrap="square" rtlCol="0">
            <a:spAutoFit/>
          </a:bodyPr>
          <a:lstStyle/>
          <a:p>
            <a:r>
              <a:rPr lang="de-DE" sz="3200" b="1" dirty="0"/>
              <a:t>...</a:t>
            </a:r>
          </a:p>
        </p:txBody>
      </p:sp>
      <p:sp>
        <p:nvSpPr>
          <p:cNvPr id="5" name="Inhaltsplatzhalter 8">
            <a:extLst>
              <a:ext uri="{FF2B5EF4-FFF2-40B4-BE49-F238E27FC236}">
                <a16:creationId xmlns:a16="http://schemas.microsoft.com/office/drawing/2014/main" id="{C71CF1CC-488D-41FC-2EEA-844D945E1F9E}"/>
              </a:ext>
            </a:extLst>
          </p:cNvPr>
          <p:cNvSpPr txBox="1">
            <a:spLocks/>
          </p:cNvSpPr>
          <p:nvPr/>
        </p:nvSpPr>
        <p:spPr>
          <a:xfrm>
            <a:off x="1117052" y="5510112"/>
            <a:ext cx="10515600" cy="9446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2000" dirty="0">
                <a:solidFill>
                  <a:srgbClr val="666666"/>
                </a:solidFill>
              </a:rPr>
              <a:t>2nd </a:t>
            </a:r>
            <a:r>
              <a:rPr lang="de-DE" sz="2000" dirty="0" err="1">
                <a:solidFill>
                  <a:srgbClr val="666666"/>
                </a:solidFill>
              </a:rPr>
              <a:t>obligatory</a:t>
            </a:r>
            <a:r>
              <a:rPr lang="de-DE" sz="2000" dirty="0">
                <a:solidFill>
                  <a:srgbClr val="666666"/>
                </a:solidFill>
              </a:rPr>
              <a:t> </a:t>
            </a:r>
            <a:r>
              <a:rPr lang="de-DE" sz="2000" dirty="0" err="1">
                <a:solidFill>
                  <a:srgbClr val="666666"/>
                </a:solidFill>
              </a:rPr>
              <a:t>meeting</a:t>
            </a:r>
            <a:r>
              <a:rPr lang="de-DE" sz="2000" dirty="0">
                <a:solidFill>
                  <a:srgbClr val="666666"/>
                </a:solidFill>
              </a:rPr>
              <a:t> ETR RC in </a:t>
            </a:r>
            <a:r>
              <a:rPr lang="de-DE" sz="2000" dirty="0" err="1">
                <a:solidFill>
                  <a:srgbClr val="666666"/>
                </a:solidFill>
              </a:rPr>
              <a:t>the</a:t>
            </a:r>
            <a:r>
              <a:rPr lang="de-DE" sz="2000" dirty="0">
                <a:solidFill>
                  <a:srgbClr val="666666"/>
                </a:solidFill>
              </a:rPr>
              <a:t> </a:t>
            </a:r>
            <a:r>
              <a:rPr lang="de-DE" sz="2000" dirty="0" err="1">
                <a:solidFill>
                  <a:srgbClr val="666666"/>
                </a:solidFill>
              </a:rPr>
              <a:t>month</a:t>
            </a:r>
            <a:r>
              <a:rPr lang="de-DE" sz="2000" dirty="0">
                <a:solidFill>
                  <a:srgbClr val="666666"/>
                </a:solidFill>
              </a:rPr>
              <a:t> </a:t>
            </a:r>
            <a:r>
              <a:rPr lang="de-DE" sz="2000" dirty="0" err="1">
                <a:solidFill>
                  <a:srgbClr val="666666"/>
                </a:solidFill>
              </a:rPr>
              <a:t>following</a:t>
            </a:r>
            <a:r>
              <a:rPr lang="de-DE" sz="2000" dirty="0">
                <a:solidFill>
                  <a:srgbClr val="666666"/>
                </a:solidFill>
              </a:rPr>
              <a:t> </a:t>
            </a:r>
            <a:r>
              <a:rPr lang="de-DE" sz="2000" dirty="0" err="1">
                <a:solidFill>
                  <a:srgbClr val="666666"/>
                </a:solidFill>
              </a:rPr>
              <a:t>submission</a:t>
            </a:r>
            <a:r>
              <a:rPr lang="de-DE" sz="2000" dirty="0">
                <a:solidFill>
                  <a:srgbClr val="666666"/>
                </a:solidFill>
              </a:rPr>
              <a:t> </a:t>
            </a:r>
            <a:r>
              <a:rPr lang="de-DE" sz="2000" dirty="0" err="1">
                <a:solidFill>
                  <a:srgbClr val="666666"/>
                </a:solidFill>
              </a:rPr>
              <a:t>of</a:t>
            </a:r>
            <a:r>
              <a:rPr lang="de-DE" sz="2000" dirty="0">
                <a:solidFill>
                  <a:srgbClr val="666666"/>
                </a:solidFill>
              </a:rPr>
              <a:t> </a:t>
            </a:r>
            <a:r>
              <a:rPr lang="de-DE" sz="2000" dirty="0" err="1">
                <a:solidFill>
                  <a:srgbClr val="666666"/>
                </a:solidFill>
              </a:rPr>
              <a:t>amended</a:t>
            </a:r>
            <a:r>
              <a:rPr lang="de-DE" sz="2000" dirty="0">
                <a:solidFill>
                  <a:srgbClr val="666666"/>
                </a:solidFill>
              </a:rPr>
              <a:t> ETRs</a:t>
            </a:r>
          </a:p>
          <a:p>
            <a:pPr marL="0" indent="0">
              <a:buNone/>
            </a:pPr>
            <a:r>
              <a:rPr lang="de-DE" sz="2000" dirty="0">
                <a:solidFill>
                  <a:srgbClr val="666666"/>
                </a:solidFill>
              </a:rPr>
              <a:t>* </a:t>
            </a:r>
            <a:r>
              <a:rPr lang="en-US" sz="2000" dirty="0">
                <a:solidFill>
                  <a:srgbClr val="666666"/>
                </a:solidFill>
              </a:rPr>
              <a:t>not in scheme, but has to follow: decision by UEMS EE on presentation at Council meeting</a:t>
            </a:r>
            <a:endParaRPr lang="de-DE" sz="2000" dirty="0">
              <a:solidFill>
                <a:srgbClr val="666666"/>
              </a:solidFill>
            </a:endParaRPr>
          </a:p>
        </p:txBody>
      </p:sp>
    </p:spTree>
    <p:extLst>
      <p:ext uri="{BB962C8B-B14F-4D97-AF65-F5344CB8AC3E}">
        <p14:creationId xmlns:p14="http://schemas.microsoft.com/office/powerpoint/2010/main" val="14234005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3" descr="Description: Description: Description: C:\Users\User\AppData\Local\Microsoft\Windows\Temporary Internet Files\Content.Word\uems.gif">
            <a:extLst>
              <a:ext uri="{FF2B5EF4-FFF2-40B4-BE49-F238E27FC236}">
                <a16:creationId xmlns:a16="http://schemas.microsoft.com/office/drawing/2014/main" id="{06B51A3F-C086-4020-9BA9-CBE004F23B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375" y="403225"/>
            <a:ext cx="1334136" cy="1334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el 7">
            <a:extLst>
              <a:ext uri="{FF2B5EF4-FFF2-40B4-BE49-F238E27FC236}">
                <a16:creationId xmlns:a16="http://schemas.microsoft.com/office/drawing/2014/main" id="{76888858-E918-5A76-15F8-5D652CC00B1A}"/>
              </a:ext>
            </a:extLst>
          </p:cNvPr>
          <p:cNvSpPr>
            <a:spLocks noGrp="1"/>
          </p:cNvSpPr>
          <p:nvPr>
            <p:ph type="title"/>
          </p:nvPr>
        </p:nvSpPr>
        <p:spPr>
          <a:xfrm>
            <a:off x="2100942" y="620486"/>
            <a:ext cx="9249393" cy="1116876"/>
          </a:xfrm>
        </p:spPr>
        <p:txBody>
          <a:bodyPr>
            <a:normAutofit/>
          </a:bodyPr>
          <a:lstStyle/>
          <a:p>
            <a:pPr algn="ctr"/>
            <a:r>
              <a:rPr lang="en-HR" sz="3200" dirty="0"/>
              <a:t>ETR UEMS Review and Approval process </a:t>
            </a:r>
            <a:br>
              <a:rPr lang="en-HR" sz="3200" dirty="0"/>
            </a:br>
            <a:r>
              <a:rPr lang="en-HR" sz="3200" dirty="0"/>
              <a:t>for approval at the UEMS Council meeting April 2026</a:t>
            </a:r>
            <a:endParaRPr lang="de-DE" sz="3200" dirty="0">
              <a:latin typeface="+mn-lt"/>
            </a:endParaRPr>
          </a:p>
        </p:txBody>
      </p:sp>
      <p:sp>
        <p:nvSpPr>
          <p:cNvPr id="9" name="Inhaltsplatzhalter 8">
            <a:extLst>
              <a:ext uri="{FF2B5EF4-FFF2-40B4-BE49-F238E27FC236}">
                <a16:creationId xmlns:a16="http://schemas.microsoft.com/office/drawing/2014/main" id="{612370CF-4758-98A8-6D8B-143FCFA8F4B5}"/>
              </a:ext>
            </a:extLst>
          </p:cNvPr>
          <p:cNvSpPr>
            <a:spLocks noGrp="1"/>
          </p:cNvSpPr>
          <p:nvPr>
            <p:ph idx="1"/>
          </p:nvPr>
        </p:nvSpPr>
        <p:spPr>
          <a:xfrm>
            <a:off x="870856" y="2380429"/>
            <a:ext cx="10668001" cy="4077092"/>
          </a:xfrm>
        </p:spPr>
        <p:txBody>
          <a:bodyPr>
            <a:normAutofit fontScale="92500" lnSpcReduction="20000"/>
          </a:bodyPr>
          <a:lstStyle/>
          <a:p>
            <a:pPr marL="0" indent="0">
              <a:buNone/>
            </a:pPr>
            <a:r>
              <a:rPr lang="en-US" sz="2400" dirty="0">
                <a:ea typeface="Open Sans" panose="020B0606030504020204" pitchFamily="34" charset="0"/>
                <a:cs typeface="Open Sans" panose="020B0606030504020204" pitchFamily="34" charset="0"/>
              </a:rPr>
              <a:t>June 15, 2026 -draft ETRs submitted by authors, published at Google Drive</a:t>
            </a:r>
          </a:p>
          <a:p>
            <a:pPr marL="0" indent="0">
              <a:buNone/>
            </a:pPr>
            <a:r>
              <a:rPr lang="en-US" sz="2400" dirty="0">
                <a:ea typeface="Open Sans" panose="020B0606030504020204" pitchFamily="34" charset="0"/>
                <a:cs typeface="Open Sans" panose="020B0606030504020204" pitchFamily="34" charset="0"/>
              </a:rPr>
              <a:t>	</a:t>
            </a:r>
            <a:r>
              <a:rPr lang="en-US" sz="2400" dirty="0">
                <a:solidFill>
                  <a:schemeClr val="tx2">
                    <a:lumMod val="50000"/>
                    <a:lumOff val="50000"/>
                  </a:schemeClr>
                </a:solidFill>
                <a:ea typeface="Open Sans" panose="020B0606030504020204" pitchFamily="34" charset="0"/>
                <a:cs typeface="Open Sans" panose="020B0606030504020204" pitchFamily="34" charset="0"/>
              </a:rPr>
              <a:t>June 23 and July 7 – meetings of the ETR RC, pairs of reviewers </a:t>
            </a:r>
            <a:r>
              <a:rPr lang="en-US" sz="2400" dirty="0" err="1">
                <a:solidFill>
                  <a:schemeClr val="tx2">
                    <a:lumMod val="50000"/>
                    <a:lumOff val="50000"/>
                  </a:schemeClr>
                </a:solidFill>
                <a:ea typeface="Open Sans" panose="020B0606030504020204" pitchFamily="34" charset="0"/>
                <a:cs typeface="Open Sans" panose="020B0606030504020204" pitchFamily="34" charset="0"/>
              </a:rPr>
              <a:t>analyse</a:t>
            </a:r>
            <a:r>
              <a:rPr lang="en-US" sz="2400" dirty="0">
                <a:solidFill>
                  <a:schemeClr val="tx2">
                    <a:lumMod val="50000"/>
                    <a:lumOff val="50000"/>
                  </a:schemeClr>
                </a:solidFill>
                <a:ea typeface="Open Sans" panose="020B0606030504020204" pitchFamily="34" charset="0"/>
                <a:cs typeface="Open Sans" panose="020B0606030504020204" pitchFamily="34" charset="0"/>
              </a:rPr>
              <a:t>, report 	and publish comments and suggestions   </a:t>
            </a:r>
          </a:p>
          <a:p>
            <a:pPr marL="0" indent="0">
              <a:buNone/>
            </a:pPr>
            <a:r>
              <a:rPr lang="en-US" sz="2400" dirty="0">
                <a:ea typeface="Open Sans" panose="020B0606030504020204" pitchFamily="34" charset="0"/>
                <a:cs typeface="Open Sans" panose="020B0606030504020204" pitchFamily="34" charset="0"/>
              </a:rPr>
              <a:t>August 15, 2026  - reviews by ETR RC members, UEMS bodies and NMAs published</a:t>
            </a:r>
          </a:p>
          <a:p>
            <a:pPr marL="0" indent="0">
              <a:buNone/>
            </a:pPr>
            <a:r>
              <a:rPr lang="en-US" sz="2400" dirty="0">
                <a:ea typeface="Open Sans" panose="020B0606030504020204" pitchFamily="34" charset="0"/>
                <a:cs typeface="Open Sans" panose="020B0606030504020204" pitchFamily="34" charset="0"/>
              </a:rPr>
              <a:t>September 15, 2026 – amended versions and author’s responses are published </a:t>
            </a:r>
          </a:p>
          <a:p>
            <a:pPr marL="0" indent="0">
              <a:buNone/>
            </a:pPr>
            <a:r>
              <a:rPr lang="en-US" sz="2400" dirty="0">
                <a:ea typeface="Open Sans" panose="020B0606030504020204" pitchFamily="34" charset="0"/>
                <a:cs typeface="Open Sans" panose="020B0606030504020204" pitchFamily="34" charset="0"/>
              </a:rPr>
              <a:t>	</a:t>
            </a:r>
            <a:r>
              <a:rPr lang="en-US" sz="2400" dirty="0">
                <a:solidFill>
                  <a:schemeClr val="tx2">
                    <a:lumMod val="50000"/>
                    <a:lumOff val="50000"/>
                  </a:schemeClr>
                </a:solidFill>
                <a:ea typeface="Open Sans" panose="020B0606030504020204" pitchFamily="34" charset="0"/>
                <a:cs typeface="Open Sans" panose="020B0606030504020204" pitchFamily="34" charset="0"/>
              </a:rPr>
              <a:t>September 21meeting of the ETR RC, reviewers present revised versions, 	discussed and 	made conclusions</a:t>
            </a:r>
          </a:p>
          <a:p>
            <a:pPr marL="0" indent="0">
              <a:buNone/>
            </a:pPr>
            <a:r>
              <a:rPr lang="en-US" sz="2400" dirty="0">
                <a:solidFill>
                  <a:schemeClr val="tx2">
                    <a:lumMod val="50000"/>
                    <a:lumOff val="50000"/>
                  </a:schemeClr>
                </a:solidFill>
                <a:ea typeface="Open Sans" panose="020B0606030504020204" pitchFamily="34" charset="0"/>
                <a:cs typeface="Open Sans" panose="020B0606030504020204" pitchFamily="34" charset="0"/>
              </a:rPr>
              <a:t> 	September 29 UEMS EC meeting, ETR RC conclusions presented </a:t>
            </a:r>
          </a:p>
          <a:p>
            <a:pPr marL="0" indent="0">
              <a:buNone/>
            </a:pPr>
            <a:r>
              <a:rPr lang="en-US" sz="2400" dirty="0">
                <a:ea typeface="Open Sans" panose="020B0606030504020204" pitchFamily="34" charset="0"/>
                <a:cs typeface="Open Sans" panose="020B0606030504020204" pitchFamily="34" charset="0"/>
              </a:rPr>
              <a:t>October 16, 2026 – </a:t>
            </a:r>
            <a:r>
              <a:rPr lang="en-US" sz="2400" u="sng" dirty="0">
                <a:ea typeface="Open Sans" panose="020B0606030504020204" pitchFamily="34" charset="0"/>
                <a:cs typeface="Open Sans" panose="020B0606030504020204" pitchFamily="34" charset="0"/>
              </a:rPr>
              <a:t>Advisory Board </a:t>
            </a:r>
            <a:r>
              <a:rPr lang="en-US" sz="2400" dirty="0">
                <a:ea typeface="Open Sans" panose="020B0606030504020204" pitchFamily="34" charset="0"/>
                <a:cs typeface="Open Sans" panose="020B0606030504020204" pitchFamily="34" charset="0"/>
              </a:rPr>
              <a:t>meeting: ETRs final version presented, discussed and voted </a:t>
            </a:r>
          </a:p>
          <a:p>
            <a:pPr marL="0" indent="0">
              <a:buNone/>
            </a:pPr>
            <a:r>
              <a:rPr lang="en-US" sz="2400" dirty="0">
                <a:ea typeface="Open Sans" panose="020B0606030504020204" pitchFamily="34" charset="0"/>
                <a:cs typeface="Open Sans" panose="020B0606030504020204" pitchFamily="34" charset="0"/>
              </a:rPr>
              <a:t>October 17, 2026 – </a:t>
            </a:r>
            <a:r>
              <a:rPr lang="en-US" sz="2400" u="sng" dirty="0">
                <a:ea typeface="Open Sans" panose="020B0606030504020204" pitchFamily="34" charset="0"/>
                <a:cs typeface="Open Sans" panose="020B0606030504020204" pitchFamily="34" charset="0"/>
              </a:rPr>
              <a:t>UEMS Council</a:t>
            </a:r>
            <a:r>
              <a:rPr lang="en-US" sz="2400" dirty="0">
                <a:ea typeface="Open Sans" panose="020B0606030504020204" pitchFamily="34" charset="0"/>
                <a:cs typeface="Open Sans" panose="020B0606030504020204" pitchFamily="34" charset="0"/>
              </a:rPr>
              <a:t> meeting: ETRs presented, discussed and voted for approval </a:t>
            </a:r>
          </a:p>
          <a:p>
            <a:pPr marL="0" indent="0">
              <a:buNone/>
            </a:pPr>
            <a:endParaRPr lang="en-US" sz="2400" dirty="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2416594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D29419-F930-0829-3DBC-E79DBFA31639}"/>
            </a:ext>
          </a:extLst>
        </p:cNvPr>
        <p:cNvGrpSpPr/>
        <p:nvPr/>
      </p:nvGrpSpPr>
      <p:grpSpPr>
        <a:xfrm>
          <a:off x="0" y="0"/>
          <a:ext cx="0" cy="0"/>
          <a:chOff x="0" y="0"/>
          <a:chExt cx="0" cy="0"/>
        </a:xfrm>
      </p:grpSpPr>
      <p:pic>
        <p:nvPicPr>
          <p:cNvPr id="1026" name="Picture 3" descr="Description: Description: Description: C:\Users\User\AppData\Local\Microsoft\Windows\Temporary Internet Files\Content.Word\uems.gif">
            <a:extLst>
              <a:ext uri="{FF2B5EF4-FFF2-40B4-BE49-F238E27FC236}">
                <a16:creationId xmlns:a16="http://schemas.microsoft.com/office/drawing/2014/main" id="{54FEFB88-A2F7-D84E-D4AE-0E64FAD174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375" y="403225"/>
            <a:ext cx="1334136" cy="1334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el 7">
            <a:extLst>
              <a:ext uri="{FF2B5EF4-FFF2-40B4-BE49-F238E27FC236}">
                <a16:creationId xmlns:a16="http://schemas.microsoft.com/office/drawing/2014/main" id="{BB986C91-5390-9131-FC8E-920D40AD0B2C}"/>
              </a:ext>
            </a:extLst>
          </p:cNvPr>
          <p:cNvSpPr>
            <a:spLocks noGrp="1"/>
          </p:cNvSpPr>
          <p:nvPr>
            <p:ph type="title" idx="4294967295"/>
          </p:nvPr>
        </p:nvSpPr>
        <p:spPr>
          <a:xfrm>
            <a:off x="2966224" y="688975"/>
            <a:ext cx="6389649" cy="459601"/>
          </a:xfrm>
        </p:spPr>
        <p:txBody>
          <a:bodyPr>
            <a:noAutofit/>
          </a:bodyPr>
          <a:lstStyle/>
          <a:p>
            <a:pPr algn="ctr"/>
            <a:r>
              <a:rPr lang="de-DE" sz="3200" dirty="0">
                <a:latin typeface="+mn-lt"/>
              </a:rPr>
              <a:t>Special </a:t>
            </a:r>
            <a:r>
              <a:rPr lang="de-DE" sz="3200" dirty="0" err="1">
                <a:latin typeface="+mn-lt"/>
              </a:rPr>
              <a:t>remarks</a:t>
            </a:r>
            <a:r>
              <a:rPr lang="de-DE" sz="3200" dirty="0">
                <a:latin typeface="+mn-lt"/>
              </a:rPr>
              <a:t> </a:t>
            </a:r>
            <a:r>
              <a:rPr lang="de-DE" sz="3200" dirty="0" err="1">
                <a:latin typeface="+mn-lt"/>
              </a:rPr>
              <a:t>from</a:t>
            </a:r>
            <a:r>
              <a:rPr lang="de-DE" sz="3200" dirty="0">
                <a:latin typeface="+mn-lt"/>
              </a:rPr>
              <a:t> the ETR RC </a:t>
            </a:r>
          </a:p>
        </p:txBody>
      </p:sp>
      <p:sp>
        <p:nvSpPr>
          <p:cNvPr id="9" name="Inhaltsplatzhalter 8">
            <a:extLst>
              <a:ext uri="{FF2B5EF4-FFF2-40B4-BE49-F238E27FC236}">
                <a16:creationId xmlns:a16="http://schemas.microsoft.com/office/drawing/2014/main" id="{B3832704-0E86-49E1-2054-9832519F3E53}"/>
              </a:ext>
            </a:extLst>
          </p:cNvPr>
          <p:cNvSpPr>
            <a:spLocks noGrp="1"/>
          </p:cNvSpPr>
          <p:nvPr>
            <p:ph idx="4294967295"/>
          </p:nvPr>
        </p:nvSpPr>
        <p:spPr>
          <a:xfrm>
            <a:off x="903248" y="3429000"/>
            <a:ext cx="3634462" cy="3025775"/>
          </a:xfrm>
        </p:spPr>
        <p:txBody>
          <a:bodyPr>
            <a:normAutofit/>
          </a:bodyPr>
          <a:lstStyle/>
          <a:p>
            <a:pPr marL="0" indent="0">
              <a:buNone/>
            </a:pPr>
            <a:endParaRPr lang="en-US" sz="2400" dirty="0">
              <a:ea typeface="Open Sans" panose="020B0606030504020204" pitchFamily="34" charset="0"/>
              <a:cs typeface="Open Sans" panose="020B0606030504020204" pitchFamily="34" charset="0"/>
            </a:endParaRPr>
          </a:p>
          <a:p>
            <a:pPr marL="0" indent="0">
              <a:buNone/>
            </a:pPr>
            <a:endParaRPr lang="en-US" sz="2400" dirty="0">
              <a:ea typeface="Open Sans" panose="020B0606030504020204" pitchFamily="34" charset="0"/>
              <a:cs typeface="Open Sans" panose="020B0606030504020204" pitchFamily="34" charset="0"/>
            </a:endParaRPr>
          </a:p>
          <a:p>
            <a:pPr marL="0" indent="0">
              <a:buNone/>
            </a:pPr>
            <a:endParaRPr lang="en-US" sz="2400" dirty="0">
              <a:ea typeface="Open Sans" panose="020B0606030504020204" pitchFamily="34" charset="0"/>
              <a:cs typeface="Open Sans" panose="020B0606030504020204" pitchFamily="34" charset="0"/>
            </a:endParaRPr>
          </a:p>
          <a:p>
            <a:pPr marL="0" indent="0">
              <a:buNone/>
            </a:pPr>
            <a:endParaRPr lang="en-US" sz="2400" dirty="0">
              <a:ea typeface="Open Sans" panose="020B0606030504020204" pitchFamily="34" charset="0"/>
              <a:cs typeface="Open Sans" panose="020B0606030504020204" pitchFamily="34" charset="0"/>
            </a:endParaRPr>
          </a:p>
          <a:p>
            <a:pPr marL="0" indent="0">
              <a:buNone/>
            </a:pPr>
            <a:r>
              <a:rPr lang="en-US" sz="2400" dirty="0">
                <a:ea typeface="Open Sans" panose="020B0606030504020204" pitchFamily="34" charset="0"/>
                <a:cs typeface="Open Sans" panose="020B0606030504020204" pitchFamily="34" charset="0"/>
              </a:rPr>
              <a:t> </a:t>
            </a:r>
          </a:p>
        </p:txBody>
      </p:sp>
      <p:sp>
        <p:nvSpPr>
          <p:cNvPr id="2" name="TextBox 1">
            <a:extLst>
              <a:ext uri="{FF2B5EF4-FFF2-40B4-BE49-F238E27FC236}">
                <a16:creationId xmlns:a16="http://schemas.microsoft.com/office/drawing/2014/main" id="{EE58F48F-5FE7-600E-388A-0AF2E4BC3C2F}"/>
              </a:ext>
            </a:extLst>
          </p:cNvPr>
          <p:cNvSpPr txBox="1"/>
          <p:nvPr/>
        </p:nvSpPr>
        <p:spPr>
          <a:xfrm>
            <a:off x="903248" y="2051824"/>
            <a:ext cx="4572001" cy="1200329"/>
          </a:xfrm>
          <a:prstGeom prst="rect">
            <a:avLst/>
          </a:prstGeom>
          <a:noFill/>
          <a:ln w="28575">
            <a:solidFill>
              <a:schemeClr val="tx2">
                <a:lumMod val="50000"/>
                <a:lumOff val="50000"/>
              </a:schemeClr>
            </a:solidFill>
          </a:ln>
        </p:spPr>
        <p:txBody>
          <a:bodyPr wrap="square" rtlCol="0">
            <a:spAutoFit/>
          </a:bodyPr>
          <a:lstStyle/>
          <a:p>
            <a:r>
              <a:rPr lang="en-HR" dirty="0"/>
              <a:t>Congratulations to colleagues authors</a:t>
            </a:r>
          </a:p>
          <a:p>
            <a:r>
              <a:rPr lang="en-GB" dirty="0"/>
              <a:t>f</a:t>
            </a:r>
            <a:r>
              <a:rPr lang="en-HR" dirty="0"/>
              <a:t>or creating modern, CBME based, conceptually appropriate, comprehensive educational ETR document</a:t>
            </a:r>
          </a:p>
        </p:txBody>
      </p:sp>
      <p:sp>
        <p:nvSpPr>
          <p:cNvPr id="3" name="TextBox 2">
            <a:extLst>
              <a:ext uri="{FF2B5EF4-FFF2-40B4-BE49-F238E27FC236}">
                <a16:creationId xmlns:a16="http://schemas.microsoft.com/office/drawing/2014/main" id="{6308D822-C0FB-BA3D-41FE-890508633A24}"/>
              </a:ext>
            </a:extLst>
          </p:cNvPr>
          <p:cNvSpPr txBox="1"/>
          <p:nvPr/>
        </p:nvSpPr>
        <p:spPr>
          <a:xfrm>
            <a:off x="5720576" y="2051825"/>
            <a:ext cx="5887845" cy="1200329"/>
          </a:xfrm>
          <a:prstGeom prst="rect">
            <a:avLst/>
          </a:prstGeom>
          <a:noFill/>
          <a:ln w="28575">
            <a:solidFill>
              <a:schemeClr val="tx2">
                <a:lumMod val="50000"/>
                <a:lumOff val="50000"/>
              </a:schemeClr>
            </a:solidFill>
          </a:ln>
        </p:spPr>
        <p:txBody>
          <a:bodyPr wrap="square" rtlCol="0">
            <a:spAutoFit/>
          </a:bodyPr>
          <a:lstStyle/>
          <a:p>
            <a:r>
              <a:rPr lang="en-GB" dirty="0"/>
              <a:t>Gratitude to colleagues for the great effort invested in the correction and advancement of their ETRs in respecting the reviewers' comments and especially for the very high quality cooperation with ETR RC</a:t>
            </a:r>
            <a:endParaRPr lang="en-HR" dirty="0"/>
          </a:p>
        </p:txBody>
      </p:sp>
      <p:sp>
        <p:nvSpPr>
          <p:cNvPr id="6" name="TextBox 5">
            <a:extLst>
              <a:ext uri="{FF2B5EF4-FFF2-40B4-BE49-F238E27FC236}">
                <a16:creationId xmlns:a16="http://schemas.microsoft.com/office/drawing/2014/main" id="{2C193B85-BF40-4FE0-ED0F-DC557858B0C3}"/>
              </a:ext>
            </a:extLst>
          </p:cNvPr>
          <p:cNvSpPr txBox="1"/>
          <p:nvPr/>
        </p:nvSpPr>
        <p:spPr>
          <a:xfrm>
            <a:off x="903248" y="3726180"/>
            <a:ext cx="4548313" cy="2862322"/>
          </a:xfrm>
          <a:prstGeom prst="rect">
            <a:avLst/>
          </a:prstGeom>
          <a:noFill/>
          <a:ln w="28575">
            <a:solidFill>
              <a:schemeClr val="tx2">
                <a:lumMod val="50000"/>
                <a:lumOff val="50000"/>
              </a:schemeClr>
            </a:solidFill>
          </a:ln>
        </p:spPr>
        <p:txBody>
          <a:bodyPr wrap="square" rtlCol="0">
            <a:spAutoFit/>
          </a:bodyPr>
          <a:lstStyle/>
          <a:p>
            <a:r>
              <a:rPr lang="en-GB" dirty="0"/>
              <a:t>Special congratulation and gratitude to colleagues from GP/FM for gathering all relevant  organisations</a:t>
            </a:r>
            <a:endParaRPr lang="en-HR" dirty="0"/>
          </a:p>
          <a:p>
            <a:endParaRPr lang="en-GB" dirty="0"/>
          </a:p>
          <a:p>
            <a:endParaRPr lang="en-GB" dirty="0"/>
          </a:p>
          <a:p>
            <a:endParaRPr lang="en-GB" dirty="0"/>
          </a:p>
          <a:p>
            <a:r>
              <a:rPr lang="en-GB" dirty="0"/>
              <a:t>w</a:t>
            </a:r>
            <a:r>
              <a:rPr lang="en-HR" dirty="0"/>
              <a:t>ith UEMS </a:t>
            </a:r>
          </a:p>
          <a:p>
            <a:r>
              <a:rPr lang="en-GB" dirty="0"/>
              <a:t>a</a:t>
            </a:r>
            <a:r>
              <a:rPr lang="en-HR" dirty="0"/>
              <a:t>nd to All Colleagues for brilliant </a:t>
            </a:r>
            <a:r>
              <a:rPr lang="en-GB" dirty="0"/>
              <a:t>collaboration in  refining ETR  and achieving an important position of GP/FM</a:t>
            </a:r>
            <a:endParaRPr lang="en-HR" dirty="0"/>
          </a:p>
        </p:txBody>
      </p:sp>
      <p:pic>
        <p:nvPicPr>
          <p:cNvPr id="7" name="Picture 6">
            <a:extLst>
              <a:ext uri="{FF2B5EF4-FFF2-40B4-BE49-F238E27FC236}">
                <a16:creationId xmlns:a16="http://schemas.microsoft.com/office/drawing/2014/main" id="{D26DBB33-B407-61D9-BC57-B32FCE4CA0EC}"/>
              </a:ext>
            </a:extLst>
          </p:cNvPr>
          <p:cNvPicPr>
            <a:picLocks noChangeAspect="1"/>
          </p:cNvPicPr>
          <p:nvPr/>
        </p:nvPicPr>
        <p:blipFill>
          <a:blip r:embed="rId4"/>
          <a:stretch>
            <a:fillRect/>
          </a:stretch>
        </p:blipFill>
        <p:spPr>
          <a:xfrm>
            <a:off x="903248" y="4629150"/>
            <a:ext cx="4076715" cy="628650"/>
          </a:xfrm>
          <a:prstGeom prst="rect">
            <a:avLst/>
          </a:prstGeom>
        </p:spPr>
      </p:pic>
      <p:pic>
        <p:nvPicPr>
          <p:cNvPr id="10" name="Picture 9">
            <a:extLst>
              <a:ext uri="{FF2B5EF4-FFF2-40B4-BE49-F238E27FC236}">
                <a16:creationId xmlns:a16="http://schemas.microsoft.com/office/drawing/2014/main" id="{EC550793-2AB3-2F6B-50B9-2B9AC13CF341}"/>
              </a:ext>
            </a:extLst>
          </p:cNvPr>
          <p:cNvPicPr>
            <a:picLocks noChangeAspect="1"/>
          </p:cNvPicPr>
          <p:nvPr/>
        </p:nvPicPr>
        <p:blipFill>
          <a:blip r:embed="rId5"/>
          <a:stretch>
            <a:fillRect/>
          </a:stretch>
        </p:blipFill>
        <p:spPr>
          <a:xfrm>
            <a:off x="2166426" y="5257800"/>
            <a:ext cx="1899138" cy="474027"/>
          </a:xfrm>
          <a:prstGeom prst="rect">
            <a:avLst/>
          </a:prstGeom>
        </p:spPr>
      </p:pic>
      <p:sp>
        <p:nvSpPr>
          <p:cNvPr id="12" name="TextBox 11">
            <a:extLst>
              <a:ext uri="{FF2B5EF4-FFF2-40B4-BE49-F238E27FC236}">
                <a16:creationId xmlns:a16="http://schemas.microsoft.com/office/drawing/2014/main" id="{4FD28651-CABA-9115-E4CF-DC86EAECB1BC}"/>
              </a:ext>
            </a:extLst>
          </p:cNvPr>
          <p:cNvSpPr txBox="1"/>
          <p:nvPr/>
        </p:nvSpPr>
        <p:spPr>
          <a:xfrm>
            <a:off x="5720576" y="4178105"/>
            <a:ext cx="5204529" cy="2246769"/>
          </a:xfrm>
          <a:prstGeom prst="rect">
            <a:avLst/>
          </a:prstGeom>
          <a:noFill/>
          <a:ln w="28575">
            <a:solidFill>
              <a:schemeClr val="tx2">
                <a:lumMod val="50000"/>
                <a:lumOff val="50000"/>
              </a:schemeClr>
            </a:solidFill>
          </a:ln>
        </p:spPr>
        <p:txBody>
          <a:bodyPr wrap="square" rtlCol="0">
            <a:spAutoFit/>
          </a:bodyPr>
          <a:lstStyle/>
          <a:p>
            <a:r>
              <a:rPr lang="en-HR" dirty="0"/>
              <a:t>Exceptional gratitude to </a:t>
            </a:r>
          </a:p>
          <a:p>
            <a:r>
              <a:rPr lang="en-HR" dirty="0"/>
              <a:t>Ms Am</a:t>
            </a:r>
            <a:r>
              <a:rPr lang="en-GB" dirty="0" err="1"/>
              <a:t>é</a:t>
            </a:r>
            <a:r>
              <a:rPr lang="en-HR" dirty="0"/>
              <a:t>lia Donighian UEMS Senior Coordinator for enormous work, </a:t>
            </a:r>
            <a:r>
              <a:rPr lang="en-GB" dirty="0"/>
              <a:t>understanding and respecting the UEMS institutional responsibility towards all collaborators in supporting the process of enhancing the quality of postgraduate training</a:t>
            </a:r>
          </a:p>
          <a:p>
            <a:r>
              <a:rPr lang="en-HR" sz="3200" dirty="0"/>
              <a:t>				🌺</a:t>
            </a:r>
          </a:p>
        </p:txBody>
      </p:sp>
    </p:spTree>
    <p:extLst>
      <p:ext uri="{BB962C8B-B14F-4D97-AF65-F5344CB8AC3E}">
        <p14:creationId xmlns:p14="http://schemas.microsoft.com/office/powerpoint/2010/main" val="6293413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E6A5A1-70AC-7D8C-BCDD-72D246DE6961}"/>
            </a:ext>
          </a:extLst>
        </p:cNvPr>
        <p:cNvGrpSpPr/>
        <p:nvPr/>
      </p:nvGrpSpPr>
      <p:grpSpPr>
        <a:xfrm>
          <a:off x="0" y="0"/>
          <a:ext cx="0" cy="0"/>
          <a:chOff x="0" y="0"/>
          <a:chExt cx="0" cy="0"/>
        </a:xfrm>
      </p:grpSpPr>
      <p:pic>
        <p:nvPicPr>
          <p:cNvPr id="1026" name="Picture 3" descr="Description: Description: Description: C:\Users\User\AppData\Local\Microsoft\Windows\Temporary Internet Files\Content.Word\uems.gif">
            <a:extLst>
              <a:ext uri="{FF2B5EF4-FFF2-40B4-BE49-F238E27FC236}">
                <a16:creationId xmlns:a16="http://schemas.microsoft.com/office/drawing/2014/main" id="{03570DA7-070F-2CA8-E1C5-AF36A53FE3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375" y="403225"/>
            <a:ext cx="1334136" cy="1334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el 7">
            <a:extLst>
              <a:ext uri="{FF2B5EF4-FFF2-40B4-BE49-F238E27FC236}">
                <a16:creationId xmlns:a16="http://schemas.microsoft.com/office/drawing/2014/main" id="{BBFDA338-4566-41B6-7C82-2E0DCDEB3A44}"/>
              </a:ext>
            </a:extLst>
          </p:cNvPr>
          <p:cNvSpPr>
            <a:spLocks noGrp="1"/>
          </p:cNvSpPr>
          <p:nvPr>
            <p:ph type="title"/>
          </p:nvPr>
        </p:nvSpPr>
        <p:spPr>
          <a:xfrm>
            <a:off x="2027583" y="689113"/>
            <a:ext cx="9322752" cy="808383"/>
          </a:xfrm>
        </p:spPr>
        <p:txBody>
          <a:bodyPr>
            <a:normAutofit/>
          </a:bodyPr>
          <a:lstStyle/>
          <a:p>
            <a:pPr algn="ctr"/>
            <a:r>
              <a:rPr lang="de-DE" sz="3200" dirty="0"/>
              <a:t>ETR RC Approach to Challenges</a:t>
            </a:r>
            <a:endParaRPr lang="de-DE" sz="3200" dirty="0">
              <a:latin typeface="+mn-lt"/>
            </a:endParaRPr>
          </a:p>
        </p:txBody>
      </p:sp>
      <p:sp>
        <p:nvSpPr>
          <p:cNvPr id="9" name="Inhaltsplatzhalter 8">
            <a:extLst>
              <a:ext uri="{FF2B5EF4-FFF2-40B4-BE49-F238E27FC236}">
                <a16:creationId xmlns:a16="http://schemas.microsoft.com/office/drawing/2014/main" id="{6B9F7CE7-72E4-4790-8DFB-0A3485AD8347}"/>
              </a:ext>
            </a:extLst>
          </p:cNvPr>
          <p:cNvSpPr>
            <a:spLocks noGrp="1"/>
          </p:cNvSpPr>
          <p:nvPr>
            <p:ph idx="1"/>
          </p:nvPr>
        </p:nvSpPr>
        <p:spPr>
          <a:xfrm>
            <a:off x="1406770" y="1737363"/>
            <a:ext cx="6316394" cy="1691638"/>
          </a:xfrm>
          <a:ln w="28575">
            <a:solidFill>
              <a:schemeClr val="tx2">
                <a:lumMod val="50000"/>
                <a:lumOff val="50000"/>
              </a:schemeClr>
            </a:solidFill>
          </a:ln>
        </p:spPr>
        <p:txBody>
          <a:bodyPr>
            <a:normAutofit fontScale="25000" lnSpcReduction="20000"/>
          </a:bodyPr>
          <a:lstStyle/>
          <a:p>
            <a:r>
              <a:rPr lang="en-US" sz="7200" dirty="0">
                <a:ea typeface="Open Sans" panose="020B0606030504020204" pitchFamily="34" charset="0"/>
                <a:cs typeface="Open Sans" panose="020B0606030504020204" pitchFamily="34" charset="0"/>
              </a:rPr>
              <a:t>Alignment with the Annex V of the EU Directive 2005/36EC </a:t>
            </a:r>
          </a:p>
          <a:p>
            <a:r>
              <a:rPr lang="en-US" sz="7200" dirty="0">
                <a:ea typeface="Open Sans" panose="020B0606030504020204" pitchFamily="34" charset="0"/>
                <a:cs typeface="Open Sans" panose="020B0606030504020204" pitchFamily="34" charset="0"/>
              </a:rPr>
              <a:t>Alignment with the UEMS Template Structure 2025</a:t>
            </a:r>
          </a:p>
          <a:p>
            <a:r>
              <a:rPr lang="en-US" sz="7200" dirty="0">
                <a:ea typeface="Open Sans" panose="020B0606030504020204" pitchFamily="34" charset="0"/>
                <a:cs typeface="Open Sans" panose="020B0606030504020204" pitchFamily="34" charset="0"/>
              </a:rPr>
              <a:t>CBME implementation </a:t>
            </a:r>
          </a:p>
          <a:p>
            <a:pPr marL="0" indent="0">
              <a:buNone/>
            </a:pPr>
            <a:r>
              <a:rPr lang="en-US" sz="7200" dirty="0">
                <a:ea typeface="Open Sans" panose="020B0606030504020204" pitchFamily="34" charset="0"/>
                <a:cs typeface="Open Sans" panose="020B0606030504020204" pitchFamily="34" charset="0"/>
              </a:rPr>
              <a:t>	- </a:t>
            </a:r>
            <a:r>
              <a:rPr lang="en-US" sz="7200" dirty="0" err="1">
                <a:ea typeface="Open Sans" panose="020B0606030504020204" pitchFamily="34" charset="0"/>
                <a:cs typeface="Open Sans" panose="020B0606030504020204" pitchFamily="34" charset="0"/>
              </a:rPr>
              <a:t>CanMEDS</a:t>
            </a:r>
            <a:r>
              <a:rPr lang="en-US" sz="7200" dirty="0">
                <a:ea typeface="Open Sans" panose="020B0606030504020204" pitchFamily="34" charset="0"/>
                <a:cs typeface="Open Sans" panose="020B0606030504020204" pitchFamily="34" charset="0"/>
              </a:rPr>
              <a:t> introduction</a:t>
            </a:r>
          </a:p>
          <a:p>
            <a:pPr marL="0" indent="0">
              <a:buNone/>
            </a:pPr>
            <a:r>
              <a:rPr lang="en-US" sz="7200" dirty="0">
                <a:ea typeface="Open Sans" panose="020B0606030504020204" pitchFamily="34" charset="0"/>
                <a:cs typeface="Open Sans" panose="020B0606030504020204" pitchFamily="34" charset="0"/>
              </a:rPr>
              <a:t>	- EPAs selection, elaboration</a:t>
            </a:r>
          </a:p>
          <a:p>
            <a:pPr marL="0" indent="0">
              <a:buNone/>
            </a:pPr>
            <a:endParaRPr lang="en-US" sz="7200" dirty="0">
              <a:ea typeface="Open Sans" panose="020B0606030504020204" pitchFamily="34" charset="0"/>
              <a:cs typeface="Open Sans" panose="020B0606030504020204" pitchFamily="34" charset="0"/>
            </a:endParaRPr>
          </a:p>
          <a:p>
            <a:endParaRPr lang="en-US" sz="2400" dirty="0">
              <a:ea typeface="Open Sans" panose="020B0606030504020204" pitchFamily="34" charset="0"/>
              <a:cs typeface="Open Sans" panose="020B0606030504020204" pitchFamily="34" charset="0"/>
            </a:endParaRPr>
          </a:p>
          <a:p>
            <a:pPr marL="0" indent="0">
              <a:buNone/>
            </a:pPr>
            <a:endParaRPr lang="en-US" sz="2400" dirty="0">
              <a:ea typeface="Open Sans" panose="020B0606030504020204" pitchFamily="34" charset="0"/>
              <a:cs typeface="Open Sans" panose="020B0606030504020204" pitchFamily="34" charset="0"/>
            </a:endParaRPr>
          </a:p>
          <a:p>
            <a:pPr marL="0" indent="0">
              <a:buNone/>
            </a:pPr>
            <a:endParaRPr lang="en-US" sz="2400" dirty="0">
              <a:ea typeface="Open Sans" panose="020B0606030504020204" pitchFamily="34" charset="0"/>
              <a:cs typeface="Open Sans" panose="020B0606030504020204" pitchFamily="34" charset="0"/>
            </a:endParaRPr>
          </a:p>
          <a:p>
            <a:pPr marL="0" indent="0">
              <a:buNone/>
            </a:pPr>
            <a:endParaRPr lang="en-US" sz="2400" dirty="0">
              <a:ea typeface="Open Sans" panose="020B0606030504020204" pitchFamily="34" charset="0"/>
              <a:cs typeface="Open Sans" panose="020B0606030504020204" pitchFamily="34" charset="0"/>
            </a:endParaRPr>
          </a:p>
          <a:p>
            <a:pPr marL="0" indent="0">
              <a:buNone/>
            </a:pPr>
            <a:r>
              <a:rPr lang="en-US" sz="2400" dirty="0">
                <a:ea typeface="Open Sans" panose="020B0606030504020204" pitchFamily="34" charset="0"/>
                <a:cs typeface="Open Sans" panose="020B0606030504020204" pitchFamily="34" charset="0"/>
              </a:rPr>
              <a:t> </a:t>
            </a:r>
          </a:p>
        </p:txBody>
      </p:sp>
      <p:sp>
        <p:nvSpPr>
          <p:cNvPr id="2" name="TextBox 1">
            <a:extLst>
              <a:ext uri="{FF2B5EF4-FFF2-40B4-BE49-F238E27FC236}">
                <a16:creationId xmlns:a16="http://schemas.microsoft.com/office/drawing/2014/main" id="{B3938F2F-631D-419B-E4CE-65A306952B45}"/>
              </a:ext>
            </a:extLst>
          </p:cNvPr>
          <p:cNvSpPr txBox="1"/>
          <p:nvPr/>
        </p:nvSpPr>
        <p:spPr>
          <a:xfrm>
            <a:off x="5758774" y="3773160"/>
            <a:ext cx="5758313" cy="369332"/>
          </a:xfrm>
          <a:prstGeom prst="rect">
            <a:avLst/>
          </a:prstGeom>
          <a:noFill/>
          <a:ln w="28575">
            <a:solidFill>
              <a:schemeClr val="tx2">
                <a:lumMod val="50000"/>
                <a:lumOff val="50000"/>
              </a:schemeClr>
            </a:solidFill>
          </a:ln>
        </p:spPr>
        <p:txBody>
          <a:bodyPr wrap="square" rtlCol="0">
            <a:spAutoFit/>
          </a:bodyPr>
          <a:lstStyle/>
          <a:p>
            <a:r>
              <a:rPr lang="en-GB" dirty="0"/>
              <a:t>Alignment  of the two systems seen  in visual mnemonics</a:t>
            </a:r>
            <a:r>
              <a:rPr lang="en-HR" dirty="0"/>
              <a:t> </a:t>
            </a:r>
          </a:p>
        </p:txBody>
      </p:sp>
      <p:pic>
        <p:nvPicPr>
          <p:cNvPr id="4" name="Picture 3">
            <a:extLst>
              <a:ext uri="{FF2B5EF4-FFF2-40B4-BE49-F238E27FC236}">
                <a16:creationId xmlns:a16="http://schemas.microsoft.com/office/drawing/2014/main" id="{9A74CDB0-BEFE-87B9-D1F6-B52C384B5315}"/>
              </a:ext>
            </a:extLst>
          </p:cNvPr>
          <p:cNvPicPr>
            <a:picLocks noChangeAspect="1"/>
          </p:cNvPicPr>
          <p:nvPr/>
        </p:nvPicPr>
        <p:blipFill>
          <a:blip r:embed="rId4"/>
          <a:stretch>
            <a:fillRect/>
          </a:stretch>
        </p:blipFill>
        <p:spPr>
          <a:xfrm flipH="1">
            <a:off x="6498769" y="4238303"/>
            <a:ext cx="1524000" cy="1262611"/>
          </a:xfrm>
          <a:prstGeom prst="rect">
            <a:avLst/>
          </a:prstGeom>
        </p:spPr>
      </p:pic>
      <p:pic>
        <p:nvPicPr>
          <p:cNvPr id="6" name="Picture 5">
            <a:extLst>
              <a:ext uri="{FF2B5EF4-FFF2-40B4-BE49-F238E27FC236}">
                <a16:creationId xmlns:a16="http://schemas.microsoft.com/office/drawing/2014/main" id="{F73ACCA0-5552-506E-0C9D-9A860C4FBDDE}"/>
              </a:ext>
            </a:extLst>
          </p:cNvPr>
          <p:cNvPicPr>
            <a:picLocks noChangeAspect="1"/>
          </p:cNvPicPr>
          <p:nvPr/>
        </p:nvPicPr>
        <p:blipFill>
          <a:blip r:embed="rId5"/>
          <a:stretch>
            <a:fillRect/>
          </a:stretch>
        </p:blipFill>
        <p:spPr>
          <a:xfrm>
            <a:off x="8621486" y="4238303"/>
            <a:ext cx="1360714" cy="1019498"/>
          </a:xfrm>
          <a:prstGeom prst="rect">
            <a:avLst/>
          </a:prstGeom>
        </p:spPr>
      </p:pic>
      <p:sp>
        <p:nvSpPr>
          <p:cNvPr id="7" name="TextBox 6">
            <a:extLst>
              <a:ext uri="{FF2B5EF4-FFF2-40B4-BE49-F238E27FC236}">
                <a16:creationId xmlns:a16="http://schemas.microsoft.com/office/drawing/2014/main" id="{101B482E-2BEA-D8C1-8ABE-D53EAF74DFA8}"/>
              </a:ext>
            </a:extLst>
          </p:cNvPr>
          <p:cNvSpPr txBox="1"/>
          <p:nvPr/>
        </p:nvSpPr>
        <p:spPr>
          <a:xfrm>
            <a:off x="6498769" y="5617029"/>
            <a:ext cx="2122717" cy="954107"/>
          </a:xfrm>
          <a:prstGeom prst="rect">
            <a:avLst/>
          </a:prstGeom>
          <a:noFill/>
        </p:spPr>
        <p:txBody>
          <a:bodyPr wrap="square" rtlCol="0">
            <a:spAutoFit/>
          </a:bodyPr>
          <a:lstStyle/>
          <a:p>
            <a:r>
              <a:rPr lang="en-HR" sz="1400" dirty="0"/>
              <a:t>Wonca tree </a:t>
            </a:r>
            <a:r>
              <a:rPr lang="en-GB" sz="1400" dirty="0"/>
              <a:t>characteristics and core competencies of Family</a:t>
            </a:r>
            <a:r>
              <a:rPr lang="en-HR" sz="1400" dirty="0"/>
              <a:t> medicine</a:t>
            </a:r>
          </a:p>
        </p:txBody>
      </p:sp>
      <p:sp>
        <p:nvSpPr>
          <p:cNvPr id="10" name="TextBox 9">
            <a:extLst>
              <a:ext uri="{FF2B5EF4-FFF2-40B4-BE49-F238E27FC236}">
                <a16:creationId xmlns:a16="http://schemas.microsoft.com/office/drawing/2014/main" id="{629238A9-2BE7-6032-1F71-942F1CE7B3B1}"/>
              </a:ext>
            </a:extLst>
          </p:cNvPr>
          <p:cNvSpPr txBox="1"/>
          <p:nvPr/>
        </p:nvSpPr>
        <p:spPr>
          <a:xfrm>
            <a:off x="8621486" y="5358310"/>
            <a:ext cx="2895601" cy="738664"/>
          </a:xfrm>
          <a:prstGeom prst="rect">
            <a:avLst/>
          </a:prstGeom>
          <a:noFill/>
        </p:spPr>
        <p:txBody>
          <a:bodyPr wrap="square" rtlCol="0">
            <a:spAutoFit/>
          </a:bodyPr>
          <a:lstStyle/>
          <a:p>
            <a:endParaRPr lang="en-HR" sz="1400" dirty="0"/>
          </a:p>
          <a:p>
            <a:r>
              <a:rPr lang="en-HR" sz="1400" dirty="0"/>
              <a:t>CanMEDS framework of  phyisicians competencies  </a:t>
            </a:r>
          </a:p>
        </p:txBody>
      </p:sp>
      <p:sp>
        <p:nvSpPr>
          <p:cNvPr id="11" name="TextBox 10">
            <a:extLst>
              <a:ext uri="{FF2B5EF4-FFF2-40B4-BE49-F238E27FC236}">
                <a16:creationId xmlns:a16="http://schemas.microsoft.com/office/drawing/2014/main" id="{8C43C2A6-CB37-6DD7-142B-CAF4E53B69FC}"/>
              </a:ext>
            </a:extLst>
          </p:cNvPr>
          <p:cNvSpPr txBox="1"/>
          <p:nvPr/>
        </p:nvSpPr>
        <p:spPr>
          <a:xfrm>
            <a:off x="1406770" y="3962400"/>
            <a:ext cx="3557112" cy="1754326"/>
          </a:xfrm>
          <a:prstGeom prst="rect">
            <a:avLst/>
          </a:prstGeom>
          <a:noFill/>
          <a:ln w="28575">
            <a:solidFill>
              <a:schemeClr val="tx2">
                <a:lumMod val="50000"/>
                <a:lumOff val="50000"/>
              </a:schemeClr>
            </a:solidFill>
          </a:ln>
        </p:spPr>
        <p:txBody>
          <a:bodyPr wrap="square" rtlCol="0">
            <a:spAutoFit/>
          </a:bodyPr>
          <a:lstStyle/>
          <a:p>
            <a:r>
              <a:rPr lang="en-GB" dirty="0"/>
              <a:t>Harmonisation of the largest systems of medical competence and learning outcomes in Europe
Capabilities in Practice (</a:t>
            </a:r>
            <a:r>
              <a:rPr lang="en-GB" dirty="0" err="1"/>
              <a:t>CiPs</a:t>
            </a:r>
            <a:r>
              <a:rPr lang="en-GB" dirty="0"/>
              <a:t>) in UK and </a:t>
            </a:r>
            <a:r>
              <a:rPr lang="en-GB" dirty="0" err="1"/>
              <a:t>CanMEDS</a:t>
            </a:r>
            <a:r>
              <a:rPr lang="en-GB" dirty="0"/>
              <a:t>
in creating ETR documents</a:t>
            </a:r>
            <a:endParaRPr lang="en-HR" dirty="0"/>
          </a:p>
        </p:txBody>
      </p:sp>
    </p:spTree>
    <p:extLst>
      <p:ext uri="{BB962C8B-B14F-4D97-AF65-F5344CB8AC3E}">
        <p14:creationId xmlns:p14="http://schemas.microsoft.com/office/powerpoint/2010/main" val="40158810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194900BABD61B4BAC2F245EDF4ED39E" ma:contentTypeVersion="13" ma:contentTypeDescription="Crée un document." ma:contentTypeScope="" ma:versionID="46b35aaa08c52807dfb346c9b5123096">
  <xsd:schema xmlns:xsd="http://www.w3.org/2001/XMLSchema" xmlns:xs="http://www.w3.org/2001/XMLSchema" xmlns:p="http://schemas.microsoft.com/office/2006/metadata/properties" xmlns:ns2="83bd27bf-f23a-4764-ba48-893866d47e01" xmlns:ns3="cd7455a3-4a59-4a73-9e70-409757b3c8a1" targetNamespace="http://schemas.microsoft.com/office/2006/metadata/properties" ma:root="true" ma:fieldsID="b78ee7e9995c7132adcfcf884f045e47" ns2:_="" ns3:_="">
    <xsd:import namespace="83bd27bf-f23a-4764-ba48-893866d47e01"/>
    <xsd:import namespace="cd7455a3-4a59-4a73-9e70-409757b3c8a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bd27bf-f23a-4764-ba48-893866d47e0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lcf76f155ced4ddcb4097134ff3c332f" ma:index="17" nillable="true" ma:taxonomy="true" ma:internalName="lcf76f155ced4ddcb4097134ff3c332f" ma:taxonomyFieldName="MediaServiceImageTags" ma:displayName="Balises d’images" ma:readOnly="false" ma:fieldId="{5cf76f15-5ced-4ddc-b409-7134ff3c332f}" ma:taxonomyMulti="true" ma:sspId="6de6d2fa-23a7-45f3-a64a-563df53bb5fb"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d7455a3-4a59-4a73-9e70-409757b3c8a1"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6ae12d60-d5a8-41ec-bed3-3136d3e9e081}" ma:internalName="TaxCatchAll" ma:showField="CatchAllData" ma:web="cd7455a3-4a59-4a73-9e70-409757b3c8a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3bd27bf-f23a-4764-ba48-893866d47e01">
      <Terms xmlns="http://schemas.microsoft.com/office/infopath/2007/PartnerControls"/>
    </lcf76f155ced4ddcb4097134ff3c332f>
    <TaxCatchAll xmlns="cd7455a3-4a59-4a73-9e70-409757b3c8a1" xsi:nil="true"/>
  </documentManagement>
</p:properties>
</file>

<file path=customXml/itemProps1.xml><?xml version="1.0" encoding="utf-8"?>
<ds:datastoreItem xmlns:ds="http://schemas.openxmlformats.org/officeDocument/2006/customXml" ds:itemID="{B0439F86-17CC-4F37-B121-E730FD8836E3}"/>
</file>

<file path=customXml/itemProps2.xml><?xml version="1.0" encoding="utf-8"?>
<ds:datastoreItem xmlns:ds="http://schemas.openxmlformats.org/officeDocument/2006/customXml" ds:itemID="{1FDA9220-6C1C-4DF3-A9BD-86E776DB9715}"/>
</file>

<file path=customXml/itemProps3.xml><?xml version="1.0" encoding="utf-8"?>
<ds:datastoreItem xmlns:ds="http://schemas.openxmlformats.org/officeDocument/2006/customXml" ds:itemID="{772D1B12-B65F-4F1B-A26C-760AB18159CC}"/>
</file>

<file path=docProps/app.xml><?xml version="1.0" encoding="utf-8"?>
<Properties xmlns="http://schemas.openxmlformats.org/officeDocument/2006/extended-properties" xmlns:vt="http://schemas.openxmlformats.org/officeDocument/2006/docPropsVTypes">
  <TotalTime>2718</TotalTime>
  <Words>727</Words>
  <Application>Microsoft Macintosh PowerPoint</Application>
  <PresentationFormat>Widescreen</PresentationFormat>
  <Paragraphs>97</Paragraphs>
  <Slides>8</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Aptos</vt:lpstr>
      <vt:lpstr>Aptos Display</vt:lpstr>
      <vt:lpstr>Arial</vt:lpstr>
      <vt:lpstr>Calibri</vt:lpstr>
      <vt:lpstr>Open Sans</vt:lpstr>
      <vt:lpstr>Office Theme</vt:lpstr>
      <vt:lpstr>Overview of Submitted ETRs and   Work of the ETR RC team</vt:lpstr>
      <vt:lpstr>UEMS ETR Review Committee members</vt:lpstr>
      <vt:lpstr>ETR documents in the UEMS approval process  October 2026</vt:lpstr>
      <vt:lpstr>ETR Review and Approval Process Timeline</vt:lpstr>
      <vt:lpstr>ETR Review and Approval Process Timeline</vt:lpstr>
      <vt:lpstr>ETR UEMS Review and Approval process  for approval at the UEMS Council meeting April 2026</vt:lpstr>
      <vt:lpstr>Special remarks from the ETR RC </vt:lpstr>
      <vt:lpstr>ETR RC Approach to Challenges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 of Submitted ETRs and  Introduction of the New ETR RC teams</dc:title>
  <dc:creator>Nada Čikeš</dc:creator>
  <cp:lastModifiedBy>Nada Čikeš</cp:lastModifiedBy>
  <cp:revision>11</cp:revision>
  <dcterms:created xsi:type="dcterms:W3CDTF">2026-04-24T11:00:27Z</dcterms:created>
  <dcterms:modified xsi:type="dcterms:W3CDTF">2026-10-16T10:23:58Z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0x0101004194900BABD61B4BAC2F245EDF4ED39E</vt:lpwstr>
  </property>
</Properties>
</file>