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6" r:id="rId5"/>
    <p:sldId id="259" r:id="rId6"/>
    <p:sldId id="301" r:id="rId7"/>
    <p:sldId id="260" r:id="rId8"/>
    <p:sldId id="303" r:id="rId9"/>
    <p:sldId id="302" r:id="rId10"/>
    <p:sldId id="304" r:id="rId11"/>
    <p:sldId id="319" r:id="rId12"/>
    <p:sldId id="306" r:id="rId13"/>
    <p:sldId id="305" r:id="rId14"/>
    <p:sldId id="293" r:id="rId15"/>
    <p:sldId id="307" r:id="rId16"/>
    <p:sldId id="308" r:id="rId17"/>
    <p:sldId id="310" r:id="rId18"/>
    <p:sldId id="311" r:id="rId19"/>
    <p:sldId id="313" r:id="rId20"/>
    <p:sldId id="314" r:id="rId21"/>
    <p:sldId id="315" r:id="rId22"/>
    <p:sldId id="316" r:id="rId23"/>
    <p:sldId id="317" r:id="rId24"/>
    <p:sldId id="318" r:id="rId25"/>
    <p:sldId id="281" r:id="rId26"/>
    <p:sldId id="312" r:id="rId27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5B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–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edium Style 2 –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69012ECD-51FC-41F1-AA8D-1B2483CD663E}" styleName="Light Style 2 –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733" autoAdjust="0"/>
    <p:restoredTop sz="94660"/>
  </p:normalViewPr>
  <p:slideViewPr>
    <p:cSldViewPr snapToGrid="0">
      <p:cViewPr varScale="1">
        <p:scale>
          <a:sx n="107" d="100"/>
          <a:sy n="107" d="100"/>
        </p:scale>
        <p:origin x="684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microsoft.com/office/2016/11/relationships/changesInfo" Target="changesInfos/changesInfo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rco Sartori" userId="f45e43ed-fa94-49e0-8e3c-4db7a30cf9e7" providerId="ADAL" clId="{D668788C-B12C-4CD5-A8AF-FFDA989BCC47}"/>
    <pc:docChg chg="undo redo custSel addSld delSld modSld sldOrd">
      <pc:chgData name="Marco Sartori" userId="f45e43ed-fa94-49e0-8e3c-4db7a30cf9e7" providerId="ADAL" clId="{D668788C-B12C-4CD5-A8AF-FFDA989BCC47}" dt="2026-10-17T04:55:42.931" v="7866" actId="20577"/>
      <pc:docMkLst>
        <pc:docMk/>
      </pc:docMkLst>
      <pc:sldChg chg="modSp mod ord">
        <pc:chgData name="Marco Sartori" userId="f45e43ed-fa94-49e0-8e3c-4db7a30cf9e7" providerId="ADAL" clId="{D668788C-B12C-4CD5-A8AF-FFDA989BCC47}" dt="2026-10-13T08:02:42.594" v="3976" actId="20577"/>
        <pc:sldMkLst>
          <pc:docMk/>
          <pc:sldMk cId="3523007341" sldId="256"/>
        </pc:sldMkLst>
        <pc:spChg chg="mod">
          <ac:chgData name="Marco Sartori" userId="f45e43ed-fa94-49e0-8e3c-4db7a30cf9e7" providerId="ADAL" clId="{D668788C-B12C-4CD5-A8AF-FFDA989BCC47}" dt="2026-10-13T08:02:42.594" v="3976" actId="20577"/>
          <ac:spMkLst>
            <pc:docMk/>
            <pc:sldMk cId="3523007341" sldId="256"/>
            <ac:spMk id="2" creationId="{0C422F69-17DD-4465-8B31-8F3CFB0C99F5}"/>
          </ac:spMkLst>
        </pc:spChg>
        <pc:spChg chg="mod">
          <ac:chgData name="Marco Sartori" userId="f45e43ed-fa94-49e0-8e3c-4db7a30cf9e7" providerId="ADAL" clId="{D668788C-B12C-4CD5-A8AF-FFDA989BCC47}" dt="2026-10-13T07:46:35.621" v="3714" actId="20577"/>
          <ac:spMkLst>
            <pc:docMk/>
            <pc:sldMk cId="3523007341" sldId="256"/>
            <ac:spMk id="3" creationId="{F66D7176-5180-4426-9954-BA1D1B325C78}"/>
          </ac:spMkLst>
        </pc:spChg>
      </pc:sldChg>
      <pc:sldChg chg="ord">
        <pc:chgData name="Marco Sartori" userId="f45e43ed-fa94-49e0-8e3c-4db7a30cf9e7" providerId="ADAL" clId="{D668788C-B12C-4CD5-A8AF-FFDA989BCC47}" dt="2026-10-12T14:58:30.712" v="33"/>
        <pc:sldMkLst>
          <pc:docMk/>
          <pc:sldMk cId="3589672989" sldId="259"/>
        </pc:sldMkLst>
      </pc:sldChg>
      <pc:sldChg chg="addSp delSp modSp mod ord">
        <pc:chgData name="Marco Sartori" userId="f45e43ed-fa94-49e0-8e3c-4db7a30cf9e7" providerId="ADAL" clId="{D668788C-B12C-4CD5-A8AF-FFDA989BCC47}" dt="2026-10-13T08:03:34.857" v="3984" actId="20577"/>
        <pc:sldMkLst>
          <pc:docMk/>
          <pc:sldMk cId="1641876049" sldId="260"/>
        </pc:sldMkLst>
        <pc:spChg chg="mod">
          <ac:chgData name="Marco Sartori" userId="f45e43ed-fa94-49e0-8e3c-4db7a30cf9e7" providerId="ADAL" clId="{D668788C-B12C-4CD5-A8AF-FFDA989BCC47}" dt="2026-10-13T08:03:34.857" v="3984" actId="20577"/>
          <ac:spMkLst>
            <pc:docMk/>
            <pc:sldMk cId="1641876049" sldId="260"/>
            <ac:spMk id="2" creationId="{10F94D6B-0175-43A0-BB5F-A481570B1EE6}"/>
          </ac:spMkLst>
        </pc:spChg>
        <pc:picChg chg="add mod modCrop">
          <ac:chgData name="Marco Sartori" userId="f45e43ed-fa94-49e0-8e3c-4db7a30cf9e7" providerId="ADAL" clId="{D668788C-B12C-4CD5-A8AF-FFDA989BCC47}" dt="2026-10-13T07:48:20.756" v="3729" actId="14100"/>
          <ac:picMkLst>
            <pc:docMk/>
            <pc:sldMk cId="1641876049" sldId="260"/>
            <ac:picMk id="6" creationId="{5A5B919B-DD49-D77F-A8B3-6AB5CDBD7D89}"/>
          </ac:picMkLst>
        </pc:picChg>
      </pc:sldChg>
      <pc:sldChg chg="modSp mod ord">
        <pc:chgData name="Marco Sartori" userId="f45e43ed-fa94-49e0-8e3c-4db7a30cf9e7" providerId="ADAL" clId="{D668788C-B12C-4CD5-A8AF-FFDA989BCC47}" dt="2026-10-12T19:11:57.874" v="3081" actId="20577"/>
        <pc:sldMkLst>
          <pc:docMk/>
          <pc:sldMk cId="156643452" sldId="281"/>
        </pc:sldMkLst>
        <pc:spChg chg="mod">
          <ac:chgData name="Marco Sartori" userId="f45e43ed-fa94-49e0-8e3c-4db7a30cf9e7" providerId="ADAL" clId="{D668788C-B12C-4CD5-A8AF-FFDA989BCC47}" dt="2026-10-12T19:11:57.874" v="3081" actId="20577"/>
          <ac:spMkLst>
            <pc:docMk/>
            <pc:sldMk cId="156643452" sldId="281"/>
            <ac:spMk id="2" creationId="{47C6AA53-82BD-7A2E-154E-D8CA10349AB0}"/>
          </ac:spMkLst>
        </pc:spChg>
      </pc:sldChg>
      <pc:sldChg chg="modSp mod ord">
        <pc:chgData name="Marco Sartori" userId="f45e43ed-fa94-49e0-8e3c-4db7a30cf9e7" providerId="ADAL" clId="{D668788C-B12C-4CD5-A8AF-FFDA989BCC47}" dt="2026-10-12T18:35:49.552" v="2489" actId="20577"/>
        <pc:sldMkLst>
          <pc:docMk/>
          <pc:sldMk cId="899559488" sldId="293"/>
        </pc:sldMkLst>
        <pc:spChg chg="mod">
          <ac:chgData name="Marco Sartori" userId="f45e43ed-fa94-49e0-8e3c-4db7a30cf9e7" providerId="ADAL" clId="{D668788C-B12C-4CD5-A8AF-FFDA989BCC47}" dt="2026-10-12T18:35:49.552" v="2489" actId="20577"/>
          <ac:spMkLst>
            <pc:docMk/>
            <pc:sldMk cId="899559488" sldId="293"/>
            <ac:spMk id="2" creationId="{0ADF70E1-3217-0688-A356-2E08FDD200D5}"/>
          </ac:spMkLst>
        </pc:spChg>
      </pc:sldChg>
      <pc:sldChg chg="addSp delSp modSp add mod ord">
        <pc:chgData name="Marco Sartori" userId="f45e43ed-fa94-49e0-8e3c-4db7a30cf9e7" providerId="ADAL" clId="{D668788C-B12C-4CD5-A8AF-FFDA989BCC47}" dt="2026-10-13T10:02:41.548" v="5989" actId="113"/>
        <pc:sldMkLst>
          <pc:docMk/>
          <pc:sldMk cId="933551165" sldId="301"/>
        </pc:sldMkLst>
        <pc:spChg chg="add del mod">
          <ac:chgData name="Marco Sartori" userId="f45e43ed-fa94-49e0-8e3c-4db7a30cf9e7" providerId="ADAL" clId="{D668788C-B12C-4CD5-A8AF-FFDA989BCC47}" dt="2026-10-13T09:40:30.498" v="5518" actId="478"/>
          <ac:spMkLst>
            <pc:docMk/>
            <pc:sldMk cId="933551165" sldId="301"/>
            <ac:spMk id="2" creationId="{A73ACCE8-11CA-A918-F988-274B1275E98A}"/>
          </ac:spMkLst>
        </pc:spChg>
        <pc:spChg chg="add del mod">
          <ac:chgData name="Marco Sartori" userId="f45e43ed-fa94-49e0-8e3c-4db7a30cf9e7" providerId="ADAL" clId="{D668788C-B12C-4CD5-A8AF-FFDA989BCC47}" dt="2026-10-13T10:02:41.548" v="5989" actId="113"/>
          <ac:spMkLst>
            <pc:docMk/>
            <pc:sldMk cId="933551165" sldId="301"/>
            <ac:spMk id="4" creationId="{8FA4934D-6714-F067-0170-656C68C5A2D0}"/>
          </ac:spMkLst>
        </pc:spChg>
        <pc:spChg chg="add del mod">
          <ac:chgData name="Marco Sartori" userId="f45e43ed-fa94-49e0-8e3c-4db7a30cf9e7" providerId="ADAL" clId="{D668788C-B12C-4CD5-A8AF-FFDA989BCC47}" dt="2026-10-13T10:00:41.725" v="5958" actId="20577"/>
          <ac:spMkLst>
            <pc:docMk/>
            <pc:sldMk cId="933551165" sldId="301"/>
            <ac:spMk id="8" creationId="{98B1CEFB-241A-66C0-4601-FCA389B0B859}"/>
          </ac:spMkLst>
        </pc:spChg>
        <pc:spChg chg="add del mod">
          <ac:chgData name="Marco Sartori" userId="f45e43ed-fa94-49e0-8e3c-4db7a30cf9e7" providerId="ADAL" clId="{D668788C-B12C-4CD5-A8AF-FFDA989BCC47}" dt="2026-10-13T10:00:43.277" v="5959" actId="20577"/>
          <ac:spMkLst>
            <pc:docMk/>
            <pc:sldMk cId="933551165" sldId="301"/>
            <ac:spMk id="10" creationId="{79D8A16D-5C01-F57E-8173-164E817AF116}"/>
          </ac:spMkLst>
        </pc:spChg>
        <pc:spChg chg="add del mod">
          <ac:chgData name="Marco Sartori" userId="f45e43ed-fa94-49e0-8e3c-4db7a30cf9e7" providerId="ADAL" clId="{D668788C-B12C-4CD5-A8AF-FFDA989BCC47}" dt="2026-10-13T10:00:38.409" v="5956" actId="20577"/>
          <ac:spMkLst>
            <pc:docMk/>
            <pc:sldMk cId="933551165" sldId="301"/>
            <ac:spMk id="12" creationId="{67286E4B-F4C4-0BF3-7D88-793E329B8FE2}"/>
          </ac:spMkLst>
        </pc:spChg>
        <pc:spChg chg="add del mod">
          <ac:chgData name="Marco Sartori" userId="f45e43ed-fa94-49e0-8e3c-4db7a30cf9e7" providerId="ADAL" clId="{D668788C-B12C-4CD5-A8AF-FFDA989BCC47}" dt="2026-10-13T10:00:40.167" v="5957" actId="20577"/>
          <ac:spMkLst>
            <pc:docMk/>
            <pc:sldMk cId="933551165" sldId="301"/>
            <ac:spMk id="20" creationId="{E0D64A91-461E-0EB9-1928-BDCAB9FF85BB}"/>
          </ac:spMkLst>
        </pc:spChg>
      </pc:sldChg>
      <pc:sldChg chg="addSp delSp modSp add mod ord">
        <pc:chgData name="Marco Sartori" userId="f45e43ed-fa94-49e0-8e3c-4db7a30cf9e7" providerId="ADAL" clId="{D668788C-B12C-4CD5-A8AF-FFDA989BCC47}" dt="2026-10-13T09:48:53.649" v="5789" actId="20577"/>
        <pc:sldMkLst>
          <pc:docMk/>
          <pc:sldMk cId="3285857573" sldId="302"/>
        </pc:sldMkLst>
        <pc:spChg chg="mod">
          <ac:chgData name="Marco Sartori" userId="f45e43ed-fa94-49e0-8e3c-4db7a30cf9e7" providerId="ADAL" clId="{D668788C-B12C-4CD5-A8AF-FFDA989BCC47}" dt="2026-10-13T09:48:53.649" v="5789" actId="20577"/>
          <ac:spMkLst>
            <pc:docMk/>
            <pc:sldMk cId="3285857573" sldId="302"/>
            <ac:spMk id="2" creationId="{C85BC681-3EDB-C2A7-85ED-1BABBD0CDF9D}"/>
          </ac:spMkLst>
        </pc:spChg>
        <pc:spChg chg="add del mod">
          <ac:chgData name="Marco Sartori" userId="f45e43ed-fa94-49e0-8e3c-4db7a30cf9e7" providerId="ADAL" clId="{D668788C-B12C-4CD5-A8AF-FFDA989BCC47}" dt="2026-10-13T07:51:26.308" v="3741" actId="1076"/>
          <ac:spMkLst>
            <pc:docMk/>
            <pc:sldMk cId="3285857573" sldId="302"/>
            <ac:spMk id="34" creationId="{974E8DAC-2ED4-F943-06BF-0BD4D7BFF128}"/>
          </ac:spMkLst>
        </pc:spChg>
        <pc:spChg chg="add mod">
          <ac:chgData name="Marco Sartori" userId="f45e43ed-fa94-49e0-8e3c-4db7a30cf9e7" providerId="ADAL" clId="{D668788C-B12C-4CD5-A8AF-FFDA989BCC47}" dt="2026-10-13T07:51:31.361" v="3743" actId="1076"/>
          <ac:spMkLst>
            <pc:docMk/>
            <pc:sldMk cId="3285857573" sldId="302"/>
            <ac:spMk id="36" creationId="{9011BF2A-42F6-3100-9463-0388EF2F4839}"/>
          </ac:spMkLst>
        </pc:spChg>
        <pc:spChg chg="add mod">
          <ac:chgData name="Marco Sartori" userId="f45e43ed-fa94-49e0-8e3c-4db7a30cf9e7" providerId="ADAL" clId="{D668788C-B12C-4CD5-A8AF-FFDA989BCC47}" dt="2026-10-13T07:51:28.077" v="3742" actId="1076"/>
          <ac:spMkLst>
            <pc:docMk/>
            <pc:sldMk cId="3285857573" sldId="302"/>
            <ac:spMk id="38" creationId="{D7C2F2EF-3016-5744-DE9F-AF0C6A162712}"/>
          </ac:spMkLst>
        </pc:spChg>
        <pc:spChg chg="add mod">
          <ac:chgData name="Marco Sartori" userId="f45e43ed-fa94-49e0-8e3c-4db7a30cf9e7" providerId="ADAL" clId="{D668788C-B12C-4CD5-A8AF-FFDA989BCC47}" dt="2026-10-13T09:36:31.445" v="5510" actId="1076"/>
          <ac:spMkLst>
            <pc:docMk/>
            <pc:sldMk cId="3285857573" sldId="302"/>
            <ac:spMk id="39" creationId="{5ABE1159-4905-0DCB-235F-E712C460D302}"/>
          </ac:spMkLst>
        </pc:spChg>
        <pc:graphicFrameChg chg="add mod">
          <ac:chgData name="Marco Sartori" userId="f45e43ed-fa94-49e0-8e3c-4db7a30cf9e7" providerId="ADAL" clId="{D668788C-B12C-4CD5-A8AF-FFDA989BCC47}" dt="2026-10-13T07:51:15.463" v="3739" actId="2711"/>
          <ac:graphicFrameMkLst>
            <pc:docMk/>
            <pc:sldMk cId="3285857573" sldId="302"/>
            <ac:graphicFrameMk id="40" creationId="{4A4517CF-66D2-DB7B-BA90-883F522275CD}"/>
          </ac:graphicFrameMkLst>
        </pc:graphicFrameChg>
      </pc:sldChg>
      <pc:sldChg chg="addSp delSp modSp add mod">
        <pc:chgData name="Marco Sartori" userId="f45e43ed-fa94-49e0-8e3c-4db7a30cf9e7" providerId="ADAL" clId="{D668788C-B12C-4CD5-A8AF-FFDA989BCC47}" dt="2026-10-13T10:00:34.282" v="5955" actId="20577"/>
        <pc:sldMkLst>
          <pc:docMk/>
          <pc:sldMk cId="1967138270" sldId="303"/>
        </pc:sldMkLst>
        <pc:spChg chg="mod">
          <ac:chgData name="Marco Sartori" userId="f45e43ed-fa94-49e0-8e3c-4db7a30cf9e7" providerId="ADAL" clId="{D668788C-B12C-4CD5-A8AF-FFDA989BCC47}" dt="2026-10-13T09:48:39.443" v="5765" actId="20577"/>
          <ac:spMkLst>
            <pc:docMk/>
            <pc:sldMk cId="1967138270" sldId="303"/>
            <ac:spMk id="2" creationId="{08BFA14D-8BC7-F317-6155-69E999744813}"/>
          </ac:spMkLst>
        </pc:spChg>
        <pc:spChg chg="mod">
          <ac:chgData name="Marco Sartori" userId="f45e43ed-fa94-49e0-8e3c-4db7a30cf9e7" providerId="ADAL" clId="{D668788C-B12C-4CD5-A8AF-FFDA989BCC47}" dt="2026-10-13T10:00:34.282" v="5955" actId="20577"/>
          <ac:spMkLst>
            <pc:docMk/>
            <pc:sldMk cId="1967138270" sldId="303"/>
            <ac:spMk id="34" creationId="{018E1786-2B64-9D90-AAF5-6A50B402D9BF}"/>
          </ac:spMkLst>
        </pc:spChg>
        <pc:spChg chg="mod">
          <ac:chgData name="Marco Sartori" userId="f45e43ed-fa94-49e0-8e3c-4db7a30cf9e7" providerId="ADAL" clId="{D668788C-B12C-4CD5-A8AF-FFDA989BCC47}" dt="2026-10-13T07:51:51.519" v="3749" actId="1076"/>
          <ac:spMkLst>
            <pc:docMk/>
            <pc:sldMk cId="1967138270" sldId="303"/>
            <ac:spMk id="36" creationId="{0BBBB196-88C4-3A22-30B3-7D23A2DC5D09}"/>
          </ac:spMkLst>
        </pc:spChg>
        <pc:spChg chg="mod">
          <ac:chgData name="Marco Sartori" userId="f45e43ed-fa94-49e0-8e3c-4db7a30cf9e7" providerId="ADAL" clId="{D668788C-B12C-4CD5-A8AF-FFDA989BCC47}" dt="2026-10-13T07:51:57.162" v="3750" actId="1076"/>
          <ac:spMkLst>
            <pc:docMk/>
            <pc:sldMk cId="1967138270" sldId="303"/>
            <ac:spMk id="38" creationId="{98457401-7A72-EF43-6B55-D1F958570B90}"/>
          </ac:spMkLst>
        </pc:spChg>
        <pc:spChg chg="mod">
          <ac:chgData name="Marco Sartori" userId="f45e43ed-fa94-49e0-8e3c-4db7a30cf9e7" providerId="ADAL" clId="{D668788C-B12C-4CD5-A8AF-FFDA989BCC47}" dt="2026-10-13T07:51:39.128" v="3744" actId="1076"/>
          <ac:spMkLst>
            <pc:docMk/>
            <pc:sldMk cId="1967138270" sldId="303"/>
            <ac:spMk id="39" creationId="{E0DEA6B6-5094-C061-07B8-87BEE17AC8B6}"/>
          </ac:spMkLst>
        </pc:spChg>
        <pc:graphicFrameChg chg="mod">
          <ac:chgData name="Marco Sartori" userId="f45e43ed-fa94-49e0-8e3c-4db7a30cf9e7" providerId="ADAL" clId="{D668788C-B12C-4CD5-A8AF-FFDA989BCC47}" dt="2026-10-13T07:51:48.217" v="3748" actId="1076"/>
          <ac:graphicFrameMkLst>
            <pc:docMk/>
            <pc:sldMk cId="1967138270" sldId="303"/>
            <ac:graphicFrameMk id="32" creationId="{C6D2FACD-10B6-3FCD-9AD1-D62286122833}"/>
          </ac:graphicFrameMkLst>
        </pc:graphicFrameChg>
      </pc:sldChg>
      <pc:sldChg chg="addSp delSp modSp add mod">
        <pc:chgData name="Marco Sartori" userId="f45e43ed-fa94-49e0-8e3c-4db7a30cf9e7" providerId="ADAL" clId="{D668788C-B12C-4CD5-A8AF-FFDA989BCC47}" dt="2026-10-16T15:06:22.757" v="7644"/>
        <pc:sldMkLst>
          <pc:docMk/>
          <pc:sldMk cId="2600083953" sldId="304"/>
        </pc:sldMkLst>
        <pc:spChg chg="mod">
          <ac:chgData name="Marco Sartori" userId="f45e43ed-fa94-49e0-8e3c-4db7a30cf9e7" providerId="ADAL" clId="{D668788C-B12C-4CD5-A8AF-FFDA989BCC47}" dt="2026-10-13T08:33:28.782" v="4292" actId="20577"/>
          <ac:spMkLst>
            <pc:docMk/>
            <pc:sldMk cId="2600083953" sldId="304"/>
            <ac:spMk id="2" creationId="{44C65EA6-C71A-05B3-8C36-E5FF11565BB3}"/>
          </ac:spMkLst>
        </pc:spChg>
        <pc:spChg chg="add mod">
          <ac:chgData name="Marco Sartori" userId="f45e43ed-fa94-49e0-8e3c-4db7a30cf9e7" providerId="ADAL" clId="{D668788C-B12C-4CD5-A8AF-FFDA989BCC47}" dt="2026-10-15T08:47:17.054" v="7160" actId="20577"/>
          <ac:spMkLst>
            <pc:docMk/>
            <pc:sldMk cId="2600083953" sldId="304"/>
            <ac:spMk id="4" creationId="{136E8E1C-1153-6DA4-54E8-479ABDC58A7C}"/>
          </ac:spMkLst>
        </pc:spChg>
        <pc:spChg chg="add mod">
          <ac:chgData name="Marco Sartori" userId="f45e43ed-fa94-49e0-8e3c-4db7a30cf9e7" providerId="ADAL" clId="{D668788C-B12C-4CD5-A8AF-FFDA989BCC47}" dt="2026-10-15T08:45:36.943" v="7118" actId="255"/>
          <ac:spMkLst>
            <pc:docMk/>
            <pc:sldMk cId="2600083953" sldId="304"/>
            <ac:spMk id="5" creationId="{E734733A-16DE-D11A-E098-F7FB7694F1CF}"/>
          </ac:spMkLst>
        </pc:spChg>
        <pc:spChg chg="add mod">
          <ac:chgData name="Marco Sartori" userId="f45e43ed-fa94-49e0-8e3c-4db7a30cf9e7" providerId="ADAL" clId="{D668788C-B12C-4CD5-A8AF-FFDA989BCC47}" dt="2026-10-15T08:45:41.790" v="7119" actId="20577"/>
          <ac:spMkLst>
            <pc:docMk/>
            <pc:sldMk cId="2600083953" sldId="304"/>
            <ac:spMk id="6" creationId="{677BF3E9-2CE5-FF24-2679-0336CC522FFA}"/>
          </ac:spMkLst>
        </pc:spChg>
        <pc:graphicFrameChg chg="add mod">
          <ac:chgData name="Marco Sartori" userId="f45e43ed-fa94-49e0-8e3c-4db7a30cf9e7" providerId="ADAL" clId="{D668788C-B12C-4CD5-A8AF-FFDA989BCC47}" dt="2026-10-16T07:54:03.806" v="7228"/>
          <ac:graphicFrameMkLst>
            <pc:docMk/>
            <pc:sldMk cId="2600083953" sldId="304"/>
            <ac:graphicFrameMk id="7" creationId="{803A0B1C-7075-D080-92D7-484A71B8EB42}"/>
          </ac:graphicFrameMkLst>
        </pc:graphicFrameChg>
        <pc:graphicFrameChg chg="add mod">
          <ac:chgData name="Marco Sartori" userId="f45e43ed-fa94-49e0-8e3c-4db7a30cf9e7" providerId="ADAL" clId="{D668788C-B12C-4CD5-A8AF-FFDA989BCC47}" dt="2026-10-16T15:05:09.541" v="7641"/>
          <ac:graphicFrameMkLst>
            <pc:docMk/>
            <pc:sldMk cId="2600083953" sldId="304"/>
            <ac:graphicFrameMk id="12" creationId="{514857F6-1741-7A29-C91D-10EB24A10EB1}"/>
          </ac:graphicFrameMkLst>
        </pc:graphicFrameChg>
        <pc:graphicFrameChg chg="add mod">
          <ac:chgData name="Marco Sartori" userId="f45e43ed-fa94-49e0-8e3c-4db7a30cf9e7" providerId="ADAL" clId="{D668788C-B12C-4CD5-A8AF-FFDA989BCC47}" dt="2026-10-16T15:06:22.757" v="7644"/>
          <ac:graphicFrameMkLst>
            <pc:docMk/>
            <pc:sldMk cId="2600083953" sldId="304"/>
            <ac:graphicFrameMk id="13" creationId="{60EDB816-E538-1566-F4EE-7E42B13480D8}"/>
          </ac:graphicFrameMkLst>
        </pc:graphicFrameChg>
      </pc:sldChg>
      <pc:sldChg chg="addSp delSp modSp add mod ord">
        <pc:chgData name="Marco Sartori" userId="f45e43ed-fa94-49e0-8e3c-4db7a30cf9e7" providerId="ADAL" clId="{D668788C-B12C-4CD5-A8AF-FFDA989BCC47}" dt="2026-10-13T10:07:05.586" v="5995" actId="20577"/>
        <pc:sldMkLst>
          <pc:docMk/>
          <pc:sldMk cId="312370565" sldId="305"/>
        </pc:sldMkLst>
        <pc:spChg chg="mod">
          <ac:chgData name="Marco Sartori" userId="f45e43ed-fa94-49e0-8e3c-4db7a30cf9e7" providerId="ADAL" clId="{D668788C-B12C-4CD5-A8AF-FFDA989BCC47}" dt="2026-10-12T18:26:42.710" v="2179" actId="20577"/>
          <ac:spMkLst>
            <pc:docMk/>
            <pc:sldMk cId="312370565" sldId="305"/>
            <ac:spMk id="2" creationId="{BDB62817-687A-B8A6-3F6E-1C91B0A333B6}"/>
          </ac:spMkLst>
        </pc:spChg>
        <pc:spChg chg="mod">
          <ac:chgData name="Marco Sartori" userId="f45e43ed-fa94-49e0-8e3c-4db7a30cf9e7" providerId="ADAL" clId="{D668788C-B12C-4CD5-A8AF-FFDA989BCC47}" dt="2026-10-12T18:29:07.499" v="2292" actId="1076"/>
          <ac:spMkLst>
            <pc:docMk/>
            <pc:sldMk cId="312370565" sldId="305"/>
            <ac:spMk id="4" creationId="{B50A6E38-7B6E-8392-6AAB-B7AA262D3ECE}"/>
          </ac:spMkLst>
        </pc:spChg>
        <pc:spChg chg="add mod">
          <ac:chgData name="Marco Sartori" userId="f45e43ed-fa94-49e0-8e3c-4db7a30cf9e7" providerId="ADAL" clId="{D668788C-B12C-4CD5-A8AF-FFDA989BCC47}" dt="2026-10-13T10:07:05.586" v="5995" actId="20577"/>
          <ac:spMkLst>
            <pc:docMk/>
            <pc:sldMk cId="312370565" sldId="305"/>
            <ac:spMk id="5" creationId="{94427F8B-9118-40D1-3AAB-EB6E4F6E964E}"/>
          </ac:spMkLst>
        </pc:spChg>
        <pc:spChg chg="mod">
          <ac:chgData name="Marco Sartori" userId="f45e43ed-fa94-49e0-8e3c-4db7a30cf9e7" providerId="ADAL" clId="{D668788C-B12C-4CD5-A8AF-FFDA989BCC47}" dt="2026-10-12T18:29:47.887" v="2337" actId="1076"/>
          <ac:spMkLst>
            <pc:docMk/>
            <pc:sldMk cId="312370565" sldId="305"/>
            <ac:spMk id="6" creationId="{CFDA0F1C-49BB-23AB-52D2-2C238540D872}"/>
          </ac:spMkLst>
        </pc:spChg>
        <pc:spChg chg="add mod">
          <ac:chgData name="Marco Sartori" userId="f45e43ed-fa94-49e0-8e3c-4db7a30cf9e7" providerId="ADAL" clId="{D668788C-B12C-4CD5-A8AF-FFDA989BCC47}" dt="2026-10-13T06:34:55.558" v="3294" actId="115"/>
          <ac:spMkLst>
            <pc:docMk/>
            <pc:sldMk cId="312370565" sldId="305"/>
            <ac:spMk id="9" creationId="{DEB00364-6C67-9CFB-4D3E-10286AB6B504}"/>
          </ac:spMkLst>
        </pc:spChg>
        <pc:picChg chg="add mod">
          <ac:chgData name="Marco Sartori" userId="f45e43ed-fa94-49e0-8e3c-4db7a30cf9e7" providerId="ADAL" clId="{D668788C-B12C-4CD5-A8AF-FFDA989BCC47}" dt="2026-10-13T06:34:50.370" v="3293" actId="1076"/>
          <ac:picMkLst>
            <pc:docMk/>
            <pc:sldMk cId="312370565" sldId="305"/>
            <ac:picMk id="7" creationId="{409CBA98-FFE0-43AF-F635-9C8418907804}"/>
          </ac:picMkLst>
        </pc:picChg>
      </pc:sldChg>
      <pc:sldChg chg="modSp add mod">
        <pc:chgData name="Marco Sartori" userId="f45e43ed-fa94-49e0-8e3c-4db7a30cf9e7" providerId="ADAL" clId="{D668788C-B12C-4CD5-A8AF-FFDA989BCC47}" dt="2026-10-13T07:56:55.053" v="3869" actId="20577"/>
        <pc:sldMkLst>
          <pc:docMk/>
          <pc:sldMk cId="1100256825" sldId="306"/>
        </pc:sldMkLst>
        <pc:spChg chg="mod">
          <ac:chgData name="Marco Sartori" userId="f45e43ed-fa94-49e0-8e3c-4db7a30cf9e7" providerId="ADAL" clId="{D668788C-B12C-4CD5-A8AF-FFDA989BCC47}" dt="2026-10-13T07:56:55.053" v="3869" actId="20577"/>
          <ac:spMkLst>
            <pc:docMk/>
            <pc:sldMk cId="1100256825" sldId="306"/>
            <ac:spMk id="2" creationId="{64F0E494-5A22-6543-4366-CFF07541C8AE}"/>
          </ac:spMkLst>
        </pc:spChg>
      </pc:sldChg>
      <pc:sldChg chg="addSp delSp modSp add mod ord">
        <pc:chgData name="Marco Sartori" userId="f45e43ed-fa94-49e0-8e3c-4db7a30cf9e7" providerId="ADAL" clId="{D668788C-B12C-4CD5-A8AF-FFDA989BCC47}" dt="2026-10-14T09:33:31.059" v="7074" actId="1076"/>
        <pc:sldMkLst>
          <pc:docMk/>
          <pc:sldMk cId="2098117221" sldId="307"/>
        </pc:sldMkLst>
        <pc:spChg chg="mod">
          <ac:chgData name="Marco Sartori" userId="f45e43ed-fa94-49e0-8e3c-4db7a30cf9e7" providerId="ADAL" clId="{D668788C-B12C-4CD5-A8AF-FFDA989BCC47}" dt="2026-10-13T08:05:03.744" v="4064" actId="20577"/>
          <ac:spMkLst>
            <pc:docMk/>
            <pc:sldMk cId="2098117221" sldId="307"/>
            <ac:spMk id="2" creationId="{1AB2F140-2B75-7DB1-10FB-6A4E52C1104D}"/>
          </ac:spMkLst>
        </pc:spChg>
        <pc:spChg chg="add mod">
          <ac:chgData name="Marco Sartori" userId="f45e43ed-fa94-49e0-8e3c-4db7a30cf9e7" providerId="ADAL" clId="{D668788C-B12C-4CD5-A8AF-FFDA989BCC47}" dt="2026-10-13T06:31:25.172" v="3277" actId="20577"/>
          <ac:spMkLst>
            <pc:docMk/>
            <pc:sldMk cId="2098117221" sldId="307"/>
            <ac:spMk id="4" creationId="{8C1768F2-7BF3-22FA-2F9D-234ECC5E2380}"/>
          </ac:spMkLst>
        </pc:spChg>
        <pc:spChg chg="add mod">
          <ac:chgData name="Marco Sartori" userId="f45e43ed-fa94-49e0-8e3c-4db7a30cf9e7" providerId="ADAL" clId="{D668788C-B12C-4CD5-A8AF-FFDA989BCC47}" dt="2026-10-13T06:24:01.542" v="3249" actId="1076"/>
          <ac:spMkLst>
            <pc:docMk/>
            <pc:sldMk cId="2098117221" sldId="307"/>
            <ac:spMk id="6" creationId="{BA8B66E8-78FF-4F51-7058-7975A2710200}"/>
          </ac:spMkLst>
        </pc:spChg>
        <pc:spChg chg="mod">
          <ac:chgData name="Marco Sartori" userId="f45e43ed-fa94-49e0-8e3c-4db7a30cf9e7" providerId="ADAL" clId="{D668788C-B12C-4CD5-A8AF-FFDA989BCC47}" dt="2026-10-13T06:31:35.910" v="3278" actId="20577"/>
          <ac:spMkLst>
            <pc:docMk/>
            <pc:sldMk cId="2098117221" sldId="307"/>
            <ac:spMk id="8" creationId="{64F083F0-3CF5-AE63-AF49-856758D61745}"/>
          </ac:spMkLst>
        </pc:spChg>
        <pc:spChg chg="add mod">
          <ac:chgData name="Marco Sartori" userId="f45e43ed-fa94-49e0-8e3c-4db7a30cf9e7" providerId="ADAL" clId="{D668788C-B12C-4CD5-A8AF-FFDA989BCC47}" dt="2026-10-13T06:09:16.055" v="3165" actId="1076"/>
          <ac:spMkLst>
            <pc:docMk/>
            <pc:sldMk cId="2098117221" sldId="307"/>
            <ac:spMk id="9" creationId="{EB36F88D-31CC-6D58-2EDE-60219F4A66DF}"/>
          </ac:spMkLst>
        </pc:spChg>
        <pc:spChg chg="mod">
          <ac:chgData name="Marco Sartori" userId="f45e43ed-fa94-49e0-8e3c-4db7a30cf9e7" providerId="ADAL" clId="{D668788C-B12C-4CD5-A8AF-FFDA989BCC47}" dt="2026-10-14T09:33:31.059" v="7074" actId="1076"/>
          <ac:spMkLst>
            <pc:docMk/>
            <pc:sldMk cId="2098117221" sldId="307"/>
            <ac:spMk id="10" creationId="{340BA591-5FB4-ADD0-6F87-AD4CA9C710F3}"/>
          </ac:spMkLst>
        </pc:spChg>
        <pc:spChg chg="add mod">
          <ac:chgData name="Marco Sartori" userId="f45e43ed-fa94-49e0-8e3c-4db7a30cf9e7" providerId="ADAL" clId="{D668788C-B12C-4CD5-A8AF-FFDA989BCC47}" dt="2026-10-13T06:09:19.158" v="3166" actId="1076"/>
          <ac:spMkLst>
            <pc:docMk/>
            <pc:sldMk cId="2098117221" sldId="307"/>
            <ac:spMk id="13" creationId="{955248FA-582F-C5B3-F540-5B0C4E959975}"/>
          </ac:spMkLst>
        </pc:spChg>
        <pc:spChg chg="add mod">
          <ac:chgData name="Marco Sartori" userId="f45e43ed-fa94-49e0-8e3c-4db7a30cf9e7" providerId="ADAL" clId="{D668788C-B12C-4CD5-A8AF-FFDA989BCC47}" dt="2026-10-13T09:52:04.757" v="5819" actId="20577"/>
          <ac:spMkLst>
            <pc:docMk/>
            <pc:sldMk cId="2098117221" sldId="307"/>
            <ac:spMk id="15" creationId="{8D710A8C-8157-6D26-6AE4-3640537266EE}"/>
          </ac:spMkLst>
        </pc:spChg>
        <pc:spChg chg="mod">
          <ac:chgData name="Marco Sartori" userId="f45e43ed-fa94-49e0-8e3c-4db7a30cf9e7" providerId="ADAL" clId="{D668788C-B12C-4CD5-A8AF-FFDA989BCC47}" dt="2026-10-13T06:31:38.718" v="3280" actId="20577"/>
          <ac:spMkLst>
            <pc:docMk/>
            <pc:sldMk cId="2098117221" sldId="307"/>
            <ac:spMk id="20" creationId="{D1E81124-177E-2770-CAFC-7CC96961095C}"/>
          </ac:spMkLst>
        </pc:spChg>
      </pc:sldChg>
      <pc:sldChg chg="addSp delSp modSp add mod">
        <pc:chgData name="Marco Sartori" userId="f45e43ed-fa94-49e0-8e3c-4db7a30cf9e7" providerId="ADAL" clId="{D668788C-B12C-4CD5-A8AF-FFDA989BCC47}" dt="2026-10-14T07:24:55.576" v="6058" actId="14100"/>
        <pc:sldMkLst>
          <pc:docMk/>
          <pc:sldMk cId="3410893461" sldId="308"/>
        </pc:sldMkLst>
        <pc:spChg chg="mod">
          <ac:chgData name="Marco Sartori" userId="f45e43ed-fa94-49e0-8e3c-4db7a30cf9e7" providerId="ADAL" clId="{D668788C-B12C-4CD5-A8AF-FFDA989BCC47}" dt="2026-10-14T07:24:55.576" v="6058" actId="14100"/>
          <ac:spMkLst>
            <pc:docMk/>
            <pc:sldMk cId="3410893461" sldId="308"/>
            <ac:spMk id="2" creationId="{40E2F30A-67FB-1A90-B305-B0C37B38C26E}"/>
          </ac:spMkLst>
        </pc:spChg>
        <pc:picChg chg="add mod modCrop">
          <ac:chgData name="Marco Sartori" userId="f45e43ed-fa94-49e0-8e3c-4db7a30cf9e7" providerId="ADAL" clId="{D668788C-B12C-4CD5-A8AF-FFDA989BCC47}" dt="2026-10-13T07:58:16.592" v="3898" actId="14100"/>
          <ac:picMkLst>
            <pc:docMk/>
            <pc:sldMk cId="3410893461" sldId="308"/>
            <ac:picMk id="6" creationId="{0EAD6D12-1DB2-0EA3-65BF-27806B57D54C}"/>
          </ac:picMkLst>
        </pc:picChg>
      </pc:sldChg>
      <pc:sldChg chg="addSp delSp modSp add mod">
        <pc:chgData name="Marco Sartori" userId="f45e43ed-fa94-49e0-8e3c-4db7a30cf9e7" providerId="ADAL" clId="{D668788C-B12C-4CD5-A8AF-FFDA989BCC47}" dt="2026-10-13T09:49:04.804" v="5795" actId="20577"/>
        <pc:sldMkLst>
          <pc:docMk/>
          <pc:sldMk cId="3434179391" sldId="310"/>
        </pc:sldMkLst>
        <pc:spChg chg="mod">
          <ac:chgData name="Marco Sartori" userId="f45e43ed-fa94-49e0-8e3c-4db7a30cf9e7" providerId="ADAL" clId="{D668788C-B12C-4CD5-A8AF-FFDA989BCC47}" dt="2026-10-13T09:49:04.804" v="5795" actId="20577"/>
          <ac:spMkLst>
            <pc:docMk/>
            <pc:sldMk cId="3434179391" sldId="310"/>
            <ac:spMk id="2" creationId="{B55AE2DF-5CC3-84B9-8780-6D91E2AAFB4D}"/>
          </ac:spMkLst>
        </pc:spChg>
        <pc:spChg chg="add mod">
          <ac:chgData name="Marco Sartori" userId="f45e43ed-fa94-49e0-8e3c-4db7a30cf9e7" providerId="ADAL" clId="{D668788C-B12C-4CD5-A8AF-FFDA989BCC47}" dt="2026-10-13T07:58:49.774" v="3912" actId="1076"/>
          <ac:spMkLst>
            <pc:docMk/>
            <pc:sldMk cId="3434179391" sldId="310"/>
            <ac:spMk id="5" creationId="{D61FFD27-B314-C041-3108-5F3F7EA5D774}"/>
          </ac:spMkLst>
        </pc:spChg>
        <pc:spChg chg="add mod">
          <ac:chgData name="Marco Sartori" userId="f45e43ed-fa94-49e0-8e3c-4db7a30cf9e7" providerId="ADAL" clId="{D668788C-B12C-4CD5-A8AF-FFDA989BCC47}" dt="2026-10-13T07:58:56.154" v="3915" actId="1076"/>
          <ac:spMkLst>
            <pc:docMk/>
            <pc:sldMk cId="3434179391" sldId="310"/>
            <ac:spMk id="8" creationId="{A1E1CB15-78F0-9990-DFCA-2DA2A3D58FD4}"/>
          </ac:spMkLst>
        </pc:spChg>
        <pc:spChg chg="add mod">
          <ac:chgData name="Marco Sartori" userId="f45e43ed-fa94-49e0-8e3c-4db7a30cf9e7" providerId="ADAL" clId="{D668788C-B12C-4CD5-A8AF-FFDA989BCC47}" dt="2026-10-13T07:58:59.151" v="3916" actId="1076"/>
          <ac:spMkLst>
            <pc:docMk/>
            <pc:sldMk cId="3434179391" sldId="310"/>
            <ac:spMk id="10" creationId="{C3770AE9-1170-08BF-E658-D21DF0A3B146}"/>
          </ac:spMkLst>
        </pc:spChg>
        <pc:spChg chg="add mod">
          <ac:chgData name="Marco Sartori" userId="f45e43ed-fa94-49e0-8e3c-4db7a30cf9e7" providerId="ADAL" clId="{D668788C-B12C-4CD5-A8AF-FFDA989BCC47}" dt="2026-10-13T06:59:52.212" v="3494" actId="1076"/>
          <ac:spMkLst>
            <pc:docMk/>
            <pc:sldMk cId="3434179391" sldId="310"/>
            <ac:spMk id="12" creationId="{6D033B0F-7E5F-F2BD-9AA5-8560BA6A274D}"/>
          </ac:spMkLst>
        </pc:spChg>
        <pc:graphicFrameChg chg="add mod">
          <ac:chgData name="Marco Sartori" userId="f45e43ed-fa94-49e0-8e3c-4db7a30cf9e7" providerId="ADAL" clId="{D668788C-B12C-4CD5-A8AF-FFDA989BCC47}" dt="2026-10-13T07:58:42.991" v="3911" actId="2711"/>
          <ac:graphicFrameMkLst>
            <pc:docMk/>
            <pc:sldMk cId="3434179391" sldId="310"/>
            <ac:graphicFrameMk id="3" creationId="{BA34E7B7-3116-4D37-7BB2-41B371162A7E}"/>
          </ac:graphicFrameMkLst>
        </pc:graphicFrameChg>
      </pc:sldChg>
      <pc:sldChg chg="addSp delSp modSp add mod">
        <pc:chgData name="Marco Sartori" userId="f45e43ed-fa94-49e0-8e3c-4db7a30cf9e7" providerId="ADAL" clId="{D668788C-B12C-4CD5-A8AF-FFDA989BCC47}" dt="2026-10-13T09:58:05.523" v="5943" actId="20577"/>
        <pc:sldMkLst>
          <pc:docMk/>
          <pc:sldMk cId="2942604314" sldId="311"/>
        </pc:sldMkLst>
        <pc:spChg chg="mod">
          <ac:chgData name="Marco Sartori" userId="f45e43ed-fa94-49e0-8e3c-4db7a30cf9e7" providerId="ADAL" clId="{D668788C-B12C-4CD5-A8AF-FFDA989BCC47}" dt="2026-10-13T09:49:16.600" v="5818" actId="20577"/>
          <ac:spMkLst>
            <pc:docMk/>
            <pc:sldMk cId="2942604314" sldId="311"/>
            <ac:spMk id="2" creationId="{9A07E1A0-03F9-A469-2D98-B5FE5AE1C39C}"/>
          </ac:spMkLst>
        </pc:spChg>
        <pc:spChg chg="mod">
          <ac:chgData name="Marco Sartori" userId="f45e43ed-fa94-49e0-8e3c-4db7a30cf9e7" providerId="ADAL" clId="{D668788C-B12C-4CD5-A8AF-FFDA989BCC47}" dt="2026-10-13T08:00:08.990" v="3930" actId="1076"/>
          <ac:spMkLst>
            <pc:docMk/>
            <pc:sldMk cId="2942604314" sldId="311"/>
            <ac:spMk id="5" creationId="{06892D17-C766-0103-7E9C-09208B105126}"/>
          </ac:spMkLst>
        </pc:spChg>
        <pc:spChg chg="mod">
          <ac:chgData name="Marco Sartori" userId="f45e43ed-fa94-49e0-8e3c-4db7a30cf9e7" providerId="ADAL" clId="{D668788C-B12C-4CD5-A8AF-FFDA989BCC47}" dt="2026-10-13T08:00:13.051" v="3931" actId="1076"/>
          <ac:spMkLst>
            <pc:docMk/>
            <pc:sldMk cId="2942604314" sldId="311"/>
            <ac:spMk id="8" creationId="{641480BD-19F1-9DF6-436F-4D24C4084FA0}"/>
          </ac:spMkLst>
        </pc:spChg>
        <pc:spChg chg="mod">
          <ac:chgData name="Marco Sartori" userId="f45e43ed-fa94-49e0-8e3c-4db7a30cf9e7" providerId="ADAL" clId="{D668788C-B12C-4CD5-A8AF-FFDA989BCC47}" dt="2026-10-13T08:00:15.345" v="3932" actId="1076"/>
          <ac:spMkLst>
            <pc:docMk/>
            <pc:sldMk cId="2942604314" sldId="311"/>
            <ac:spMk id="10" creationId="{F737360D-435A-2261-9E05-15402C97FCAA}"/>
          </ac:spMkLst>
        </pc:spChg>
        <pc:spChg chg="mod">
          <ac:chgData name="Marco Sartori" userId="f45e43ed-fa94-49e0-8e3c-4db7a30cf9e7" providerId="ADAL" clId="{D668788C-B12C-4CD5-A8AF-FFDA989BCC47}" dt="2026-10-13T08:00:18.472" v="3933" actId="1076"/>
          <ac:spMkLst>
            <pc:docMk/>
            <pc:sldMk cId="2942604314" sldId="311"/>
            <ac:spMk id="12" creationId="{F32B3E36-DA2F-EB5F-A9BA-4C28A300615E}"/>
          </ac:spMkLst>
        </pc:spChg>
        <pc:graphicFrameChg chg="add del mod">
          <ac:chgData name="Marco Sartori" userId="f45e43ed-fa94-49e0-8e3c-4db7a30cf9e7" providerId="ADAL" clId="{D668788C-B12C-4CD5-A8AF-FFDA989BCC47}" dt="2026-10-13T09:58:05.523" v="5943" actId="20577"/>
          <ac:graphicFrameMkLst>
            <pc:docMk/>
            <pc:sldMk cId="2942604314" sldId="311"/>
            <ac:graphicFrameMk id="4" creationId="{C600BB77-A1DD-D400-A709-B566C8E5329A}"/>
          </ac:graphicFrameMkLst>
        </pc:graphicFrameChg>
      </pc:sldChg>
      <pc:sldChg chg="addSp delSp modSp add mod ord">
        <pc:chgData name="Marco Sartori" userId="f45e43ed-fa94-49e0-8e3c-4db7a30cf9e7" providerId="ADAL" clId="{D668788C-B12C-4CD5-A8AF-FFDA989BCC47}" dt="2026-10-13T09:35:04.978" v="5509" actId="20577"/>
        <pc:sldMkLst>
          <pc:docMk/>
          <pc:sldMk cId="3707946674" sldId="312"/>
        </pc:sldMkLst>
        <pc:spChg chg="mod">
          <ac:chgData name="Marco Sartori" userId="f45e43ed-fa94-49e0-8e3c-4db7a30cf9e7" providerId="ADAL" clId="{D668788C-B12C-4CD5-A8AF-FFDA989BCC47}" dt="2026-10-13T09:05:07.063" v="4468" actId="20577"/>
          <ac:spMkLst>
            <pc:docMk/>
            <pc:sldMk cId="3707946674" sldId="312"/>
            <ac:spMk id="2" creationId="{95BB60DE-4181-4A4A-A829-0C425C94D175}"/>
          </ac:spMkLst>
        </pc:spChg>
        <pc:spChg chg="add mod">
          <ac:chgData name="Marco Sartori" userId="f45e43ed-fa94-49e0-8e3c-4db7a30cf9e7" providerId="ADAL" clId="{D668788C-B12C-4CD5-A8AF-FFDA989BCC47}" dt="2026-10-13T09:14:57.756" v="4562" actId="20577"/>
          <ac:spMkLst>
            <pc:docMk/>
            <pc:sldMk cId="3707946674" sldId="312"/>
            <ac:spMk id="9" creationId="{239CCD33-F299-7FCC-00DE-081A687D99A9}"/>
          </ac:spMkLst>
        </pc:spChg>
        <pc:spChg chg="add mod">
          <ac:chgData name="Marco Sartori" userId="f45e43ed-fa94-49e0-8e3c-4db7a30cf9e7" providerId="ADAL" clId="{D668788C-B12C-4CD5-A8AF-FFDA989BCC47}" dt="2026-10-13T09:35:04.978" v="5509" actId="20577"/>
          <ac:spMkLst>
            <pc:docMk/>
            <pc:sldMk cId="3707946674" sldId="312"/>
            <ac:spMk id="15" creationId="{DBF5D545-33D5-5178-361C-B0FC8E6C808E}"/>
          </ac:spMkLst>
        </pc:spChg>
        <pc:spChg chg="add mod">
          <ac:chgData name="Marco Sartori" userId="f45e43ed-fa94-49e0-8e3c-4db7a30cf9e7" providerId="ADAL" clId="{D668788C-B12C-4CD5-A8AF-FFDA989BCC47}" dt="2026-10-13T09:33:29.714" v="5480" actId="1076"/>
          <ac:spMkLst>
            <pc:docMk/>
            <pc:sldMk cId="3707946674" sldId="312"/>
            <ac:spMk id="16" creationId="{C4CEB3A0-6704-F80E-7681-6A99C5C1BBDA}"/>
          </ac:spMkLst>
        </pc:spChg>
        <pc:spChg chg="add mod">
          <ac:chgData name="Marco Sartori" userId="f45e43ed-fa94-49e0-8e3c-4db7a30cf9e7" providerId="ADAL" clId="{D668788C-B12C-4CD5-A8AF-FFDA989BCC47}" dt="2026-10-13T09:33:42.112" v="5483" actId="1076"/>
          <ac:spMkLst>
            <pc:docMk/>
            <pc:sldMk cId="3707946674" sldId="312"/>
            <ac:spMk id="18" creationId="{3A15E26A-CB2A-D366-5278-AEA9F8443761}"/>
          </ac:spMkLst>
        </pc:spChg>
        <pc:spChg chg="add mod">
          <ac:chgData name="Marco Sartori" userId="f45e43ed-fa94-49e0-8e3c-4db7a30cf9e7" providerId="ADAL" clId="{D668788C-B12C-4CD5-A8AF-FFDA989BCC47}" dt="2026-10-13T09:33:00.690" v="5474" actId="1076"/>
          <ac:spMkLst>
            <pc:docMk/>
            <pc:sldMk cId="3707946674" sldId="312"/>
            <ac:spMk id="20" creationId="{95ACC740-E0AF-B248-5BDE-5ACDC18E71EF}"/>
          </ac:spMkLst>
        </pc:spChg>
        <pc:spChg chg="add mod">
          <ac:chgData name="Marco Sartori" userId="f45e43ed-fa94-49e0-8e3c-4db7a30cf9e7" providerId="ADAL" clId="{D668788C-B12C-4CD5-A8AF-FFDA989BCC47}" dt="2026-10-13T09:33:21.676" v="5479" actId="1076"/>
          <ac:spMkLst>
            <pc:docMk/>
            <pc:sldMk cId="3707946674" sldId="312"/>
            <ac:spMk id="22" creationId="{0AB9282D-C205-E73C-7DDC-CA4A3C41A769}"/>
          </ac:spMkLst>
        </pc:spChg>
        <pc:spChg chg="add del mod">
          <ac:chgData name="Marco Sartori" userId="f45e43ed-fa94-49e0-8e3c-4db7a30cf9e7" providerId="ADAL" clId="{D668788C-B12C-4CD5-A8AF-FFDA989BCC47}" dt="2026-10-13T09:33:15.730" v="5478" actId="1076"/>
          <ac:spMkLst>
            <pc:docMk/>
            <pc:sldMk cId="3707946674" sldId="312"/>
            <ac:spMk id="24" creationId="{ECAFA2A4-FEEA-3E9B-8FB1-F5F67681A882}"/>
          </ac:spMkLst>
        </pc:spChg>
        <pc:spChg chg="add mod">
          <ac:chgData name="Marco Sartori" userId="f45e43ed-fa94-49e0-8e3c-4db7a30cf9e7" providerId="ADAL" clId="{D668788C-B12C-4CD5-A8AF-FFDA989BCC47}" dt="2026-10-13T09:33:10.869" v="5477" actId="1076"/>
          <ac:spMkLst>
            <pc:docMk/>
            <pc:sldMk cId="3707946674" sldId="312"/>
            <ac:spMk id="26" creationId="{536E5631-9486-47B2-3186-DDBA04557F54}"/>
          </ac:spMkLst>
        </pc:spChg>
      </pc:sldChg>
      <pc:sldChg chg="addSp delSp modSp add mod">
        <pc:chgData name="Marco Sartori" userId="f45e43ed-fa94-49e0-8e3c-4db7a30cf9e7" providerId="ADAL" clId="{D668788C-B12C-4CD5-A8AF-FFDA989BCC47}" dt="2026-10-14T08:01:49.673" v="7014" actId="1076"/>
        <pc:sldMkLst>
          <pc:docMk/>
          <pc:sldMk cId="3645551800" sldId="313"/>
        </pc:sldMkLst>
        <pc:spChg chg="mod">
          <ac:chgData name="Marco Sartori" userId="f45e43ed-fa94-49e0-8e3c-4db7a30cf9e7" providerId="ADAL" clId="{D668788C-B12C-4CD5-A8AF-FFDA989BCC47}" dt="2026-10-14T07:34:41.974" v="6529" actId="20577"/>
          <ac:spMkLst>
            <pc:docMk/>
            <pc:sldMk cId="3645551800" sldId="313"/>
            <ac:spMk id="2" creationId="{93D30429-EF84-5538-0C5E-E25671B27B72}"/>
          </ac:spMkLst>
        </pc:spChg>
        <pc:picChg chg="add mod modCrop">
          <ac:chgData name="Marco Sartori" userId="f45e43ed-fa94-49e0-8e3c-4db7a30cf9e7" providerId="ADAL" clId="{D668788C-B12C-4CD5-A8AF-FFDA989BCC47}" dt="2026-10-14T08:01:49.673" v="7014" actId="1076"/>
          <ac:picMkLst>
            <pc:docMk/>
            <pc:sldMk cId="3645551800" sldId="313"/>
            <ac:picMk id="6" creationId="{AC2B9066-C84D-9F55-6979-D4CAD78217F6}"/>
          </ac:picMkLst>
        </pc:picChg>
      </pc:sldChg>
      <pc:sldChg chg="addSp delSp modSp add mod">
        <pc:chgData name="Marco Sartori" userId="f45e43ed-fa94-49e0-8e3c-4db7a30cf9e7" providerId="ADAL" clId="{D668788C-B12C-4CD5-A8AF-FFDA989BCC47}" dt="2026-10-14T08:01:53.440" v="7015" actId="1076"/>
        <pc:sldMkLst>
          <pc:docMk/>
          <pc:sldMk cId="1880920297" sldId="314"/>
        </pc:sldMkLst>
        <pc:picChg chg="add mod modCrop">
          <ac:chgData name="Marco Sartori" userId="f45e43ed-fa94-49e0-8e3c-4db7a30cf9e7" providerId="ADAL" clId="{D668788C-B12C-4CD5-A8AF-FFDA989BCC47}" dt="2026-10-14T08:01:53.440" v="7015" actId="1076"/>
          <ac:picMkLst>
            <pc:docMk/>
            <pc:sldMk cId="1880920297" sldId="314"/>
            <ac:picMk id="10" creationId="{00AE98F7-F748-DCA6-9F13-A0E3A2B1DAF0}"/>
          </ac:picMkLst>
        </pc:picChg>
      </pc:sldChg>
      <pc:sldChg chg="addSp delSp modSp add mod">
        <pc:chgData name="Marco Sartori" userId="f45e43ed-fa94-49e0-8e3c-4db7a30cf9e7" providerId="ADAL" clId="{D668788C-B12C-4CD5-A8AF-FFDA989BCC47}" dt="2026-10-14T08:01:38.751" v="7012" actId="1076"/>
        <pc:sldMkLst>
          <pc:docMk/>
          <pc:sldMk cId="2816060986" sldId="315"/>
        </pc:sldMkLst>
        <pc:picChg chg="add mod modCrop">
          <ac:chgData name="Marco Sartori" userId="f45e43ed-fa94-49e0-8e3c-4db7a30cf9e7" providerId="ADAL" clId="{D668788C-B12C-4CD5-A8AF-FFDA989BCC47}" dt="2026-10-14T08:01:38.751" v="7012" actId="1076"/>
          <ac:picMkLst>
            <pc:docMk/>
            <pc:sldMk cId="2816060986" sldId="315"/>
            <ac:picMk id="7" creationId="{255D3F80-16C7-0FD1-FFD5-8B59A124D46E}"/>
          </ac:picMkLst>
        </pc:picChg>
      </pc:sldChg>
      <pc:sldChg chg="addSp delSp modSp add mod">
        <pc:chgData name="Marco Sartori" userId="f45e43ed-fa94-49e0-8e3c-4db7a30cf9e7" providerId="ADAL" clId="{D668788C-B12C-4CD5-A8AF-FFDA989BCC47}" dt="2026-10-14T08:02:00.798" v="7016" actId="1076"/>
        <pc:sldMkLst>
          <pc:docMk/>
          <pc:sldMk cId="1058490563" sldId="316"/>
        </pc:sldMkLst>
        <pc:picChg chg="add mod modCrop">
          <ac:chgData name="Marco Sartori" userId="f45e43ed-fa94-49e0-8e3c-4db7a30cf9e7" providerId="ADAL" clId="{D668788C-B12C-4CD5-A8AF-FFDA989BCC47}" dt="2026-10-14T08:02:00.798" v="7016" actId="1076"/>
          <ac:picMkLst>
            <pc:docMk/>
            <pc:sldMk cId="1058490563" sldId="316"/>
            <ac:picMk id="7" creationId="{F30FC5DD-61A9-7C98-5D35-8C3ED1F6E3CC}"/>
          </ac:picMkLst>
        </pc:picChg>
      </pc:sldChg>
      <pc:sldChg chg="addSp delSp modSp add mod">
        <pc:chgData name="Marco Sartori" userId="f45e43ed-fa94-49e0-8e3c-4db7a30cf9e7" providerId="ADAL" clId="{D668788C-B12C-4CD5-A8AF-FFDA989BCC47}" dt="2026-10-14T08:02:04.445" v="7017" actId="1076"/>
        <pc:sldMkLst>
          <pc:docMk/>
          <pc:sldMk cId="1336294237" sldId="317"/>
        </pc:sldMkLst>
        <pc:picChg chg="add mod modCrop">
          <ac:chgData name="Marco Sartori" userId="f45e43ed-fa94-49e0-8e3c-4db7a30cf9e7" providerId="ADAL" clId="{D668788C-B12C-4CD5-A8AF-FFDA989BCC47}" dt="2026-10-14T08:02:04.445" v="7017" actId="1076"/>
          <ac:picMkLst>
            <pc:docMk/>
            <pc:sldMk cId="1336294237" sldId="317"/>
            <ac:picMk id="4" creationId="{9B6BE5F9-E86E-3014-2323-2CB4D000E2E7}"/>
          </ac:picMkLst>
        </pc:picChg>
      </pc:sldChg>
      <pc:sldChg chg="addSp delSp modSp add mod">
        <pc:chgData name="Marco Sartori" userId="f45e43ed-fa94-49e0-8e3c-4db7a30cf9e7" providerId="ADAL" clId="{D668788C-B12C-4CD5-A8AF-FFDA989BCC47}" dt="2026-10-14T08:02:08.014" v="7018" actId="1076"/>
        <pc:sldMkLst>
          <pc:docMk/>
          <pc:sldMk cId="1895327588" sldId="318"/>
        </pc:sldMkLst>
        <pc:picChg chg="add mod modCrop">
          <ac:chgData name="Marco Sartori" userId="f45e43ed-fa94-49e0-8e3c-4db7a30cf9e7" providerId="ADAL" clId="{D668788C-B12C-4CD5-A8AF-FFDA989BCC47}" dt="2026-10-14T08:02:08.014" v="7018" actId="1076"/>
          <ac:picMkLst>
            <pc:docMk/>
            <pc:sldMk cId="1895327588" sldId="318"/>
            <ac:picMk id="7" creationId="{1B22380B-4F59-F14B-F360-5402B19A09B3}"/>
          </ac:picMkLst>
        </pc:picChg>
      </pc:sldChg>
      <pc:sldChg chg="addSp delSp modSp add mod">
        <pc:chgData name="Marco Sartori" userId="f45e43ed-fa94-49e0-8e3c-4db7a30cf9e7" providerId="ADAL" clId="{D668788C-B12C-4CD5-A8AF-FFDA989BCC47}" dt="2026-10-17T04:55:42.931" v="7866" actId="20577"/>
        <pc:sldMkLst>
          <pc:docMk/>
          <pc:sldMk cId="1011040671" sldId="319"/>
        </pc:sldMkLst>
        <pc:spChg chg="mod">
          <ac:chgData name="Marco Sartori" userId="f45e43ed-fa94-49e0-8e3c-4db7a30cf9e7" providerId="ADAL" clId="{D668788C-B12C-4CD5-A8AF-FFDA989BCC47}" dt="2026-10-16T15:00:33.560" v="7630" actId="20577"/>
          <ac:spMkLst>
            <pc:docMk/>
            <pc:sldMk cId="1011040671" sldId="319"/>
            <ac:spMk id="2" creationId="{858C9B85-F5DF-50D9-D596-2B62782ABF21}"/>
          </ac:spMkLst>
        </pc:spChg>
        <pc:spChg chg="add del mod">
          <ac:chgData name="Marco Sartori" userId="f45e43ed-fa94-49e0-8e3c-4db7a30cf9e7" providerId="ADAL" clId="{D668788C-B12C-4CD5-A8AF-FFDA989BCC47}" dt="2026-10-17T04:55:22.961" v="7859"/>
          <ac:spMkLst>
            <pc:docMk/>
            <pc:sldMk cId="1011040671" sldId="319"/>
            <ac:spMk id="3" creationId="{35E17569-AC55-E1B2-B7BE-0F1EF1FB1142}"/>
          </ac:spMkLst>
        </pc:spChg>
        <pc:spChg chg="add del mod">
          <ac:chgData name="Marco Sartori" userId="f45e43ed-fa94-49e0-8e3c-4db7a30cf9e7" providerId="ADAL" clId="{D668788C-B12C-4CD5-A8AF-FFDA989BCC47}" dt="2026-10-16T14:49:26.184" v="7520" actId="478"/>
          <ac:spMkLst>
            <pc:docMk/>
            <pc:sldMk cId="1011040671" sldId="319"/>
            <ac:spMk id="4" creationId="{FA3F204B-C919-64A8-A67C-6FB7CAA742DA}"/>
          </ac:spMkLst>
        </pc:spChg>
        <pc:spChg chg="del">
          <ac:chgData name="Marco Sartori" userId="f45e43ed-fa94-49e0-8e3c-4db7a30cf9e7" providerId="ADAL" clId="{D668788C-B12C-4CD5-A8AF-FFDA989BCC47}" dt="2026-10-16T14:40:04.872" v="7316" actId="478"/>
          <ac:spMkLst>
            <pc:docMk/>
            <pc:sldMk cId="1011040671" sldId="319"/>
            <ac:spMk id="5" creationId="{D0C3EFCA-9ACE-E74F-BF9D-04A506EFA33D}"/>
          </ac:spMkLst>
        </pc:spChg>
        <pc:spChg chg="del">
          <ac:chgData name="Marco Sartori" userId="f45e43ed-fa94-49e0-8e3c-4db7a30cf9e7" providerId="ADAL" clId="{D668788C-B12C-4CD5-A8AF-FFDA989BCC47}" dt="2026-10-16T14:40:02.382" v="7315" actId="478"/>
          <ac:spMkLst>
            <pc:docMk/>
            <pc:sldMk cId="1011040671" sldId="319"/>
            <ac:spMk id="6" creationId="{A692671D-A17F-9166-7C19-BC360AC1805B}"/>
          </ac:spMkLst>
        </pc:spChg>
        <pc:spChg chg="add del">
          <ac:chgData name="Marco Sartori" userId="f45e43ed-fa94-49e0-8e3c-4db7a30cf9e7" providerId="ADAL" clId="{D668788C-B12C-4CD5-A8AF-FFDA989BCC47}" dt="2026-10-16T14:43:25.078" v="7465" actId="478"/>
          <ac:spMkLst>
            <pc:docMk/>
            <pc:sldMk cId="1011040671" sldId="319"/>
            <ac:spMk id="10" creationId="{F150F4F7-F3E5-FCA4-1917-8546B2AA5178}"/>
          </ac:spMkLst>
        </pc:spChg>
        <pc:spChg chg="add mod">
          <ac:chgData name="Marco Sartori" userId="f45e43ed-fa94-49e0-8e3c-4db7a30cf9e7" providerId="ADAL" clId="{D668788C-B12C-4CD5-A8AF-FFDA989BCC47}" dt="2026-10-17T04:54:26.214" v="7821" actId="1076"/>
          <ac:spMkLst>
            <pc:docMk/>
            <pc:sldMk cId="1011040671" sldId="319"/>
            <ac:spMk id="14" creationId="{B46627DB-D2A0-4403-B2B7-7CFBB3EA1056}"/>
          </ac:spMkLst>
        </pc:spChg>
        <pc:spChg chg="add del">
          <ac:chgData name="Marco Sartori" userId="f45e43ed-fa94-49e0-8e3c-4db7a30cf9e7" providerId="ADAL" clId="{D668788C-B12C-4CD5-A8AF-FFDA989BCC47}" dt="2026-10-16T14:50:38.343" v="7581" actId="478"/>
          <ac:spMkLst>
            <pc:docMk/>
            <pc:sldMk cId="1011040671" sldId="319"/>
            <ac:spMk id="16" creationId="{4B8E9CFE-3C8D-BABE-6A52-D2D61116B40E}"/>
          </ac:spMkLst>
        </pc:spChg>
        <pc:spChg chg="add mod">
          <ac:chgData name="Marco Sartori" userId="f45e43ed-fa94-49e0-8e3c-4db7a30cf9e7" providerId="ADAL" clId="{D668788C-B12C-4CD5-A8AF-FFDA989BCC47}" dt="2026-10-17T04:55:42.931" v="7866" actId="20577"/>
          <ac:spMkLst>
            <pc:docMk/>
            <pc:sldMk cId="1011040671" sldId="319"/>
            <ac:spMk id="17" creationId="{FF08498A-974E-8E77-86FC-D12B1242D952}"/>
          </ac:spMkLst>
        </pc:spChg>
        <pc:graphicFrameChg chg="del">
          <ac:chgData name="Marco Sartori" userId="f45e43ed-fa94-49e0-8e3c-4db7a30cf9e7" providerId="ADAL" clId="{D668788C-B12C-4CD5-A8AF-FFDA989BCC47}" dt="2026-10-16T14:41:11.581" v="7362" actId="478"/>
          <ac:graphicFrameMkLst>
            <pc:docMk/>
            <pc:sldMk cId="1011040671" sldId="319"/>
            <ac:graphicFrameMk id="7" creationId="{7A276FE7-135A-9A59-9D0A-2439479FC432}"/>
          </ac:graphicFrameMkLst>
        </pc:graphicFrameChg>
        <pc:graphicFrameChg chg="del">
          <ac:chgData name="Marco Sartori" userId="f45e43ed-fa94-49e0-8e3c-4db7a30cf9e7" providerId="ADAL" clId="{D668788C-B12C-4CD5-A8AF-FFDA989BCC47}" dt="2026-10-16T14:41:15.829" v="7363" actId="478"/>
          <ac:graphicFrameMkLst>
            <pc:docMk/>
            <pc:sldMk cId="1011040671" sldId="319"/>
            <ac:graphicFrameMk id="12" creationId="{46CEE88B-BF14-B2D3-8A5E-7E6A70CEB468}"/>
          </ac:graphicFrameMkLst>
        </pc:graphicFrameChg>
        <pc:graphicFrameChg chg="del">
          <ac:chgData name="Marco Sartori" userId="f45e43ed-fa94-49e0-8e3c-4db7a30cf9e7" providerId="ADAL" clId="{D668788C-B12C-4CD5-A8AF-FFDA989BCC47}" dt="2026-10-16T14:41:18.132" v="7364" actId="478"/>
          <ac:graphicFrameMkLst>
            <pc:docMk/>
            <pc:sldMk cId="1011040671" sldId="319"/>
            <ac:graphicFrameMk id="13" creationId="{2AE35518-BE9E-4D49-757A-F4F29F268B36}"/>
          </ac:graphicFrameMkLst>
        </pc:graphicFrameChg>
        <pc:picChg chg="add del mod">
          <ac:chgData name="Marco Sartori" userId="f45e43ed-fa94-49e0-8e3c-4db7a30cf9e7" providerId="ADAL" clId="{D668788C-B12C-4CD5-A8AF-FFDA989BCC47}" dt="2026-10-16T14:51:18.600" v="7587" actId="478"/>
          <ac:picMkLst>
            <pc:docMk/>
            <pc:sldMk cId="1011040671" sldId="319"/>
            <ac:picMk id="8" creationId="{5E4C5ADA-5FF5-F80A-E62D-493208A6D351}"/>
          </ac:picMkLst>
        </pc:picChg>
        <pc:picChg chg="add del mod modCrop">
          <ac:chgData name="Marco Sartori" userId="f45e43ed-fa94-49e0-8e3c-4db7a30cf9e7" providerId="ADAL" clId="{D668788C-B12C-4CD5-A8AF-FFDA989BCC47}" dt="2026-10-17T04:51:32.194" v="7688" actId="21"/>
          <ac:picMkLst>
            <pc:docMk/>
            <pc:sldMk cId="1011040671" sldId="319"/>
            <ac:picMk id="19" creationId="{194F3B73-FF32-8A52-8E4E-6A9231387AC1}"/>
          </ac:picMkLst>
        </pc:picChg>
        <pc:picChg chg="add del">
          <ac:chgData name="Marco Sartori" userId="f45e43ed-fa94-49e0-8e3c-4db7a30cf9e7" providerId="ADAL" clId="{D668788C-B12C-4CD5-A8AF-FFDA989BCC47}" dt="2026-10-16T14:57:24.309" v="7602" actId="478"/>
          <ac:picMkLst>
            <pc:docMk/>
            <pc:sldMk cId="1011040671" sldId="319"/>
            <ac:picMk id="21" creationId="{34FED54F-EC4F-7DFE-73CA-DC37D8C97A5D}"/>
          </ac:picMkLst>
        </pc:picChg>
        <pc:picChg chg="add del mod">
          <ac:chgData name="Marco Sartori" userId="f45e43ed-fa94-49e0-8e3c-4db7a30cf9e7" providerId="ADAL" clId="{D668788C-B12C-4CD5-A8AF-FFDA989BCC47}" dt="2026-10-16T14:58:02.102" v="7606" actId="478"/>
          <ac:picMkLst>
            <pc:docMk/>
            <pc:sldMk cId="1011040671" sldId="319"/>
            <ac:picMk id="23" creationId="{91728A39-F207-3368-3F62-29EFE16A81A9}"/>
          </ac:picMkLst>
        </pc:picChg>
        <pc:picChg chg="add del">
          <ac:chgData name="Marco Sartori" userId="f45e43ed-fa94-49e0-8e3c-4db7a30cf9e7" providerId="ADAL" clId="{D668788C-B12C-4CD5-A8AF-FFDA989BCC47}" dt="2026-10-16T14:58:09.777" v="7610" actId="478"/>
          <ac:picMkLst>
            <pc:docMk/>
            <pc:sldMk cId="1011040671" sldId="319"/>
            <ac:picMk id="25" creationId="{9B382294-C29F-68A4-8F68-4C2BCB75F0FB}"/>
          </ac:picMkLst>
        </pc:picChg>
        <pc:picChg chg="add del">
          <ac:chgData name="Marco Sartori" userId="f45e43ed-fa94-49e0-8e3c-4db7a30cf9e7" providerId="ADAL" clId="{D668788C-B12C-4CD5-A8AF-FFDA989BCC47}" dt="2026-10-16T14:58:08.265" v="7609" actId="478"/>
          <ac:picMkLst>
            <pc:docMk/>
            <pc:sldMk cId="1011040671" sldId="319"/>
            <ac:picMk id="27" creationId="{C7D1B93A-DDB0-9246-ECAB-97249CBEB821}"/>
          </ac:picMkLst>
        </pc:picChg>
        <pc:picChg chg="add del mod">
          <ac:chgData name="Marco Sartori" userId="f45e43ed-fa94-49e0-8e3c-4db7a30cf9e7" providerId="ADAL" clId="{D668788C-B12C-4CD5-A8AF-FFDA989BCC47}" dt="2026-10-16T14:59:57.786" v="7617" actId="478"/>
          <ac:picMkLst>
            <pc:docMk/>
            <pc:sldMk cId="1011040671" sldId="319"/>
            <ac:picMk id="29" creationId="{AA25718C-FDAC-5913-A248-27FF3CF72041}"/>
          </ac:picMkLst>
        </pc:picChg>
        <pc:picChg chg="add del mod">
          <ac:chgData name="Marco Sartori" userId="f45e43ed-fa94-49e0-8e3c-4db7a30cf9e7" providerId="ADAL" clId="{D668788C-B12C-4CD5-A8AF-FFDA989BCC47}" dt="2026-10-16T15:09:00.806" v="7655" actId="478"/>
          <ac:picMkLst>
            <pc:docMk/>
            <pc:sldMk cId="1011040671" sldId="319"/>
            <ac:picMk id="31" creationId="{43384B13-6DE0-E357-FFEB-939E98733862}"/>
          </ac:picMkLst>
        </pc:picChg>
        <pc:picChg chg="add mod">
          <ac:chgData name="Marco Sartori" userId="f45e43ed-fa94-49e0-8e3c-4db7a30cf9e7" providerId="ADAL" clId="{D668788C-B12C-4CD5-A8AF-FFDA989BCC47}" dt="2026-10-16T15:09:36.008" v="7656" actId="1076"/>
          <ac:picMkLst>
            <pc:docMk/>
            <pc:sldMk cId="1011040671" sldId="319"/>
            <ac:picMk id="33" creationId="{17F7908A-9AEA-E8C0-C932-FB5FE4CF3CC9}"/>
          </ac:picMkLst>
        </pc:picChg>
        <pc:picChg chg="add mod">
          <ac:chgData name="Marco Sartori" userId="f45e43ed-fa94-49e0-8e3c-4db7a30cf9e7" providerId="ADAL" clId="{D668788C-B12C-4CD5-A8AF-FFDA989BCC47}" dt="2026-10-16T15:11:55.714" v="7686" actId="1076"/>
          <ac:picMkLst>
            <pc:docMk/>
            <pc:sldMk cId="1011040671" sldId="319"/>
            <ac:picMk id="35" creationId="{46D0E01C-EBE9-B069-28DA-6A4B74750A6B}"/>
          </ac:picMkLst>
        </pc:picChg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MarcoSartori\Downloads\profit_and_loss_(full)%20(1)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MarcoSartori\Downloads\profit_and_loss_(full)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MarcoSartori\Downloads\balance_sheet_(full_con)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MarcoSartori\Downloads\CHARTS.xlsx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MarcoSartori\Downloads\CHARTS.xlsx" TargetMode="External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oleObject" Target="Book1" TargetMode="External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oleObject" Target="Book1" TargetMode="External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oleObject" Target="Book1" TargetMode="External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spPr>
            <a:pattFill prst="narVert">
              <a:fgClr>
                <a:schemeClr val="accent1"/>
              </a:fgClr>
              <a:bgClr>
                <a:schemeClr val="accent1">
                  <a:lumMod val="20000"/>
                  <a:lumOff val="80000"/>
                </a:schemeClr>
              </a:bgClr>
            </a:pattFill>
            <a:ln>
              <a:noFill/>
            </a:ln>
            <a:effectLst>
              <a:innerShdw blurRad="114300">
                <a:schemeClr val="accent1"/>
              </a:inn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ptos" panose="020B0004020202020204" pitchFamily="34" charset="0"/>
                    <a:ea typeface="+mn-ea"/>
                    <a:cs typeface="+mn-cs"/>
                  </a:defRPr>
                </a:pPr>
                <a:endParaRPr lang="en-BE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'Profit and Loss (Full)'!$F$9:$F$17</c:f>
              <c:strCache>
                <c:ptCount val="9"/>
                <c:pt idx="0">
                  <c:v>EACCME Income</c:v>
                </c:pt>
                <c:pt idx="1">
                  <c:v>European Examination Income</c:v>
                </c:pt>
                <c:pt idx="2">
                  <c:v>Membership Fees (UEMS Bodies)</c:v>
                </c:pt>
                <c:pt idx="3">
                  <c:v>Examination Surplus – Previous Years</c:v>
                </c:pt>
                <c:pt idx="4">
                  <c:v>Membership Fees (UEMS Office)</c:v>
                </c:pt>
                <c:pt idx="5">
                  <c:v>UEMS Congress Income</c:v>
                </c:pt>
                <c:pt idx="6">
                  <c:v>Other Income</c:v>
                </c:pt>
                <c:pt idx="7">
                  <c:v>EU Grants</c:v>
                </c:pt>
                <c:pt idx="8">
                  <c:v>Domus Income</c:v>
                </c:pt>
              </c:strCache>
            </c:strRef>
          </c:cat>
          <c:val>
            <c:numRef>
              <c:f>'Profit and Loss (Full)'!$G$9:$G$17</c:f>
              <c:numCache>
                <c:formatCode>_-[$€-2]\ * #,##0.00_-;\-[$€-2]\ * #,##0.00_-;_-[$€-2]\ * "-"??_-;_-@_-</c:formatCode>
                <c:ptCount val="9"/>
                <c:pt idx="0">
                  <c:v>990887.65</c:v>
                </c:pt>
                <c:pt idx="1">
                  <c:v>882614.5</c:v>
                </c:pt>
                <c:pt idx="2">
                  <c:v>458042.87</c:v>
                </c:pt>
                <c:pt idx="3">
                  <c:v>389305.53</c:v>
                </c:pt>
                <c:pt idx="4">
                  <c:v>270500</c:v>
                </c:pt>
                <c:pt idx="5">
                  <c:v>109949.46</c:v>
                </c:pt>
                <c:pt idx="6">
                  <c:v>64350.01</c:v>
                </c:pt>
                <c:pt idx="7">
                  <c:v>56739.4</c:v>
                </c:pt>
                <c:pt idx="8">
                  <c:v>52580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68A-44B5-9D09-EE453735113E}"/>
            </c:ext>
          </c:extLst>
        </c:ser>
        <c:ser>
          <c:idx val="1"/>
          <c:order val="1"/>
          <c:spPr>
            <a:pattFill prst="narVert">
              <a:fgClr>
                <a:schemeClr val="accent2"/>
              </a:fgClr>
              <a:bgClr>
                <a:schemeClr val="accent2">
                  <a:lumMod val="20000"/>
                  <a:lumOff val="80000"/>
                </a:schemeClr>
              </a:bgClr>
            </a:pattFill>
            <a:ln>
              <a:noFill/>
            </a:ln>
            <a:effectLst>
              <a:innerShdw blurRad="114300">
                <a:schemeClr val="accent2"/>
              </a:innerShdw>
            </a:effectLst>
          </c:spPr>
          <c:invertIfNegative val="0"/>
          <c:cat>
            <c:strRef>
              <c:f>'Profit and Loss (Full)'!$F$9:$F$17</c:f>
              <c:strCache>
                <c:ptCount val="9"/>
                <c:pt idx="0">
                  <c:v>EACCME Income</c:v>
                </c:pt>
                <c:pt idx="1">
                  <c:v>European Examination Income</c:v>
                </c:pt>
                <c:pt idx="2">
                  <c:v>Membership Fees (UEMS Bodies)</c:v>
                </c:pt>
                <c:pt idx="3">
                  <c:v>Examination Surplus – Previous Years</c:v>
                </c:pt>
                <c:pt idx="4">
                  <c:v>Membership Fees (UEMS Office)</c:v>
                </c:pt>
                <c:pt idx="5">
                  <c:v>UEMS Congress Income</c:v>
                </c:pt>
                <c:pt idx="6">
                  <c:v>Other Income</c:v>
                </c:pt>
                <c:pt idx="7">
                  <c:v>EU Grants</c:v>
                </c:pt>
                <c:pt idx="8">
                  <c:v>Domus Income</c:v>
                </c:pt>
              </c:strCache>
            </c:strRef>
          </c:cat>
          <c:val>
            <c:numRef>
              <c:f>'Profit and Loss (Full)'!$H$9:$H$17</c:f>
              <c:numCache>
                <c:formatCode>0.00%</c:formatCode>
                <c:ptCount val="9"/>
                <c:pt idx="0">
                  <c:v>0.30256393966573286</c:v>
                </c:pt>
                <c:pt idx="1">
                  <c:v>0.26950312714675673</c:v>
                </c:pt>
                <c:pt idx="2">
                  <c:v>0.13986172426611546</c:v>
                </c:pt>
                <c:pt idx="3">
                  <c:v>0.11887302752280358</c:v>
                </c:pt>
                <c:pt idx="4">
                  <c:v>8.2596191081381165E-2</c:v>
                </c:pt>
                <c:pt idx="5">
                  <c:v>3.3572667680054256E-2</c:v>
                </c:pt>
                <c:pt idx="6">
                  <c:v>1.9649041486317149E-2</c:v>
                </c:pt>
                <c:pt idx="7">
                  <c:v>1.7325169405703951E-2</c:v>
                </c:pt>
                <c:pt idx="8">
                  <c:v>1.6055111745135017E-2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68A-44B5-9D09-EE453735113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27"/>
        <c:overlap val="-48"/>
        <c:axId val="753550064"/>
        <c:axId val="753549704"/>
      </c:barChart>
      <c:catAx>
        <c:axId val="753550064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ptos" panose="020B0004020202020204" pitchFamily="34" charset="0"/>
                <a:ea typeface="+mn-ea"/>
                <a:cs typeface="+mn-cs"/>
              </a:defRPr>
            </a:pPr>
            <a:endParaRPr lang="en-BE"/>
          </a:p>
        </c:txPr>
        <c:crossAx val="753549704"/>
        <c:crosses val="autoZero"/>
        <c:auto val="1"/>
        <c:lblAlgn val="ctr"/>
        <c:lblOffset val="100"/>
        <c:noMultiLvlLbl val="0"/>
      </c:catAx>
      <c:valAx>
        <c:axId val="753549704"/>
        <c:scaling>
          <c:orientation val="minMax"/>
        </c:scaling>
        <c:delete val="1"/>
        <c:axPos val="t"/>
        <c:numFmt formatCode="_-[$€-2]\ * #,##0.00_-;\-[$€-2]\ * #,##0.00_-;_-[$€-2]\ * &quot;-&quot;??_-;_-@_-" sourceLinked="1"/>
        <c:majorTickMark val="none"/>
        <c:minorTickMark val="none"/>
        <c:tickLblPos val="nextTo"/>
        <c:crossAx val="75355006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BE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spPr>
            <a:pattFill prst="narVert">
              <a:fgClr>
                <a:schemeClr val="accent1"/>
              </a:fgClr>
              <a:bgClr>
                <a:schemeClr val="accent1">
                  <a:lumMod val="20000"/>
                  <a:lumOff val="80000"/>
                </a:schemeClr>
              </a:bgClr>
            </a:pattFill>
            <a:ln>
              <a:noFill/>
            </a:ln>
            <a:effectLst>
              <a:innerShdw blurRad="114300">
                <a:schemeClr val="accent1"/>
              </a:inn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ptos" panose="020B0004020202020204" pitchFamily="34" charset="0"/>
                    <a:ea typeface="+mn-ea"/>
                    <a:cs typeface="+mn-cs"/>
                  </a:defRPr>
                </a:pPr>
                <a:endParaRPr lang="en-BE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Sheet1!$C$3:$C$10</c:f>
              <c:strCache>
                <c:ptCount val="8"/>
                <c:pt idx="0">
                  <c:v>Staff Costs</c:v>
                </c:pt>
                <c:pt idx="1">
                  <c:v>External Administrative Support</c:v>
                </c:pt>
                <c:pt idx="2">
                  <c:v>EACCME Reviews Fee Retrocessions</c:v>
                </c:pt>
                <c:pt idx="3">
                  <c:v>UEMS Bodies - Hotel Expenses</c:v>
                </c:pt>
                <c:pt idx="4">
                  <c:v>IT Consultancy</c:v>
                </c:pt>
                <c:pt idx="5">
                  <c:v>UEMS Bodies - Air Travel</c:v>
                </c:pt>
                <c:pt idx="6">
                  <c:v>UEMS Congress Expenses </c:v>
                </c:pt>
                <c:pt idx="7">
                  <c:v>Non-deductible VAT</c:v>
                </c:pt>
              </c:strCache>
            </c:strRef>
          </c:cat>
          <c:val>
            <c:numRef>
              <c:f>Sheet1!$D$3:$D$10</c:f>
              <c:numCache>
                <c:formatCode>_-[$€-2]\ * #,##0.00_-;\-[$€-2]\ * #,##0.00_-;_-[$€-2]\ * "-"??_-;_-@_-</c:formatCode>
                <c:ptCount val="8"/>
                <c:pt idx="0">
                  <c:v>683335</c:v>
                </c:pt>
                <c:pt idx="1">
                  <c:v>333218.78000000003</c:v>
                </c:pt>
                <c:pt idx="2">
                  <c:v>162899.47</c:v>
                </c:pt>
                <c:pt idx="3">
                  <c:v>137672.9</c:v>
                </c:pt>
                <c:pt idx="4">
                  <c:v>113062.67</c:v>
                </c:pt>
                <c:pt idx="5">
                  <c:v>109286.05</c:v>
                </c:pt>
                <c:pt idx="6">
                  <c:v>99002.18</c:v>
                </c:pt>
                <c:pt idx="7">
                  <c:v>97745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E5F-45CB-A996-00697552AAD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27"/>
        <c:overlap val="-48"/>
        <c:axId val="774989280"/>
        <c:axId val="774985680"/>
      </c:barChart>
      <c:catAx>
        <c:axId val="774989280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ptos" panose="020B0004020202020204" pitchFamily="34" charset="0"/>
                <a:ea typeface="+mn-ea"/>
                <a:cs typeface="+mn-cs"/>
              </a:defRPr>
            </a:pPr>
            <a:endParaRPr lang="en-BE"/>
          </a:p>
        </c:txPr>
        <c:crossAx val="774985680"/>
        <c:crosses val="autoZero"/>
        <c:auto val="1"/>
        <c:lblAlgn val="ctr"/>
        <c:lblOffset val="100"/>
        <c:noMultiLvlLbl val="0"/>
      </c:catAx>
      <c:valAx>
        <c:axId val="774985680"/>
        <c:scaling>
          <c:orientation val="minMax"/>
        </c:scaling>
        <c:delete val="1"/>
        <c:axPos val="t"/>
        <c:numFmt formatCode="_-[$€-2]\ * #,##0.00_-;\-[$€-2]\ * #,##0.00_-;_-[$€-2]\ * &quot;-&quot;??_-;_-@_-" sourceLinked="1"/>
        <c:majorTickMark val="none"/>
        <c:minorTickMark val="none"/>
        <c:tickLblPos val="nextTo"/>
        <c:crossAx val="77498928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BE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7"/>
    </mc:Choice>
    <mc:Fallback>
      <c:style val="7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320931262172653"/>
          <c:y val="0.25608559346748322"/>
          <c:w val="0.55238320708444411"/>
          <c:h val="0.6651274580700155"/>
        </c:manualLayout>
      </c:layout>
      <c:doughnut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5">
                  <a:lumMod val="7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49AE-404A-B356-ADC99708C543}"/>
              </c:ext>
            </c:extLst>
          </c:dPt>
          <c:dPt>
            <c:idx val="1"/>
            <c:bubble3D val="0"/>
            <c:spPr>
              <a:solidFill>
                <a:schemeClr val="accent5">
                  <a:lumMod val="60000"/>
                  <a:lumOff val="4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49AE-404A-B356-ADC99708C543}"/>
              </c:ext>
            </c:extLst>
          </c:dPt>
          <c:dPt>
            <c:idx val="2"/>
            <c:bubble3D val="0"/>
            <c:spPr>
              <a:solidFill>
                <a:srgbClr val="00206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49AE-404A-B356-ADC99708C543}"/>
              </c:ext>
            </c:extLst>
          </c:dPt>
          <c:dLbls>
            <c:dLbl>
              <c:idx val="0"/>
              <c:layout>
                <c:manualLayout>
                  <c:x val="0.22281398517971776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357234889663142"/>
                      <c:h val="0.18665052698505857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1-49AE-404A-B356-ADC99708C543}"/>
                </c:ext>
              </c:extLst>
            </c:dLbl>
            <c:dLbl>
              <c:idx val="1"/>
              <c:layout>
                <c:manualLayout>
                  <c:x val="-0.10906842158860357"/>
                  <c:y val="-7.870370370370370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49AE-404A-B356-ADC99708C543}"/>
                </c:ext>
              </c:extLst>
            </c:dLbl>
            <c:dLbl>
              <c:idx val="2"/>
              <c:layout>
                <c:manualLayout>
                  <c:x val="-1.6666666666666718E-2"/>
                  <c:y val="-0.12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49AE-404A-B356-ADC99708C543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ptos" panose="020B0004020202020204" pitchFamily="34" charset="0"/>
                    <a:ea typeface="+mn-ea"/>
                    <a:cs typeface="+mn-cs"/>
                  </a:defRPr>
                </a:pPr>
                <a:endParaRPr lang="en-BE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'Balance Sheet (Full Con)'!$I$87:$I$89</c:f>
              <c:strCache>
                <c:ptCount val="3"/>
                <c:pt idx="0">
                  <c:v>UEMS Bodies</c:v>
                </c:pt>
                <c:pt idx="1">
                  <c:v>EU Grants</c:v>
                </c:pt>
                <c:pt idx="2">
                  <c:v>Office</c:v>
                </c:pt>
              </c:strCache>
            </c:strRef>
          </c:cat>
          <c:val>
            <c:numRef>
              <c:f>'Balance Sheet (Full Con)'!$J$87:$J$89</c:f>
              <c:numCache>
                <c:formatCode>0.00%</c:formatCode>
                <c:ptCount val="3"/>
                <c:pt idx="0">
                  <c:v>0.88584904884344007</c:v>
                </c:pt>
                <c:pt idx="1">
                  <c:v>2.2451411744824019E-2</c:v>
                </c:pt>
                <c:pt idx="2">
                  <c:v>9.1699539411736072E-2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49AE-404A-B356-ADC99708C54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legend>
      <c:legendPos val="t"/>
      <c:legendEntry>
        <c:idx val="0"/>
        <c:txPr>
          <a:bodyPr rot="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ptos" panose="020B0004020202020204" pitchFamily="34" charset="0"/>
                <a:ea typeface="+mn-ea"/>
                <a:cs typeface="+mn-cs"/>
              </a:defRPr>
            </a:pPr>
            <a:endParaRPr lang="en-BE"/>
          </a:p>
        </c:txPr>
      </c:legendEntry>
      <c:legendEntry>
        <c:idx val="1"/>
        <c:txPr>
          <a:bodyPr rot="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ptos" panose="020B0004020202020204" pitchFamily="34" charset="0"/>
                <a:ea typeface="+mn-ea"/>
                <a:cs typeface="+mn-cs"/>
              </a:defRPr>
            </a:pPr>
            <a:endParaRPr lang="en-BE"/>
          </a:p>
        </c:txPr>
      </c:legendEntry>
      <c:legendEntry>
        <c:idx val="2"/>
        <c:txPr>
          <a:bodyPr rot="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ptos" panose="020B0004020202020204" pitchFamily="34" charset="0"/>
                <a:ea typeface="+mn-ea"/>
                <a:cs typeface="+mn-cs"/>
              </a:defRPr>
            </a:pPr>
            <a:endParaRPr lang="en-BE"/>
          </a:p>
        </c:txPr>
      </c:legendEntry>
      <c:layout>
        <c:manualLayout>
          <c:xMode val="edge"/>
          <c:yMode val="edge"/>
          <c:x val="4.8634037211145648E-2"/>
          <c:y val="3.4860746573345011E-3"/>
          <c:w val="0.94768134623703459"/>
          <c:h val="0.120754163304233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Aptos" panose="020B0004020202020204" pitchFamily="34" charset="0"/>
              <a:ea typeface="+mn-ea"/>
              <a:cs typeface="+mn-cs"/>
            </a:defRPr>
          </a:pPr>
          <a:endParaRPr lang="en-BE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BE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7"/>
    </mc:Choice>
    <mc:Fallback>
      <c:style val="7"/>
    </mc:Fallback>
  </mc:AlternateContent>
  <c:chart>
    <c:autoTitleDeleted val="1"/>
    <c:plotArea>
      <c:layout>
        <c:manualLayout>
          <c:layoutTarget val="inner"/>
          <c:xMode val="edge"/>
          <c:yMode val="edge"/>
          <c:x val="0.31398972003499565"/>
          <c:y val="0.25035979877515313"/>
          <c:w val="0.39702077865266844"/>
          <c:h val="0.66170129775444742"/>
        </c:manualLayout>
      </c:layout>
      <c:doughnutChart>
        <c:varyColors val="1"/>
        <c:ser>
          <c:idx val="0"/>
          <c:order val="0"/>
          <c:tx>
            <c:strRef>
              <c:f>Sheet3!$C$3</c:f>
              <c:strCache>
                <c:ptCount val="1"/>
                <c:pt idx="0">
                  <c:v>Amount</c:v>
                </c:pt>
              </c:strCache>
            </c:strRef>
          </c:tx>
          <c:dPt>
            <c:idx val="0"/>
            <c:bubble3D val="0"/>
            <c:spPr>
              <a:solidFill>
                <a:schemeClr val="accent5">
                  <a:lumMod val="60000"/>
                  <a:lumOff val="4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FAD0-4CAC-9FB3-DE38483FE57F}"/>
              </c:ext>
            </c:extLst>
          </c:dPt>
          <c:dPt>
            <c:idx val="1"/>
            <c:bubble3D val="0"/>
            <c:spPr>
              <a:solidFill>
                <a:schemeClr val="accent5">
                  <a:lumMod val="7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FAD0-4CAC-9FB3-DE38483FE57F}"/>
              </c:ext>
            </c:extLst>
          </c:dPt>
          <c:dLbls>
            <c:dLbl>
              <c:idx val="0"/>
              <c:layout>
                <c:manualLayout>
                  <c:x val="0.12222222222222222"/>
                  <c:y val="-2.7777777777777776E-2"/>
                </c:manualLayout>
              </c:layout>
              <c:tx>
                <c:rich>
                  <a:bodyPr/>
                  <a:lstStyle/>
                  <a:p>
                    <a:r>
                      <a:rPr lang="en-US"/>
                      <a:t> 24,86</a:t>
                    </a:r>
                    <a:r>
                      <a:rPr lang="en-US" baseline="0"/>
                      <a:t> %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1-FAD0-4CAC-9FB3-DE38483FE57F}"/>
                </c:ext>
              </c:extLst>
            </c:dLbl>
            <c:dLbl>
              <c:idx val="1"/>
              <c:layout>
                <c:manualLayout>
                  <c:x val="-0.10555555555555558"/>
                  <c:y val="2.3148148148147977E-2"/>
                </c:manualLayout>
              </c:layout>
              <c:tx>
                <c:rich>
                  <a:bodyPr/>
                  <a:lstStyle/>
                  <a:p>
                    <a:r>
                      <a:rPr lang="en-US"/>
                      <a:t>75,14 %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3-FAD0-4CAC-9FB3-DE38483FE57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ptos" panose="020B0004020202020204" pitchFamily="34" charset="0"/>
                    <a:ea typeface="+mn-ea"/>
                    <a:cs typeface="+mn-cs"/>
                  </a:defRPr>
                </a:pPr>
                <a:endParaRPr lang="en-BE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Sheet3!$B$4:$B$5</c:f>
              <c:strCache>
                <c:ptCount val="2"/>
                <c:pt idx="0">
                  <c:v>UEMS Office</c:v>
                </c:pt>
                <c:pt idx="1">
                  <c:v>UEMS Bodies</c:v>
                </c:pt>
              </c:strCache>
            </c:strRef>
          </c:cat>
          <c:val>
            <c:numRef>
              <c:f>Sheet3!$C$4:$C$5</c:f>
              <c:numCache>
                <c:formatCode>_-[$€-2]\ * #,##0.00_-;\-[$€-2]\ * #,##0.00_-;_-[$€-2]\ * "-"??_-;_-@_-</c:formatCode>
                <c:ptCount val="2"/>
                <c:pt idx="0">
                  <c:v>458613.67</c:v>
                </c:pt>
                <c:pt idx="1">
                  <c:v>1386386.33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FAD0-4CAC-9FB3-DE38483FE57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Aptos" panose="020B0004020202020204" pitchFamily="34" charset="0"/>
              <a:ea typeface="+mn-ea"/>
              <a:cs typeface="+mn-cs"/>
            </a:defRPr>
          </a:pPr>
          <a:endParaRPr lang="en-BE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BE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7"/>
    </mc:Choice>
    <mc:Fallback>
      <c:style val="7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9732305336832898"/>
          <c:y val="0.25961905803441238"/>
          <c:w val="0.38868744531933508"/>
          <c:h val="0.64781240886555846"/>
        </c:manualLayout>
      </c:layout>
      <c:doughnut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5">
                  <a:lumMod val="60000"/>
                  <a:lumOff val="4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ED16-40ED-9276-888169755B9D}"/>
              </c:ext>
            </c:extLst>
          </c:dPt>
          <c:dPt>
            <c:idx val="1"/>
            <c:bubble3D val="0"/>
            <c:spPr>
              <a:solidFill>
                <a:schemeClr val="accent5">
                  <a:lumMod val="7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ED16-40ED-9276-888169755B9D}"/>
              </c:ext>
            </c:extLst>
          </c:dPt>
          <c:dLbls>
            <c:dLbl>
              <c:idx val="0"/>
              <c:layout>
                <c:manualLayout>
                  <c:x val="6.6666666666666666E-2"/>
                  <c:y val="-8.7962962962962965E-2"/>
                </c:manualLayout>
              </c:layout>
              <c:tx>
                <c:rich>
                  <a:bodyPr/>
                  <a:lstStyle/>
                  <a:p>
                    <a:r>
                      <a:rPr lang="en-US"/>
                      <a:t>1,82 %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1-ED16-40ED-9276-888169755B9D}"/>
                </c:ext>
              </c:extLst>
            </c:dLbl>
            <c:dLbl>
              <c:idx val="1"/>
              <c:layout>
                <c:manualLayout>
                  <c:x val="-0.2083333333333334"/>
                  <c:y val="-4.6296296296296294E-3"/>
                </c:manualLayout>
              </c:layout>
              <c:tx>
                <c:rich>
                  <a:bodyPr/>
                  <a:lstStyle/>
                  <a:p>
                    <a:r>
                      <a:rPr lang="en-US"/>
                      <a:t>98,18 %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3-ED16-40ED-9276-888169755B9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ptos" panose="020B0004020202020204" pitchFamily="34" charset="0"/>
                    <a:ea typeface="+mn-ea"/>
                    <a:cs typeface="+mn-cs"/>
                  </a:defRPr>
                </a:pPr>
                <a:endParaRPr lang="en-BE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accent5">
                      <a:lumMod val="20000"/>
                      <a:lumOff val="80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Sheet2!$B$19:$B$20</c:f>
              <c:strCache>
                <c:ptCount val="2"/>
                <c:pt idx="0">
                  <c:v>UEMS Office</c:v>
                </c:pt>
                <c:pt idx="1">
                  <c:v>UEMS Bodies</c:v>
                </c:pt>
              </c:strCache>
            </c:strRef>
          </c:cat>
          <c:val>
            <c:numRef>
              <c:f>Sheet2!$C$19:$C$20</c:f>
              <c:numCache>
                <c:formatCode>_-[$€-2]\ * #,##0.00_-;\-[$€-2]\ * #,##0.00_-;_-[$€-2]\ * "-"??_-;_-@_-</c:formatCode>
                <c:ptCount val="2"/>
                <c:pt idx="0">
                  <c:v>69154.990000000005</c:v>
                </c:pt>
                <c:pt idx="1">
                  <c:v>3728231.1399999997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ED16-40ED-9276-888169755B9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legend>
      <c:legendPos val="t"/>
      <c:legendEntry>
        <c:idx val="0"/>
        <c:txPr>
          <a:bodyPr rot="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ptos" panose="020B0004020202020204" pitchFamily="34" charset="0"/>
                <a:ea typeface="+mn-ea"/>
                <a:cs typeface="+mn-cs"/>
              </a:defRPr>
            </a:pPr>
            <a:endParaRPr lang="en-BE"/>
          </a:p>
        </c:txPr>
      </c:legendEntry>
      <c:legendEntry>
        <c:idx val="1"/>
        <c:txPr>
          <a:bodyPr rot="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ptos" panose="020B0004020202020204" pitchFamily="34" charset="0"/>
                <a:ea typeface="+mn-ea"/>
                <a:cs typeface="+mn-cs"/>
              </a:defRPr>
            </a:pPr>
            <a:endParaRPr lang="en-BE"/>
          </a:p>
        </c:txPr>
      </c:legendEntry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Aptos" panose="020B0004020202020204" pitchFamily="34" charset="0"/>
              <a:ea typeface="+mn-ea"/>
              <a:cs typeface="+mn-cs"/>
            </a:defRPr>
          </a:pPr>
          <a:endParaRPr lang="en-BE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BE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stacked"/>
        <c:varyColors val="0"/>
        <c:ser>
          <c:idx val="0"/>
          <c:order val="0"/>
          <c:spPr>
            <a:pattFill prst="narHorz">
              <a:fgClr>
                <a:schemeClr val="accent1"/>
              </a:fgClr>
              <a:bgClr>
                <a:schemeClr val="accent1">
                  <a:lumMod val="20000"/>
                  <a:lumOff val="80000"/>
                </a:schemeClr>
              </a:bgClr>
            </a:pattFill>
            <a:ln>
              <a:noFill/>
            </a:ln>
            <a:effectLst>
              <a:innerShdw blurRad="114300">
                <a:schemeClr val="accent1"/>
              </a:innerShdw>
            </a:effectLst>
          </c:spPr>
          <c:invertIfNegative val="0"/>
          <c:dLbls>
            <c:dLbl>
              <c:idx val="0"/>
              <c:layout>
                <c:manualLayout>
                  <c:x val="0.33950613440837113"/>
                  <c:y val="2.5389983803729334E-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A42E-40E1-ABBE-B991C6119335}"/>
                </c:ext>
              </c:extLst>
            </c:dLbl>
            <c:dLbl>
              <c:idx val="1"/>
              <c:layout>
                <c:manualLayout>
                  <c:x val="0.24802886090166881"/>
                  <c:y val="2.5389983806685113E-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A42E-40E1-ABBE-B991C6119335}"/>
                </c:ext>
              </c:extLst>
            </c:dLbl>
            <c:dLbl>
              <c:idx val="2"/>
              <c:layout>
                <c:manualLayout>
                  <c:x val="0.14295046760132668"/>
                  <c:y val="2.9965160575842575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A42E-40E1-ABBE-B991C6119335}"/>
                </c:ext>
              </c:extLst>
            </c:dLbl>
            <c:dLbl>
              <c:idx val="3"/>
              <c:layout>
                <c:manualLayout>
                  <c:x val="9.9206349206349159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A42E-40E1-ABBE-B991C6119335}"/>
                </c:ext>
              </c:extLst>
            </c:dLbl>
            <c:dLbl>
              <c:idx val="4"/>
              <c:layout>
                <c:manualLayout>
                  <c:x val="8.9425441538117545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A42E-40E1-ABBE-B991C6119335}"/>
                </c:ext>
              </c:extLst>
            </c:dLbl>
            <c:dLbl>
              <c:idx val="5"/>
              <c:layout>
                <c:manualLayout>
                  <c:x val="7.8247261345852845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A42E-40E1-ABBE-B991C6119335}"/>
                </c:ext>
              </c:extLst>
            </c:dLbl>
            <c:dLbl>
              <c:idx val="6"/>
              <c:layout>
                <c:manualLayout>
                  <c:x val="6.1479991057455795E-2"/>
                  <c:y val="2.657383540166352E-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A42E-40E1-ABBE-B991C611933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ptos" panose="020B0004020202020204" pitchFamily="34" charset="0"/>
                    <a:ea typeface="+mn-ea"/>
                    <a:cs typeface="+mn-cs"/>
                  </a:defRPr>
                </a:pPr>
                <a:endParaRPr lang="en-BE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Sheet1!$B$5:$B$11</c:f>
              <c:strCache>
                <c:ptCount val="7"/>
                <c:pt idx="0">
                  <c:v>EACCME Income</c:v>
                </c:pt>
                <c:pt idx="1">
                  <c:v>European Examinations Income</c:v>
                </c:pt>
                <c:pt idx="2">
                  <c:v>Membership Fees (UEMS Bodies)</c:v>
                </c:pt>
                <c:pt idx="3">
                  <c:v>Other Income</c:v>
                </c:pt>
                <c:pt idx="4">
                  <c:v>UEMS Membership Fees (UEMS Office)</c:v>
                </c:pt>
                <c:pt idx="5">
                  <c:v>Domus Income</c:v>
                </c:pt>
                <c:pt idx="6">
                  <c:v>EU Grants</c:v>
                </c:pt>
              </c:strCache>
            </c:strRef>
          </c:cat>
          <c:val>
            <c:numRef>
              <c:f>Sheet1!$C$5:$C$11</c:f>
              <c:numCache>
                <c:formatCode>_-[$€-2]\ * #,##0.00_-;\-[$€-2]\ * #,##0.00_-;_-[$€-2]\ * "-"??_-;_-@_-</c:formatCode>
                <c:ptCount val="7"/>
                <c:pt idx="0">
                  <c:v>1968000</c:v>
                </c:pt>
                <c:pt idx="1">
                  <c:v>1350000</c:v>
                </c:pt>
                <c:pt idx="2">
                  <c:v>635000</c:v>
                </c:pt>
                <c:pt idx="3">
                  <c:v>269224.2</c:v>
                </c:pt>
                <c:pt idx="4">
                  <c:v>263750</c:v>
                </c:pt>
                <c:pt idx="5">
                  <c:v>114492</c:v>
                </c:pt>
                <c:pt idx="6">
                  <c:v>45000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42E-40E1-ABBE-B991C6119335}"/>
            </c:ext>
          </c:extLst>
        </c:ser>
        <c:ser>
          <c:idx val="1"/>
          <c:order val="1"/>
          <c:spPr>
            <a:pattFill prst="narHorz">
              <a:fgClr>
                <a:schemeClr val="accent2"/>
              </a:fgClr>
              <a:bgClr>
                <a:schemeClr val="accent2">
                  <a:lumMod val="20000"/>
                  <a:lumOff val="80000"/>
                </a:schemeClr>
              </a:bgClr>
            </a:pattFill>
            <a:ln>
              <a:noFill/>
            </a:ln>
            <a:effectLst>
              <a:innerShdw blurRad="114300">
                <a:schemeClr val="accent2"/>
              </a:innerShdw>
            </a:effectLst>
          </c:spPr>
          <c:invertIfNegative val="0"/>
          <c:cat>
            <c:strRef>
              <c:f>Sheet1!$B$5:$B$11</c:f>
              <c:strCache>
                <c:ptCount val="7"/>
                <c:pt idx="0">
                  <c:v>EACCME Income</c:v>
                </c:pt>
                <c:pt idx="1">
                  <c:v>European Examinations Income</c:v>
                </c:pt>
                <c:pt idx="2">
                  <c:v>Membership Fees (UEMS Bodies)</c:v>
                </c:pt>
                <c:pt idx="3">
                  <c:v>Other Income</c:v>
                </c:pt>
                <c:pt idx="4">
                  <c:v>UEMS Membership Fees (UEMS Office)</c:v>
                </c:pt>
                <c:pt idx="5">
                  <c:v>Domus Income</c:v>
                </c:pt>
                <c:pt idx="6">
                  <c:v>EU Grants</c:v>
                </c:pt>
              </c:strCache>
            </c:strRef>
          </c:cat>
          <c:val>
            <c:numRef>
              <c:f>Sheet1!$D$5:$D$11</c:f>
              <c:numCache>
                <c:formatCode>0.00%</c:formatCode>
                <c:ptCount val="7"/>
                <c:pt idx="0">
                  <c:v>0.42363885889429137</c:v>
                </c:pt>
                <c:pt idx="1">
                  <c:v>0.29060592454638889</c:v>
                </c:pt>
                <c:pt idx="2">
                  <c:v>0.13669241636070886</c:v>
                </c:pt>
                <c:pt idx="3">
                  <c:v>5.7954183371305125E-2</c:v>
                </c:pt>
                <c:pt idx="4">
                  <c:v>5.6775787110451906E-2</c:v>
                </c:pt>
                <c:pt idx="5">
                  <c:v>2.4645965565307525E-2</c:v>
                </c:pt>
                <c:pt idx="6">
                  <c:v>9.6868641515462962E-3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42E-40E1-ABBE-B991C611933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459633704"/>
        <c:axId val="459634064"/>
      </c:barChart>
      <c:catAx>
        <c:axId val="459633704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ptos" panose="020B0004020202020204" pitchFamily="34" charset="0"/>
                <a:ea typeface="+mn-ea"/>
                <a:cs typeface="+mn-cs"/>
              </a:defRPr>
            </a:pPr>
            <a:endParaRPr lang="en-BE"/>
          </a:p>
        </c:txPr>
        <c:crossAx val="459634064"/>
        <c:crosses val="autoZero"/>
        <c:auto val="1"/>
        <c:lblAlgn val="ctr"/>
        <c:lblOffset val="100"/>
        <c:noMultiLvlLbl val="0"/>
      </c:catAx>
      <c:valAx>
        <c:axId val="459634064"/>
        <c:scaling>
          <c:orientation val="minMax"/>
        </c:scaling>
        <c:delete val="1"/>
        <c:axPos val="t"/>
        <c:majorGridlines>
          <c:spPr>
            <a:ln>
              <a:solidFill>
                <a:schemeClr val="tx1">
                  <a:lumMod val="15000"/>
                  <a:lumOff val="85000"/>
                </a:schemeClr>
              </a:solidFill>
            </a:ln>
            <a:effectLst/>
          </c:spPr>
        </c:majorGridlines>
        <c:numFmt formatCode="_-[$€-2]\ * #,##0.00_-;\-[$€-2]\ * #,##0.00_-;_-[$€-2]\ * &quot;-&quot;??_-;_-@_-" sourceLinked="1"/>
        <c:majorTickMark val="none"/>
        <c:minorTickMark val="none"/>
        <c:tickLblPos val="nextTo"/>
        <c:crossAx val="45963370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BE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spPr>
            <a:pattFill prst="narVert">
              <a:fgClr>
                <a:schemeClr val="accent1"/>
              </a:fgClr>
              <a:bgClr>
                <a:schemeClr val="accent1">
                  <a:lumMod val="20000"/>
                  <a:lumOff val="80000"/>
                </a:schemeClr>
              </a:bgClr>
            </a:pattFill>
            <a:ln>
              <a:noFill/>
            </a:ln>
            <a:effectLst>
              <a:innerShdw blurRad="114300">
                <a:schemeClr val="accent1"/>
              </a:innerShdw>
            </a:effectLst>
          </c:spPr>
          <c:invertIfNegative val="0"/>
          <c:dLbls>
            <c:dLbl>
              <c:idx val="0"/>
              <c:layout>
                <c:manualLayout>
                  <c:x val="0"/>
                  <c:y val="-3.075529681283101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BDB3-4B85-8DA3-8C62AB417408}"/>
                </c:ext>
              </c:extLst>
            </c:dLbl>
            <c:dLbl>
              <c:idx val="5"/>
              <c:tx>
                <c:rich>
                  <a:bodyPr/>
                  <a:lstStyle/>
                  <a:p>
                    <a:r>
                      <a:rPr lang="en-US"/>
                      <a:t>€ 196.359,13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0-E536-42A3-9E6E-82D934ADBBF7}"/>
                </c:ext>
              </c:extLst>
            </c:dLbl>
            <c:dLbl>
              <c:idx val="6"/>
              <c:layout>
                <c:manualLayout>
                  <c:x val="-1.9162873991375342E-16"/>
                  <c:y val="-2.837645772879643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BDB3-4B85-8DA3-8C62AB41740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ptos" panose="020B0004020202020204" pitchFamily="34" charset="0"/>
                    <a:ea typeface="+mn-ea"/>
                    <a:cs typeface="+mn-cs"/>
                  </a:defRPr>
                </a:pPr>
                <a:endParaRPr lang="en-BE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Sheet2!$B$5:$B$12</c:f>
              <c:strCache>
                <c:ptCount val="8"/>
                <c:pt idx="0">
                  <c:v>Staff Costs</c:v>
                </c:pt>
                <c:pt idx="1">
                  <c:v>External Administrative Support</c:v>
                </c:pt>
                <c:pt idx="2">
                  <c:v>UEMS Bodies – Hotel Expenses</c:v>
                </c:pt>
                <c:pt idx="3">
                  <c:v>EACCME Accreditation Fee Retrocessions</c:v>
                </c:pt>
                <c:pt idx="4">
                  <c:v>Non-deductible VAT</c:v>
                </c:pt>
                <c:pt idx="5">
                  <c:v>Depreciation Charge</c:v>
                </c:pt>
                <c:pt idx="6">
                  <c:v>UEMS Bodies  – Airplane Expenses</c:v>
                </c:pt>
                <c:pt idx="7">
                  <c:v>IT Consultancy</c:v>
                </c:pt>
              </c:strCache>
            </c:strRef>
          </c:cat>
          <c:val>
            <c:numRef>
              <c:f>Sheet2!$C$5:$C$12</c:f>
              <c:numCache>
                <c:formatCode>_-[$€-2]\ * #,##0.00_-;\-[$€-2]\ * #,##0.00_-;_-[$€-2]\ * "-"??_-;_-@_-</c:formatCode>
                <c:ptCount val="8"/>
                <c:pt idx="0">
                  <c:v>1548650</c:v>
                </c:pt>
                <c:pt idx="1">
                  <c:v>700000</c:v>
                </c:pt>
                <c:pt idx="2">
                  <c:v>285000</c:v>
                </c:pt>
                <c:pt idx="3">
                  <c:v>265000</c:v>
                </c:pt>
                <c:pt idx="4">
                  <c:v>200000</c:v>
                </c:pt>
                <c:pt idx="5">
                  <c:v>192265.36</c:v>
                </c:pt>
                <c:pt idx="6">
                  <c:v>165000</c:v>
                </c:pt>
                <c:pt idx="7">
                  <c:v>150000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DB3-4B85-8DA3-8C62AB41740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27"/>
        <c:overlap val="-48"/>
        <c:axId val="735503624"/>
        <c:axId val="735499304"/>
      </c:barChart>
      <c:catAx>
        <c:axId val="735503624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ptos" panose="020B0004020202020204" pitchFamily="34" charset="0"/>
                <a:ea typeface="+mn-ea"/>
                <a:cs typeface="+mn-cs"/>
              </a:defRPr>
            </a:pPr>
            <a:endParaRPr lang="en-BE"/>
          </a:p>
        </c:txPr>
        <c:crossAx val="735499304"/>
        <c:crosses val="autoZero"/>
        <c:auto val="1"/>
        <c:lblAlgn val="ctr"/>
        <c:lblOffset val="100"/>
        <c:noMultiLvlLbl val="0"/>
      </c:catAx>
      <c:valAx>
        <c:axId val="735499304"/>
        <c:scaling>
          <c:orientation val="minMax"/>
        </c:scaling>
        <c:delete val="1"/>
        <c:axPos val="t"/>
        <c:numFmt formatCode="_-[$€-2]\ * #,##0.00_-;\-[$€-2]\ * #,##0.00_-;_-[$€-2]\ * &quot;-&quot;??_-;_-@_-" sourceLinked="1"/>
        <c:majorTickMark val="none"/>
        <c:minorTickMark val="none"/>
        <c:tickLblPos val="nextTo"/>
        <c:crossAx val="73550362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BE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227"/>
        <c:overlap val="-48"/>
        <c:axId val="735503624"/>
        <c:axId val="735499304"/>
      </c:barChart>
      <c:catAx>
        <c:axId val="735503624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ptos" panose="020B0004020202020204" pitchFamily="34" charset="0"/>
                <a:ea typeface="+mn-ea"/>
                <a:cs typeface="+mn-cs"/>
              </a:defRPr>
            </a:pPr>
            <a:endParaRPr lang="en-BE"/>
          </a:p>
        </c:txPr>
        <c:crossAx val="735499304"/>
        <c:crosses val="autoZero"/>
        <c:auto val="1"/>
        <c:lblAlgn val="ctr"/>
        <c:lblOffset val="100"/>
        <c:noMultiLvlLbl val="0"/>
      </c:catAx>
      <c:valAx>
        <c:axId val="735499304"/>
        <c:scaling>
          <c:orientation val="minMax"/>
        </c:scaling>
        <c:delete val="1"/>
        <c:axPos val="t"/>
        <c:numFmt formatCode="_-[$€-2]\ * #,##0.00_-;\-[$€-2]\ * #,##0.00_-;_-[$€-2]\ * &quot;-&quot;??_-;_-@_-" sourceLinked="1"/>
        <c:majorTickMark val="none"/>
        <c:minorTickMark val="none"/>
        <c:tickLblPos val="nextTo"/>
        <c:crossAx val="73550362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BE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withinLinear" id="18">
  <a:schemeClr val="accent5"/>
</cs:colorStyle>
</file>

<file path=ppt/charts/colors4.xml><?xml version="1.0" encoding="utf-8"?>
<cs:colorStyle xmlns:cs="http://schemas.microsoft.com/office/drawing/2012/chartStyle" xmlns:a="http://schemas.openxmlformats.org/drawingml/2006/main" meth="withinLinear" id="18">
  <a:schemeClr val="accent5"/>
</cs:colorStyle>
</file>

<file path=ppt/charts/colors5.xml><?xml version="1.0" encoding="utf-8"?>
<cs:colorStyle xmlns:cs="http://schemas.microsoft.com/office/drawing/2012/chartStyle" xmlns:a="http://schemas.openxmlformats.org/drawingml/2006/main" meth="withinLinear" id="18">
  <a:schemeClr val="accent5"/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b="1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9050" cap="flat" cmpd="sng" algn="ctr">
        <a:solidFill>
          <a:schemeClr val="tx1">
            <a:lumMod val="25000"/>
            <a:lumOff val="7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>
      <cs:styleClr val="auto"/>
    </cs:effectRef>
    <cs:fontRef idx="minor">
      <a:schemeClr val="dk1"/>
    </cs:fontRef>
    <cs:spPr>
      <a:pattFill prst="narVert">
        <a:fgClr>
          <a:schemeClr val="phClr"/>
        </a:fgClr>
        <a:bgClr>
          <a:schemeClr val="phClr">
            <a:lumMod val="20000"/>
            <a:lumOff val="80000"/>
          </a:schemeClr>
        </a:bgClr>
      </a:pattFill>
      <a:effectLst>
        <a:innerShdw blurRad="114300">
          <a:schemeClr val="phClr"/>
        </a:inn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pattFill prst="narVert">
        <a:fgClr>
          <a:schemeClr val="phClr"/>
        </a:fgClr>
        <a:bgClr>
          <a:schemeClr val="phClr">
            <a:lumMod val="20000"/>
            <a:lumOff val="80000"/>
          </a:schemeClr>
        </a:bgClr>
      </a:pattFill>
      <a:effectLst>
        <a:innerShdw blurRad="114300">
          <a:schemeClr val="phClr"/>
        </a:inn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>
        <a:solidFill>
          <a:schemeClr val="tx1">
            <a:lumMod val="15000"/>
            <a:lumOff val="85000"/>
          </a:schemeClr>
        </a:solidFill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50000"/>
        <a:lumOff val="50000"/>
      </a:schemeClr>
    </cs:fontRef>
    <cs:defRPr sz="2200" b="1" kern="1200" cap="all" spc="15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b="1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9050" cap="flat" cmpd="sng" algn="ctr">
        <a:solidFill>
          <a:schemeClr val="tx1">
            <a:lumMod val="25000"/>
            <a:lumOff val="7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>
      <cs:styleClr val="auto"/>
    </cs:effectRef>
    <cs:fontRef idx="minor">
      <a:schemeClr val="dk1"/>
    </cs:fontRef>
    <cs:spPr>
      <a:pattFill prst="narVert">
        <a:fgClr>
          <a:schemeClr val="phClr"/>
        </a:fgClr>
        <a:bgClr>
          <a:schemeClr val="phClr">
            <a:lumMod val="20000"/>
            <a:lumOff val="80000"/>
          </a:schemeClr>
        </a:bgClr>
      </a:pattFill>
      <a:effectLst>
        <a:innerShdw blurRad="114300">
          <a:schemeClr val="phClr"/>
        </a:inn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pattFill prst="narVert">
        <a:fgClr>
          <a:schemeClr val="phClr"/>
        </a:fgClr>
        <a:bgClr>
          <a:schemeClr val="phClr">
            <a:lumMod val="20000"/>
            <a:lumOff val="80000"/>
          </a:schemeClr>
        </a:bgClr>
      </a:pattFill>
      <a:effectLst>
        <a:innerShdw blurRad="114300">
          <a:schemeClr val="phClr"/>
        </a:inn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>
        <a:solidFill>
          <a:schemeClr val="tx1">
            <a:lumMod val="15000"/>
            <a:lumOff val="85000"/>
          </a:schemeClr>
        </a:solidFill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50000"/>
        <a:lumOff val="50000"/>
      </a:schemeClr>
    </cs:fontRef>
    <cs:defRPr sz="2200" b="1" kern="1200" cap="all" spc="15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9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b="1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9050" cap="flat" cmpd="sng" algn="ctr">
        <a:solidFill>
          <a:schemeClr val="tx1">
            <a:lumMod val="25000"/>
            <a:lumOff val="7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>
      <cs:styleClr val="auto"/>
    </cs:effectRef>
    <cs:fontRef idx="minor">
      <a:schemeClr val="dk1"/>
    </cs:fontRef>
    <cs:spPr>
      <a:pattFill prst="narHorz">
        <a:fgClr>
          <a:schemeClr val="phClr"/>
        </a:fgClr>
        <a:bgClr>
          <a:schemeClr val="phClr">
            <a:lumMod val="20000"/>
            <a:lumOff val="80000"/>
          </a:schemeClr>
        </a:bgClr>
      </a:pattFill>
      <a:effectLst>
        <a:innerShdw blurRad="114300">
          <a:schemeClr val="phClr"/>
        </a:innerShdw>
      </a:effectLst>
    </cs:spPr>
  </cs:dataPoint>
  <cs:dataPoint3D>
    <cs:lnRef idx="0">
      <cs:styleClr val="auto"/>
    </cs:lnRef>
    <cs:fillRef idx="0">
      <cs:styleClr val="auto"/>
    </cs:fillRef>
    <cs:effectRef idx="0"/>
    <cs:fontRef idx="minor">
      <a:schemeClr val="tx1"/>
    </cs:fontRef>
    <cs:spPr>
      <a:pattFill prst="ltDnDiag">
        <a:fgClr>
          <a:schemeClr val="phClr"/>
        </a:fgClr>
        <a:bgClr>
          <a:schemeClr val="phClr">
            <a:lumMod val="20000"/>
            <a:lumOff val="80000"/>
          </a:schemeClr>
        </a:bgClr>
      </a:pattFill>
      <a:ln>
        <a:solidFill>
          <a:schemeClr val="phClr"/>
        </a:solidFill>
      </a:ln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  <cs:spPr>
      <a:ln w="19050" cap="flat" cmpd="sng" algn="ctr">
        <a:solidFill>
          <a:schemeClr val="tx1">
            <a:lumMod val="25000"/>
            <a:lumOff val="75000"/>
          </a:schemeClr>
        </a:solidFill>
        <a:round/>
      </a:ln>
    </cs:spPr>
  </cs:floor>
  <cs:gridlineMajor>
    <cs:lnRef idx="0"/>
    <cs:fillRef idx="0"/>
    <cs:effectRef idx="0"/>
    <cs:fontRef idx="minor">
      <a:schemeClr val="dk1"/>
    </cs:fontRef>
    <cs:spPr>
      <a:ln>
        <a:solidFill>
          <a:schemeClr val="tx1">
            <a:lumMod val="15000"/>
            <a:lumOff val="85000"/>
          </a:schemeClr>
        </a:solidFill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50000"/>
        <a:lumOff val="50000"/>
      </a:schemeClr>
    </cs:fontRef>
    <cs:defRPr sz="2200" b="1" kern="1200" cap="all" spc="15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7.xml><?xml version="1.0" encoding="utf-8"?>
<cs:chartStyle xmlns:cs="http://schemas.microsoft.com/office/drawing/2012/chartStyle" xmlns:a="http://schemas.openxmlformats.org/drawingml/2006/main" id="2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b="1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9050" cap="flat" cmpd="sng" algn="ctr">
        <a:solidFill>
          <a:schemeClr val="tx1">
            <a:lumMod val="25000"/>
            <a:lumOff val="7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>
      <cs:styleClr val="auto"/>
    </cs:effectRef>
    <cs:fontRef idx="minor">
      <a:schemeClr val="dk1"/>
    </cs:fontRef>
    <cs:spPr>
      <a:pattFill prst="narVert">
        <a:fgClr>
          <a:schemeClr val="phClr"/>
        </a:fgClr>
        <a:bgClr>
          <a:schemeClr val="phClr">
            <a:lumMod val="20000"/>
            <a:lumOff val="80000"/>
          </a:schemeClr>
        </a:bgClr>
      </a:pattFill>
      <a:effectLst>
        <a:innerShdw blurRad="114300">
          <a:schemeClr val="phClr"/>
        </a:inn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pattFill prst="narVert">
        <a:fgClr>
          <a:schemeClr val="phClr"/>
        </a:fgClr>
        <a:bgClr>
          <a:schemeClr val="phClr">
            <a:lumMod val="20000"/>
            <a:lumOff val="80000"/>
          </a:schemeClr>
        </a:bgClr>
      </a:pattFill>
      <a:effectLst>
        <a:innerShdw blurRad="114300">
          <a:schemeClr val="phClr"/>
        </a:inn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>
        <a:solidFill>
          <a:schemeClr val="tx1">
            <a:lumMod val="15000"/>
            <a:lumOff val="85000"/>
          </a:schemeClr>
        </a:solidFill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50000"/>
        <a:lumOff val="50000"/>
      </a:schemeClr>
    </cs:fontRef>
    <cs:defRPr sz="2200" b="1" kern="1200" cap="all" spc="15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8.xml><?xml version="1.0" encoding="utf-8"?>
<cs:chartStyle xmlns:cs="http://schemas.microsoft.com/office/drawing/2012/chartStyle" xmlns:a="http://schemas.openxmlformats.org/drawingml/2006/main" id="2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b="1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9050" cap="flat" cmpd="sng" algn="ctr">
        <a:solidFill>
          <a:schemeClr val="tx1">
            <a:lumMod val="25000"/>
            <a:lumOff val="7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>
      <cs:styleClr val="auto"/>
    </cs:effectRef>
    <cs:fontRef idx="minor">
      <a:schemeClr val="dk1"/>
    </cs:fontRef>
    <cs:spPr>
      <a:pattFill prst="narVert">
        <a:fgClr>
          <a:schemeClr val="phClr"/>
        </a:fgClr>
        <a:bgClr>
          <a:schemeClr val="phClr">
            <a:lumMod val="20000"/>
            <a:lumOff val="80000"/>
          </a:schemeClr>
        </a:bgClr>
      </a:pattFill>
      <a:effectLst>
        <a:innerShdw blurRad="114300">
          <a:schemeClr val="phClr"/>
        </a:inn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pattFill prst="narVert">
        <a:fgClr>
          <a:schemeClr val="phClr"/>
        </a:fgClr>
        <a:bgClr>
          <a:schemeClr val="phClr">
            <a:lumMod val="20000"/>
            <a:lumOff val="80000"/>
          </a:schemeClr>
        </a:bgClr>
      </a:pattFill>
      <a:effectLst>
        <a:innerShdw blurRad="114300">
          <a:schemeClr val="phClr"/>
        </a:inn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>
        <a:solidFill>
          <a:schemeClr val="tx1">
            <a:lumMod val="15000"/>
            <a:lumOff val="85000"/>
          </a:schemeClr>
        </a:solidFill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50000"/>
        <a:lumOff val="50000"/>
      </a:schemeClr>
    </cs:fontRef>
    <cs:defRPr sz="2200" b="1" kern="1200" cap="all" spc="15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B3C0B7-57DC-4546-934E-CAAC0CE3A16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CA94FF5-DA98-4E97-93B5-8A125D6D2A8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58604BE-B1A8-4B0D-ABE9-EDC1759135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D87322-84AE-48A5-B695-2AFB9337F00A}" type="datetimeFigureOut">
              <a:rPr lang="en-GB" smtClean="0"/>
              <a:t>17/10/2026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43E59C0-2798-4462-97D8-FE39319EFD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E078B4-A24F-42B6-9400-AD1C0E59F1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F7E5C8-3C6D-4266-945F-50018B82A10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2240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E0A49A-A541-489F-943C-F992B80792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A23BD46-9F78-4F04-B546-A5BC27A95FE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49F8B48-B85F-4720-BEA7-3A7FE2502B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D87322-84AE-48A5-B695-2AFB9337F00A}" type="datetimeFigureOut">
              <a:rPr lang="en-GB" smtClean="0"/>
              <a:t>17/10/2026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24EC270-2D3A-4B51-8436-7D217FF112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277E07F-A719-47D6-B1A4-ED96DEE0D1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F7E5C8-3C6D-4266-945F-50018B82A10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249644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B6FF24-4EEA-4CE1-BA9E-90ADA57347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B2CFC92-21C0-47B6-ACBC-6C4B2C1E38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A7E2029-E2B5-455F-BCCD-83162ACF47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D87322-84AE-48A5-B695-2AFB9337F00A}" type="datetimeFigureOut">
              <a:rPr lang="en-GB" smtClean="0"/>
              <a:t>17/10/2026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C163B80-2756-4DAF-8960-0D14C09C78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3DF0875-F1AC-4469-8F30-5F028D5256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F7E5C8-3C6D-4266-945F-50018B82A10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345852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85111E-642E-499B-85C0-297D18909E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4CE0C20-00BB-40E9-8F5E-B48FF394D1F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A8C2768-291E-4D38-AD7A-984163EF4B5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97FBF75-CC33-4EAF-9188-8797561A5B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D87322-84AE-48A5-B695-2AFB9337F00A}" type="datetimeFigureOut">
              <a:rPr lang="en-GB" smtClean="0"/>
              <a:t>17/10/2026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D3D90D0-C5BE-4C8E-B726-0B23567FFE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17D8AF5-3F9D-479E-8336-04466B639D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F7E5C8-3C6D-4266-945F-50018B82A10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64478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56144B-C7AE-4369-A4C6-4585687259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7F0FDB4-74A8-46F2-BF75-936702E9E85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868827B-2855-4F57-8E59-9EDD0A459A2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23B7E22-023F-431A-AD33-6E32176E459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27DCE64-0C98-4013-B91D-F1CC72A674D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6014846-3554-4093-A075-B9FA8322C3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D87322-84AE-48A5-B695-2AFB9337F00A}" type="datetimeFigureOut">
              <a:rPr lang="en-GB" smtClean="0"/>
              <a:t>17/10/2026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DB0E070-4FEB-47D7-AF02-32C0AE155F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3E6E613-C18A-484F-99B9-63A5E08716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F7E5C8-3C6D-4266-945F-50018B82A10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942249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0105D1-3D7C-427E-9270-730B1DB529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F8B5FB1-4BE9-4405-AECF-8C2765F9AF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D87322-84AE-48A5-B695-2AFB9337F00A}" type="datetimeFigureOut">
              <a:rPr lang="en-GB" smtClean="0"/>
              <a:t>17/10/2026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56439A7-AC59-4F43-BC67-F74E14359A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D7D2B55-E56E-4C9B-B044-0E6C3CF27F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F7E5C8-3C6D-4266-945F-50018B82A10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565797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1B0DA07-1FCA-4EDA-8C73-E9CB9C759B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D87322-84AE-48A5-B695-2AFB9337F00A}" type="datetimeFigureOut">
              <a:rPr lang="en-GB" smtClean="0"/>
              <a:t>17/10/2026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B9D41C0-3154-423C-86A6-EA8507CB6E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0A4470E-F5AD-4554-9D41-2AED818DAD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F7E5C8-3C6D-4266-945F-50018B82A10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405818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88EE5D-23E6-4252-817A-B8174BEF87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09070B-2F9D-4157-AB93-DF74B38CF70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3EC9063-D54F-4755-98E3-6EC85B16D18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D0D1EA6-40AF-4143-A53F-F21ABF4E71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D87322-84AE-48A5-B695-2AFB9337F00A}" type="datetimeFigureOut">
              <a:rPr lang="en-GB" smtClean="0"/>
              <a:t>17/10/2026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9AA81EF-CD6F-415E-B77C-A09C802FF9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647B1C7-BD74-446C-8ACF-91374CD261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F7E5C8-3C6D-4266-945F-50018B82A10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372852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D61202-EE64-4420-9117-4B508B1FDC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80E6A57-B242-4160-AAB5-CC1D2D98B71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BE9CCC0-CF5F-4063-A2E8-9A5BADF1DB5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669BE18-D3E4-4F04-9906-BA2EDBE32B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D87322-84AE-48A5-B695-2AFB9337F00A}" type="datetimeFigureOut">
              <a:rPr lang="en-GB" smtClean="0"/>
              <a:t>17/10/2026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AF98B3A-E304-465B-9A5B-B14A63DFA4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0840E9A-E4F2-4DE8-A7D4-2259BD1270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F7E5C8-3C6D-4266-945F-50018B82A10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626831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0D9CB9-1380-48FA-9B12-C1A7D06BDA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B7DC0EC-581F-4E5A-9D1B-1D8D3DBB0D4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3075BAB-3BD1-45DA-BC72-D7E11EE650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D87322-84AE-48A5-B695-2AFB9337F00A}" type="datetimeFigureOut">
              <a:rPr lang="en-GB" smtClean="0"/>
              <a:t>17/10/2026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0BDB206-0E22-4510-B810-A0A3F91B51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1B7481A-2F1E-4779-9A10-1C2A81593C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F7E5C8-3C6D-4266-945F-50018B82A10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335735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C7D328F-3B40-4C72-8EE9-3ABECC52FE8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5BD12B3-C6F3-4258-8B16-714B2CBF20F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9107BE6-E8DE-4753-B3BA-930CF5C1EC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D87322-84AE-48A5-B695-2AFB9337F00A}" type="datetimeFigureOut">
              <a:rPr lang="en-GB" smtClean="0"/>
              <a:t>17/10/2026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500337-758A-4D36-83A0-1019E4CAE5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2608FD1-9816-42FE-850C-65DB3EE30E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F7E5C8-3C6D-4266-945F-50018B82A10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693638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7253763-E843-41A6-B425-B822F681BD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E157B2C-66DD-4C71-8E1D-AEDDC1B46FD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C7469C3-F3BE-4BE3-9A67-CDAE469128F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D87322-84AE-48A5-B695-2AFB9337F00A}" type="datetimeFigureOut">
              <a:rPr lang="en-GB" smtClean="0"/>
              <a:t>17/10/2026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64D7A6A-0AF6-414E-9E47-7F2416F9DC8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BB4255C-18EA-43B6-8E8C-EEE0448439A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6F7E5C8-3C6D-4266-945F-50018B82A10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44899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5.xml"/><Relationship Id="rId4" Type="http://schemas.openxmlformats.org/officeDocument/2006/relationships/chart" Target="../charts/char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svg"/><Relationship Id="rId4" Type="http://schemas.openxmlformats.org/officeDocument/2006/relationships/image" Target="../media/image6.sv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422F69-17DD-4465-8B31-8F3CFB0C99F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428569" y="1477816"/>
            <a:ext cx="9144000" cy="2387600"/>
          </a:xfrm>
        </p:spPr>
        <p:txBody>
          <a:bodyPr anchor="b"/>
          <a:lstStyle/>
          <a:p>
            <a:pPr algn="l"/>
            <a:r>
              <a:rPr lang="en-GB" dirty="0">
                <a:solidFill>
                  <a:schemeClr val="bg1"/>
                </a:solidFill>
                <a:latin typeface="Asap" pitchFamily="2" charset="0"/>
              </a:rPr>
              <a:t>FINANCIAL OUTLOOK</a:t>
            </a:r>
            <a:br>
              <a:rPr lang="en-GB" dirty="0">
                <a:solidFill>
                  <a:schemeClr val="bg1"/>
                </a:solidFill>
                <a:latin typeface="Asap" pitchFamily="2" charset="0"/>
              </a:rPr>
            </a:br>
            <a:r>
              <a:rPr lang="en-GB" sz="2400" dirty="0">
                <a:solidFill>
                  <a:schemeClr val="bg1"/>
                </a:solidFill>
                <a:latin typeface="Asap" pitchFamily="2" charset="0"/>
              </a:rPr>
              <a:t>H1 2026 and 2027 Budget Proposal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66D7176-5180-4426-9954-BA1D1B325C7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428569" y="4211042"/>
            <a:ext cx="9144000" cy="1655762"/>
          </a:xfrm>
        </p:spPr>
        <p:txBody>
          <a:bodyPr/>
          <a:lstStyle/>
          <a:p>
            <a:pPr algn="l"/>
            <a:endParaRPr lang="en-GB" dirty="0">
              <a:solidFill>
                <a:schemeClr val="bg1"/>
              </a:solidFill>
              <a:latin typeface="Asap" pitchFamily="2" charset="0"/>
            </a:endParaRPr>
          </a:p>
          <a:p>
            <a:pPr algn="l"/>
            <a:r>
              <a:rPr lang="en-GB" dirty="0">
                <a:solidFill>
                  <a:schemeClr val="bg1"/>
                </a:solidFill>
                <a:latin typeface="Asap" pitchFamily="2" charset="0"/>
              </a:rPr>
              <a:t>UEMS Autumn Council Meeting – October 2026 – Brussels, Belgium</a:t>
            </a:r>
          </a:p>
        </p:txBody>
      </p:sp>
    </p:spTree>
    <p:extLst>
      <p:ext uri="{BB962C8B-B14F-4D97-AF65-F5344CB8AC3E}">
        <p14:creationId xmlns:p14="http://schemas.microsoft.com/office/powerpoint/2010/main" val="35230073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8F79E4-FED9-449A-88F9-1168F7809B7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467897" y="1210853"/>
            <a:ext cx="9144000" cy="2387600"/>
          </a:xfrm>
        </p:spPr>
        <p:txBody>
          <a:bodyPr>
            <a:normAutofit/>
          </a:bodyPr>
          <a:lstStyle/>
          <a:p>
            <a:r>
              <a:rPr lang="en-GB" sz="5400" cap="all" dirty="0">
                <a:solidFill>
                  <a:schemeClr val="bg1"/>
                </a:solidFill>
                <a:latin typeface="Asap" pitchFamily="2" charset="0"/>
              </a:rPr>
              <a:t>Profit and loss account</a:t>
            </a:r>
          </a:p>
        </p:txBody>
      </p:sp>
    </p:spTree>
    <p:extLst>
      <p:ext uri="{BB962C8B-B14F-4D97-AF65-F5344CB8AC3E}">
        <p14:creationId xmlns:p14="http://schemas.microsoft.com/office/powerpoint/2010/main" val="35896729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ED5DAC1-D057-D013-F750-099A1D1DA6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3ACCE8-11CA-A918-F988-274B1275E9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89471" y="237306"/>
            <a:ext cx="9564329" cy="1129378"/>
          </a:xfrm>
        </p:spPr>
        <p:txBody>
          <a:bodyPr>
            <a:normAutofit/>
          </a:bodyPr>
          <a:lstStyle/>
          <a:p>
            <a:r>
              <a:rPr lang="en-GB" sz="4000" noProof="0" dirty="0">
                <a:solidFill>
                  <a:srgbClr val="0065B0"/>
                </a:solidFill>
                <a:latin typeface="Alegreya Sans" panose="00000500000000000000" pitchFamily="2" charset="0"/>
              </a:rPr>
              <a:t>H</a:t>
            </a:r>
            <a:r>
              <a:rPr lang="en-GB" sz="4000" dirty="0">
                <a:solidFill>
                  <a:srgbClr val="0065B0"/>
                </a:solidFill>
                <a:latin typeface="Alegreya Sans" panose="00000500000000000000" pitchFamily="2" charset="0"/>
              </a:rPr>
              <a:t>1 </a:t>
            </a:r>
            <a:r>
              <a:rPr lang="en-GB" sz="4000" noProof="0" dirty="0">
                <a:solidFill>
                  <a:srgbClr val="0065B0"/>
                </a:solidFill>
                <a:latin typeface="Alegreya Sans" panose="00000500000000000000" pitchFamily="2" charset="0"/>
              </a:rPr>
              <a:t>2026|Financial performance at a Glance</a:t>
            </a:r>
            <a:endParaRPr lang="en-GB" noProof="0" dirty="0">
              <a:solidFill>
                <a:srgbClr val="0065B0"/>
              </a:solidFill>
              <a:latin typeface="Alegreya Sans" panose="00000500000000000000" pitchFamily="2" charset="0"/>
            </a:endParaRPr>
          </a:p>
        </p:txBody>
      </p:sp>
      <p:sp>
        <p:nvSpPr>
          <p:cNvPr id="8" name="Shape 6">
            <a:extLst>
              <a:ext uri="{FF2B5EF4-FFF2-40B4-BE49-F238E27FC236}">
                <a16:creationId xmlns:a16="http://schemas.microsoft.com/office/drawing/2014/main" id="{98B1CEFB-241A-66C0-4601-FCA389B0B859}"/>
              </a:ext>
            </a:extLst>
          </p:cNvPr>
          <p:cNvSpPr/>
          <p:nvPr/>
        </p:nvSpPr>
        <p:spPr>
          <a:xfrm>
            <a:off x="1789471" y="1955163"/>
            <a:ext cx="3240000" cy="1435608"/>
          </a:xfrm>
          <a:prstGeom prst="roundRect">
            <a:avLst>
              <a:gd name="adj" fmla="val 8280"/>
            </a:avLst>
          </a:prstGeom>
          <a:solidFill>
            <a:schemeClr val="accent5">
              <a:lumMod val="20000"/>
              <a:lumOff val="80000"/>
            </a:schemeClr>
          </a:solidFill>
          <a:ln w="12700">
            <a:solidFill>
              <a:schemeClr val="accent1">
                <a:lumMod val="20000"/>
                <a:lumOff val="80000"/>
              </a:schemeClr>
            </a:solidFill>
            <a:prstDash val="solid"/>
          </a:ln>
        </p:spPr>
        <p:txBody>
          <a:bodyPr/>
          <a:lstStyle/>
          <a:p>
            <a:r>
              <a:rPr lang="en-US" sz="1400" b="1" dirty="0">
                <a:latin typeface="Aptos" panose="020B0004020202020204" pitchFamily="34" charset="0"/>
              </a:rPr>
              <a:t>OPERATING INCOME</a:t>
            </a:r>
          </a:p>
          <a:p>
            <a:endParaRPr lang="en-US" sz="1400" b="1" dirty="0">
              <a:latin typeface="Aptos" panose="020B0004020202020204" pitchFamily="34" charset="0"/>
            </a:endParaRPr>
          </a:p>
          <a:p>
            <a:r>
              <a:rPr lang="en-US" sz="2800" b="1" dirty="0">
                <a:latin typeface="Aptos" panose="020B0004020202020204" pitchFamily="34" charset="0"/>
              </a:rPr>
              <a:t>€ 3.27m</a:t>
            </a:r>
          </a:p>
          <a:p>
            <a:endParaRPr lang="en-US" sz="1400" b="1" dirty="0">
              <a:latin typeface="Aptos" panose="020B0004020202020204" pitchFamily="34" charset="0"/>
            </a:endParaRPr>
          </a:p>
          <a:p>
            <a:r>
              <a:rPr lang="en-US" sz="1400" b="1" dirty="0">
                <a:latin typeface="Aptos" panose="020B0004020202020204" pitchFamily="34" charset="0"/>
              </a:rPr>
              <a:t>+21,7 % vs H1 2025</a:t>
            </a:r>
            <a:endParaRPr lang="en-BE" sz="1400" b="1" dirty="0">
              <a:latin typeface="Aptos" panose="020B0004020202020204" pitchFamily="34" charset="0"/>
            </a:endParaRPr>
          </a:p>
        </p:txBody>
      </p:sp>
      <p:sp>
        <p:nvSpPr>
          <p:cNvPr id="10" name="Shape 10">
            <a:extLst>
              <a:ext uri="{FF2B5EF4-FFF2-40B4-BE49-F238E27FC236}">
                <a16:creationId xmlns:a16="http://schemas.microsoft.com/office/drawing/2014/main" id="{79D8A16D-5C01-F57E-8173-164E817AF116}"/>
              </a:ext>
            </a:extLst>
          </p:cNvPr>
          <p:cNvSpPr/>
          <p:nvPr/>
        </p:nvSpPr>
        <p:spPr>
          <a:xfrm>
            <a:off x="5219243" y="1955163"/>
            <a:ext cx="3240000" cy="1435608"/>
          </a:xfrm>
          <a:prstGeom prst="roundRect">
            <a:avLst>
              <a:gd name="adj" fmla="val 8280"/>
            </a:avLst>
          </a:prstGeom>
          <a:solidFill>
            <a:schemeClr val="accent5">
              <a:lumMod val="20000"/>
              <a:lumOff val="80000"/>
            </a:schemeClr>
          </a:solidFill>
          <a:ln w="12700">
            <a:solidFill>
              <a:srgbClr val="EFF5F8"/>
            </a:solidFill>
            <a:prstDash val="solid"/>
          </a:ln>
        </p:spPr>
        <p:txBody>
          <a:bodyPr/>
          <a:lstStyle/>
          <a:p>
            <a:r>
              <a:rPr lang="en-US" sz="1400" b="1" dirty="0">
                <a:latin typeface="Aptos" panose="020B0004020202020204" pitchFamily="34" charset="0"/>
              </a:rPr>
              <a:t>OPERATING COSTS</a:t>
            </a:r>
          </a:p>
          <a:p>
            <a:endParaRPr lang="en-US" sz="1400" b="1" dirty="0">
              <a:latin typeface="Aptos" panose="020B0004020202020204" pitchFamily="34" charset="0"/>
            </a:endParaRPr>
          </a:p>
          <a:p>
            <a:r>
              <a:rPr lang="en-US" sz="2800" b="1" dirty="0">
                <a:latin typeface="Aptos" panose="020B0004020202020204" pitchFamily="34" charset="0"/>
              </a:rPr>
              <a:t>€ 2.32m</a:t>
            </a:r>
          </a:p>
          <a:p>
            <a:endParaRPr lang="en-US" sz="1400" b="1" dirty="0">
              <a:latin typeface="Aptos" panose="020B0004020202020204" pitchFamily="34" charset="0"/>
            </a:endParaRPr>
          </a:p>
          <a:p>
            <a:r>
              <a:rPr lang="en-US" sz="1400" b="1" dirty="0">
                <a:latin typeface="Aptos" panose="020B0004020202020204" pitchFamily="34" charset="0"/>
              </a:rPr>
              <a:t>+14,3 % vs H1 2025</a:t>
            </a:r>
            <a:endParaRPr lang="en-BE" sz="1400" b="1" dirty="0">
              <a:latin typeface="Aptos" panose="020B0004020202020204" pitchFamily="34" charset="0"/>
            </a:endParaRPr>
          </a:p>
          <a:p>
            <a:endParaRPr lang="en-BE" dirty="0"/>
          </a:p>
        </p:txBody>
      </p:sp>
      <p:sp>
        <p:nvSpPr>
          <p:cNvPr id="12" name="Shape 10">
            <a:extLst>
              <a:ext uri="{FF2B5EF4-FFF2-40B4-BE49-F238E27FC236}">
                <a16:creationId xmlns:a16="http://schemas.microsoft.com/office/drawing/2014/main" id="{67286E4B-F4C4-0BF3-7D88-793E329B8FE2}"/>
              </a:ext>
            </a:extLst>
          </p:cNvPr>
          <p:cNvSpPr/>
          <p:nvPr/>
        </p:nvSpPr>
        <p:spPr>
          <a:xfrm>
            <a:off x="5246004" y="4033482"/>
            <a:ext cx="3240000" cy="1435608"/>
          </a:xfrm>
          <a:prstGeom prst="roundRect">
            <a:avLst>
              <a:gd name="adj" fmla="val 8280"/>
            </a:avLst>
          </a:prstGeom>
          <a:solidFill>
            <a:schemeClr val="accent5">
              <a:lumMod val="20000"/>
              <a:lumOff val="80000"/>
            </a:schemeClr>
          </a:solidFill>
          <a:ln w="12700">
            <a:solidFill>
              <a:srgbClr val="EFF5F8"/>
            </a:solidFill>
            <a:prstDash val="solid"/>
          </a:ln>
        </p:spPr>
        <p:txBody>
          <a:bodyPr/>
          <a:lstStyle/>
          <a:p>
            <a:r>
              <a:rPr lang="en-US" sz="1400" b="1" dirty="0">
                <a:latin typeface="Aptos" panose="020B0004020202020204" pitchFamily="34" charset="0"/>
              </a:rPr>
              <a:t>NET RESULT</a:t>
            </a:r>
          </a:p>
          <a:p>
            <a:endParaRPr lang="en-US" sz="1400" b="1" dirty="0">
              <a:latin typeface="Aptos" panose="020B0004020202020204" pitchFamily="34" charset="0"/>
            </a:endParaRPr>
          </a:p>
          <a:p>
            <a:r>
              <a:rPr lang="en-US" sz="2800" b="1" dirty="0">
                <a:latin typeface="Aptos" panose="020B0004020202020204" pitchFamily="34" charset="0"/>
              </a:rPr>
              <a:t>€ 924K</a:t>
            </a:r>
          </a:p>
          <a:p>
            <a:endParaRPr lang="en-US" sz="1400" b="1" dirty="0">
              <a:latin typeface="Aptos" panose="020B0004020202020204" pitchFamily="34" charset="0"/>
            </a:endParaRPr>
          </a:p>
          <a:p>
            <a:r>
              <a:rPr lang="en-US" sz="1400" b="1" dirty="0">
                <a:latin typeface="Aptos" panose="020B0004020202020204" pitchFamily="34" charset="0"/>
              </a:rPr>
              <a:t>+43,7 % vs H1 2025</a:t>
            </a:r>
            <a:endParaRPr lang="en-BE" sz="1400" b="1" dirty="0">
              <a:latin typeface="Aptos" panose="020B0004020202020204" pitchFamily="34" charset="0"/>
            </a:endParaRPr>
          </a:p>
          <a:p>
            <a:endParaRPr lang="en-BE" dirty="0"/>
          </a:p>
          <a:p>
            <a:endParaRPr lang="en-BE" dirty="0"/>
          </a:p>
        </p:txBody>
      </p:sp>
      <p:sp>
        <p:nvSpPr>
          <p:cNvPr id="20" name="Shape 6">
            <a:extLst>
              <a:ext uri="{FF2B5EF4-FFF2-40B4-BE49-F238E27FC236}">
                <a16:creationId xmlns:a16="http://schemas.microsoft.com/office/drawing/2014/main" id="{E0D64A91-461E-0EB9-1928-BDCAB9FF85BB}"/>
              </a:ext>
            </a:extLst>
          </p:cNvPr>
          <p:cNvSpPr/>
          <p:nvPr/>
        </p:nvSpPr>
        <p:spPr>
          <a:xfrm>
            <a:off x="1789471" y="4033482"/>
            <a:ext cx="3240000" cy="1435608"/>
          </a:xfrm>
          <a:prstGeom prst="roundRect">
            <a:avLst>
              <a:gd name="adj" fmla="val 8280"/>
            </a:avLst>
          </a:prstGeom>
          <a:solidFill>
            <a:schemeClr val="accent5">
              <a:lumMod val="20000"/>
              <a:lumOff val="80000"/>
            </a:schemeClr>
          </a:solidFill>
          <a:ln w="12700">
            <a:solidFill>
              <a:schemeClr val="accent1">
                <a:lumMod val="20000"/>
                <a:lumOff val="80000"/>
              </a:schemeClr>
            </a:solidFill>
            <a:prstDash val="solid"/>
          </a:ln>
        </p:spPr>
        <p:txBody>
          <a:bodyPr/>
          <a:lstStyle/>
          <a:p>
            <a:r>
              <a:rPr lang="en-US" sz="1400" b="1" dirty="0">
                <a:latin typeface="Aptos" panose="020B0004020202020204" pitchFamily="34" charset="0"/>
              </a:rPr>
              <a:t>OPERATING SURPLUS</a:t>
            </a:r>
          </a:p>
          <a:p>
            <a:endParaRPr lang="en-US" sz="1400" b="1" dirty="0">
              <a:latin typeface="Aptos" panose="020B0004020202020204" pitchFamily="34" charset="0"/>
            </a:endParaRPr>
          </a:p>
          <a:p>
            <a:r>
              <a:rPr lang="en-US" sz="2800" b="1" dirty="0">
                <a:latin typeface="Aptos" panose="020B0004020202020204" pitchFamily="34" charset="0"/>
              </a:rPr>
              <a:t>€ 958k</a:t>
            </a:r>
          </a:p>
          <a:p>
            <a:endParaRPr lang="en-US" sz="1400" b="1" dirty="0">
              <a:latin typeface="Aptos" panose="020B0004020202020204" pitchFamily="34" charset="0"/>
            </a:endParaRPr>
          </a:p>
          <a:p>
            <a:r>
              <a:rPr lang="en-US" sz="1400" b="1" dirty="0">
                <a:latin typeface="Aptos" panose="020B0004020202020204" pitchFamily="34" charset="0"/>
              </a:rPr>
              <a:t>+44,12 % vs H1 2025</a:t>
            </a:r>
            <a:endParaRPr lang="en-BE" sz="1400" b="1" dirty="0">
              <a:latin typeface="Aptos" panose="020B00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FA4934D-6714-F067-0170-656C68C5A2D0}"/>
              </a:ext>
            </a:extLst>
          </p:cNvPr>
          <p:cNvSpPr txBox="1"/>
          <p:nvPr/>
        </p:nvSpPr>
        <p:spPr>
          <a:xfrm>
            <a:off x="8649015" y="1760382"/>
            <a:ext cx="3705996" cy="37548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1400" b="1" u="sng" dirty="0">
              <a:solidFill>
                <a:srgbClr val="10243A"/>
              </a:solidFill>
              <a:latin typeface="Aptos" pitchFamily="34" charset="0"/>
              <a:ea typeface="Aptos" pitchFamily="34" charset="-122"/>
              <a:cs typeface="Aptos" pitchFamily="34" charset="-120"/>
            </a:endParaRPr>
          </a:p>
          <a:p>
            <a:r>
              <a:rPr lang="en-US" sz="1400" b="1" u="sng" dirty="0">
                <a:solidFill>
                  <a:srgbClr val="1024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H1 2026 MAJOR FACTS</a:t>
            </a:r>
          </a:p>
          <a:p>
            <a:pPr>
              <a:lnSpc>
                <a:spcPct val="150000"/>
              </a:lnSpc>
            </a:pPr>
            <a:endParaRPr lang="en-US" sz="1200" b="1" dirty="0">
              <a:solidFill>
                <a:srgbClr val="10243A"/>
              </a:solidFill>
              <a:latin typeface="Aptos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en-BE" sz="1200" b="1" dirty="0"/>
              <a:t>+2.21</a:t>
            </a:r>
            <a:r>
              <a:rPr lang="en-US" sz="1200" b="1" dirty="0"/>
              <a:t> </a:t>
            </a:r>
            <a:r>
              <a:rPr lang="en-BE" sz="1200" b="1" dirty="0"/>
              <a:t>%</a:t>
            </a:r>
            <a:r>
              <a:rPr lang="en-US" sz="1200" b="1" dirty="0"/>
              <a:t>: </a:t>
            </a:r>
            <a:r>
              <a:rPr lang="en-BE" sz="1200" dirty="0"/>
              <a:t>Salary Indexation</a:t>
            </a:r>
            <a:r>
              <a:rPr lang="en-US" sz="1200" dirty="0"/>
              <a:t> (</a:t>
            </a:r>
            <a:r>
              <a:rPr lang="en-BE" sz="1200" dirty="0"/>
              <a:t>January 2026</a:t>
            </a:r>
            <a:r>
              <a:rPr lang="en-US" sz="1200" dirty="0"/>
              <a:t>)</a:t>
            </a:r>
            <a:endParaRPr lang="en-BE" sz="1200" dirty="0"/>
          </a:p>
          <a:p>
            <a:pPr algn="just">
              <a:lnSpc>
                <a:spcPct val="150000"/>
              </a:lnSpc>
            </a:pPr>
            <a:endParaRPr lang="en-US" sz="1200" b="1" dirty="0">
              <a:solidFill>
                <a:srgbClr val="10243A"/>
              </a:solidFill>
              <a:latin typeface="Aptos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en-US" sz="1200" b="1" dirty="0"/>
              <a:t>+</a:t>
            </a:r>
            <a:r>
              <a:rPr lang="en-BE" sz="1200" b="1" dirty="0"/>
              <a:t>2.6</a:t>
            </a:r>
            <a:r>
              <a:rPr lang="en-US" sz="1200" b="1" dirty="0"/>
              <a:t>0 </a:t>
            </a:r>
            <a:r>
              <a:rPr lang="en-BE" sz="1200" b="1" dirty="0"/>
              <a:t>%</a:t>
            </a:r>
            <a:r>
              <a:rPr lang="en-US" sz="1200" dirty="0"/>
              <a:t>: </a:t>
            </a:r>
            <a:r>
              <a:rPr lang="en-BE" sz="1200" dirty="0"/>
              <a:t>Average Inflation</a:t>
            </a:r>
            <a:r>
              <a:rPr lang="en-US" sz="1200" dirty="0"/>
              <a:t> </a:t>
            </a:r>
            <a:r>
              <a:rPr lang="en-BE" sz="1200" dirty="0"/>
              <a:t>(</a:t>
            </a:r>
            <a:r>
              <a:rPr lang="en-US" sz="1200" dirty="0"/>
              <a:t>June 2026, YTY basis</a:t>
            </a:r>
            <a:r>
              <a:rPr lang="en-BE" sz="1200" dirty="0"/>
              <a:t>)</a:t>
            </a:r>
          </a:p>
          <a:p>
            <a:pPr algn="just">
              <a:lnSpc>
                <a:spcPct val="150000"/>
              </a:lnSpc>
            </a:pPr>
            <a:endParaRPr lang="en-US" sz="1200" b="1" dirty="0">
              <a:solidFill>
                <a:srgbClr val="10243A"/>
              </a:solidFill>
              <a:latin typeface="Aptos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en-BE" sz="1200" b="1" dirty="0"/>
              <a:t>+10.3</a:t>
            </a:r>
            <a:r>
              <a:rPr lang="en-US" sz="1200" b="1" dirty="0"/>
              <a:t> </a:t>
            </a:r>
            <a:r>
              <a:rPr lang="en-BE" sz="1200" b="1" dirty="0"/>
              <a:t>%</a:t>
            </a:r>
            <a:r>
              <a:rPr lang="en-US" sz="1200" b="1" dirty="0"/>
              <a:t>: </a:t>
            </a:r>
            <a:r>
              <a:rPr lang="en-BE" sz="1200" dirty="0"/>
              <a:t>Energy Price Inflation</a:t>
            </a:r>
            <a:r>
              <a:rPr lang="en-US" sz="1200" dirty="0"/>
              <a:t> (June 2026, YTY basis)</a:t>
            </a:r>
          </a:p>
          <a:p>
            <a:pPr algn="just">
              <a:lnSpc>
                <a:spcPct val="150000"/>
              </a:lnSpc>
            </a:pPr>
            <a:endParaRPr lang="en-US" sz="1200" dirty="0"/>
          </a:p>
          <a:p>
            <a:pPr algn="just">
              <a:lnSpc>
                <a:spcPct val="150000"/>
              </a:lnSpc>
            </a:pPr>
            <a:r>
              <a:rPr lang="en-US" sz="1200" b="1" dirty="0"/>
              <a:t>1st</a:t>
            </a:r>
            <a:r>
              <a:rPr lang="en-US" sz="1200" dirty="0"/>
              <a:t> </a:t>
            </a:r>
            <a:r>
              <a:rPr lang="en-BE" sz="1200" dirty="0"/>
              <a:t>UEMS Congress</a:t>
            </a:r>
            <a:r>
              <a:rPr lang="en-US" sz="1200" dirty="0"/>
              <a:t> (May 2026)</a:t>
            </a:r>
          </a:p>
          <a:p>
            <a:pPr algn="just">
              <a:lnSpc>
                <a:spcPct val="150000"/>
              </a:lnSpc>
            </a:pPr>
            <a:endParaRPr lang="en-US" sz="1200" dirty="0"/>
          </a:p>
          <a:p>
            <a:pPr algn="just">
              <a:lnSpc>
                <a:spcPct val="150000"/>
              </a:lnSpc>
            </a:pPr>
            <a:r>
              <a:rPr lang="en-US" sz="1200" b="1" dirty="0"/>
              <a:t>EACCME Reviews Retrocession </a:t>
            </a:r>
            <a:r>
              <a:rPr lang="en-US" sz="1200" dirty="0"/>
              <a:t>to UEMS Bodies</a:t>
            </a:r>
          </a:p>
          <a:p>
            <a:pPr algn="just">
              <a:lnSpc>
                <a:spcPct val="150000"/>
              </a:lnSpc>
            </a:pPr>
            <a:endParaRPr lang="en-US" sz="1200" dirty="0"/>
          </a:p>
          <a:p>
            <a:pPr algn="just">
              <a:lnSpc>
                <a:spcPct val="100000"/>
              </a:lnSpc>
            </a:pPr>
            <a:r>
              <a:rPr lang="en-BE" sz="1200" dirty="0"/>
              <a:t>UEMS has </a:t>
            </a:r>
            <a:r>
              <a:rPr lang="en-BE" sz="1200" b="1" dirty="0"/>
              <a:t>no outstanding external debt</a:t>
            </a:r>
            <a:endParaRPr lang="en-US" sz="1200" b="1" dirty="0"/>
          </a:p>
        </p:txBody>
      </p:sp>
    </p:spTree>
    <p:extLst>
      <p:ext uri="{BB962C8B-B14F-4D97-AF65-F5344CB8AC3E}">
        <p14:creationId xmlns:p14="http://schemas.microsoft.com/office/powerpoint/2010/main" val="93355116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F94D6B-0175-43A0-BB5F-A481570B1E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89471" y="237306"/>
            <a:ext cx="9564329" cy="1129378"/>
          </a:xfrm>
        </p:spPr>
        <p:txBody>
          <a:bodyPr>
            <a:normAutofit/>
          </a:bodyPr>
          <a:lstStyle/>
          <a:p>
            <a:r>
              <a:rPr lang="en-GB" sz="4000" dirty="0">
                <a:solidFill>
                  <a:srgbClr val="0065B0"/>
                </a:solidFill>
                <a:latin typeface="Alegreya Sans" panose="00000500000000000000" pitchFamily="2" charset="0"/>
              </a:rPr>
              <a:t>H1 2026|Simplified Profit and Loss Account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A5B919B-DD49-D77F-A8B3-6AB5CDBD7D8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786" t="4087" r="2572" b="7277"/>
          <a:stretch>
            <a:fillRect/>
          </a:stretch>
        </p:blipFill>
        <p:spPr>
          <a:xfrm>
            <a:off x="1690255" y="1272025"/>
            <a:ext cx="10327907" cy="53486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187604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D12D19B-7476-9D3D-1030-6508C403FB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BFA14D-8BC7-F317-6155-69E9997448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89471" y="237306"/>
            <a:ext cx="9564329" cy="1129378"/>
          </a:xfrm>
        </p:spPr>
        <p:txBody>
          <a:bodyPr>
            <a:normAutofit/>
          </a:bodyPr>
          <a:lstStyle/>
          <a:p>
            <a:r>
              <a:rPr lang="en-GB" sz="4000" noProof="0" dirty="0">
                <a:solidFill>
                  <a:srgbClr val="0065B0"/>
                </a:solidFill>
                <a:latin typeface="Alegreya Sans" panose="00000500000000000000" pitchFamily="2" charset="0"/>
              </a:rPr>
              <a:t>H1 2026 |</a:t>
            </a:r>
            <a:r>
              <a:rPr lang="en-GB" sz="4000" dirty="0">
                <a:solidFill>
                  <a:srgbClr val="0065B0"/>
                </a:solidFill>
                <a:latin typeface="Alegreya Sans" panose="00000500000000000000" pitchFamily="2" charset="0"/>
              </a:rPr>
              <a:t> What drove our income</a:t>
            </a:r>
            <a:endParaRPr lang="en-GB" sz="4000" noProof="0" dirty="0">
              <a:solidFill>
                <a:srgbClr val="0065B0"/>
              </a:solidFill>
              <a:latin typeface="Alegreya Sans" panose="00000500000000000000" pitchFamily="2" charset="0"/>
            </a:endParaRPr>
          </a:p>
        </p:txBody>
      </p:sp>
      <p:graphicFrame>
        <p:nvGraphicFramePr>
          <p:cNvPr id="32" name="Chart 31">
            <a:extLst>
              <a:ext uri="{FF2B5EF4-FFF2-40B4-BE49-F238E27FC236}">
                <a16:creationId xmlns:a16="http://schemas.microsoft.com/office/drawing/2014/main" id="{C6D2FACD-10B6-3FCD-9AD1-D6228612283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53878175"/>
              </p:ext>
            </p:extLst>
          </p:nvPr>
        </p:nvGraphicFramePr>
        <p:xfrm>
          <a:off x="1862623" y="1266884"/>
          <a:ext cx="10052009" cy="458234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4" name="Shape 10">
            <a:extLst>
              <a:ext uri="{FF2B5EF4-FFF2-40B4-BE49-F238E27FC236}">
                <a16:creationId xmlns:a16="http://schemas.microsoft.com/office/drawing/2014/main" id="{018E1786-2B64-9D90-AAF5-6A50B402D9BF}"/>
              </a:ext>
            </a:extLst>
          </p:cNvPr>
          <p:cNvSpPr/>
          <p:nvPr/>
        </p:nvSpPr>
        <p:spPr>
          <a:xfrm>
            <a:off x="4505969" y="5849225"/>
            <a:ext cx="2242261" cy="830013"/>
          </a:xfrm>
          <a:prstGeom prst="roundRect">
            <a:avLst>
              <a:gd name="adj" fmla="val 8280"/>
            </a:avLst>
          </a:prstGeom>
          <a:solidFill>
            <a:schemeClr val="accent5">
              <a:lumMod val="20000"/>
              <a:lumOff val="80000"/>
            </a:schemeClr>
          </a:solidFill>
          <a:ln w="12700">
            <a:solidFill>
              <a:srgbClr val="EFF5F8"/>
            </a:solidFill>
            <a:prstDash val="solid"/>
          </a:ln>
        </p:spPr>
        <p:txBody>
          <a:bodyPr/>
          <a:lstStyle/>
          <a:p>
            <a:pPr algn="ctr"/>
            <a:r>
              <a:rPr lang="en-US" sz="1200" b="1" dirty="0">
                <a:latin typeface="Aptos" panose="020B0004020202020204" pitchFamily="34" charset="0"/>
              </a:rPr>
              <a:t>EACCME INCOME</a:t>
            </a:r>
          </a:p>
          <a:p>
            <a:pPr algn="ctr"/>
            <a:endParaRPr lang="en-US" sz="1600" b="1" dirty="0">
              <a:latin typeface="Aptos" panose="020B0004020202020204" pitchFamily="34" charset="0"/>
            </a:endParaRPr>
          </a:p>
          <a:p>
            <a:pPr algn="ctr"/>
            <a:r>
              <a:rPr lang="en-US" sz="1600" b="1" dirty="0">
                <a:latin typeface="Aptos" panose="020B0004020202020204" pitchFamily="34" charset="0"/>
              </a:rPr>
              <a:t>30,26 %</a:t>
            </a:r>
            <a:endParaRPr lang="en-BE" sz="1600" b="1" dirty="0">
              <a:latin typeface="Aptos" panose="020B0004020202020204" pitchFamily="34" charset="0"/>
            </a:endParaRPr>
          </a:p>
          <a:p>
            <a:endParaRPr lang="en-BE" dirty="0"/>
          </a:p>
        </p:txBody>
      </p:sp>
      <p:sp>
        <p:nvSpPr>
          <p:cNvPr id="36" name="Shape 10">
            <a:extLst>
              <a:ext uri="{FF2B5EF4-FFF2-40B4-BE49-F238E27FC236}">
                <a16:creationId xmlns:a16="http://schemas.microsoft.com/office/drawing/2014/main" id="{0BBBB196-88C4-3A22-30B3-7D23A2DC5D09}"/>
              </a:ext>
            </a:extLst>
          </p:cNvPr>
          <p:cNvSpPr/>
          <p:nvPr/>
        </p:nvSpPr>
        <p:spPr>
          <a:xfrm>
            <a:off x="9587983" y="5849225"/>
            <a:ext cx="2242261" cy="830013"/>
          </a:xfrm>
          <a:prstGeom prst="roundRect">
            <a:avLst>
              <a:gd name="adj" fmla="val 8280"/>
            </a:avLst>
          </a:prstGeom>
          <a:solidFill>
            <a:schemeClr val="accent5">
              <a:lumMod val="20000"/>
              <a:lumOff val="80000"/>
            </a:schemeClr>
          </a:solidFill>
          <a:ln w="12700">
            <a:solidFill>
              <a:srgbClr val="EFF5F8"/>
            </a:solidFill>
            <a:prstDash val="solid"/>
          </a:ln>
        </p:spPr>
        <p:txBody>
          <a:bodyPr/>
          <a:lstStyle/>
          <a:p>
            <a:pPr algn="ctr"/>
            <a:r>
              <a:rPr lang="en-US" sz="1200" b="1" dirty="0">
                <a:latin typeface="Aptos" panose="020B0004020202020204" pitchFamily="34" charset="0"/>
              </a:rPr>
              <a:t>UEMS BODIES MF</a:t>
            </a:r>
          </a:p>
          <a:p>
            <a:pPr algn="ctr"/>
            <a:endParaRPr lang="en-US" sz="1600" b="1" dirty="0">
              <a:latin typeface="Aptos" panose="020B0004020202020204" pitchFamily="34" charset="0"/>
            </a:endParaRPr>
          </a:p>
          <a:p>
            <a:pPr algn="ctr"/>
            <a:r>
              <a:rPr lang="en-US" sz="1600" b="1" dirty="0">
                <a:latin typeface="Aptos" panose="020B0004020202020204" pitchFamily="34" charset="0"/>
              </a:rPr>
              <a:t>13,99 %</a:t>
            </a:r>
            <a:endParaRPr lang="en-BE" sz="1600" b="1" dirty="0">
              <a:latin typeface="Aptos" panose="020B0004020202020204" pitchFamily="34" charset="0"/>
            </a:endParaRPr>
          </a:p>
          <a:p>
            <a:endParaRPr lang="en-BE" dirty="0"/>
          </a:p>
        </p:txBody>
      </p:sp>
      <p:sp>
        <p:nvSpPr>
          <p:cNvPr id="38" name="Shape 10">
            <a:extLst>
              <a:ext uri="{FF2B5EF4-FFF2-40B4-BE49-F238E27FC236}">
                <a16:creationId xmlns:a16="http://schemas.microsoft.com/office/drawing/2014/main" id="{98457401-7A72-EF43-6B55-D1F958570B90}"/>
              </a:ext>
            </a:extLst>
          </p:cNvPr>
          <p:cNvSpPr/>
          <p:nvPr/>
        </p:nvSpPr>
        <p:spPr>
          <a:xfrm>
            <a:off x="7046976" y="5849224"/>
            <a:ext cx="2242261" cy="830013"/>
          </a:xfrm>
          <a:prstGeom prst="roundRect">
            <a:avLst>
              <a:gd name="adj" fmla="val 8280"/>
            </a:avLst>
          </a:prstGeom>
          <a:solidFill>
            <a:schemeClr val="accent5">
              <a:lumMod val="20000"/>
              <a:lumOff val="80000"/>
            </a:schemeClr>
          </a:solidFill>
          <a:ln w="12700">
            <a:solidFill>
              <a:srgbClr val="EFF5F8"/>
            </a:solidFill>
            <a:prstDash val="solid"/>
          </a:ln>
        </p:spPr>
        <p:txBody>
          <a:bodyPr/>
          <a:lstStyle/>
          <a:p>
            <a:pPr algn="ctr"/>
            <a:r>
              <a:rPr lang="en-US" sz="1200" b="1" dirty="0">
                <a:latin typeface="Aptos" panose="020B0004020202020204" pitchFamily="34" charset="0"/>
              </a:rPr>
              <a:t>EXAMINATION</a:t>
            </a:r>
          </a:p>
          <a:p>
            <a:pPr algn="ctr"/>
            <a:endParaRPr lang="en-US" sz="1600" b="1" dirty="0">
              <a:latin typeface="Aptos" panose="020B0004020202020204" pitchFamily="34" charset="0"/>
            </a:endParaRPr>
          </a:p>
          <a:p>
            <a:pPr algn="ctr"/>
            <a:r>
              <a:rPr lang="en-US" sz="1600" b="1" dirty="0">
                <a:latin typeface="Aptos" panose="020B0004020202020204" pitchFamily="34" charset="0"/>
              </a:rPr>
              <a:t>26,95 %</a:t>
            </a:r>
            <a:endParaRPr lang="en-BE" sz="1600" b="1" dirty="0">
              <a:latin typeface="Aptos" panose="020B0004020202020204" pitchFamily="34" charset="0"/>
            </a:endParaRPr>
          </a:p>
          <a:p>
            <a:endParaRPr lang="en-BE" dirty="0"/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E0DEA6B6-5094-C061-07B8-87BEE17AC8B6}"/>
              </a:ext>
            </a:extLst>
          </p:cNvPr>
          <p:cNvSpPr txBox="1"/>
          <p:nvPr/>
        </p:nvSpPr>
        <p:spPr>
          <a:xfrm>
            <a:off x="2604017" y="6006414"/>
            <a:ext cx="18288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b="1" u="sng" dirty="0">
                <a:latin typeface="Aptos" panose="020B0004020202020204" pitchFamily="34" charset="0"/>
              </a:rPr>
              <a:t>TOP 3</a:t>
            </a:r>
            <a:endParaRPr lang="en-BE" sz="1600" b="1" u="sng" dirty="0">
              <a:latin typeface="Aptos" panose="020B00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6713827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FE3B0FC-C7A0-EE74-B7BC-DAEE0AE635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5BC681-3EDB-C2A7-85ED-1BABBD0CDF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89471" y="237306"/>
            <a:ext cx="9564329" cy="1129378"/>
          </a:xfrm>
        </p:spPr>
        <p:txBody>
          <a:bodyPr>
            <a:normAutofit/>
          </a:bodyPr>
          <a:lstStyle/>
          <a:p>
            <a:r>
              <a:rPr lang="en-GB" sz="4000" noProof="0" dirty="0">
                <a:solidFill>
                  <a:srgbClr val="0065B0"/>
                </a:solidFill>
                <a:latin typeface="Alegreya Sans" panose="00000500000000000000" pitchFamily="2" charset="0"/>
              </a:rPr>
              <a:t>H1 2026 |Where did our</a:t>
            </a:r>
            <a:r>
              <a:rPr lang="en-GB" sz="4000" dirty="0">
                <a:solidFill>
                  <a:srgbClr val="0065B0"/>
                </a:solidFill>
                <a:latin typeface="Alegreya Sans" panose="00000500000000000000" pitchFamily="2" charset="0"/>
              </a:rPr>
              <a:t> money go</a:t>
            </a:r>
            <a:endParaRPr lang="en-GB" sz="4000" noProof="0" dirty="0">
              <a:solidFill>
                <a:srgbClr val="0065B0"/>
              </a:solidFill>
              <a:latin typeface="Alegreya Sans" panose="00000500000000000000" pitchFamily="2" charset="0"/>
            </a:endParaRPr>
          </a:p>
        </p:txBody>
      </p:sp>
      <p:sp>
        <p:nvSpPr>
          <p:cNvPr id="34" name="Shape 10">
            <a:extLst>
              <a:ext uri="{FF2B5EF4-FFF2-40B4-BE49-F238E27FC236}">
                <a16:creationId xmlns:a16="http://schemas.microsoft.com/office/drawing/2014/main" id="{974E8DAC-2ED4-F943-06BF-0BD4D7BFF128}"/>
              </a:ext>
            </a:extLst>
          </p:cNvPr>
          <p:cNvSpPr/>
          <p:nvPr/>
        </p:nvSpPr>
        <p:spPr>
          <a:xfrm>
            <a:off x="4484314" y="5849226"/>
            <a:ext cx="2242261" cy="830013"/>
          </a:xfrm>
          <a:prstGeom prst="roundRect">
            <a:avLst>
              <a:gd name="adj" fmla="val 8280"/>
            </a:avLst>
          </a:prstGeom>
          <a:solidFill>
            <a:schemeClr val="accent5">
              <a:lumMod val="20000"/>
              <a:lumOff val="80000"/>
            </a:schemeClr>
          </a:solidFill>
          <a:ln w="12700">
            <a:solidFill>
              <a:srgbClr val="EFF5F8"/>
            </a:solidFill>
            <a:prstDash val="solid"/>
          </a:ln>
        </p:spPr>
        <p:txBody>
          <a:bodyPr/>
          <a:lstStyle/>
          <a:p>
            <a:pPr algn="ctr"/>
            <a:r>
              <a:rPr lang="en-US" sz="1200" b="1" dirty="0">
                <a:latin typeface="Aptos" panose="020B0004020202020204" pitchFamily="34" charset="0"/>
              </a:rPr>
              <a:t>STAFF COSTS</a:t>
            </a:r>
          </a:p>
          <a:p>
            <a:pPr algn="ctr"/>
            <a:endParaRPr lang="en-US" sz="1600" b="1" dirty="0">
              <a:latin typeface="Aptos" panose="020B0004020202020204" pitchFamily="34" charset="0"/>
            </a:endParaRPr>
          </a:p>
          <a:p>
            <a:pPr algn="ctr"/>
            <a:r>
              <a:rPr lang="en-US" sz="1600" b="1" dirty="0">
                <a:latin typeface="Aptos" panose="020B0004020202020204" pitchFamily="34" charset="0"/>
              </a:rPr>
              <a:t>29,50 %</a:t>
            </a:r>
            <a:endParaRPr lang="en-BE" sz="1600" b="1" dirty="0">
              <a:latin typeface="Aptos" panose="020B0004020202020204" pitchFamily="34" charset="0"/>
            </a:endParaRPr>
          </a:p>
          <a:p>
            <a:endParaRPr lang="en-BE" dirty="0"/>
          </a:p>
        </p:txBody>
      </p:sp>
      <p:sp>
        <p:nvSpPr>
          <p:cNvPr id="36" name="Shape 10">
            <a:extLst>
              <a:ext uri="{FF2B5EF4-FFF2-40B4-BE49-F238E27FC236}">
                <a16:creationId xmlns:a16="http://schemas.microsoft.com/office/drawing/2014/main" id="{9011BF2A-42F6-3100-9463-0388EF2F4839}"/>
              </a:ext>
            </a:extLst>
          </p:cNvPr>
          <p:cNvSpPr/>
          <p:nvPr/>
        </p:nvSpPr>
        <p:spPr>
          <a:xfrm>
            <a:off x="9570436" y="5849226"/>
            <a:ext cx="2242261" cy="830013"/>
          </a:xfrm>
          <a:prstGeom prst="roundRect">
            <a:avLst>
              <a:gd name="adj" fmla="val 8280"/>
            </a:avLst>
          </a:prstGeom>
          <a:solidFill>
            <a:schemeClr val="accent5">
              <a:lumMod val="20000"/>
              <a:lumOff val="80000"/>
            </a:schemeClr>
          </a:solidFill>
          <a:ln w="12700">
            <a:solidFill>
              <a:srgbClr val="EFF5F8"/>
            </a:solidFill>
            <a:prstDash val="solid"/>
          </a:ln>
        </p:spPr>
        <p:txBody>
          <a:bodyPr/>
          <a:lstStyle/>
          <a:p>
            <a:pPr algn="ctr"/>
            <a:r>
              <a:rPr lang="en-US" sz="1200" b="1" dirty="0">
                <a:latin typeface="Aptos" panose="020B0004020202020204" pitchFamily="34" charset="0"/>
              </a:rPr>
              <a:t>EACCME RETROCESSION</a:t>
            </a:r>
          </a:p>
          <a:p>
            <a:pPr algn="ctr"/>
            <a:endParaRPr lang="en-US" sz="1600" b="1" dirty="0">
              <a:latin typeface="Aptos" panose="020B0004020202020204" pitchFamily="34" charset="0"/>
            </a:endParaRPr>
          </a:p>
          <a:p>
            <a:pPr algn="ctr"/>
            <a:r>
              <a:rPr lang="en-US" sz="1600" b="1" dirty="0">
                <a:latin typeface="Aptos" panose="020B0004020202020204" pitchFamily="34" charset="0"/>
              </a:rPr>
              <a:t>7,03 %</a:t>
            </a:r>
            <a:endParaRPr lang="en-BE" sz="1600" b="1" dirty="0">
              <a:latin typeface="Aptos" panose="020B0004020202020204" pitchFamily="34" charset="0"/>
            </a:endParaRPr>
          </a:p>
          <a:p>
            <a:endParaRPr lang="en-BE" dirty="0"/>
          </a:p>
        </p:txBody>
      </p:sp>
      <p:sp>
        <p:nvSpPr>
          <p:cNvPr id="38" name="Shape 10">
            <a:extLst>
              <a:ext uri="{FF2B5EF4-FFF2-40B4-BE49-F238E27FC236}">
                <a16:creationId xmlns:a16="http://schemas.microsoft.com/office/drawing/2014/main" id="{D7C2F2EF-3016-5744-DE9F-AF0C6A162712}"/>
              </a:ext>
            </a:extLst>
          </p:cNvPr>
          <p:cNvSpPr/>
          <p:nvPr/>
        </p:nvSpPr>
        <p:spPr>
          <a:xfrm>
            <a:off x="7027375" y="5849226"/>
            <a:ext cx="2242261" cy="830013"/>
          </a:xfrm>
          <a:prstGeom prst="roundRect">
            <a:avLst>
              <a:gd name="adj" fmla="val 8280"/>
            </a:avLst>
          </a:prstGeom>
          <a:solidFill>
            <a:schemeClr val="accent5">
              <a:lumMod val="20000"/>
              <a:lumOff val="80000"/>
            </a:schemeClr>
          </a:solidFill>
          <a:ln w="12700">
            <a:solidFill>
              <a:srgbClr val="EFF5F8"/>
            </a:solidFill>
            <a:prstDash val="solid"/>
          </a:ln>
        </p:spPr>
        <p:txBody>
          <a:bodyPr/>
          <a:lstStyle/>
          <a:p>
            <a:pPr algn="ctr"/>
            <a:r>
              <a:rPr lang="en-US" sz="1200" b="1" dirty="0">
                <a:latin typeface="Aptos" panose="020B0004020202020204" pitchFamily="34" charset="0"/>
              </a:rPr>
              <a:t>EXTERNAL ADMIN</a:t>
            </a:r>
          </a:p>
          <a:p>
            <a:pPr algn="ctr"/>
            <a:endParaRPr lang="en-US" sz="1600" b="1" dirty="0">
              <a:latin typeface="Aptos" panose="020B0004020202020204" pitchFamily="34" charset="0"/>
            </a:endParaRPr>
          </a:p>
          <a:p>
            <a:pPr algn="ctr"/>
            <a:r>
              <a:rPr lang="en-US" sz="1600" b="1" dirty="0">
                <a:latin typeface="Aptos" panose="020B0004020202020204" pitchFamily="34" charset="0"/>
              </a:rPr>
              <a:t>14,39 %</a:t>
            </a:r>
            <a:endParaRPr lang="en-BE" sz="1600" b="1" dirty="0">
              <a:latin typeface="Aptos" panose="020B0004020202020204" pitchFamily="34" charset="0"/>
            </a:endParaRPr>
          </a:p>
          <a:p>
            <a:endParaRPr lang="en-BE" dirty="0"/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5ABE1159-4905-0DCB-235F-E712C460D302}"/>
              </a:ext>
            </a:extLst>
          </p:cNvPr>
          <p:cNvSpPr txBox="1"/>
          <p:nvPr/>
        </p:nvSpPr>
        <p:spPr>
          <a:xfrm>
            <a:off x="2573218" y="6015558"/>
            <a:ext cx="18288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b="1" u="sng" dirty="0">
                <a:latin typeface="Aptos" panose="020B0004020202020204" pitchFamily="34" charset="0"/>
              </a:rPr>
              <a:t>TOP 3</a:t>
            </a:r>
            <a:endParaRPr lang="en-BE" sz="1600" b="1" u="sng" dirty="0">
              <a:latin typeface="Aptos" panose="020B0004020202020204" pitchFamily="34" charset="0"/>
            </a:endParaRPr>
          </a:p>
        </p:txBody>
      </p:sp>
      <p:graphicFrame>
        <p:nvGraphicFramePr>
          <p:cNvPr id="40" name="Chart 39">
            <a:extLst>
              <a:ext uri="{FF2B5EF4-FFF2-40B4-BE49-F238E27FC236}">
                <a16:creationId xmlns:a16="http://schemas.microsoft.com/office/drawing/2014/main" id="{4A4517CF-66D2-DB7B-BA90-883F522275C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39698346"/>
              </p:ext>
            </p:extLst>
          </p:nvPr>
        </p:nvGraphicFramePr>
        <p:xfrm>
          <a:off x="1875196" y="1366684"/>
          <a:ext cx="9186377" cy="43381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28585757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A114894-A1AD-12BB-2478-D0B96FBE2D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C65EA6-C71A-05B3-8C36-E5FF11565B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89471" y="237306"/>
            <a:ext cx="9983429" cy="1129378"/>
          </a:xfrm>
        </p:spPr>
        <p:txBody>
          <a:bodyPr>
            <a:normAutofit/>
          </a:bodyPr>
          <a:lstStyle/>
          <a:p>
            <a:r>
              <a:rPr lang="en-GB" sz="4000" noProof="0" dirty="0">
                <a:solidFill>
                  <a:srgbClr val="0065B0"/>
                </a:solidFill>
                <a:latin typeface="Alegreya Sans" panose="00000500000000000000" pitchFamily="2" charset="0"/>
              </a:rPr>
              <a:t>H1 2026 | Cash Position and Common Sav</a:t>
            </a:r>
            <a:r>
              <a:rPr lang="en-GB" sz="4000" dirty="0" err="1">
                <a:solidFill>
                  <a:srgbClr val="0065B0"/>
                </a:solidFill>
                <a:latin typeface="Alegreya Sans" panose="00000500000000000000" pitchFamily="2" charset="0"/>
              </a:rPr>
              <a:t>ing</a:t>
            </a:r>
            <a:endParaRPr lang="en-GB" sz="4000" noProof="0" dirty="0">
              <a:solidFill>
                <a:srgbClr val="0065B0"/>
              </a:solidFill>
              <a:latin typeface="Alegreya Sans" panose="00000500000000000000" pitchFamily="2" charset="0"/>
            </a:endParaRPr>
          </a:p>
        </p:txBody>
      </p:sp>
      <p:sp>
        <p:nvSpPr>
          <p:cNvPr id="4" name="Shape 6">
            <a:extLst>
              <a:ext uri="{FF2B5EF4-FFF2-40B4-BE49-F238E27FC236}">
                <a16:creationId xmlns:a16="http://schemas.microsoft.com/office/drawing/2014/main" id="{136E8E1C-1153-6DA4-54E8-479ABDC58A7C}"/>
              </a:ext>
            </a:extLst>
          </p:cNvPr>
          <p:cNvSpPr/>
          <p:nvPr/>
        </p:nvSpPr>
        <p:spPr>
          <a:xfrm>
            <a:off x="1789471" y="1592183"/>
            <a:ext cx="3240000" cy="1435608"/>
          </a:xfrm>
          <a:prstGeom prst="roundRect">
            <a:avLst>
              <a:gd name="adj" fmla="val 8280"/>
            </a:avLst>
          </a:prstGeom>
          <a:solidFill>
            <a:schemeClr val="accent5">
              <a:lumMod val="20000"/>
              <a:lumOff val="80000"/>
            </a:schemeClr>
          </a:solidFill>
          <a:ln w="12700">
            <a:solidFill>
              <a:schemeClr val="accent1">
                <a:lumMod val="20000"/>
                <a:lumOff val="80000"/>
              </a:schemeClr>
            </a:solidFill>
            <a:prstDash val="solid"/>
          </a:ln>
        </p:spPr>
        <p:txBody>
          <a:bodyPr/>
          <a:lstStyle/>
          <a:p>
            <a:r>
              <a:rPr lang="en-US" sz="1400" b="1" dirty="0">
                <a:latin typeface="Aptos" panose="020B0004020202020204" pitchFamily="34" charset="0"/>
              </a:rPr>
              <a:t>CONSOLIDATED CASH AT BANK</a:t>
            </a:r>
          </a:p>
          <a:p>
            <a:endParaRPr lang="en-US" sz="1400" b="1" dirty="0">
              <a:latin typeface="Aptos" panose="020B0004020202020204" pitchFamily="34" charset="0"/>
            </a:endParaRPr>
          </a:p>
          <a:p>
            <a:r>
              <a:rPr lang="en-US" sz="2800" b="1" dirty="0">
                <a:latin typeface="Aptos" panose="020B0004020202020204" pitchFamily="34" charset="0"/>
              </a:rPr>
              <a:t>€ 5.77m</a:t>
            </a:r>
          </a:p>
          <a:p>
            <a:endParaRPr lang="en-US" sz="1400" b="1" dirty="0">
              <a:latin typeface="Aptos" panose="020B0004020202020204" pitchFamily="34" charset="0"/>
            </a:endParaRPr>
          </a:p>
          <a:p>
            <a:r>
              <a:rPr lang="en-US" sz="1100" b="1" dirty="0">
                <a:latin typeface="Aptos" panose="020B0004020202020204" pitchFamily="34" charset="0"/>
              </a:rPr>
              <a:t>+3,46 % vs H1 2025 (15.10.2026 = € 5.29m)</a:t>
            </a:r>
            <a:endParaRPr lang="en-BE" sz="1100" b="1" dirty="0">
              <a:latin typeface="Aptos" panose="020B0004020202020204" pitchFamily="34" charset="0"/>
            </a:endParaRPr>
          </a:p>
        </p:txBody>
      </p:sp>
      <p:sp>
        <p:nvSpPr>
          <p:cNvPr id="6" name="Shape 6">
            <a:extLst>
              <a:ext uri="{FF2B5EF4-FFF2-40B4-BE49-F238E27FC236}">
                <a16:creationId xmlns:a16="http://schemas.microsoft.com/office/drawing/2014/main" id="{677BF3E9-2CE5-FF24-2679-0336CC522FFA}"/>
              </a:ext>
            </a:extLst>
          </p:cNvPr>
          <p:cNvSpPr/>
          <p:nvPr/>
        </p:nvSpPr>
        <p:spPr>
          <a:xfrm>
            <a:off x="5286000" y="1588479"/>
            <a:ext cx="3240000" cy="1435608"/>
          </a:xfrm>
          <a:prstGeom prst="roundRect">
            <a:avLst>
              <a:gd name="adj" fmla="val 8280"/>
            </a:avLst>
          </a:prstGeom>
          <a:solidFill>
            <a:schemeClr val="accent5">
              <a:lumMod val="20000"/>
              <a:lumOff val="80000"/>
            </a:schemeClr>
          </a:solidFill>
          <a:ln w="12700">
            <a:solidFill>
              <a:schemeClr val="accent1">
                <a:lumMod val="20000"/>
                <a:lumOff val="80000"/>
              </a:schemeClr>
            </a:solidFill>
            <a:prstDash val="solid"/>
          </a:ln>
        </p:spPr>
        <p:txBody>
          <a:bodyPr/>
          <a:lstStyle/>
          <a:p>
            <a:r>
              <a:rPr lang="en-US" sz="1400" b="1" dirty="0">
                <a:latin typeface="Aptos" panose="020B0004020202020204" pitchFamily="34" charset="0"/>
              </a:rPr>
              <a:t>COMMON SAVING ACCOUNT</a:t>
            </a:r>
          </a:p>
          <a:p>
            <a:endParaRPr lang="en-US" sz="1400" b="1" dirty="0">
              <a:latin typeface="Aptos" panose="020B0004020202020204" pitchFamily="34" charset="0"/>
            </a:endParaRPr>
          </a:p>
          <a:p>
            <a:r>
              <a:rPr lang="en-US" sz="2800" b="1" dirty="0">
                <a:latin typeface="Aptos" panose="020B0004020202020204" pitchFamily="34" charset="0"/>
              </a:rPr>
              <a:t>€ 1.845m </a:t>
            </a:r>
          </a:p>
          <a:p>
            <a:endParaRPr lang="en-US" sz="1400" b="1" dirty="0">
              <a:latin typeface="Aptos" panose="020B0004020202020204" pitchFamily="34" charset="0"/>
            </a:endParaRPr>
          </a:p>
          <a:p>
            <a:r>
              <a:rPr lang="en-US" sz="1100" b="1" dirty="0">
                <a:latin typeface="Aptos" panose="020B0004020202020204" pitchFamily="34" charset="0"/>
              </a:rPr>
              <a:t>Included in Consolidated Cash (ended 07.26)</a:t>
            </a:r>
            <a:endParaRPr lang="en-BE" sz="1100" b="1" dirty="0">
              <a:latin typeface="Aptos" panose="020B0004020202020204" pitchFamily="34" charset="0"/>
            </a:endParaRPr>
          </a:p>
        </p:txBody>
      </p:sp>
      <p:graphicFrame>
        <p:nvGraphicFramePr>
          <p:cNvPr id="7" name="Chart 6">
            <a:extLst>
              <a:ext uri="{FF2B5EF4-FFF2-40B4-BE49-F238E27FC236}">
                <a16:creationId xmlns:a16="http://schemas.microsoft.com/office/drawing/2014/main" id="{803A0B1C-7075-D080-92D7-484A71B8EB4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22984791"/>
              </p:ext>
            </p:extLst>
          </p:nvPr>
        </p:nvGraphicFramePr>
        <p:xfrm>
          <a:off x="1582708" y="3567794"/>
          <a:ext cx="3446763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Shape 6">
            <a:extLst>
              <a:ext uri="{FF2B5EF4-FFF2-40B4-BE49-F238E27FC236}">
                <a16:creationId xmlns:a16="http://schemas.microsoft.com/office/drawing/2014/main" id="{E734733A-16DE-D11A-E098-F7FB7694F1CF}"/>
              </a:ext>
            </a:extLst>
          </p:cNvPr>
          <p:cNvSpPr/>
          <p:nvPr/>
        </p:nvSpPr>
        <p:spPr>
          <a:xfrm>
            <a:off x="8782529" y="1588479"/>
            <a:ext cx="3240000" cy="1435608"/>
          </a:xfrm>
          <a:prstGeom prst="roundRect">
            <a:avLst>
              <a:gd name="adj" fmla="val 8280"/>
            </a:avLst>
          </a:prstGeom>
          <a:solidFill>
            <a:schemeClr val="accent5">
              <a:lumMod val="20000"/>
              <a:lumOff val="80000"/>
            </a:schemeClr>
          </a:solidFill>
          <a:ln w="12700">
            <a:solidFill>
              <a:schemeClr val="accent1">
                <a:lumMod val="20000"/>
                <a:lumOff val="80000"/>
              </a:schemeClr>
            </a:solidFill>
            <a:prstDash val="solid"/>
          </a:ln>
        </p:spPr>
        <p:txBody>
          <a:bodyPr/>
          <a:lstStyle/>
          <a:p>
            <a:r>
              <a:rPr lang="en-US" sz="1400" b="1" dirty="0">
                <a:latin typeface="Aptos" panose="020B0004020202020204" pitchFamily="34" charset="0"/>
              </a:rPr>
              <a:t>CASH DIRECTLY AVAILABLE</a:t>
            </a:r>
          </a:p>
          <a:p>
            <a:endParaRPr lang="en-US" sz="1400" b="1" dirty="0">
              <a:latin typeface="Aptos" panose="020B0004020202020204" pitchFamily="34" charset="0"/>
            </a:endParaRPr>
          </a:p>
          <a:p>
            <a:r>
              <a:rPr lang="en-US" sz="2800" b="1" dirty="0">
                <a:latin typeface="Aptos" panose="020B0004020202020204" pitchFamily="34" charset="0"/>
              </a:rPr>
              <a:t>€ 3.797m</a:t>
            </a:r>
          </a:p>
          <a:p>
            <a:endParaRPr lang="en-US" sz="1400" b="1" dirty="0">
              <a:latin typeface="Aptos" panose="020B0004020202020204" pitchFamily="34" charset="0"/>
            </a:endParaRPr>
          </a:p>
          <a:p>
            <a:r>
              <a:rPr lang="en-US" sz="1200" b="1" dirty="0">
                <a:latin typeface="Aptos" panose="020B0004020202020204" pitchFamily="34" charset="0"/>
              </a:rPr>
              <a:t> </a:t>
            </a:r>
            <a:r>
              <a:rPr lang="en-US" sz="1100" b="1" dirty="0">
                <a:latin typeface="Aptos" panose="020B0004020202020204" pitchFamily="34" charset="0"/>
              </a:rPr>
              <a:t>EU Grant + Common investment excluded</a:t>
            </a:r>
          </a:p>
          <a:p>
            <a:endParaRPr lang="en-BE" sz="1400" b="1" dirty="0">
              <a:latin typeface="Aptos" panose="020B0004020202020204" pitchFamily="34" charset="0"/>
            </a:endParaRPr>
          </a:p>
        </p:txBody>
      </p:sp>
      <p:graphicFrame>
        <p:nvGraphicFramePr>
          <p:cNvPr id="12" name="Chart 11">
            <a:extLst>
              <a:ext uri="{FF2B5EF4-FFF2-40B4-BE49-F238E27FC236}">
                <a16:creationId xmlns:a16="http://schemas.microsoft.com/office/drawing/2014/main" id="{514857F6-1741-7A29-C91D-10EB24A10EB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64774846"/>
              </p:ext>
            </p:extLst>
          </p:nvPr>
        </p:nvGraphicFramePr>
        <p:xfrm>
          <a:off x="4448415" y="3567794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3" name="Chart 12">
            <a:extLst>
              <a:ext uri="{FF2B5EF4-FFF2-40B4-BE49-F238E27FC236}">
                <a16:creationId xmlns:a16="http://schemas.microsoft.com/office/drawing/2014/main" id="{60EDB816-E538-1566-F4EE-7E42B13480D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45173317"/>
              </p:ext>
            </p:extLst>
          </p:nvPr>
        </p:nvGraphicFramePr>
        <p:xfrm>
          <a:off x="8116529" y="3567794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260008395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99011C3-8597-C08E-C3D2-1D9778C75C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8C9B85-F5DF-50D9-D596-2B62782ABF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89471" y="237306"/>
            <a:ext cx="9983429" cy="1129378"/>
          </a:xfrm>
        </p:spPr>
        <p:txBody>
          <a:bodyPr>
            <a:normAutofit/>
          </a:bodyPr>
          <a:lstStyle/>
          <a:p>
            <a:r>
              <a:rPr lang="en-GB" sz="4000" noProof="0" dirty="0">
                <a:solidFill>
                  <a:srgbClr val="0065B0"/>
                </a:solidFill>
                <a:latin typeface="Alegreya Sans" panose="00000500000000000000" pitchFamily="2" charset="0"/>
              </a:rPr>
              <a:t>H1 2026 | A Milestone Worth Celebrating!</a:t>
            </a:r>
          </a:p>
        </p:txBody>
      </p:sp>
      <p:sp>
        <p:nvSpPr>
          <p:cNvPr id="14" name="Shape 6">
            <a:extLst>
              <a:ext uri="{FF2B5EF4-FFF2-40B4-BE49-F238E27FC236}">
                <a16:creationId xmlns:a16="http://schemas.microsoft.com/office/drawing/2014/main" id="{B46627DB-D2A0-4403-B2B7-7CFBB3EA1056}"/>
              </a:ext>
            </a:extLst>
          </p:cNvPr>
          <p:cNvSpPr/>
          <p:nvPr/>
        </p:nvSpPr>
        <p:spPr>
          <a:xfrm>
            <a:off x="1969698" y="6107178"/>
            <a:ext cx="9633102" cy="693751"/>
          </a:xfrm>
          <a:prstGeom prst="roundRect">
            <a:avLst>
              <a:gd name="adj" fmla="val 8280"/>
            </a:avLst>
          </a:prstGeom>
          <a:solidFill>
            <a:schemeClr val="accent5">
              <a:lumMod val="20000"/>
              <a:lumOff val="80000"/>
            </a:schemeClr>
          </a:solidFill>
          <a:ln w="12700">
            <a:solidFill>
              <a:schemeClr val="accent1">
                <a:lumMod val="20000"/>
                <a:lumOff val="80000"/>
              </a:schemeClr>
            </a:solidFill>
            <a:prstDash val="solid"/>
          </a:ln>
        </p:spPr>
        <p:txBody>
          <a:bodyPr/>
          <a:lstStyle/>
          <a:p>
            <a:pPr algn="ctr"/>
            <a:endParaRPr lang="en-US" sz="600" b="1" u="sng" dirty="0">
              <a:solidFill>
                <a:srgbClr val="002060"/>
              </a:solidFill>
              <a:latin typeface="Aptos" panose="020B0004020202020204" pitchFamily="34" charset="0"/>
            </a:endParaRPr>
          </a:p>
          <a:p>
            <a:pPr algn="ctr"/>
            <a:r>
              <a:rPr lang="en-BE" sz="2000" b="1" dirty="0">
                <a:solidFill>
                  <a:srgbClr val="002060"/>
                </a:solidFill>
                <a:latin typeface="Aptos" panose="020B0004020202020204" pitchFamily="34" charset="0"/>
              </a:rPr>
              <a:t>A MAJOR STEP FORWARD IN UEMS'S FINANCIAL INDEPENDENC</a:t>
            </a:r>
            <a:r>
              <a:rPr lang="en-US" sz="2000" b="1" dirty="0">
                <a:solidFill>
                  <a:srgbClr val="002060"/>
                </a:solidFill>
                <a:latin typeface="Aptos" panose="020B0004020202020204" pitchFamily="34" charset="0"/>
              </a:rPr>
              <a:t>E</a:t>
            </a:r>
            <a:endParaRPr lang="en-BE" sz="2000" b="1" dirty="0">
              <a:solidFill>
                <a:srgbClr val="002060"/>
              </a:solidFill>
              <a:latin typeface="Aptos" panose="020B000402020202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FF08498A-974E-8E77-86FC-D12B1242D952}"/>
              </a:ext>
            </a:extLst>
          </p:cNvPr>
          <p:cNvSpPr txBox="1"/>
          <p:nvPr/>
        </p:nvSpPr>
        <p:spPr>
          <a:xfrm>
            <a:off x="1969698" y="1268580"/>
            <a:ext cx="96331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rgbClr val="002060"/>
                </a:solidFill>
                <a:latin typeface="Aptos" panose="020B0004020202020204" pitchFamily="34" charset="0"/>
              </a:rPr>
              <a:t>UEMS IS FREE OF EXTERNAL DEBT AS OF 30 JUNE 2026 - OUTSTANDING </a:t>
            </a:r>
            <a:r>
              <a:rPr lang="en-US" b="1">
                <a:solidFill>
                  <a:srgbClr val="002060"/>
                </a:solidFill>
                <a:latin typeface="Aptos" panose="020B0004020202020204" pitchFamily="34" charset="0"/>
              </a:rPr>
              <a:t>BALANCE € 0 </a:t>
            </a:r>
            <a:endParaRPr lang="en-BE" b="1" dirty="0">
              <a:solidFill>
                <a:srgbClr val="002060"/>
              </a:solidFill>
              <a:latin typeface="Aptos" panose="020B0004020202020204" pitchFamily="34" charset="0"/>
            </a:endParaRP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194F3B73-FF32-8A52-8E4E-6A9231387AC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194" t="3001" r="1045" b="4093"/>
          <a:stretch>
            <a:fillRect/>
          </a:stretch>
        </p:blipFill>
        <p:spPr>
          <a:xfrm>
            <a:off x="1969698" y="1770387"/>
            <a:ext cx="9633102" cy="4260350"/>
          </a:xfrm>
          <a:prstGeom prst="rect">
            <a:avLst/>
          </a:prstGeom>
        </p:spPr>
      </p:pic>
      <p:pic>
        <p:nvPicPr>
          <p:cNvPr id="33" name="Graphic 32" descr="Champagne glasses with solid fill">
            <a:extLst>
              <a:ext uri="{FF2B5EF4-FFF2-40B4-BE49-F238E27FC236}">
                <a16:creationId xmlns:a16="http://schemas.microsoft.com/office/drawing/2014/main" id="{17F7908A-9AEA-E8C0-C932-FB5FE4CF3CC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1290103">
            <a:off x="10748439" y="299135"/>
            <a:ext cx="743914" cy="743914"/>
          </a:xfrm>
          <a:prstGeom prst="rect">
            <a:avLst/>
          </a:prstGeom>
        </p:spPr>
      </p:pic>
      <p:pic>
        <p:nvPicPr>
          <p:cNvPr id="35" name="Graphic 34" descr="Ribbon with solid fill">
            <a:extLst>
              <a:ext uri="{FF2B5EF4-FFF2-40B4-BE49-F238E27FC236}">
                <a16:creationId xmlns:a16="http://schemas.microsoft.com/office/drawing/2014/main" id="{46D0E01C-EBE9-B069-28DA-6A4B74750A6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2228088" y="6118653"/>
            <a:ext cx="594360" cy="5943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104067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68D42E0-9453-7126-E6BC-7F232838D0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F0E494-5A22-6543-4366-CFF07541C8A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467897" y="1210853"/>
            <a:ext cx="9144000" cy="2387600"/>
          </a:xfrm>
        </p:spPr>
        <p:txBody>
          <a:bodyPr>
            <a:normAutofit/>
          </a:bodyPr>
          <a:lstStyle/>
          <a:p>
            <a:r>
              <a:rPr lang="en-GB" sz="5400" cap="all" dirty="0">
                <a:solidFill>
                  <a:schemeClr val="bg1"/>
                </a:solidFill>
                <a:latin typeface="Asap" pitchFamily="2" charset="0"/>
              </a:rPr>
              <a:t>Management fee 2026</a:t>
            </a:r>
          </a:p>
        </p:txBody>
      </p:sp>
    </p:spTree>
    <p:extLst>
      <p:ext uri="{BB962C8B-B14F-4D97-AF65-F5344CB8AC3E}">
        <p14:creationId xmlns:p14="http://schemas.microsoft.com/office/powerpoint/2010/main" val="110025682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96659C6-A44A-289C-D195-BD67C980E1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B62817-687A-B8A6-3F6E-1C91B0A333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89471" y="237306"/>
            <a:ext cx="9983429" cy="1129378"/>
          </a:xfrm>
        </p:spPr>
        <p:txBody>
          <a:bodyPr>
            <a:normAutofit/>
          </a:bodyPr>
          <a:lstStyle/>
          <a:p>
            <a:r>
              <a:rPr lang="en-GB" sz="4000" dirty="0">
                <a:solidFill>
                  <a:srgbClr val="0065B0"/>
                </a:solidFill>
                <a:latin typeface="Alegreya Sans" panose="00000500000000000000" pitchFamily="2" charset="0"/>
              </a:rPr>
              <a:t>2026</a:t>
            </a:r>
            <a:r>
              <a:rPr lang="en-GB" sz="4000" noProof="0" dirty="0">
                <a:solidFill>
                  <a:srgbClr val="0065B0"/>
                </a:solidFill>
                <a:latin typeface="Alegreya Sans" panose="00000500000000000000" pitchFamily="2" charset="0"/>
              </a:rPr>
              <a:t> | Management Fee Proposal </a:t>
            </a:r>
          </a:p>
        </p:txBody>
      </p:sp>
      <p:sp>
        <p:nvSpPr>
          <p:cNvPr id="4" name="Shape 6">
            <a:extLst>
              <a:ext uri="{FF2B5EF4-FFF2-40B4-BE49-F238E27FC236}">
                <a16:creationId xmlns:a16="http://schemas.microsoft.com/office/drawing/2014/main" id="{B50A6E38-7B6E-8392-6AAB-B7AA262D3ECE}"/>
              </a:ext>
            </a:extLst>
          </p:cNvPr>
          <p:cNvSpPr/>
          <p:nvPr/>
        </p:nvSpPr>
        <p:spPr>
          <a:xfrm>
            <a:off x="2401946" y="1513965"/>
            <a:ext cx="3240000" cy="1435608"/>
          </a:xfrm>
          <a:prstGeom prst="roundRect">
            <a:avLst>
              <a:gd name="adj" fmla="val 8280"/>
            </a:avLst>
          </a:prstGeom>
          <a:solidFill>
            <a:schemeClr val="accent5">
              <a:lumMod val="20000"/>
              <a:lumOff val="80000"/>
            </a:schemeClr>
          </a:solidFill>
          <a:ln w="12700">
            <a:solidFill>
              <a:schemeClr val="accent1">
                <a:lumMod val="20000"/>
                <a:lumOff val="80000"/>
              </a:schemeClr>
            </a:solidFill>
            <a:prstDash val="solid"/>
          </a:ln>
        </p:spPr>
        <p:txBody>
          <a:bodyPr/>
          <a:lstStyle/>
          <a:p>
            <a:r>
              <a:rPr lang="en-US" sz="1400" b="1" dirty="0">
                <a:latin typeface="Aptos" panose="020B0004020202020204" pitchFamily="34" charset="0"/>
              </a:rPr>
              <a:t>BASED ON ELIGIBLE INCOME 2025</a:t>
            </a:r>
          </a:p>
          <a:p>
            <a:endParaRPr lang="en-US" sz="1400" b="1" dirty="0">
              <a:latin typeface="Aptos" panose="020B0004020202020204" pitchFamily="34" charset="0"/>
            </a:endParaRPr>
          </a:p>
          <a:p>
            <a:r>
              <a:rPr lang="en-US" sz="2800" b="1" dirty="0">
                <a:latin typeface="Aptos" panose="020B0004020202020204" pitchFamily="34" charset="0"/>
              </a:rPr>
              <a:t>€ 2,262,246.03</a:t>
            </a:r>
          </a:p>
          <a:p>
            <a:endParaRPr lang="en-US" sz="1400" b="1" dirty="0">
              <a:latin typeface="Aptos" panose="020B0004020202020204" pitchFamily="34" charset="0"/>
            </a:endParaRPr>
          </a:p>
          <a:p>
            <a:endParaRPr lang="en-BE" sz="1400" b="1" dirty="0">
              <a:latin typeface="Aptos" panose="020B0004020202020204" pitchFamily="34" charset="0"/>
            </a:endParaRPr>
          </a:p>
        </p:txBody>
      </p:sp>
      <p:sp>
        <p:nvSpPr>
          <p:cNvPr id="6" name="Shape 6">
            <a:extLst>
              <a:ext uri="{FF2B5EF4-FFF2-40B4-BE49-F238E27FC236}">
                <a16:creationId xmlns:a16="http://schemas.microsoft.com/office/drawing/2014/main" id="{CFDA0F1C-49BB-23AB-52D2-2C238540D872}"/>
              </a:ext>
            </a:extLst>
          </p:cNvPr>
          <p:cNvSpPr/>
          <p:nvPr/>
        </p:nvSpPr>
        <p:spPr>
          <a:xfrm>
            <a:off x="2401946" y="3301034"/>
            <a:ext cx="3240000" cy="1435608"/>
          </a:xfrm>
          <a:prstGeom prst="roundRect">
            <a:avLst>
              <a:gd name="adj" fmla="val 8280"/>
            </a:avLst>
          </a:prstGeom>
          <a:solidFill>
            <a:schemeClr val="accent5">
              <a:lumMod val="20000"/>
              <a:lumOff val="80000"/>
            </a:schemeClr>
          </a:solidFill>
          <a:ln w="12700">
            <a:solidFill>
              <a:schemeClr val="accent1">
                <a:lumMod val="20000"/>
                <a:lumOff val="80000"/>
              </a:schemeClr>
            </a:solidFill>
            <a:prstDash val="solid"/>
          </a:ln>
        </p:spPr>
        <p:txBody>
          <a:bodyPr/>
          <a:lstStyle/>
          <a:p>
            <a:r>
              <a:rPr lang="en-US" sz="1400" b="1" dirty="0">
                <a:latin typeface="Aptos" panose="020B0004020202020204" pitchFamily="34" charset="0"/>
              </a:rPr>
              <a:t>PERCENTAGE </a:t>
            </a:r>
          </a:p>
          <a:p>
            <a:endParaRPr lang="en-US" sz="1400" b="1" dirty="0">
              <a:latin typeface="Aptos" panose="020B0004020202020204" pitchFamily="34" charset="0"/>
            </a:endParaRPr>
          </a:p>
          <a:p>
            <a:r>
              <a:rPr lang="en-US" sz="2800" b="1" dirty="0">
                <a:latin typeface="Aptos" panose="020B0004020202020204" pitchFamily="34" charset="0"/>
              </a:rPr>
              <a:t>10%</a:t>
            </a:r>
          </a:p>
          <a:p>
            <a:endParaRPr lang="en-US" sz="1400" b="1" dirty="0">
              <a:latin typeface="Aptos" panose="020B0004020202020204" pitchFamily="34" charset="0"/>
            </a:endParaRPr>
          </a:p>
        </p:txBody>
      </p:sp>
      <p:sp>
        <p:nvSpPr>
          <p:cNvPr id="5" name="Shape 6">
            <a:extLst>
              <a:ext uri="{FF2B5EF4-FFF2-40B4-BE49-F238E27FC236}">
                <a16:creationId xmlns:a16="http://schemas.microsoft.com/office/drawing/2014/main" id="{94427F8B-9118-40D1-3AAB-EB6E4F6E964E}"/>
              </a:ext>
            </a:extLst>
          </p:cNvPr>
          <p:cNvSpPr/>
          <p:nvPr/>
        </p:nvSpPr>
        <p:spPr>
          <a:xfrm>
            <a:off x="2401946" y="5088103"/>
            <a:ext cx="3240000" cy="1435608"/>
          </a:xfrm>
          <a:prstGeom prst="roundRect">
            <a:avLst>
              <a:gd name="adj" fmla="val 8280"/>
            </a:avLst>
          </a:prstGeom>
          <a:solidFill>
            <a:schemeClr val="accent5">
              <a:lumMod val="20000"/>
              <a:lumOff val="80000"/>
            </a:schemeClr>
          </a:solidFill>
          <a:ln w="12700">
            <a:solidFill>
              <a:schemeClr val="accent1">
                <a:lumMod val="20000"/>
                <a:lumOff val="80000"/>
              </a:schemeClr>
            </a:solidFill>
            <a:prstDash val="solid"/>
          </a:ln>
        </p:spPr>
        <p:txBody>
          <a:bodyPr/>
          <a:lstStyle/>
          <a:p>
            <a:r>
              <a:rPr lang="en-US" sz="1400" b="1" dirty="0">
                <a:latin typeface="Aptos" panose="020B0004020202020204" pitchFamily="34" charset="0"/>
              </a:rPr>
              <a:t>TO BE  APPROVED</a:t>
            </a:r>
          </a:p>
          <a:p>
            <a:endParaRPr lang="en-US" sz="1400" b="1" dirty="0">
              <a:latin typeface="Aptos" panose="020B0004020202020204" pitchFamily="34" charset="0"/>
            </a:endParaRPr>
          </a:p>
          <a:p>
            <a:r>
              <a:rPr lang="en-US" sz="2800" b="1" dirty="0">
                <a:latin typeface="Aptos" panose="020B0004020202020204" pitchFamily="34" charset="0"/>
              </a:rPr>
              <a:t>€ 226,224.60</a:t>
            </a:r>
          </a:p>
          <a:p>
            <a:endParaRPr lang="en-US" sz="1400" b="1" dirty="0">
              <a:latin typeface="Aptos" panose="020B0004020202020204" pitchFamily="34" charset="0"/>
            </a:endParaRPr>
          </a:p>
          <a:p>
            <a:r>
              <a:rPr lang="en-US" sz="1400" b="1" dirty="0">
                <a:latin typeface="Aptos" panose="020B0004020202020204" pitchFamily="34" charset="0"/>
              </a:rPr>
              <a:t>Collection by 31/12/2026</a:t>
            </a:r>
            <a:endParaRPr lang="en-BE" sz="1400" b="1" dirty="0">
              <a:latin typeface="Aptos" panose="020B0004020202020204" pitchFamily="34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09CBA98-FFE0-43AF-F635-9C841890780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22729" y="1252658"/>
            <a:ext cx="5214306" cy="5091037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DEB00364-6C67-9CFB-4D3E-10286AB6B504}"/>
              </a:ext>
            </a:extLst>
          </p:cNvPr>
          <p:cNvSpPr txBox="1"/>
          <p:nvPr/>
        </p:nvSpPr>
        <p:spPr>
          <a:xfrm>
            <a:off x="6855474" y="6343695"/>
            <a:ext cx="512409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BE" sz="1200" u="sng" dirty="0">
                <a:latin typeface="Aptos" panose="020B0004020202020204" pitchFamily="34" charset="0"/>
              </a:rPr>
              <a:t>Illustrative, non-exhaustive overview of shared institutional services</a:t>
            </a:r>
            <a:r>
              <a:rPr lang="en-US" sz="1200" u="sng" dirty="0">
                <a:latin typeface="Aptos" panose="020B0004020202020204" pitchFamily="34" charset="0"/>
              </a:rPr>
              <a:t>.</a:t>
            </a:r>
            <a:endParaRPr lang="en-BE" sz="1200" u="sng" dirty="0">
              <a:latin typeface="Aptos" panose="020B00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237056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4EBB117-B729-ECAC-326D-B71D2B8FE9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DF70E1-3217-0688-A356-2E08FDD200D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467897" y="1210853"/>
            <a:ext cx="9144000" cy="2387600"/>
          </a:xfrm>
        </p:spPr>
        <p:txBody>
          <a:bodyPr>
            <a:normAutofit/>
          </a:bodyPr>
          <a:lstStyle/>
          <a:p>
            <a:r>
              <a:rPr lang="en-GB" sz="5400" cap="all" dirty="0">
                <a:solidFill>
                  <a:schemeClr val="bg1"/>
                </a:solidFill>
                <a:latin typeface="Asap" pitchFamily="2" charset="0"/>
              </a:rPr>
              <a:t>BUDGET PROPOSAL 2027</a:t>
            </a:r>
          </a:p>
        </p:txBody>
      </p:sp>
    </p:spTree>
    <p:extLst>
      <p:ext uri="{BB962C8B-B14F-4D97-AF65-F5344CB8AC3E}">
        <p14:creationId xmlns:p14="http://schemas.microsoft.com/office/powerpoint/2010/main" val="89955948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47EBA89-02A1-A287-4D31-B65CC0021F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B2F140-2B75-7DB1-10FB-6A4E52C110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89471" y="237306"/>
            <a:ext cx="9564329" cy="1129378"/>
          </a:xfrm>
        </p:spPr>
        <p:txBody>
          <a:bodyPr>
            <a:normAutofit/>
          </a:bodyPr>
          <a:lstStyle/>
          <a:p>
            <a:r>
              <a:rPr lang="en-GB" sz="4000" noProof="0" dirty="0">
                <a:solidFill>
                  <a:srgbClr val="0065B0"/>
                </a:solidFill>
                <a:latin typeface="Alegreya Sans" panose="00000500000000000000" pitchFamily="2" charset="0"/>
              </a:rPr>
              <a:t>2027</a:t>
            </a:r>
            <a:r>
              <a:rPr lang="en-GB" sz="4000" dirty="0">
                <a:solidFill>
                  <a:srgbClr val="0065B0"/>
                </a:solidFill>
                <a:latin typeface="Alegreya Sans" panose="00000500000000000000" pitchFamily="2" charset="0"/>
              </a:rPr>
              <a:t> Budget </a:t>
            </a:r>
            <a:r>
              <a:rPr lang="en-GB" sz="4000" noProof="0" dirty="0">
                <a:solidFill>
                  <a:srgbClr val="0065B0"/>
                </a:solidFill>
                <a:latin typeface="Alegreya Sans" panose="00000500000000000000" pitchFamily="2" charset="0"/>
              </a:rPr>
              <a:t>|</a:t>
            </a:r>
            <a:r>
              <a:rPr lang="en-GB" sz="4000" dirty="0">
                <a:solidFill>
                  <a:srgbClr val="0065B0"/>
                </a:solidFill>
                <a:latin typeface="Alegreya Sans" panose="00000500000000000000" pitchFamily="2" charset="0"/>
              </a:rPr>
              <a:t>Assumptions and Key figures</a:t>
            </a:r>
            <a:endParaRPr lang="en-GB" sz="4000" noProof="0" dirty="0">
              <a:solidFill>
                <a:srgbClr val="0065B0"/>
              </a:solidFill>
              <a:latin typeface="Alegreya Sans" panose="00000500000000000000" pitchFamily="2" charset="0"/>
            </a:endParaRPr>
          </a:p>
        </p:txBody>
      </p:sp>
      <p:sp>
        <p:nvSpPr>
          <p:cNvPr id="8" name="Shape 6">
            <a:extLst>
              <a:ext uri="{FF2B5EF4-FFF2-40B4-BE49-F238E27FC236}">
                <a16:creationId xmlns:a16="http://schemas.microsoft.com/office/drawing/2014/main" id="{64F083F0-3CF5-AE63-AF49-856758D61745}"/>
              </a:ext>
            </a:extLst>
          </p:cNvPr>
          <p:cNvSpPr/>
          <p:nvPr/>
        </p:nvSpPr>
        <p:spPr>
          <a:xfrm>
            <a:off x="1789471" y="2162981"/>
            <a:ext cx="3240000" cy="1435608"/>
          </a:xfrm>
          <a:prstGeom prst="roundRect">
            <a:avLst>
              <a:gd name="adj" fmla="val 8280"/>
            </a:avLst>
          </a:prstGeom>
          <a:solidFill>
            <a:schemeClr val="accent5">
              <a:lumMod val="20000"/>
              <a:lumOff val="80000"/>
            </a:schemeClr>
          </a:solidFill>
          <a:ln w="12700">
            <a:solidFill>
              <a:schemeClr val="accent1">
                <a:lumMod val="20000"/>
                <a:lumOff val="80000"/>
              </a:schemeClr>
            </a:solidFill>
            <a:prstDash val="solid"/>
          </a:ln>
        </p:spPr>
        <p:txBody>
          <a:bodyPr/>
          <a:lstStyle/>
          <a:p>
            <a:r>
              <a:rPr lang="en-US" sz="1400" b="1" dirty="0">
                <a:latin typeface="Aptos" panose="020B0004020202020204" pitchFamily="34" charset="0"/>
              </a:rPr>
              <a:t>GENERAL PURCHASE INFLATION</a:t>
            </a:r>
          </a:p>
          <a:p>
            <a:endParaRPr lang="en-US" sz="1400" b="1" dirty="0">
              <a:latin typeface="Aptos" panose="020B0004020202020204" pitchFamily="34" charset="0"/>
            </a:endParaRPr>
          </a:p>
          <a:p>
            <a:r>
              <a:rPr lang="en-US" sz="2800" b="1" dirty="0">
                <a:latin typeface="Aptos" panose="020B0004020202020204" pitchFamily="34" charset="0"/>
              </a:rPr>
              <a:t>+2.5 %</a:t>
            </a:r>
          </a:p>
        </p:txBody>
      </p:sp>
      <p:sp>
        <p:nvSpPr>
          <p:cNvPr id="10" name="Shape 10">
            <a:extLst>
              <a:ext uri="{FF2B5EF4-FFF2-40B4-BE49-F238E27FC236}">
                <a16:creationId xmlns:a16="http://schemas.microsoft.com/office/drawing/2014/main" id="{340BA591-5FB4-ADD0-6F87-AD4CA9C710F3}"/>
              </a:ext>
            </a:extLst>
          </p:cNvPr>
          <p:cNvSpPr/>
          <p:nvPr/>
        </p:nvSpPr>
        <p:spPr>
          <a:xfrm>
            <a:off x="5219243" y="2183055"/>
            <a:ext cx="3240000" cy="1435608"/>
          </a:xfrm>
          <a:prstGeom prst="roundRect">
            <a:avLst>
              <a:gd name="adj" fmla="val 8280"/>
            </a:avLst>
          </a:prstGeom>
          <a:solidFill>
            <a:schemeClr val="accent5">
              <a:lumMod val="20000"/>
              <a:lumOff val="80000"/>
            </a:schemeClr>
          </a:solidFill>
          <a:ln w="12700">
            <a:solidFill>
              <a:srgbClr val="EFF5F8"/>
            </a:solidFill>
            <a:prstDash val="solid"/>
          </a:ln>
        </p:spPr>
        <p:txBody>
          <a:bodyPr/>
          <a:lstStyle/>
          <a:p>
            <a:r>
              <a:rPr lang="en-BE" sz="1400" b="1" dirty="0">
                <a:latin typeface="Aptos" panose="020B0004020202020204" pitchFamily="34" charset="0"/>
              </a:rPr>
              <a:t>INDEXATION</a:t>
            </a:r>
            <a:r>
              <a:rPr lang="en-US" sz="1400" b="1" dirty="0">
                <a:latin typeface="Aptos" panose="020B0004020202020204" pitchFamily="34" charset="0"/>
              </a:rPr>
              <a:t> </a:t>
            </a:r>
            <a:r>
              <a:rPr lang="en-BE" sz="1400" b="1" dirty="0">
                <a:latin typeface="Aptos" panose="020B0004020202020204" pitchFamily="34" charset="0"/>
              </a:rPr>
              <a:t>GROSS SALARIES</a:t>
            </a:r>
            <a:endParaRPr lang="en-US" sz="1400" b="1" dirty="0">
              <a:latin typeface="Aptos" panose="020B0004020202020204" pitchFamily="34" charset="0"/>
            </a:endParaRPr>
          </a:p>
          <a:p>
            <a:endParaRPr lang="en-US" sz="1400" b="1" dirty="0">
              <a:latin typeface="Aptos" panose="020B0004020202020204" pitchFamily="34" charset="0"/>
            </a:endParaRPr>
          </a:p>
          <a:p>
            <a:r>
              <a:rPr lang="en-US" sz="2800" b="1" dirty="0">
                <a:latin typeface="Aptos" panose="020B0004020202020204" pitchFamily="34" charset="0"/>
              </a:rPr>
              <a:t>+4,06 %</a:t>
            </a:r>
          </a:p>
          <a:p>
            <a:endParaRPr lang="en-US" sz="1400" b="1" dirty="0">
              <a:latin typeface="Aptos" panose="020B0004020202020204" pitchFamily="34" charset="0"/>
            </a:endParaRPr>
          </a:p>
          <a:p>
            <a:endParaRPr lang="en-BE" sz="1400" b="1" dirty="0">
              <a:latin typeface="Aptos" panose="020B0004020202020204" pitchFamily="34" charset="0"/>
            </a:endParaRPr>
          </a:p>
          <a:p>
            <a:endParaRPr lang="en-BE" dirty="0"/>
          </a:p>
        </p:txBody>
      </p:sp>
      <p:sp>
        <p:nvSpPr>
          <p:cNvPr id="20" name="Shape 6">
            <a:extLst>
              <a:ext uri="{FF2B5EF4-FFF2-40B4-BE49-F238E27FC236}">
                <a16:creationId xmlns:a16="http://schemas.microsoft.com/office/drawing/2014/main" id="{D1E81124-177E-2770-CAFC-7CC96961095C}"/>
              </a:ext>
            </a:extLst>
          </p:cNvPr>
          <p:cNvSpPr/>
          <p:nvPr/>
        </p:nvSpPr>
        <p:spPr>
          <a:xfrm>
            <a:off x="8649015" y="2150799"/>
            <a:ext cx="3240000" cy="1435608"/>
          </a:xfrm>
          <a:prstGeom prst="roundRect">
            <a:avLst>
              <a:gd name="adj" fmla="val 8280"/>
            </a:avLst>
          </a:prstGeom>
          <a:solidFill>
            <a:schemeClr val="accent5">
              <a:lumMod val="20000"/>
              <a:lumOff val="80000"/>
            </a:schemeClr>
          </a:solidFill>
          <a:ln w="12700">
            <a:solidFill>
              <a:schemeClr val="accent1">
                <a:lumMod val="20000"/>
                <a:lumOff val="80000"/>
              </a:schemeClr>
            </a:solidFill>
            <a:prstDash val="solid"/>
          </a:ln>
        </p:spPr>
        <p:txBody>
          <a:bodyPr/>
          <a:lstStyle/>
          <a:p>
            <a:r>
              <a:rPr lang="en-US" sz="1400" b="1" dirty="0">
                <a:latin typeface="Aptos" panose="020B0004020202020204" pitchFamily="34" charset="0"/>
              </a:rPr>
              <a:t>EACCME FEE INCREASE</a:t>
            </a:r>
          </a:p>
          <a:p>
            <a:endParaRPr lang="en-US" sz="1400" b="1" dirty="0">
              <a:latin typeface="Aptos" panose="020B0004020202020204" pitchFamily="34" charset="0"/>
            </a:endParaRPr>
          </a:p>
          <a:p>
            <a:r>
              <a:rPr lang="en-US" sz="2800" b="1" dirty="0">
                <a:latin typeface="Aptos" panose="020B0004020202020204" pitchFamily="34" charset="0"/>
              </a:rPr>
              <a:t>+3,75 %</a:t>
            </a:r>
          </a:p>
          <a:p>
            <a:endParaRPr lang="en-US" sz="1400" b="1" dirty="0">
              <a:latin typeface="Aptos" panose="020B0004020202020204" pitchFamily="34" charset="0"/>
            </a:endParaRPr>
          </a:p>
          <a:p>
            <a:endParaRPr lang="en-US" sz="1400" b="1" dirty="0">
              <a:latin typeface="Aptos" panose="020B00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C1768F2-7BF3-22FA-2F9D-234ECC5E2380}"/>
              </a:ext>
            </a:extLst>
          </p:cNvPr>
          <p:cNvSpPr txBox="1"/>
          <p:nvPr/>
        </p:nvSpPr>
        <p:spPr>
          <a:xfrm>
            <a:off x="2108648" y="1567985"/>
            <a:ext cx="37697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u="sng" dirty="0"/>
              <a:t>MAIN ASSUMPTIONS</a:t>
            </a:r>
            <a:endParaRPr lang="en-BE" b="1" u="sng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A8B66E8-78FF-4F51-7058-7975A2710200}"/>
              </a:ext>
            </a:extLst>
          </p:cNvPr>
          <p:cNvSpPr txBox="1"/>
          <p:nvPr/>
        </p:nvSpPr>
        <p:spPr>
          <a:xfrm>
            <a:off x="2108648" y="3824253"/>
            <a:ext cx="37697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u="sng" dirty="0"/>
              <a:t>RESULTS</a:t>
            </a:r>
            <a:endParaRPr lang="en-BE" b="1" u="sng" dirty="0"/>
          </a:p>
        </p:txBody>
      </p:sp>
      <p:sp>
        <p:nvSpPr>
          <p:cNvPr id="9" name="Shape 6">
            <a:extLst>
              <a:ext uri="{FF2B5EF4-FFF2-40B4-BE49-F238E27FC236}">
                <a16:creationId xmlns:a16="http://schemas.microsoft.com/office/drawing/2014/main" id="{EB36F88D-31CC-6D58-2EDE-60219F4A66DF}"/>
              </a:ext>
            </a:extLst>
          </p:cNvPr>
          <p:cNvSpPr/>
          <p:nvPr/>
        </p:nvSpPr>
        <p:spPr>
          <a:xfrm>
            <a:off x="1789471" y="4353895"/>
            <a:ext cx="3240000" cy="1435608"/>
          </a:xfrm>
          <a:prstGeom prst="roundRect">
            <a:avLst>
              <a:gd name="adj" fmla="val 8280"/>
            </a:avLst>
          </a:prstGeom>
          <a:solidFill>
            <a:schemeClr val="accent5">
              <a:lumMod val="20000"/>
              <a:lumOff val="80000"/>
            </a:schemeClr>
          </a:solidFill>
          <a:ln w="12700">
            <a:solidFill>
              <a:schemeClr val="accent1">
                <a:lumMod val="20000"/>
                <a:lumOff val="80000"/>
              </a:schemeClr>
            </a:solidFill>
            <a:prstDash val="solid"/>
          </a:ln>
        </p:spPr>
        <p:txBody>
          <a:bodyPr/>
          <a:lstStyle/>
          <a:p>
            <a:r>
              <a:rPr lang="en-US" sz="1400" b="1" dirty="0">
                <a:latin typeface="Aptos" panose="020B0004020202020204" pitchFamily="34" charset="0"/>
              </a:rPr>
              <a:t>OPERATING INCOME</a:t>
            </a:r>
          </a:p>
          <a:p>
            <a:endParaRPr lang="en-US" sz="1400" b="1" dirty="0">
              <a:latin typeface="Aptos" panose="020B0004020202020204" pitchFamily="34" charset="0"/>
            </a:endParaRPr>
          </a:p>
          <a:p>
            <a:r>
              <a:rPr lang="en-US" sz="2800" b="1" dirty="0">
                <a:latin typeface="Aptos" panose="020B0004020202020204" pitchFamily="34" charset="0"/>
              </a:rPr>
              <a:t>€ 4.65m</a:t>
            </a:r>
          </a:p>
        </p:txBody>
      </p:sp>
      <p:sp>
        <p:nvSpPr>
          <p:cNvPr id="13" name="Shape 6">
            <a:extLst>
              <a:ext uri="{FF2B5EF4-FFF2-40B4-BE49-F238E27FC236}">
                <a16:creationId xmlns:a16="http://schemas.microsoft.com/office/drawing/2014/main" id="{955248FA-582F-C5B3-F540-5B0C4E959975}"/>
              </a:ext>
            </a:extLst>
          </p:cNvPr>
          <p:cNvSpPr/>
          <p:nvPr/>
        </p:nvSpPr>
        <p:spPr>
          <a:xfrm>
            <a:off x="5219243" y="4355410"/>
            <a:ext cx="3240000" cy="1435608"/>
          </a:xfrm>
          <a:prstGeom prst="roundRect">
            <a:avLst>
              <a:gd name="adj" fmla="val 8280"/>
            </a:avLst>
          </a:prstGeom>
          <a:solidFill>
            <a:schemeClr val="accent5">
              <a:lumMod val="20000"/>
              <a:lumOff val="80000"/>
            </a:schemeClr>
          </a:solidFill>
          <a:ln w="12700">
            <a:solidFill>
              <a:schemeClr val="accent1">
                <a:lumMod val="20000"/>
                <a:lumOff val="80000"/>
              </a:schemeClr>
            </a:solidFill>
            <a:prstDash val="solid"/>
          </a:ln>
        </p:spPr>
        <p:txBody>
          <a:bodyPr/>
          <a:lstStyle/>
          <a:p>
            <a:r>
              <a:rPr lang="en-US" sz="1400" b="1" dirty="0">
                <a:latin typeface="Aptos" panose="020B0004020202020204" pitchFamily="34" charset="0"/>
              </a:rPr>
              <a:t>OPERATING COSTS</a:t>
            </a:r>
          </a:p>
          <a:p>
            <a:endParaRPr lang="en-US" sz="1400" b="1" dirty="0">
              <a:latin typeface="Aptos" panose="020B0004020202020204" pitchFamily="34" charset="0"/>
            </a:endParaRPr>
          </a:p>
          <a:p>
            <a:r>
              <a:rPr lang="en-US" sz="2800" b="1" dirty="0">
                <a:latin typeface="Aptos" panose="020B0004020202020204" pitchFamily="34" charset="0"/>
              </a:rPr>
              <a:t>€ 4.54m</a:t>
            </a:r>
          </a:p>
        </p:txBody>
      </p:sp>
      <p:sp>
        <p:nvSpPr>
          <p:cNvPr id="15" name="Shape 6">
            <a:extLst>
              <a:ext uri="{FF2B5EF4-FFF2-40B4-BE49-F238E27FC236}">
                <a16:creationId xmlns:a16="http://schemas.microsoft.com/office/drawing/2014/main" id="{8D710A8C-8157-6D26-6AE4-3640537266EE}"/>
              </a:ext>
            </a:extLst>
          </p:cNvPr>
          <p:cNvSpPr/>
          <p:nvPr/>
        </p:nvSpPr>
        <p:spPr>
          <a:xfrm>
            <a:off x="8713517" y="4370522"/>
            <a:ext cx="3240000" cy="1435608"/>
          </a:xfrm>
          <a:prstGeom prst="roundRect">
            <a:avLst>
              <a:gd name="adj" fmla="val 8280"/>
            </a:avLst>
          </a:prstGeom>
          <a:solidFill>
            <a:schemeClr val="accent5">
              <a:lumMod val="20000"/>
              <a:lumOff val="80000"/>
            </a:schemeClr>
          </a:solidFill>
          <a:ln w="12700">
            <a:solidFill>
              <a:schemeClr val="accent1">
                <a:lumMod val="20000"/>
                <a:lumOff val="80000"/>
              </a:schemeClr>
            </a:solidFill>
            <a:prstDash val="solid"/>
          </a:ln>
        </p:spPr>
        <p:txBody>
          <a:bodyPr/>
          <a:lstStyle/>
          <a:p>
            <a:r>
              <a:rPr lang="en-US" sz="1400" b="1" dirty="0">
                <a:latin typeface="Aptos" panose="020B0004020202020204" pitchFamily="34" charset="0"/>
              </a:rPr>
              <a:t>BUDGETED NET RESULT</a:t>
            </a:r>
          </a:p>
          <a:p>
            <a:endParaRPr lang="en-US" sz="1400" b="1" dirty="0">
              <a:latin typeface="Aptos" panose="020B0004020202020204" pitchFamily="34" charset="0"/>
            </a:endParaRPr>
          </a:p>
          <a:p>
            <a:r>
              <a:rPr lang="en-US" sz="2800" b="1" dirty="0">
                <a:latin typeface="Aptos" panose="020B0004020202020204" pitchFamily="34" charset="0"/>
              </a:rPr>
              <a:t>€ 58k</a:t>
            </a:r>
          </a:p>
        </p:txBody>
      </p:sp>
    </p:spTree>
    <p:extLst>
      <p:ext uri="{BB962C8B-B14F-4D97-AF65-F5344CB8AC3E}">
        <p14:creationId xmlns:p14="http://schemas.microsoft.com/office/powerpoint/2010/main" val="209811722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196E93D-A77B-68E0-4807-3AB9959D75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E2F30A-67FB-1A90-B305-B0C37B38C2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89471" y="237306"/>
            <a:ext cx="10180856" cy="1129378"/>
          </a:xfrm>
        </p:spPr>
        <p:txBody>
          <a:bodyPr>
            <a:noAutofit/>
          </a:bodyPr>
          <a:lstStyle/>
          <a:p>
            <a:r>
              <a:rPr lang="en-GB" sz="4000" dirty="0">
                <a:solidFill>
                  <a:srgbClr val="0065B0"/>
                </a:solidFill>
                <a:latin typeface="Alegreya Sans" panose="00000500000000000000" pitchFamily="2" charset="0"/>
              </a:rPr>
              <a:t>2027 Budget </a:t>
            </a:r>
            <a:r>
              <a:rPr lang="en-GB" sz="4000" noProof="0" dirty="0">
                <a:solidFill>
                  <a:srgbClr val="0065B0"/>
                </a:solidFill>
                <a:latin typeface="Alegreya Sans" panose="00000500000000000000" pitchFamily="2" charset="0"/>
              </a:rPr>
              <a:t>|</a:t>
            </a:r>
            <a:r>
              <a:rPr lang="en-GB" sz="4000" dirty="0">
                <a:solidFill>
                  <a:srgbClr val="0065B0"/>
                </a:solidFill>
                <a:latin typeface="Alegreya Sans" panose="00000500000000000000" pitchFamily="2" charset="0"/>
              </a:rPr>
              <a:t>Simplified </a:t>
            </a:r>
            <a:r>
              <a:rPr lang="en-GB" sz="4000" noProof="0" dirty="0">
                <a:solidFill>
                  <a:srgbClr val="0065B0"/>
                </a:solidFill>
                <a:latin typeface="Alegreya Sans" panose="00000500000000000000" pitchFamily="2" charset="0"/>
              </a:rPr>
              <a:t>Profit and Loss Account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EAD6D12-1DB2-0EA3-65BF-27806B57D54C}"/>
              </a:ext>
            </a:extLst>
          </p:cNvPr>
          <p:cNvPicPr>
            <a:picLocks/>
          </p:cNvPicPr>
          <p:nvPr/>
        </p:nvPicPr>
        <p:blipFill>
          <a:blip r:embed="rId3"/>
          <a:srcRect l="1486" t="715" r="2344" b="5270"/>
          <a:stretch>
            <a:fillRect/>
          </a:stretch>
        </p:blipFill>
        <p:spPr>
          <a:xfrm>
            <a:off x="1634836" y="1205345"/>
            <a:ext cx="10335491" cy="54153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089346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162D18D-D9C2-6C52-10FC-7EFBCD3F8C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5AE2DF-5CC3-84B9-8780-6D91E2AAFB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89471" y="237306"/>
            <a:ext cx="9564329" cy="1129378"/>
          </a:xfrm>
        </p:spPr>
        <p:txBody>
          <a:bodyPr>
            <a:normAutofit/>
          </a:bodyPr>
          <a:lstStyle/>
          <a:p>
            <a:r>
              <a:rPr lang="en-GB" sz="4000" dirty="0">
                <a:solidFill>
                  <a:srgbClr val="0065B0"/>
                </a:solidFill>
                <a:latin typeface="Alegreya Sans" panose="00000500000000000000" pitchFamily="2" charset="0"/>
              </a:rPr>
              <a:t>2027 Budget </a:t>
            </a:r>
            <a:r>
              <a:rPr lang="en-GB" sz="4000" noProof="0" dirty="0">
                <a:solidFill>
                  <a:srgbClr val="0065B0"/>
                </a:solidFill>
                <a:latin typeface="Alegreya Sans" panose="00000500000000000000" pitchFamily="2" charset="0"/>
              </a:rPr>
              <a:t>|What will drive our income</a:t>
            </a:r>
          </a:p>
        </p:txBody>
      </p:sp>
      <p:graphicFrame>
        <p:nvGraphicFramePr>
          <p:cNvPr id="3" name="Chart 2">
            <a:extLst>
              <a:ext uri="{FF2B5EF4-FFF2-40B4-BE49-F238E27FC236}">
                <a16:creationId xmlns:a16="http://schemas.microsoft.com/office/drawing/2014/main" id="{BA34E7B7-3116-4D37-7BB2-41B371162A7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48228603"/>
              </p:ext>
            </p:extLst>
          </p:nvPr>
        </p:nvGraphicFramePr>
        <p:xfrm>
          <a:off x="1789470" y="1366683"/>
          <a:ext cx="9951426" cy="423858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Shape 10">
            <a:extLst>
              <a:ext uri="{FF2B5EF4-FFF2-40B4-BE49-F238E27FC236}">
                <a16:creationId xmlns:a16="http://schemas.microsoft.com/office/drawing/2014/main" id="{D61FFD27-B314-C041-3108-5F3F7EA5D774}"/>
              </a:ext>
            </a:extLst>
          </p:cNvPr>
          <p:cNvSpPr/>
          <p:nvPr/>
        </p:nvSpPr>
        <p:spPr>
          <a:xfrm>
            <a:off x="4521304" y="5842225"/>
            <a:ext cx="2242261" cy="830013"/>
          </a:xfrm>
          <a:prstGeom prst="roundRect">
            <a:avLst>
              <a:gd name="adj" fmla="val 8280"/>
            </a:avLst>
          </a:prstGeom>
          <a:solidFill>
            <a:schemeClr val="accent5">
              <a:lumMod val="20000"/>
              <a:lumOff val="80000"/>
            </a:schemeClr>
          </a:solidFill>
          <a:ln w="12700">
            <a:solidFill>
              <a:srgbClr val="EFF5F8"/>
            </a:solidFill>
            <a:prstDash val="solid"/>
          </a:ln>
        </p:spPr>
        <p:txBody>
          <a:bodyPr/>
          <a:lstStyle/>
          <a:p>
            <a:pPr algn="ctr"/>
            <a:r>
              <a:rPr lang="en-US" sz="1200" b="1" dirty="0">
                <a:latin typeface="Aptos" panose="020B0004020202020204" pitchFamily="34" charset="0"/>
              </a:rPr>
              <a:t>EACCME INCOME</a:t>
            </a:r>
          </a:p>
          <a:p>
            <a:pPr algn="ctr"/>
            <a:endParaRPr lang="en-US" sz="1600" b="1" dirty="0">
              <a:latin typeface="Aptos" panose="020B0004020202020204" pitchFamily="34" charset="0"/>
            </a:endParaRPr>
          </a:p>
          <a:p>
            <a:pPr algn="ctr"/>
            <a:r>
              <a:rPr lang="en-US" sz="1600" b="1" dirty="0">
                <a:latin typeface="Aptos" panose="020B0004020202020204" pitchFamily="34" charset="0"/>
              </a:rPr>
              <a:t>42,36 %</a:t>
            </a:r>
            <a:endParaRPr lang="en-BE" sz="1600" b="1" dirty="0">
              <a:latin typeface="Aptos" panose="020B0004020202020204" pitchFamily="34" charset="0"/>
            </a:endParaRPr>
          </a:p>
          <a:p>
            <a:endParaRPr lang="en-BE" dirty="0"/>
          </a:p>
        </p:txBody>
      </p:sp>
      <p:sp>
        <p:nvSpPr>
          <p:cNvPr id="8" name="Shape 10">
            <a:extLst>
              <a:ext uri="{FF2B5EF4-FFF2-40B4-BE49-F238E27FC236}">
                <a16:creationId xmlns:a16="http://schemas.microsoft.com/office/drawing/2014/main" id="{A1E1CB15-78F0-9990-DFCA-2DA2A3D58FD4}"/>
              </a:ext>
            </a:extLst>
          </p:cNvPr>
          <p:cNvSpPr/>
          <p:nvPr/>
        </p:nvSpPr>
        <p:spPr>
          <a:xfrm>
            <a:off x="6977867" y="5842225"/>
            <a:ext cx="2242261" cy="830013"/>
          </a:xfrm>
          <a:prstGeom prst="roundRect">
            <a:avLst>
              <a:gd name="adj" fmla="val 8280"/>
            </a:avLst>
          </a:prstGeom>
          <a:solidFill>
            <a:schemeClr val="accent5">
              <a:lumMod val="20000"/>
              <a:lumOff val="80000"/>
            </a:schemeClr>
          </a:solidFill>
          <a:ln w="12700">
            <a:solidFill>
              <a:srgbClr val="EFF5F8"/>
            </a:solidFill>
            <a:prstDash val="solid"/>
          </a:ln>
        </p:spPr>
        <p:txBody>
          <a:bodyPr/>
          <a:lstStyle/>
          <a:p>
            <a:pPr algn="ctr"/>
            <a:r>
              <a:rPr lang="en-US" sz="1200" b="1" dirty="0">
                <a:latin typeface="Aptos" panose="020B0004020202020204" pitchFamily="34" charset="0"/>
              </a:rPr>
              <a:t>EXAMINATION</a:t>
            </a:r>
          </a:p>
          <a:p>
            <a:pPr algn="ctr"/>
            <a:endParaRPr lang="en-US" sz="1600" b="1" dirty="0">
              <a:latin typeface="Aptos" panose="020B0004020202020204" pitchFamily="34" charset="0"/>
            </a:endParaRPr>
          </a:p>
          <a:p>
            <a:pPr algn="ctr"/>
            <a:r>
              <a:rPr lang="en-US" sz="1600" b="1" dirty="0">
                <a:latin typeface="Aptos" panose="020B0004020202020204" pitchFamily="34" charset="0"/>
              </a:rPr>
              <a:t>29,06 %</a:t>
            </a:r>
            <a:endParaRPr lang="en-BE" sz="1600" b="1" dirty="0">
              <a:latin typeface="Aptos" panose="020B0004020202020204" pitchFamily="34" charset="0"/>
            </a:endParaRPr>
          </a:p>
          <a:p>
            <a:endParaRPr lang="en-BE" dirty="0"/>
          </a:p>
        </p:txBody>
      </p:sp>
      <p:sp>
        <p:nvSpPr>
          <p:cNvPr id="10" name="Shape 10">
            <a:extLst>
              <a:ext uri="{FF2B5EF4-FFF2-40B4-BE49-F238E27FC236}">
                <a16:creationId xmlns:a16="http://schemas.microsoft.com/office/drawing/2014/main" id="{C3770AE9-1170-08BF-E658-D21DF0A3B146}"/>
              </a:ext>
            </a:extLst>
          </p:cNvPr>
          <p:cNvSpPr/>
          <p:nvPr/>
        </p:nvSpPr>
        <p:spPr>
          <a:xfrm>
            <a:off x="9434430" y="5838982"/>
            <a:ext cx="2242261" cy="830013"/>
          </a:xfrm>
          <a:prstGeom prst="roundRect">
            <a:avLst>
              <a:gd name="adj" fmla="val 8280"/>
            </a:avLst>
          </a:prstGeom>
          <a:solidFill>
            <a:schemeClr val="accent5">
              <a:lumMod val="20000"/>
              <a:lumOff val="80000"/>
            </a:schemeClr>
          </a:solidFill>
          <a:ln w="12700">
            <a:solidFill>
              <a:srgbClr val="EFF5F8"/>
            </a:solidFill>
            <a:prstDash val="solid"/>
          </a:ln>
        </p:spPr>
        <p:txBody>
          <a:bodyPr/>
          <a:lstStyle/>
          <a:p>
            <a:pPr algn="ctr"/>
            <a:r>
              <a:rPr lang="en-US" sz="1200" b="1" dirty="0">
                <a:latin typeface="Aptos" panose="020B0004020202020204" pitchFamily="34" charset="0"/>
              </a:rPr>
              <a:t>UEMS BODIES MF</a:t>
            </a:r>
          </a:p>
          <a:p>
            <a:pPr algn="ctr"/>
            <a:endParaRPr lang="en-US" sz="1600" b="1" dirty="0">
              <a:latin typeface="Aptos" panose="020B0004020202020204" pitchFamily="34" charset="0"/>
            </a:endParaRPr>
          </a:p>
          <a:p>
            <a:pPr algn="ctr"/>
            <a:r>
              <a:rPr lang="en-US" sz="1600" b="1" dirty="0">
                <a:latin typeface="Aptos" panose="020B0004020202020204" pitchFamily="34" charset="0"/>
              </a:rPr>
              <a:t>13,67 %</a:t>
            </a:r>
            <a:endParaRPr lang="en-BE" sz="1600" b="1" dirty="0">
              <a:latin typeface="Aptos" panose="020B0004020202020204" pitchFamily="34" charset="0"/>
            </a:endParaRPr>
          </a:p>
          <a:p>
            <a:endParaRPr lang="en-BE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D033B0F-7E5F-F2BD-9AA5-8560BA6A274D}"/>
              </a:ext>
            </a:extLst>
          </p:cNvPr>
          <p:cNvSpPr txBox="1"/>
          <p:nvPr/>
        </p:nvSpPr>
        <p:spPr>
          <a:xfrm>
            <a:off x="2478202" y="5930546"/>
            <a:ext cx="18288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b="1" u="sng" dirty="0">
                <a:latin typeface="Aptos" panose="020B0004020202020204" pitchFamily="34" charset="0"/>
              </a:rPr>
              <a:t>TOP 3</a:t>
            </a:r>
            <a:endParaRPr lang="en-BE" sz="1600" b="1" u="sng" dirty="0">
              <a:latin typeface="Aptos" panose="020B00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3417939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14D3CB7-5203-3DDF-31DA-49FB6BD0A5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07E1A0-03F9-A469-2D98-B5FE5AE1C3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89471" y="237306"/>
            <a:ext cx="9564329" cy="1129378"/>
          </a:xfrm>
        </p:spPr>
        <p:txBody>
          <a:bodyPr>
            <a:normAutofit/>
          </a:bodyPr>
          <a:lstStyle/>
          <a:p>
            <a:r>
              <a:rPr lang="en-GB" sz="4000" dirty="0">
                <a:solidFill>
                  <a:srgbClr val="0065B0"/>
                </a:solidFill>
                <a:latin typeface="Alegreya Sans" panose="00000500000000000000" pitchFamily="2" charset="0"/>
              </a:rPr>
              <a:t>2027 Budget </a:t>
            </a:r>
            <a:r>
              <a:rPr lang="en-GB" sz="4000" noProof="0" dirty="0">
                <a:solidFill>
                  <a:srgbClr val="0065B0"/>
                </a:solidFill>
                <a:latin typeface="Alegreya Sans" panose="00000500000000000000" pitchFamily="2" charset="0"/>
              </a:rPr>
              <a:t>|Where will </a:t>
            </a:r>
            <a:r>
              <a:rPr lang="en-GB" sz="4000" noProof="0">
                <a:solidFill>
                  <a:srgbClr val="0065B0"/>
                </a:solidFill>
                <a:latin typeface="Alegreya Sans" panose="00000500000000000000" pitchFamily="2" charset="0"/>
              </a:rPr>
              <a:t>our money go</a:t>
            </a:r>
            <a:endParaRPr lang="en-GB" sz="4000" noProof="0" dirty="0">
              <a:solidFill>
                <a:srgbClr val="0065B0"/>
              </a:solidFill>
              <a:latin typeface="Alegreya Sans" panose="00000500000000000000" pitchFamily="2" charset="0"/>
            </a:endParaRPr>
          </a:p>
        </p:txBody>
      </p:sp>
      <p:sp>
        <p:nvSpPr>
          <p:cNvPr id="5" name="Shape 10">
            <a:extLst>
              <a:ext uri="{FF2B5EF4-FFF2-40B4-BE49-F238E27FC236}">
                <a16:creationId xmlns:a16="http://schemas.microsoft.com/office/drawing/2014/main" id="{06892D17-C766-0103-7E9C-09208B105126}"/>
              </a:ext>
            </a:extLst>
          </p:cNvPr>
          <p:cNvSpPr/>
          <p:nvPr/>
        </p:nvSpPr>
        <p:spPr>
          <a:xfrm>
            <a:off x="4588955" y="5811218"/>
            <a:ext cx="2242261" cy="830013"/>
          </a:xfrm>
          <a:prstGeom prst="roundRect">
            <a:avLst>
              <a:gd name="adj" fmla="val 8280"/>
            </a:avLst>
          </a:prstGeom>
          <a:solidFill>
            <a:schemeClr val="accent5">
              <a:lumMod val="20000"/>
              <a:lumOff val="80000"/>
            </a:schemeClr>
          </a:solidFill>
          <a:ln w="12700">
            <a:solidFill>
              <a:srgbClr val="EFF5F8"/>
            </a:solidFill>
            <a:prstDash val="solid"/>
          </a:ln>
        </p:spPr>
        <p:txBody>
          <a:bodyPr/>
          <a:lstStyle/>
          <a:p>
            <a:pPr algn="ctr"/>
            <a:r>
              <a:rPr lang="en-US" sz="1200" b="1" dirty="0">
                <a:latin typeface="Aptos" panose="020B0004020202020204" pitchFamily="34" charset="0"/>
              </a:rPr>
              <a:t>STAFF COSTS</a:t>
            </a:r>
          </a:p>
          <a:p>
            <a:pPr algn="ctr"/>
            <a:endParaRPr lang="en-US" sz="1600" b="1" dirty="0">
              <a:latin typeface="Aptos" panose="020B0004020202020204" pitchFamily="34" charset="0"/>
            </a:endParaRPr>
          </a:p>
          <a:p>
            <a:pPr algn="ctr"/>
            <a:r>
              <a:rPr lang="en-US" sz="1600" b="1" dirty="0">
                <a:latin typeface="Aptos" panose="020B0004020202020204" pitchFamily="34" charset="0"/>
              </a:rPr>
              <a:t>34,12 %</a:t>
            </a:r>
            <a:endParaRPr lang="en-BE" sz="1600" b="1" dirty="0">
              <a:latin typeface="Aptos" panose="020B0004020202020204" pitchFamily="34" charset="0"/>
            </a:endParaRPr>
          </a:p>
          <a:p>
            <a:endParaRPr lang="en-BE" dirty="0"/>
          </a:p>
        </p:txBody>
      </p:sp>
      <p:sp>
        <p:nvSpPr>
          <p:cNvPr id="8" name="Shape 10">
            <a:extLst>
              <a:ext uri="{FF2B5EF4-FFF2-40B4-BE49-F238E27FC236}">
                <a16:creationId xmlns:a16="http://schemas.microsoft.com/office/drawing/2014/main" id="{641480BD-19F1-9DF6-436F-4D24C4084FA0}"/>
              </a:ext>
            </a:extLst>
          </p:cNvPr>
          <p:cNvSpPr/>
          <p:nvPr/>
        </p:nvSpPr>
        <p:spPr>
          <a:xfrm>
            <a:off x="7073672" y="5790681"/>
            <a:ext cx="2242261" cy="830013"/>
          </a:xfrm>
          <a:prstGeom prst="roundRect">
            <a:avLst>
              <a:gd name="adj" fmla="val 8280"/>
            </a:avLst>
          </a:prstGeom>
          <a:solidFill>
            <a:schemeClr val="accent5">
              <a:lumMod val="20000"/>
              <a:lumOff val="80000"/>
            </a:schemeClr>
          </a:solidFill>
          <a:ln w="12700">
            <a:solidFill>
              <a:srgbClr val="EFF5F8"/>
            </a:solidFill>
            <a:prstDash val="solid"/>
          </a:ln>
        </p:spPr>
        <p:txBody>
          <a:bodyPr/>
          <a:lstStyle/>
          <a:p>
            <a:pPr algn="ctr"/>
            <a:r>
              <a:rPr lang="en-US" sz="1200" b="1" dirty="0">
                <a:latin typeface="Aptos" panose="020B0004020202020204" pitchFamily="34" charset="0"/>
              </a:rPr>
              <a:t>EXTERNAL ADMIN</a:t>
            </a:r>
          </a:p>
          <a:p>
            <a:pPr algn="ctr"/>
            <a:endParaRPr lang="en-US" sz="1600" b="1" dirty="0">
              <a:latin typeface="Aptos" panose="020B0004020202020204" pitchFamily="34" charset="0"/>
            </a:endParaRPr>
          </a:p>
          <a:p>
            <a:pPr algn="ctr"/>
            <a:r>
              <a:rPr lang="en-US" sz="1600" b="1" dirty="0">
                <a:latin typeface="Aptos" panose="020B0004020202020204" pitchFamily="34" charset="0"/>
              </a:rPr>
              <a:t>15,42 %</a:t>
            </a:r>
            <a:endParaRPr lang="en-BE" sz="1600" b="1" dirty="0">
              <a:latin typeface="Aptos" panose="020B0004020202020204" pitchFamily="34" charset="0"/>
            </a:endParaRPr>
          </a:p>
          <a:p>
            <a:endParaRPr lang="en-BE" dirty="0"/>
          </a:p>
        </p:txBody>
      </p:sp>
      <p:sp>
        <p:nvSpPr>
          <p:cNvPr id="10" name="Shape 10">
            <a:extLst>
              <a:ext uri="{FF2B5EF4-FFF2-40B4-BE49-F238E27FC236}">
                <a16:creationId xmlns:a16="http://schemas.microsoft.com/office/drawing/2014/main" id="{F737360D-435A-2261-9E05-15402C97FCAA}"/>
              </a:ext>
            </a:extLst>
          </p:cNvPr>
          <p:cNvSpPr/>
          <p:nvPr/>
        </p:nvSpPr>
        <p:spPr>
          <a:xfrm>
            <a:off x="9558389" y="5790681"/>
            <a:ext cx="2242261" cy="830013"/>
          </a:xfrm>
          <a:prstGeom prst="roundRect">
            <a:avLst>
              <a:gd name="adj" fmla="val 8280"/>
            </a:avLst>
          </a:prstGeom>
          <a:solidFill>
            <a:schemeClr val="accent5">
              <a:lumMod val="20000"/>
              <a:lumOff val="80000"/>
            </a:schemeClr>
          </a:solidFill>
          <a:ln w="12700">
            <a:solidFill>
              <a:srgbClr val="EFF5F8"/>
            </a:solidFill>
            <a:prstDash val="solid"/>
          </a:ln>
        </p:spPr>
        <p:txBody>
          <a:bodyPr/>
          <a:lstStyle/>
          <a:p>
            <a:pPr algn="ctr"/>
            <a:r>
              <a:rPr lang="en-US" sz="1200" b="1" dirty="0">
                <a:latin typeface="Aptos" panose="020B0004020202020204" pitchFamily="34" charset="0"/>
              </a:rPr>
              <a:t>UEMS BODIES HOTEL</a:t>
            </a:r>
          </a:p>
          <a:p>
            <a:pPr algn="ctr"/>
            <a:endParaRPr lang="en-US" sz="1600" b="1" dirty="0">
              <a:latin typeface="Aptos" panose="020B0004020202020204" pitchFamily="34" charset="0"/>
            </a:endParaRPr>
          </a:p>
          <a:p>
            <a:pPr algn="ctr"/>
            <a:r>
              <a:rPr lang="en-US" sz="1600" b="1" dirty="0">
                <a:latin typeface="Aptos" panose="020B0004020202020204" pitchFamily="34" charset="0"/>
              </a:rPr>
              <a:t>6,28 %</a:t>
            </a:r>
            <a:endParaRPr lang="en-BE" sz="1600" b="1" dirty="0">
              <a:latin typeface="Aptos" panose="020B0004020202020204" pitchFamily="34" charset="0"/>
            </a:endParaRPr>
          </a:p>
          <a:p>
            <a:endParaRPr lang="en-BE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32B3E36-DA2F-EB5F-A9BA-4C28A300615E}"/>
              </a:ext>
            </a:extLst>
          </p:cNvPr>
          <p:cNvSpPr txBox="1"/>
          <p:nvPr/>
        </p:nvSpPr>
        <p:spPr>
          <a:xfrm>
            <a:off x="2638927" y="5887670"/>
            <a:ext cx="18288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b="1" u="sng" dirty="0">
                <a:latin typeface="Aptos" panose="020B0004020202020204" pitchFamily="34" charset="0"/>
              </a:rPr>
              <a:t>TOP 3</a:t>
            </a:r>
            <a:endParaRPr lang="en-BE" sz="1600" b="1" u="sng" dirty="0">
              <a:latin typeface="Aptos" panose="020B0004020202020204" pitchFamily="34" charset="0"/>
            </a:endParaRPr>
          </a:p>
        </p:txBody>
      </p:sp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C600BB77-A1DD-D400-A709-B566C8E5329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57594723"/>
              </p:ext>
            </p:extLst>
          </p:nvPr>
        </p:nvGraphicFramePr>
        <p:xfrm>
          <a:off x="1633727" y="1322525"/>
          <a:ext cx="9564329" cy="412937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94260431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2A746C7-025A-3E36-771B-D8C59CDA49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D30429-EF84-5538-0C5E-E25671B27B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89471" y="237306"/>
            <a:ext cx="10189169" cy="1129378"/>
          </a:xfrm>
        </p:spPr>
        <p:txBody>
          <a:bodyPr>
            <a:normAutofit/>
          </a:bodyPr>
          <a:lstStyle/>
          <a:p>
            <a:r>
              <a:rPr lang="en-GB" sz="4000" dirty="0">
                <a:solidFill>
                  <a:srgbClr val="0065B0"/>
                </a:solidFill>
                <a:latin typeface="Alegreya Sans" panose="00000500000000000000" pitchFamily="2" charset="0"/>
              </a:rPr>
              <a:t>2027 Budget </a:t>
            </a:r>
            <a:r>
              <a:rPr lang="en-GB" sz="4000" noProof="0" dirty="0">
                <a:solidFill>
                  <a:srgbClr val="0065B0"/>
                </a:solidFill>
                <a:latin typeface="Alegreya Sans" panose="00000500000000000000" pitchFamily="2" charset="0"/>
              </a:rPr>
              <a:t>| Detailed Profit and Loss Account</a:t>
            </a:r>
          </a:p>
        </p:txBody>
      </p:sp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397A8497-31EA-89ED-174E-C0AC37F89BBA}"/>
              </a:ext>
            </a:extLst>
          </p:cNvPr>
          <p:cNvGraphicFramePr>
            <a:graphicFrameLocks/>
          </p:cNvGraphicFramePr>
          <p:nvPr/>
        </p:nvGraphicFramePr>
        <p:xfrm>
          <a:off x="1633727" y="1322525"/>
          <a:ext cx="9564329" cy="412937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6" name="Picture 5">
            <a:extLst>
              <a:ext uri="{FF2B5EF4-FFF2-40B4-BE49-F238E27FC236}">
                <a16:creationId xmlns:a16="http://schemas.microsoft.com/office/drawing/2014/main" id="{AC2B9066-C84D-9F55-6979-D4CAD78217F6}"/>
              </a:ext>
            </a:extLst>
          </p:cNvPr>
          <p:cNvPicPr>
            <a:picLocks/>
          </p:cNvPicPr>
          <p:nvPr/>
        </p:nvPicPr>
        <p:blipFill>
          <a:blip r:embed="rId4"/>
          <a:srcRect l="782" t="797" r="1274" b="2902"/>
          <a:stretch>
            <a:fillRect/>
          </a:stretch>
        </p:blipFill>
        <p:spPr>
          <a:xfrm>
            <a:off x="1789471" y="1132023"/>
            <a:ext cx="9900000" cy="558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555180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200FFED-8C55-8A98-F204-ECA661085A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6CCA9D-FDE9-1E94-801D-474D195540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89471" y="237306"/>
            <a:ext cx="10189169" cy="1129378"/>
          </a:xfrm>
        </p:spPr>
        <p:txBody>
          <a:bodyPr>
            <a:normAutofit/>
          </a:bodyPr>
          <a:lstStyle/>
          <a:p>
            <a:r>
              <a:rPr lang="en-GB" sz="4000" dirty="0">
                <a:solidFill>
                  <a:srgbClr val="0065B0"/>
                </a:solidFill>
                <a:latin typeface="Alegreya Sans" panose="00000500000000000000" pitchFamily="2" charset="0"/>
              </a:rPr>
              <a:t>2027 Budget </a:t>
            </a:r>
            <a:r>
              <a:rPr lang="en-GB" sz="4000" noProof="0" dirty="0">
                <a:solidFill>
                  <a:srgbClr val="0065B0"/>
                </a:solidFill>
                <a:latin typeface="Alegreya Sans" panose="00000500000000000000" pitchFamily="2" charset="0"/>
              </a:rPr>
              <a:t>| Detailed Profit and Loss Account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00AE98F7-F748-DCA6-9F13-A0E3A2B1DAF0}"/>
              </a:ext>
            </a:extLst>
          </p:cNvPr>
          <p:cNvPicPr>
            <a:picLocks/>
          </p:cNvPicPr>
          <p:nvPr/>
        </p:nvPicPr>
        <p:blipFill>
          <a:blip r:embed="rId3"/>
          <a:srcRect l="781" t="1784" r="1750" b="3312"/>
          <a:stretch>
            <a:fillRect/>
          </a:stretch>
        </p:blipFill>
        <p:spPr>
          <a:xfrm>
            <a:off x="1789471" y="1126419"/>
            <a:ext cx="9900000" cy="558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092029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81A8496-2E8B-374D-9398-1785F5C044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93C525-646F-B7D6-CA34-E851C4B0E5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89471" y="237306"/>
            <a:ext cx="10189169" cy="1129378"/>
          </a:xfrm>
        </p:spPr>
        <p:txBody>
          <a:bodyPr>
            <a:normAutofit/>
          </a:bodyPr>
          <a:lstStyle/>
          <a:p>
            <a:r>
              <a:rPr lang="en-GB" sz="4000" dirty="0">
                <a:solidFill>
                  <a:srgbClr val="0065B0"/>
                </a:solidFill>
                <a:latin typeface="Alegreya Sans" panose="00000500000000000000" pitchFamily="2" charset="0"/>
              </a:rPr>
              <a:t>2027 Budget </a:t>
            </a:r>
            <a:r>
              <a:rPr lang="en-GB" sz="4000" noProof="0" dirty="0">
                <a:solidFill>
                  <a:srgbClr val="0065B0"/>
                </a:solidFill>
                <a:latin typeface="Alegreya Sans" panose="00000500000000000000" pitchFamily="2" charset="0"/>
              </a:rPr>
              <a:t>| Detailed Profit and Loss Account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55D3F80-16C7-0FD1-FFD5-8B59A124D46E}"/>
              </a:ext>
            </a:extLst>
          </p:cNvPr>
          <p:cNvPicPr>
            <a:picLocks/>
          </p:cNvPicPr>
          <p:nvPr/>
        </p:nvPicPr>
        <p:blipFill>
          <a:blip r:embed="rId3"/>
          <a:srcRect l="1070" t="2005" r="1371" b="3941"/>
          <a:stretch>
            <a:fillRect/>
          </a:stretch>
        </p:blipFill>
        <p:spPr>
          <a:xfrm>
            <a:off x="1789471" y="1114425"/>
            <a:ext cx="9900000" cy="558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606098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0191D75-35C0-F541-8F19-F0FD6978AB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0021CF-723E-5799-FD95-2722518372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89471" y="237306"/>
            <a:ext cx="10189169" cy="1129378"/>
          </a:xfrm>
        </p:spPr>
        <p:txBody>
          <a:bodyPr>
            <a:normAutofit/>
          </a:bodyPr>
          <a:lstStyle/>
          <a:p>
            <a:r>
              <a:rPr lang="en-GB" sz="4000" dirty="0">
                <a:solidFill>
                  <a:srgbClr val="0065B0"/>
                </a:solidFill>
                <a:latin typeface="Alegreya Sans" panose="00000500000000000000" pitchFamily="2" charset="0"/>
              </a:rPr>
              <a:t>2027 Budget </a:t>
            </a:r>
            <a:r>
              <a:rPr lang="en-GB" sz="4000" noProof="0" dirty="0">
                <a:solidFill>
                  <a:srgbClr val="0065B0"/>
                </a:solidFill>
                <a:latin typeface="Alegreya Sans" panose="00000500000000000000" pitchFamily="2" charset="0"/>
              </a:rPr>
              <a:t>| Detailed Profit and Loss Account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30FC5DD-61A9-7C98-5D35-8C3ED1F6E3CC}"/>
              </a:ext>
            </a:extLst>
          </p:cNvPr>
          <p:cNvPicPr>
            <a:picLocks/>
          </p:cNvPicPr>
          <p:nvPr/>
        </p:nvPicPr>
        <p:blipFill>
          <a:blip r:embed="rId3"/>
          <a:srcRect l="1172" t="1966" r="1750" b="2305"/>
          <a:stretch>
            <a:fillRect/>
          </a:stretch>
        </p:blipFill>
        <p:spPr>
          <a:xfrm>
            <a:off x="1789471" y="1133475"/>
            <a:ext cx="9900000" cy="558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849056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1DBD9B2-AE5A-5750-B4C5-05406CE46A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0D4CE3-61F7-3A78-CDAE-43664F7E9C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89471" y="237306"/>
            <a:ext cx="10189169" cy="1129378"/>
          </a:xfrm>
        </p:spPr>
        <p:txBody>
          <a:bodyPr>
            <a:normAutofit/>
          </a:bodyPr>
          <a:lstStyle/>
          <a:p>
            <a:r>
              <a:rPr lang="en-GB" sz="4000" dirty="0">
                <a:solidFill>
                  <a:srgbClr val="0065B0"/>
                </a:solidFill>
                <a:latin typeface="Alegreya Sans" panose="00000500000000000000" pitchFamily="2" charset="0"/>
              </a:rPr>
              <a:t>2027 Budget </a:t>
            </a:r>
            <a:r>
              <a:rPr lang="en-GB" sz="4000" noProof="0" dirty="0">
                <a:solidFill>
                  <a:srgbClr val="0065B0"/>
                </a:solidFill>
                <a:latin typeface="Alegreya Sans" panose="00000500000000000000" pitchFamily="2" charset="0"/>
              </a:rPr>
              <a:t>| Detailed Profit and Loss Account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B6BE5F9-E86E-3014-2323-2CB4D000E2E7}"/>
              </a:ext>
            </a:extLst>
          </p:cNvPr>
          <p:cNvPicPr>
            <a:picLocks/>
          </p:cNvPicPr>
          <p:nvPr/>
        </p:nvPicPr>
        <p:blipFill>
          <a:blip r:embed="rId3"/>
          <a:srcRect l="1936" t="1589" r="1948" b="2732"/>
          <a:stretch>
            <a:fillRect/>
          </a:stretch>
        </p:blipFill>
        <p:spPr>
          <a:xfrm>
            <a:off x="1789471" y="1128559"/>
            <a:ext cx="9900000" cy="558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629423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48E4CB4-C226-3AAC-C30D-2E20BBB2C4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D2008D-671B-E5BC-985C-40E4C24F48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89471" y="237306"/>
            <a:ext cx="10189169" cy="1129378"/>
          </a:xfrm>
        </p:spPr>
        <p:txBody>
          <a:bodyPr>
            <a:normAutofit/>
          </a:bodyPr>
          <a:lstStyle/>
          <a:p>
            <a:r>
              <a:rPr lang="en-GB" sz="4000" dirty="0">
                <a:solidFill>
                  <a:srgbClr val="0065B0"/>
                </a:solidFill>
                <a:latin typeface="Alegreya Sans" panose="00000500000000000000" pitchFamily="2" charset="0"/>
              </a:rPr>
              <a:t>2027 Budget </a:t>
            </a:r>
            <a:r>
              <a:rPr lang="en-GB" sz="4000" noProof="0" dirty="0">
                <a:solidFill>
                  <a:srgbClr val="0065B0"/>
                </a:solidFill>
                <a:latin typeface="Alegreya Sans" panose="00000500000000000000" pitchFamily="2" charset="0"/>
              </a:rPr>
              <a:t>| Detailed Profit and Loss Account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B22380B-4F59-F14B-F360-5402B19A09B3}"/>
              </a:ext>
            </a:extLst>
          </p:cNvPr>
          <p:cNvPicPr>
            <a:picLocks/>
          </p:cNvPicPr>
          <p:nvPr/>
        </p:nvPicPr>
        <p:blipFill>
          <a:blip r:embed="rId3"/>
          <a:srcRect l="937" t="1577" r="937" b="2604"/>
          <a:stretch>
            <a:fillRect/>
          </a:stretch>
        </p:blipFill>
        <p:spPr>
          <a:xfrm>
            <a:off x="1789471" y="1123950"/>
            <a:ext cx="9900000" cy="558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532758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9231053-B801-C9D4-D6FB-A4E1F8C7DB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C6AA53-82BD-7A2E-154E-D8CA10349AB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467897" y="1210853"/>
            <a:ext cx="9144000" cy="2387600"/>
          </a:xfrm>
        </p:spPr>
        <p:txBody>
          <a:bodyPr>
            <a:normAutofit/>
          </a:bodyPr>
          <a:lstStyle/>
          <a:p>
            <a:r>
              <a:rPr lang="en-GB" sz="5400" cap="all" dirty="0">
                <a:solidFill>
                  <a:schemeClr val="bg1"/>
                </a:solidFill>
                <a:latin typeface="Asap" pitchFamily="2" charset="0"/>
              </a:rPr>
              <a:t>Financial OBJECTIVES 2027</a:t>
            </a:r>
          </a:p>
        </p:txBody>
      </p:sp>
    </p:spTree>
    <p:extLst>
      <p:ext uri="{BB962C8B-B14F-4D97-AF65-F5344CB8AC3E}">
        <p14:creationId xmlns:p14="http://schemas.microsoft.com/office/powerpoint/2010/main" val="15664345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11705C6-0D97-8D5E-286E-0D74ACDF94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BB60DE-4181-4A4A-A829-0C425C94D1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89471" y="237306"/>
            <a:ext cx="9564329" cy="1129378"/>
          </a:xfrm>
        </p:spPr>
        <p:txBody>
          <a:bodyPr>
            <a:normAutofit/>
          </a:bodyPr>
          <a:lstStyle/>
          <a:p>
            <a:r>
              <a:rPr lang="en-GB" sz="4000" dirty="0">
                <a:solidFill>
                  <a:srgbClr val="0065B0"/>
                </a:solidFill>
                <a:latin typeface="Alegreya Sans" panose="00000500000000000000" pitchFamily="2" charset="0"/>
              </a:rPr>
              <a:t>2027 </a:t>
            </a:r>
            <a:r>
              <a:rPr lang="en-GB" sz="4000" noProof="0" dirty="0">
                <a:solidFill>
                  <a:srgbClr val="0065B0"/>
                </a:solidFill>
                <a:latin typeface="Alegreya Sans" panose="00000500000000000000" pitchFamily="2" charset="0"/>
              </a:rPr>
              <a:t>|Objectives</a:t>
            </a:r>
          </a:p>
        </p:txBody>
      </p:sp>
      <p:sp>
        <p:nvSpPr>
          <p:cNvPr id="9" name="Text 9">
            <a:extLst>
              <a:ext uri="{FF2B5EF4-FFF2-40B4-BE49-F238E27FC236}">
                <a16:creationId xmlns:a16="http://schemas.microsoft.com/office/drawing/2014/main" id="{239CCD33-F299-7FCC-00DE-081A687D99A9}"/>
              </a:ext>
            </a:extLst>
          </p:cNvPr>
          <p:cNvSpPr/>
          <p:nvPr/>
        </p:nvSpPr>
        <p:spPr>
          <a:xfrm>
            <a:off x="1789471" y="1743050"/>
            <a:ext cx="565802" cy="44703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endParaRPr lang="en-US" sz="2000" dirty="0">
              <a:solidFill>
                <a:srgbClr val="002060"/>
              </a:solidFill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DBF5D545-33D5-5178-361C-B0FC8E6C808E}"/>
              </a:ext>
            </a:extLst>
          </p:cNvPr>
          <p:cNvSpPr txBox="1"/>
          <p:nvPr/>
        </p:nvSpPr>
        <p:spPr>
          <a:xfrm>
            <a:off x="1939635" y="1646600"/>
            <a:ext cx="10111467" cy="452431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lang="en-US" dirty="0">
                <a:latin typeface="Aptos" panose="020B0004020202020204" pitchFamily="34" charset="0"/>
              </a:rPr>
              <a:t>	</a:t>
            </a:r>
            <a:r>
              <a:rPr lang="en-US" b="1" dirty="0">
                <a:solidFill>
                  <a:srgbClr val="0070C0"/>
                </a:solidFill>
                <a:latin typeface="Aptos" panose="020B0004020202020204" pitchFamily="34" charset="0"/>
              </a:rPr>
              <a:t>COMMON INVESTMENT </a:t>
            </a:r>
            <a:r>
              <a:rPr lang="en-US" dirty="0">
                <a:latin typeface="Aptos" panose="020B0004020202020204" pitchFamily="34" charset="0"/>
              </a:rPr>
              <a:t>	   </a:t>
            </a:r>
            <a:r>
              <a:rPr lang="en-US" sz="1600" dirty="0">
                <a:latin typeface="Aptos" panose="020B0004020202020204" pitchFamily="34" charset="0"/>
              </a:rPr>
              <a:t>Continue the common investment scheme.</a:t>
            </a:r>
          </a:p>
          <a:p>
            <a:pPr algn="just"/>
            <a:endParaRPr lang="en-US" dirty="0">
              <a:latin typeface="Aptos" panose="020B0004020202020204" pitchFamily="34" charset="0"/>
            </a:endParaRPr>
          </a:p>
          <a:p>
            <a:pPr algn="just"/>
            <a:endParaRPr lang="en-US" dirty="0">
              <a:latin typeface="Aptos" panose="020B0004020202020204" pitchFamily="34" charset="0"/>
            </a:endParaRPr>
          </a:p>
          <a:p>
            <a:pPr algn="just"/>
            <a:r>
              <a:rPr lang="en-US" dirty="0">
                <a:latin typeface="Aptos" panose="020B0004020202020204" pitchFamily="34" charset="0"/>
              </a:rPr>
              <a:t>	</a:t>
            </a:r>
            <a:r>
              <a:rPr lang="en-US" b="1" dirty="0">
                <a:solidFill>
                  <a:srgbClr val="0070C0"/>
                </a:solidFill>
                <a:latin typeface="Aptos" panose="020B0004020202020204" pitchFamily="34" charset="0"/>
              </a:rPr>
              <a:t>UEMS BODIES BUDGETS</a:t>
            </a:r>
            <a:r>
              <a:rPr lang="en-US" dirty="0">
                <a:latin typeface="Aptos" panose="020B0004020202020204" pitchFamily="34" charset="0"/>
              </a:rPr>
              <a:t>	   </a:t>
            </a:r>
            <a:r>
              <a:rPr lang="en-US" sz="1600" dirty="0">
                <a:latin typeface="Aptos" panose="020B0004020202020204" pitchFamily="34" charset="0"/>
              </a:rPr>
              <a:t>Ensure annual budgets are submitted to the Brussels Office.</a:t>
            </a:r>
          </a:p>
          <a:p>
            <a:pPr algn="just"/>
            <a:endParaRPr lang="en-US" dirty="0">
              <a:latin typeface="Aptos" panose="020B0004020202020204" pitchFamily="34" charset="0"/>
            </a:endParaRPr>
          </a:p>
          <a:p>
            <a:pPr algn="just"/>
            <a:endParaRPr lang="en-US" dirty="0">
              <a:latin typeface="Aptos" panose="020B0004020202020204" pitchFamily="34" charset="0"/>
            </a:endParaRPr>
          </a:p>
          <a:p>
            <a:pPr algn="just"/>
            <a:r>
              <a:rPr lang="en-US" dirty="0">
                <a:latin typeface="Aptos" panose="020B0004020202020204" pitchFamily="34" charset="0"/>
              </a:rPr>
              <a:t>	</a:t>
            </a:r>
            <a:r>
              <a:rPr lang="en-US" b="1" dirty="0">
                <a:solidFill>
                  <a:srgbClr val="0070C0"/>
                </a:solidFill>
                <a:latin typeface="Aptos" panose="020B0004020202020204" pitchFamily="34" charset="0"/>
              </a:rPr>
              <a:t>EACCME RETROCESSION</a:t>
            </a:r>
            <a:r>
              <a:rPr lang="en-US" dirty="0">
                <a:latin typeface="Aptos" panose="020B0004020202020204" pitchFamily="34" charset="0"/>
              </a:rPr>
              <a:t>	   </a:t>
            </a:r>
            <a:r>
              <a:rPr lang="en-US" sz="1600" dirty="0">
                <a:latin typeface="Aptos" panose="020B0004020202020204" pitchFamily="34" charset="0"/>
              </a:rPr>
              <a:t>Continue reimbursing UEMS Bodies for EACCME reviews activities.</a:t>
            </a:r>
          </a:p>
          <a:p>
            <a:pPr algn="just"/>
            <a:endParaRPr lang="en-US" dirty="0">
              <a:latin typeface="Aptos" panose="020B0004020202020204" pitchFamily="34" charset="0"/>
            </a:endParaRPr>
          </a:p>
          <a:p>
            <a:pPr algn="just"/>
            <a:endParaRPr lang="en-US" dirty="0">
              <a:latin typeface="Aptos" panose="020B0004020202020204" pitchFamily="34" charset="0"/>
            </a:endParaRPr>
          </a:p>
          <a:p>
            <a:pPr algn="just"/>
            <a:r>
              <a:rPr lang="en-US" dirty="0">
                <a:latin typeface="Aptos" panose="020B0004020202020204" pitchFamily="34" charset="0"/>
              </a:rPr>
              <a:t>	</a:t>
            </a:r>
            <a:r>
              <a:rPr lang="en-US" b="1" dirty="0">
                <a:solidFill>
                  <a:srgbClr val="0070C0"/>
                </a:solidFill>
                <a:latin typeface="Aptos" panose="020B0004020202020204" pitchFamily="34" charset="0"/>
              </a:rPr>
              <a:t>6-YEAR BOND</a:t>
            </a:r>
            <a:r>
              <a:rPr lang="en-US" dirty="0">
                <a:latin typeface="Aptos" panose="020B0004020202020204" pitchFamily="34" charset="0"/>
              </a:rPr>
              <a:t>		   </a:t>
            </a:r>
            <a:r>
              <a:rPr lang="en-US" sz="1600" dirty="0">
                <a:latin typeface="Aptos" panose="020B0004020202020204" pitchFamily="34" charset="0"/>
              </a:rPr>
              <a:t>Maintain reserve for the Bond repayment due in mid-2028.</a:t>
            </a:r>
          </a:p>
          <a:p>
            <a:pPr algn="just"/>
            <a:endParaRPr lang="en-US" dirty="0">
              <a:latin typeface="Aptos" panose="020B0004020202020204" pitchFamily="34" charset="0"/>
            </a:endParaRPr>
          </a:p>
          <a:p>
            <a:pPr algn="just"/>
            <a:endParaRPr lang="en-US" dirty="0">
              <a:latin typeface="Aptos" panose="020B0004020202020204" pitchFamily="34" charset="0"/>
            </a:endParaRPr>
          </a:p>
          <a:p>
            <a:pPr algn="just"/>
            <a:r>
              <a:rPr lang="en-US" dirty="0">
                <a:latin typeface="Aptos" panose="020B0004020202020204" pitchFamily="34" charset="0"/>
              </a:rPr>
              <a:t>	</a:t>
            </a:r>
            <a:r>
              <a:rPr lang="en-US" b="1" dirty="0">
                <a:solidFill>
                  <a:srgbClr val="0070C0"/>
                </a:solidFill>
                <a:latin typeface="Aptos" panose="020B0004020202020204" pitchFamily="34" charset="0"/>
              </a:rPr>
              <a:t>FINANCIAL AUTOMATION</a:t>
            </a:r>
            <a:r>
              <a:rPr lang="en-US" dirty="0">
                <a:latin typeface="Aptos" panose="020B0004020202020204" pitchFamily="34" charset="0"/>
              </a:rPr>
              <a:t>	   </a:t>
            </a:r>
            <a:r>
              <a:rPr lang="en-US" sz="1600" dirty="0">
                <a:latin typeface="Aptos" panose="020B0004020202020204" pitchFamily="34" charset="0"/>
              </a:rPr>
              <a:t>Automate invoicing, expense management and financial reporting.</a:t>
            </a:r>
          </a:p>
          <a:p>
            <a:pPr algn="just"/>
            <a:endParaRPr lang="en-US" dirty="0">
              <a:latin typeface="Aptos" panose="020B0004020202020204" pitchFamily="34" charset="0"/>
            </a:endParaRPr>
          </a:p>
          <a:p>
            <a:pPr algn="just"/>
            <a:endParaRPr lang="en-US" dirty="0">
              <a:latin typeface="Aptos" panose="020B0004020202020204" pitchFamily="34" charset="0"/>
            </a:endParaRPr>
          </a:p>
          <a:p>
            <a:pPr algn="just"/>
            <a:r>
              <a:rPr lang="en-US" dirty="0">
                <a:latin typeface="Aptos" panose="020B0004020202020204" pitchFamily="34" charset="0"/>
              </a:rPr>
              <a:t>	</a:t>
            </a:r>
            <a:r>
              <a:rPr lang="en-US" b="1" dirty="0">
                <a:solidFill>
                  <a:srgbClr val="0070C0"/>
                </a:solidFill>
                <a:latin typeface="Aptos" panose="020B0004020202020204" pitchFamily="34" charset="0"/>
              </a:rPr>
              <a:t>INACTIVE UEMS BODIES</a:t>
            </a:r>
            <a:r>
              <a:rPr lang="en-US" dirty="0">
                <a:latin typeface="Aptos" panose="020B0004020202020204" pitchFamily="34" charset="0"/>
              </a:rPr>
              <a:t>	   </a:t>
            </a:r>
            <a:r>
              <a:rPr lang="en-US" sz="1600" dirty="0">
                <a:latin typeface="Aptos" panose="020B0004020202020204" pitchFamily="34" charset="0"/>
              </a:rPr>
              <a:t>Contact Bodies with no reported activities to assess their situation.</a:t>
            </a:r>
            <a:endParaRPr lang="en-BE" sz="1600" dirty="0">
              <a:latin typeface="Aptos" panose="020B0004020202020204" pitchFamily="34" charset="0"/>
            </a:endParaRPr>
          </a:p>
        </p:txBody>
      </p:sp>
      <p:sp>
        <p:nvSpPr>
          <p:cNvPr id="16" name="Flowchart: Connector 15">
            <a:extLst>
              <a:ext uri="{FF2B5EF4-FFF2-40B4-BE49-F238E27FC236}">
                <a16:creationId xmlns:a16="http://schemas.microsoft.com/office/drawing/2014/main" id="{C4CEB3A0-6704-F80E-7681-6A99C5C1BBDA}"/>
              </a:ext>
            </a:extLst>
          </p:cNvPr>
          <p:cNvSpPr/>
          <p:nvPr/>
        </p:nvSpPr>
        <p:spPr>
          <a:xfrm>
            <a:off x="2072372" y="1556935"/>
            <a:ext cx="565802" cy="526211"/>
          </a:xfrm>
          <a:prstGeom prst="flowChartConnector">
            <a:avLst/>
          </a:prstGeom>
          <a:solidFill>
            <a:schemeClr val="accent5">
              <a:lumMod val="75000"/>
            </a:schemeClr>
          </a:solidFill>
          <a:ln w="38100">
            <a:solidFill>
              <a:srgbClr val="FFFF00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1</a:t>
            </a:r>
            <a:endParaRPr lang="en-BE" dirty="0"/>
          </a:p>
        </p:txBody>
      </p:sp>
      <p:sp>
        <p:nvSpPr>
          <p:cNvPr id="18" name="Flowchart: Connector 17">
            <a:extLst>
              <a:ext uri="{FF2B5EF4-FFF2-40B4-BE49-F238E27FC236}">
                <a16:creationId xmlns:a16="http://schemas.microsoft.com/office/drawing/2014/main" id="{3A15E26A-CB2A-D366-5278-AEA9F8443761}"/>
              </a:ext>
            </a:extLst>
          </p:cNvPr>
          <p:cNvSpPr/>
          <p:nvPr/>
        </p:nvSpPr>
        <p:spPr>
          <a:xfrm>
            <a:off x="2088116" y="2352357"/>
            <a:ext cx="565802" cy="526211"/>
          </a:xfrm>
          <a:prstGeom prst="flowChartConnector">
            <a:avLst/>
          </a:prstGeom>
          <a:solidFill>
            <a:schemeClr val="accent5">
              <a:lumMod val="75000"/>
            </a:schemeClr>
          </a:solidFill>
          <a:ln w="38100">
            <a:solidFill>
              <a:srgbClr val="FFFF00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2</a:t>
            </a:r>
            <a:endParaRPr lang="en-BE" dirty="0"/>
          </a:p>
        </p:txBody>
      </p:sp>
      <p:sp>
        <p:nvSpPr>
          <p:cNvPr id="20" name="Flowchart: Connector 19">
            <a:extLst>
              <a:ext uri="{FF2B5EF4-FFF2-40B4-BE49-F238E27FC236}">
                <a16:creationId xmlns:a16="http://schemas.microsoft.com/office/drawing/2014/main" id="{95ACC740-E0AF-B248-5BDE-5ACDC18E71EF}"/>
              </a:ext>
            </a:extLst>
          </p:cNvPr>
          <p:cNvSpPr/>
          <p:nvPr/>
        </p:nvSpPr>
        <p:spPr>
          <a:xfrm>
            <a:off x="2088116" y="3175758"/>
            <a:ext cx="565802" cy="526211"/>
          </a:xfrm>
          <a:prstGeom prst="flowChartConnector">
            <a:avLst/>
          </a:prstGeom>
          <a:solidFill>
            <a:schemeClr val="accent5">
              <a:lumMod val="75000"/>
            </a:schemeClr>
          </a:solidFill>
          <a:ln w="38100">
            <a:solidFill>
              <a:srgbClr val="FFFF00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3</a:t>
            </a:r>
            <a:endParaRPr lang="en-BE" dirty="0"/>
          </a:p>
        </p:txBody>
      </p:sp>
      <p:sp>
        <p:nvSpPr>
          <p:cNvPr id="22" name="Flowchart: Connector 21">
            <a:extLst>
              <a:ext uri="{FF2B5EF4-FFF2-40B4-BE49-F238E27FC236}">
                <a16:creationId xmlns:a16="http://schemas.microsoft.com/office/drawing/2014/main" id="{0AB9282D-C205-E73C-7DDC-CA4A3C41A769}"/>
              </a:ext>
            </a:extLst>
          </p:cNvPr>
          <p:cNvSpPr/>
          <p:nvPr/>
        </p:nvSpPr>
        <p:spPr>
          <a:xfrm>
            <a:off x="2088116" y="4001799"/>
            <a:ext cx="565802" cy="526211"/>
          </a:xfrm>
          <a:prstGeom prst="flowChartConnector">
            <a:avLst/>
          </a:prstGeom>
          <a:solidFill>
            <a:schemeClr val="accent5">
              <a:lumMod val="75000"/>
            </a:schemeClr>
          </a:solidFill>
          <a:ln w="38100">
            <a:solidFill>
              <a:srgbClr val="FFFF00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4</a:t>
            </a:r>
            <a:endParaRPr lang="en-BE" dirty="0"/>
          </a:p>
        </p:txBody>
      </p:sp>
      <p:sp>
        <p:nvSpPr>
          <p:cNvPr id="24" name="Flowchart: Connector 23">
            <a:extLst>
              <a:ext uri="{FF2B5EF4-FFF2-40B4-BE49-F238E27FC236}">
                <a16:creationId xmlns:a16="http://schemas.microsoft.com/office/drawing/2014/main" id="{ECAFA2A4-FEEA-3E9B-8FB1-F5F67681A882}"/>
              </a:ext>
            </a:extLst>
          </p:cNvPr>
          <p:cNvSpPr/>
          <p:nvPr/>
        </p:nvSpPr>
        <p:spPr>
          <a:xfrm>
            <a:off x="2088116" y="4827841"/>
            <a:ext cx="565802" cy="526211"/>
          </a:xfrm>
          <a:prstGeom prst="flowChartConnector">
            <a:avLst/>
          </a:prstGeom>
          <a:solidFill>
            <a:schemeClr val="accent5">
              <a:lumMod val="75000"/>
            </a:schemeClr>
          </a:solidFill>
          <a:ln w="38100">
            <a:solidFill>
              <a:srgbClr val="FFFF00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5</a:t>
            </a:r>
            <a:endParaRPr lang="en-BE" dirty="0"/>
          </a:p>
        </p:txBody>
      </p:sp>
      <p:sp>
        <p:nvSpPr>
          <p:cNvPr id="26" name="Flowchart: Connector 25">
            <a:extLst>
              <a:ext uri="{FF2B5EF4-FFF2-40B4-BE49-F238E27FC236}">
                <a16:creationId xmlns:a16="http://schemas.microsoft.com/office/drawing/2014/main" id="{536E5631-9486-47B2-3186-DDBA04557F54}"/>
              </a:ext>
            </a:extLst>
          </p:cNvPr>
          <p:cNvSpPr/>
          <p:nvPr/>
        </p:nvSpPr>
        <p:spPr>
          <a:xfrm>
            <a:off x="2088116" y="5644704"/>
            <a:ext cx="565802" cy="526211"/>
          </a:xfrm>
          <a:prstGeom prst="flowChartConnector">
            <a:avLst/>
          </a:prstGeom>
          <a:solidFill>
            <a:schemeClr val="accent5">
              <a:lumMod val="75000"/>
            </a:schemeClr>
          </a:solidFill>
          <a:ln w="38100">
            <a:solidFill>
              <a:srgbClr val="FFFF00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6</a:t>
            </a:r>
            <a:endParaRPr lang="en-BE" dirty="0"/>
          </a:p>
        </p:txBody>
      </p:sp>
    </p:spTree>
    <p:extLst>
      <p:ext uri="{BB962C8B-B14F-4D97-AF65-F5344CB8AC3E}">
        <p14:creationId xmlns:p14="http://schemas.microsoft.com/office/powerpoint/2010/main" val="370794667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" id="{6D771CF8-FDBB-4A4A-89DD-DDF8DE5965A1}" vid="{9B9E90D2-4C2B-4908-9CBB-2CC1454A9110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83bd27bf-f23a-4764-ba48-893866d47e01">
      <Terms xmlns="http://schemas.microsoft.com/office/infopath/2007/PartnerControls"/>
    </lcf76f155ced4ddcb4097134ff3c332f>
    <TaxCatchAll xmlns="cd7455a3-4a59-4a73-9e70-409757b3c8a1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194900BABD61B4BAC2F245EDF4ED39E" ma:contentTypeVersion="13" ma:contentTypeDescription="Crée un document." ma:contentTypeScope="" ma:versionID="46b35aaa08c52807dfb346c9b5123096">
  <xsd:schema xmlns:xsd="http://www.w3.org/2001/XMLSchema" xmlns:xs="http://www.w3.org/2001/XMLSchema" xmlns:p="http://schemas.microsoft.com/office/2006/metadata/properties" xmlns:ns2="83bd27bf-f23a-4764-ba48-893866d47e01" xmlns:ns3="cd7455a3-4a59-4a73-9e70-409757b3c8a1" targetNamespace="http://schemas.microsoft.com/office/2006/metadata/properties" ma:root="true" ma:fieldsID="b78ee7e9995c7132adcfcf884f045e47" ns2:_="" ns3:_="">
    <xsd:import namespace="83bd27bf-f23a-4764-ba48-893866d47e01"/>
    <xsd:import namespace="cd7455a3-4a59-4a73-9e70-409757b3c8a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3bd27bf-f23a-4764-ba48-893866d47e0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7" nillable="true" ma:taxonomy="true" ma:internalName="lcf76f155ced4ddcb4097134ff3c332f" ma:taxonomyFieldName="MediaServiceImageTags" ma:displayName="Balises d’images" ma:readOnly="false" ma:fieldId="{5cf76f15-5ced-4ddc-b409-7134ff3c332f}" ma:taxonomyMulti="true" ma:sspId="6de6d2fa-23a7-45f3-a64a-563df53bb5fb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20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d7455a3-4a59-4a73-9e70-409757b3c8a1" elementFormDefault="qualified">
    <xsd:import namespace="http://schemas.microsoft.com/office/2006/documentManagement/types"/>
    <xsd:import namespace="http://schemas.microsoft.com/office/infopath/2007/PartnerControls"/>
    <xsd:element name="TaxCatchAll" ma:index="18" nillable="true" ma:displayName="Taxonomy Catch All Column" ma:hidden="true" ma:list="{6ae12d60-d5a8-41ec-bed3-3136d3e9e081}" ma:internalName="TaxCatchAll" ma:showField="CatchAllData" ma:web="cd7455a3-4a59-4a73-9e70-409757b3c8a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8323A2C3-1603-40E2-A913-F6D47FF067CB}">
  <ds:schemaRefs>
    <ds:schemaRef ds:uri="http://schemas.microsoft.com/office/2006/metadata/properties"/>
    <ds:schemaRef ds:uri="http://schemas.microsoft.com/office/infopath/2007/PartnerControls"/>
    <ds:schemaRef ds:uri="83bd27bf-f23a-4764-ba48-893866d47e01"/>
    <ds:schemaRef ds:uri="cd7455a3-4a59-4a73-9e70-409757b3c8a1"/>
  </ds:schemaRefs>
</ds:datastoreItem>
</file>

<file path=customXml/itemProps2.xml><?xml version="1.0" encoding="utf-8"?>
<ds:datastoreItem xmlns:ds="http://schemas.openxmlformats.org/officeDocument/2006/customXml" ds:itemID="{7E2A7851-270C-41E8-B889-B2DEBF45D9B8}"/>
</file>

<file path=customXml/itemProps3.xml><?xml version="1.0" encoding="utf-8"?>
<ds:datastoreItem xmlns:ds="http://schemas.openxmlformats.org/officeDocument/2006/customXml" ds:itemID="{18B98974-B187-4753-99EE-489CFA438ACE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UEMS Prez template 2025</Template>
  <TotalTime>1727</TotalTime>
  <Words>559</Words>
  <Application>Microsoft Office PowerPoint</Application>
  <PresentationFormat>Widescreen</PresentationFormat>
  <Paragraphs>177</Paragraphs>
  <Slides>23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30" baseType="lpstr">
      <vt:lpstr>Alegreya Sans</vt:lpstr>
      <vt:lpstr>Aptos</vt:lpstr>
      <vt:lpstr>Arial</vt:lpstr>
      <vt:lpstr>Asap</vt:lpstr>
      <vt:lpstr>Calibri</vt:lpstr>
      <vt:lpstr>Calibri Light</vt:lpstr>
      <vt:lpstr>Office Theme</vt:lpstr>
      <vt:lpstr>FINANCIAL OUTLOOK H1 2026 and 2027 Budget Proposal</vt:lpstr>
      <vt:lpstr>Profit and loss account</vt:lpstr>
      <vt:lpstr>H1 2026|Financial performance at a Glance</vt:lpstr>
      <vt:lpstr>H1 2026|Simplified Profit and Loss Account</vt:lpstr>
      <vt:lpstr>H1 2026 | What drove our income</vt:lpstr>
      <vt:lpstr>H1 2026 |Where did our money go</vt:lpstr>
      <vt:lpstr>H1 2026 | Cash Position and Common Saving</vt:lpstr>
      <vt:lpstr>H1 2026 | A Milestone Worth Celebrating!</vt:lpstr>
      <vt:lpstr>Management fee 2026</vt:lpstr>
      <vt:lpstr>2026 | Management Fee Proposal </vt:lpstr>
      <vt:lpstr>BUDGET PROPOSAL 2027</vt:lpstr>
      <vt:lpstr>2027 Budget |Assumptions and Key figures</vt:lpstr>
      <vt:lpstr>2027 Budget |Simplified Profit and Loss Account</vt:lpstr>
      <vt:lpstr>2027 Budget |What will drive our income</vt:lpstr>
      <vt:lpstr>2027 Budget |Where will our money go</vt:lpstr>
      <vt:lpstr>2027 Budget | Detailed Profit and Loss Account</vt:lpstr>
      <vt:lpstr>2027 Budget | Detailed Profit and Loss Account</vt:lpstr>
      <vt:lpstr>2027 Budget | Detailed Profit and Loss Account</vt:lpstr>
      <vt:lpstr>2027 Budget | Detailed Profit and Loss Account</vt:lpstr>
      <vt:lpstr>2027 Budget | Detailed Profit and Loss Account</vt:lpstr>
      <vt:lpstr>2027 Budget | Detailed Profit and Loss Account</vt:lpstr>
      <vt:lpstr>Financial OBJECTIVES 2027</vt:lpstr>
      <vt:lpstr>2027 |Objectives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Marco Sartori</dc:creator>
  <cp:lastModifiedBy>Marco Sartori</cp:lastModifiedBy>
  <cp:revision>5</cp:revision>
  <dcterms:created xsi:type="dcterms:W3CDTF">2025-10-14T17:24:49Z</dcterms:created>
  <dcterms:modified xsi:type="dcterms:W3CDTF">2026-10-17T05:00:01Z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0x0101004194900BABD61B4BAC2F245EDF4ED39E</vt:lpwstr>
  </property>
  <property fmtid="{D5CDD505-2E9C-101B-9397-08002B2CF9AE}" pid="3" name="Order">
    <vt:r8>2800</vt:r8>
  </property>
  <property fmtid="{D5CDD505-2E9C-101B-9397-08002B2CF9AE}" pid="4" name="MediaServiceImageTags">
    <vt:lpwstr/>
  </property>
</Properties>
</file>