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ink/ink4.xml" ContentType="application/inkml+xml"/>
  <Override PartName="/ppt/theme/theme1.xml" ContentType="application/vnd.openxmlformats-officedocument.theme+xml"/>
  <Override PartName="/ppt/ink/ink3.xml" ContentType="application/inkml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11.xml" ContentType="application/inkml+xml"/>
  <Override PartName="/ppt/ink/ink6.xml" ContentType="application/inkml+xml"/>
  <Override PartName="/ppt/ink/ink10.xml" ContentType="application/inkml+xml"/>
  <Override PartName="/ppt/ink/ink9.xml" ContentType="application/inkml+xml"/>
  <Override PartName="/ppt/ink/ink8.xml" ContentType="application/inkml+xml"/>
  <Override PartName="/ppt/ink/ink7.xml" ContentType="application/inkml+xml"/>
  <Override PartName="/ppt/ink/ink5.xml" ContentType="application/inkml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9" r:id="rId2"/>
    <p:sldId id="264" r:id="rId3"/>
    <p:sldId id="261" r:id="rId4"/>
    <p:sldId id="270" r:id="rId5"/>
    <p:sldId id="271" r:id="rId6"/>
    <p:sldId id="265" r:id="rId7"/>
    <p:sldId id="275" r:id="rId8"/>
    <p:sldId id="274" r:id="rId9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–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esna Kušec" userId="7205e0f63a71777b" providerId="LiveId" clId="{F563A919-88FB-4577-998E-723C45D03A12}"/>
    <pc:docChg chg="undo custSel addSld delSld modSld sldOrd">
      <pc:chgData name="Vesna Kušec" userId="7205e0f63a71777b" providerId="LiveId" clId="{F563A919-88FB-4577-998E-723C45D03A12}" dt="2026-10-16T09:41:30.589" v="86" actId="2696"/>
      <pc:docMkLst>
        <pc:docMk/>
      </pc:docMkLst>
      <pc:sldChg chg="addSp delSp modSp mod">
        <pc:chgData name="Vesna Kušec" userId="7205e0f63a71777b" providerId="LiveId" clId="{F563A919-88FB-4577-998E-723C45D03A12}" dt="2026-10-16T09:29:40.588" v="48" actId="1076"/>
        <pc:sldMkLst>
          <pc:docMk/>
          <pc:sldMk cId="2371590218" sldId="261"/>
        </pc:sldMkLst>
        <pc:spChg chg="add mod">
          <ac:chgData name="Vesna Kušec" userId="7205e0f63a71777b" providerId="LiveId" clId="{F563A919-88FB-4577-998E-723C45D03A12}" dt="2026-10-16T09:24:12.029" v="27" actId="1076"/>
          <ac:spMkLst>
            <pc:docMk/>
            <pc:sldMk cId="2371590218" sldId="261"/>
            <ac:spMk id="10" creationId="{9784AA5C-1311-BA69-9EEE-736155941734}"/>
          </ac:spMkLst>
        </pc:spChg>
        <pc:spChg chg="mod">
          <ac:chgData name="Vesna Kušec" userId="7205e0f63a71777b" providerId="LiveId" clId="{F563A919-88FB-4577-998E-723C45D03A12}" dt="2026-10-16T09:23:48.605" v="23" actId="14100"/>
          <ac:spMkLst>
            <pc:docMk/>
            <pc:sldMk cId="2371590218" sldId="261"/>
            <ac:spMk id="11" creationId="{B5F55B36-AC0B-513E-FA4C-E177AEAF4237}"/>
          </ac:spMkLst>
        </pc:spChg>
        <pc:spChg chg="mod ord">
          <ac:chgData name="Vesna Kušec" userId="7205e0f63a71777b" providerId="LiveId" clId="{F563A919-88FB-4577-998E-723C45D03A12}" dt="2026-10-16T09:29:40.588" v="48" actId="1076"/>
          <ac:spMkLst>
            <pc:docMk/>
            <pc:sldMk cId="2371590218" sldId="261"/>
            <ac:spMk id="15" creationId="{F91CFBE1-883C-EE48-0DBC-AE5BBD5D86CB}"/>
          </ac:spMkLst>
        </pc:spChg>
        <pc:spChg chg="del">
          <ac:chgData name="Vesna Kušec" userId="7205e0f63a71777b" providerId="LiveId" clId="{F563A919-88FB-4577-998E-723C45D03A12}" dt="2026-10-16T09:24:31.219" v="29" actId="478"/>
          <ac:spMkLst>
            <pc:docMk/>
            <pc:sldMk cId="2371590218" sldId="261"/>
            <ac:spMk id="17" creationId="{33CD4D5C-C2A2-E3D7-BBC5-CA834E3B8C2E}"/>
          </ac:spMkLst>
        </pc:spChg>
        <pc:graphicFrameChg chg="add mod modGraphic">
          <ac:chgData name="Vesna Kušec" userId="7205e0f63a71777b" providerId="LiveId" clId="{F563A919-88FB-4577-998E-723C45D03A12}" dt="2026-10-16T09:21:39.107" v="12" actId="14100"/>
          <ac:graphicFrameMkLst>
            <pc:docMk/>
            <pc:sldMk cId="2371590218" sldId="261"/>
            <ac:graphicFrameMk id="3" creationId="{99742900-FED2-AFE9-A295-3EE8C84B731D}"/>
          </ac:graphicFrameMkLst>
        </pc:graphicFrameChg>
        <pc:picChg chg="add mod">
          <ac:chgData name="Vesna Kušec" userId="7205e0f63a71777b" providerId="LiveId" clId="{F563A919-88FB-4577-998E-723C45D03A12}" dt="2026-10-16T09:24:00.295" v="25" actId="1076"/>
          <ac:picMkLst>
            <pc:docMk/>
            <pc:sldMk cId="2371590218" sldId="261"/>
            <ac:picMk id="5" creationId="{42D6F834-94C8-4D0C-5487-B35C410E2D93}"/>
          </ac:picMkLst>
        </pc:picChg>
        <pc:picChg chg="mod">
          <ac:chgData name="Vesna Kušec" userId="7205e0f63a71777b" providerId="LiveId" clId="{F563A919-88FB-4577-998E-723C45D03A12}" dt="2026-10-16T09:23:12.025" v="21" actId="1076"/>
          <ac:picMkLst>
            <pc:docMk/>
            <pc:sldMk cId="2371590218" sldId="261"/>
            <ac:picMk id="6" creationId="{0E25B8A7-26C4-832C-36E5-41AE9CF3932C}"/>
          </ac:picMkLst>
        </pc:picChg>
        <pc:picChg chg="del mod modCrop">
          <ac:chgData name="Vesna Kušec" userId="7205e0f63a71777b" providerId="LiveId" clId="{F563A919-88FB-4577-998E-723C45D03A12}" dt="2026-10-16T09:24:26.741" v="28" actId="478"/>
          <ac:picMkLst>
            <pc:docMk/>
            <pc:sldMk cId="2371590218" sldId="261"/>
            <ac:picMk id="8" creationId="{1BDB5322-B7FC-63D7-20ED-81C65E29F37F}"/>
          </ac:picMkLst>
        </pc:picChg>
        <pc:picChg chg="add mod ord">
          <ac:chgData name="Vesna Kušec" userId="7205e0f63a71777b" providerId="LiveId" clId="{F563A919-88FB-4577-998E-723C45D03A12}" dt="2026-10-16T09:29:34.542" v="47" actId="1076"/>
          <ac:picMkLst>
            <pc:docMk/>
            <pc:sldMk cId="2371590218" sldId="261"/>
            <ac:picMk id="13" creationId="{CD7E279B-E3B5-2068-26DD-079BF08D9F33}"/>
          </ac:picMkLst>
        </pc:picChg>
      </pc:sldChg>
      <pc:sldChg chg="del">
        <pc:chgData name="Vesna Kušec" userId="7205e0f63a71777b" providerId="LiveId" clId="{F563A919-88FB-4577-998E-723C45D03A12}" dt="2026-10-16T09:35:10.422" v="69" actId="2696"/>
        <pc:sldMkLst>
          <pc:docMk/>
          <pc:sldMk cId="2613571670" sldId="262"/>
        </pc:sldMkLst>
      </pc:sldChg>
      <pc:sldChg chg="del">
        <pc:chgData name="Vesna Kušec" userId="7205e0f63a71777b" providerId="LiveId" clId="{F563A919-88FB-4577-998E-723C45D03A12}" dt="2026-10-16T09:24:41.340" v="30" actId="2696"/>
        <pc:sldMkLst>
          <pc:docMk/>
          <pc:sldMk cId="3597939469" sldId="263"/>
        </pc:sldMkLst>
      </pc:sldChg>
      <pc:sldChg chg="del">
        <pc:chgData name="Vesna Kušec" userId="7205e0f63a71777b" providerId="LiveId" clId="{F563A919-88FB-4577-998E-723C45D03A12}" dt="2026-10-16T09:34:29.014" v="66" actId="2696"/>
        <pc:sldMkLst>
          <pc:docMk/>
          <pc:sldMk cId="974631244" sldId="267"/>
        </pc:sldMkLst>
      </pc:sldChg>
      <pc:sldChg chg="del">
        <pc:chgData name="Vesna Kušec" userId="7205e0f63a71777b" providerId="LiveId" clId="{F563A919-88FB-4577-998E-723C45D03A12}" dt="2026-10-16T09:34:33.740" v="67" actId="2696"/>
        <pc:sldMkLst>
          <pc:docMk/>
          <pc:sldMk cId="379149889" sldId="268"/>
        </pc:sldMkLst>
      </pc:sldChg>
      <pc:sldChg chg="del">
        <pc:chgData name="Vesna Kušec" userId="7205e0f63a71777b" providerId="LiveId" clId="{F563A919-88FB-4577-998E-723C45D03A12}" dt="2026-10-16T09:34:38.796" v="68" actId="2696"/>
        <pc:sldMkLst>
          <pc:docMk/>
          <pc:sldMk cId="2165385687" sldId="269"/>
        </pc:sldMkLst>
      </pc:sldChg>
      <pc:sldChg chg="ord">
        <pc:chgData name="Vesna Kušec" userId="7205e0f63a71777b" providerId="LiveId" clId="{F563A919-88FB-4577-998E-723C45D03A12}" dt="2026-10-16T09:31:32.742" v="55"/>
        <pc:sldMkLst>
          <pc:docMk/>
          <pc:sldMk cId="3913757405" sldId="270"/>
        </pc:sldMkLst>
      </pc:sldChg>
      <pc:sldChg chg="ord">
        <pc:chgData name="Vesna Kušec" userId="7205e0f63a71777b" providerId="LiveId" clId="{F563A919-88FB-4577-998E-723C45D03A12}" dt="2026-10-16T09:33:25.241" v="65"/>
        <pc:sldMkLst>
          <pc:docMk/>
          <pc:sldMk cId="420706921" sldId="271"/>
        </pc:sldMkLst>
      </pc:sldChg>
      <pc:sldChg chg="modSp del mod ord">
        <pc:chgData name="Vesna Kušec" userId="7205e0f63a71777b" providerId="LiveId" clId="{F563A919-88FB-4577-998E-723C45D03A12}" dt="2026-10-16T09:41:30.589" v="86" actId="2696"/>
        <pc:sldMkLst>
          <pc:docMk/>
          <pc:sldMk cId="3065619578" sldId="272"/>
        </pc:sldMkLst>
        <pc:graphicFrameChg chg="mod modGraphic">
          <ac:chgData name="Vesna Kušec" userId="7205e0f63a71777b" providerId="LiveId" clId="{F563A919-88FB-4577-998E-723C45D03A12}" dt="2026-10-16T09:38:56.856" v="75" actId="14734"/>
          <ac:graphicFrameMkLst>
            <pc:docMk/>
            <pc:sldMk cId="3065619578" sldId="272"/>
            <ac:graphicFrameMk id="2" creationId="{EE30BAD9-4128-E605-548F-76BD239F9BD9}"/>
          </ac:graphicFrameMkLst>
        </pc:graphicFrameChg>
      </pc:sldChg>
      <pc:sldChg chg="addSp delSp modSp del mod">
        <pc:chgData name="Vesna Kušec" userId="7205e0f63a71777b" providerId="LiveId" clId="{F563A919-88FB-4577-998E-723C45D03A12}" dt="2026-10-16T09:29:53.762" v="49" actId="2696"/>
        <pc:sldMkLst>
          <pc:docMk/>
          <pc:sldMk cId="1747037751" sldId="273"/>
        </pc:sldMkLst>
        <pc:picChg chg="add del mod modCrop">
          <ac:chgData name="Vesna Kušec" userId="7205e0f63a71777b" providerId="LiveId" clId="{F563A919-88FB-4577-998E-723C45D03A12}" dt="2026-10-16T09:28:40.742" v="36" actId="21"/>
          <ac:picMkLst>
            <pc:docMk/>
            <pc:sldMk cId="1747037751" sldId="273"/>
            <ac:picMk id="3" creationId="{F6BA1D5D-51CC-D4F4-C82B-DEC4939AD48E}"/>
          </ac:picMkLst>
        </pc:picChg>
      </pc:sldChg>
      <pc:sldChg chg="ord">
        <pc:chgData name="Vesna Kušec" userId="7205e0f63a71777b" providerId="LiveId" clId="{F563A919-88FB-4577-998E-723C45D03A12}" dt="2026-10-16T09:32:54.001" v="61"/>
        <pc:sldMkLst>
          <pc:docMk/>
          <pc:sldMk cId="1412196737" sldId="274"/>
        </pc:sldMkLst>
      </pc:sldChg>
      <pc:sldChg chg="addSp delSp modSp new mod modClrScheme chgLayout">
        <pc:chgData name="Vesna Kušec" userId="7205e0f63a71777b" providerId="LiveId" clId="{F563A919-88FB-4577-998E-723C45D03A12}" dt="2026-10-16T09:41:18.953" v="85" actId="14100"/>
        <pc:sldMkLst>
          <pc:docMk/>
          <pc:sldMk cId="2682403680" sldId="275"/>
        </pc:sldMkLst>
        <pc:spChg chg="del">
          <ac:chgData name="Vesna Kušec" userId="7205e0f63a71777b" providerId="LiveId" clId="{F563A919-88FB-4577-998E-723C45D03A12}" dt="2026-10-16T09:40:27.068" v="77" actId="700"/>
          <ac:spMkLst>
            <pc:docMk/>
            <pc:sldMk cId="2682403680" sldId="275"/>
            <ac:spMk id="2" creationId="{DBB81EF5-1D16-EBA4-D84B-A128F25EF194}"/>
          </ac:spMkLst>
        </pc:spChg>
        <pc:spChg chg="del">
          <ac:chgData name="Vesna Kušec" userId="7205e0f63a71777b" providerId="LiveId" clId="{F563A919-88FB-4577-998E-723C45D03A12}" dt="2026-10-16T09:40:27.068" v="77" actId="700"/>
          <ac:spMkLst>
            <pc:docMk/>
            <pc:sldMk cId="2682403680" sldId="275"/>
            <ac:spMk id="3" creationId="{E70E5187-8C02-6DC1-AF25-EEA1AE514F6E}"/>
          </ac:spMkLst>
        </pc:spChg>
        <pc:picChg chg="add mod modCrop">
          <ac:chgData name="Vesna Kušec" userId="7205e0f63a71777b" providerId="LiveId" clId="{F563A919-88FB-4577-998E-723C45D03A12}" dt="2026-10-16T09:41:18.953" v="85" actId="14100"/>
          <ac:picMkLst>
            <pc:docMk/>
            <pc:sldMk cId="2682403680" sldId="275"/>
            <ac:picMk id="5" creationId="{6F91D82E-3CF2-4B2A-25A8-C6661A63713E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19T15:26:41.881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0,'5035'0,"-5001"2,54 9,-52-5,41 1,-44-7,-1 2,1 2,-1 0,0 3,0 0,33 13,-32-7,1-2,0-1,0-2,1-2,54 4,-64-7,0 0,0 2,31 9,-31-6,0-2,51 5,-47-7,0 0,0 2,45 16,-15-5,14 0,-43-12,-1 2,33 13,-43-14,0 0,0-1,0-1,0-1,26 1,103-5,-61-1,522 2,-586-2,-1 0,43-11,-14 2,322-42,-82 13,114 5,-81 12,122-3,1366 28,-1780-2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5:26:57.598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21 0,'12676'0'0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5:27:07.008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0 407 0,'3099'-406'0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19T15:27:11.990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0 331,'20'-1,"-1"-1,34-7,-6 0,638-48,10 56,-319 4,1287-3,-1659 0,1 0,0 0,0 1,-1 0,1 0,-1 0,1 0,-1 1,1 0,7 4,-11-5,1 0,-1 0,0 0,1 0,-1 1,0-1,0 1,0-1,0 1,0-1,0 1,0-1,0 1,0 0,-1-1,1 1,-1 0,1 0,-1-1,0 1,0 0,0 0,0 0,0-1,0 1,0 0,-1 0,1 0,0-1,-1 1,0 2,-1-2,1 0,0 0,0 0,-1 0,1 0,-1 0,0 0,0 0,1-1,-1 1,0-1,0 1,-1-1,1 0,0 1,0-1,-3 0,-45 13,39-11,-12 1,-38 3,40-6,0 1,-28 7,-84 26,198-40,257-56,-188 31,339-81,39 8,7 42,-282 36,207-3,3 25,-395 3,923 0,-921 3,-1 3,1 2,87 26,16 2,281 28,-420-61,155 32,-121-22,1-2,73 6,-83-14,0 2,63 15,-50 0,-44-14,0-2,-1 0,2 0,20 3,42-2,82-6,-56-1,1640 2,-1389 13,-10 0,553-14,-707 14,-14 0,653-12,-399-3,153 2,-441 12,-106-8,7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19T15:27:15.356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0 179,'19'-1,"-1"-1,0-1,0-1,30-10,29-6,-21 13,0 4,87 4,-44 1,-6 0,120-4,-183-2,0-1,38-11,-39 8,0 1,45-4,0 9,-34 1,46-6,122-24,-156 26,87 2,-4 1,-41-10,-57 6,39-1,308 6,-184 2,-178-1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19T15:27:57.194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20T11:07:37.589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0 155,'16'0,"0"-1,0 0,-1-1,27-6,192-50,-182 49,0 2,83 0,-121 7,4 1,1-1,-1-1,0 0,33-8,99-23,-127 27,0 0,0 1,39-2,73 7,-55 1,1128-2,-1182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20T11:16:59.983"/>
    </inkml:context>
    <inkml:brush xml:id="br0">
      <inkml:brushProperty name="width" value="0.4" units="cm"/>
      <inkml:brushProperty name="height" value="0.8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64,'1257'0,"-1198"-2,0-4,78-17,-46 7,2 5,2 5,119 8,-75 0,2435-2,-2548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20T11:17:05.342"/>
    </inkml:context>
    <inkml:brush xml:id="br0">
      <inkml:brushProperty name="width" value="0.4" units="cm"/>
      <inkml:brushProperty name="height" value="0.8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0 183,'25'-1,"-1"-1,0-1,32-9,-4 1,161-19,276-5,-243 24,198-6,1180 17,-748 1,-536-16,-35-1,788 15,-525 3,589-2,-916 15,-38 0,33-14,176 10,-11 10,2-21,-145-2,463 2,-539-15,-30 0,-50 13,120-9,-81-7,-23 2,127 0,2361 18,-2543 1,1 3,67 16,-59-9,81 4,-11-2,-87-7,58 0,1095-9,-1199 1,0 0,0 1,0 0,9 2,1 4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20T11:17:08.713"/>
    </inkml:context>
    <inkml:brush xml:id="br0">
      <inkml:brushProperty name="width" value="0.4" units="cm"/>
      <inkml:brushProperty name="height" value="0.8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0 245,'2'0,"273"-12,15-34,-160 24,19 2,283-2,-323 17,197-35,-244 30,1-1,-4 1,79-5,0 0,4 0,436 14,-274 3,-295-2,0 0,0 1,0 0,9 2,1 4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8T08:49:52.357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 0,'15654'29'0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87AA3C-9921-4795-A60C-A02831EE263C}" type="datetimeFigureOut">
              <a:rPr lang="hr-HR" smtClean="0"/>
              <a:t>16.10.2026.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83553E-983F-47AB-BFCD-FC21029FD6F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07823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83553E-983F-47AB-BFCD-FC21029FD6F1}" type="slidenum">
              <a:rPr lang="hr-HR" smtClean="0"/>
              <a:t>3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90745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49533-B25D-5954-678A-1ECFE3A2DC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hr-H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4A62F-7EE1-A31F-FFCA-F8E298584D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930D96-C11C-7855-575D-D1456D6D8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A72FC-838A-4A0C-ABE1-875C70839222}" type="datetimeFigureOut">
              <a:rPr lang="hr-HR" smtClean="0"/>
              <a:t>16.10.2026.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67CAD-59AB-8249-F5D2-9A200301E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B3C1C5-FEF6-4172-78A4-D79996BE8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305E3-E82E-4BB0-A055-CC8414AEDB7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87549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F9825-CC37-3BD5-FDC7-521D567AC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163D6-209F-D814-354F-A1453F39AB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BBB1A7-5855-E926-356B-ED6A2DA75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A72FC-838A-4A0C-ABE1-875C70839222}" type="datetimeFigureOut">
              <a:rPr lang="hr-HR" smtClean="0"/>
              <a:t>16.10.2026.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B967A9-130D-FCB2-4066-62EF968E0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DC58A7-2875-064F-DA46-645D22A70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305E3-E82E-4BB0-A055-CC8414AEDB7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82651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30E5A-9959-20E6-9031-78B0BD403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25757B-45C8-72F6-97D3-DED2D471E9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2ED8A9-1CB3-60FF-AA61-B07B22CA7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A72FC-838A-4A0C-ABE1-875C70839222}" type="datetimeFigureOut">
              <a:rPr lang="hr-HR" smtClean="0"/>
              <a:t>16.10.2026.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00130A-8FF6-0D81-51B2-5D1171832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FB665-2A7E-0AEF-7057-3B804D409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305E3-E82E-4BB0-A055-CC8414AEDB7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87006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E1BF3-0673-6E67-E15E-6C2682D7E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70C9DA-7A9A-6BF1-CA2E-3063564327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hr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4E91D5-D954-DC2A-4205-E6DD5BF2B0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AA846F-86CD-39EC-F8A6-4058C85BD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A72FC-838A-4A0C-ABE1-875C70839222}" type="datetimeFigureOut">
              <a:rPr lang="hr-HR" smtClean="0"/>
              <a:t>16.10.2026.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76D857-6C18-59EA-51B1-591A57A13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EB81C7-0CA4-18B0-51D0-7C4D76DA7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305E3-E82E-4BB0-A055-CC8414AEDB7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12983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42587-4434-5D2D-E825-C8BB17020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5870E-EAAA-8E83-BA9D-3407299A36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D068F5-FC71-AC0C-6618-26ACF01DD1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hr-H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45597E-D6C4-522A-6D6F-8C573AF582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DC68C4-295D-EC42-8461-09E5A34280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hr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B0AEA3-3486-CAD5-5741-A007993BC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A72FC-838A-4A0C-ABE1-875C70839222}" type="datetimeFigureOut">
              <a:rPr lang="hr-HR" smtClean="0"/>
              <a:t>16.10.2026.</a:t>
            </a:fld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218FFF-80D2-D280-C7F1-FE1B81E22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796A85-1F96-3DF5-36A6-D4B187691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305E3-E82E-4BB0-A055-CC8414AEDB7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56494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1EC8A-A264-679B-7FA3-5B00B60A0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AE4480-3208-5E81-4AFE-7DA52AEE3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A72FC-838A-4A0C-ABE1-875C70839222}" type="datetimeFigureOut">
              <a:rPr lang="hr-HR" smtClean="0"/>
              <a:t>16.10.2026.</a:t>
            </a:fld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20633F-DEC4-51D8-8EA2-61A2F4A41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D4856C-8586-B6BB-64B1-19B204C71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305E3-E82E-4BB0-A055-CC8414AEDB7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95776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570E39-A87B-9DA7-3565-29B9E980E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A72FC-838A-4A0C-ABE1-875C70839222}" type="datetimeFigureOut">
              <a:rPr lang="hr-HR" smtClean="0"/>
              <a:t>16.10.2026.</a:t>
            </a:fld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7C0EAF-5C3C-98E8-441D-4DB38CC9E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CD1DD2-0429-7662-7037-E3FC45C41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305E3-E82E-4BB0-A055-CC8414AEDB7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42118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D7775-EC4B-DB18-54D9-10F35793C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9A919-9CF7-DC6B-FD76-FCFDD76CEA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4A8EE3-1E4B-A5BD-D0A6-0515AC4903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69E5B2-FB77-AEBE-60AC-40BF49B9E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A72FC-838A-4A0C-ABE1-875C70839222}" type="datetimeFigureOut">
              <a:rPr lang="hr-HR" smtClean="0"/>
              <a:t>16.10.2026.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A07894-EEAF-AAA3-4615-1F8C4BB41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6A81BA-9D07-E221-41AD-D303CC6E1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305E3-E82E-4BB0-A055-CC8414AEDB7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74967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3A7F9-7C0B-868D-6972-C1AC969DE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hr-H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B34C02-1496-7F58-9C51-7B2E752EB2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FA3545-3F8E-BC5A-F0A4-F9464A72EC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448618-10C6-3C77-8D5F-91101287D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A72FC-838A-4A0C-ABE1-875C70839222}" type="datetimeFigureOut">
              <a:rPr lang="hr-HR" smtClean="0"/>
              <a:t>16.10.2026.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A25B7F-79A9-B975-32D0-5C34B96D2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611214-7705-5EE7-4C84-DC44762CB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305E3-E82E-4BB0-A055-CC8414AEDB7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48232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B8CE4-31EE-4EA6-5F40-8E1C44D33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4807F5-444C-3CDA-28F1-620D23CCF3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40693B-38DA-5213-1DBC-9D60A90DA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A72FC-838A-4A0C-ABE1-875C70839222}" type="datetimeFigureOut">
              <a:rPr lang="hr-HR" smtClean="0"/>
              <a:t>16.10.2026.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095F9D-0FE4-C1B3-B03F-243DFEF0A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EBFC6F-11D1-8329-D747-CE73240D4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305E3-E82E-4BB0-A055-CC8414AEDB7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36514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711B99-1435-0B78-BB16-296469771C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95D778-B252-B3FE-C436-990359B7D6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B02D1E-6C31-5469-5670-DAA0DE46F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A72FC-838A-4A0C-ABE1-875C70839222}" type="datetimeFigureOut">
              <a:rPr lang="hr-HR" smtClean="0"/>
              <a:t>16.10.2026.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3EE1E-832F-3BAD-E425-50133E668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81926E-9576-6414-6E50-9E9D44677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305E3-E82E-4BB0-A055-CC8414AEDB7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90147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4D9117-7613-7752-CC6D-2A17BC3E7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49D78-1BD3-C305-19B2-526D3BFBC9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354DD2-16C7-9ED2-3ADE-B4C6D61C90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EA72FC-838A-4A0C-ABE1-875C70839222}" type="datetimeFigureOut">
              <a:rPr lang="hr-HR" smtClean="0"/>
              <a:t>16.10.2026.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DD8361-2AD8-BD87-D31A-835D7B44F6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0680A4-CB38-D0BF-B19F-D384E2F351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2305E3-E82E-4BB0-A055-CC8414AEDB7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77855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image" Target="../media/image13.png"/><Relationship Id="rId18" Type="http://schemas.openxmlformats.org/officeDocument/2006/relationships/image" Target="../media/image15.png"/><Relationship Id="rId3" Type="http://schemas.openxmlformats.org/officeDocument/2006/relationships/image" Target="../media/image4.png"/><Relationship Id="rId21" Type="http://schemas.openxmlformats.org/officeDocument/2006/relationships/customXml" Target="../ink/ink9.xml"/><Relationship Id="rId7" Type="http://schemas.openxmlformats.org/officeDocument/2006/relationships/image" Target="../media/image10.png"/><Relationship Id="rId12" Type="http://schemas.openxmlformats.org/officeDocument/2006/relationships/customXml" Target="../ink/ink4.xml"/><Relationship Id="rId17" Type="http://schemas.openxmlformats.org/officeDocument/2006/relationships/customXml" Target="../ink/ink7.xml"/><Relationship Id="rId2" Type="http://schemas.openxmlformats.org/officeDocument/2006/relationships/image" Target="../media/image3.png"/><Relationship Id="rId16" Type="http://schemas.openxmlformats.org/officeDocument/2006/relationships/customXml" Target="../ink/ink6.xml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2.png"/><Relationship Id="rId24" Type="http://schemas.openxmlformats.org/officeDocument/2006/relationships/image" Target="../media/image18.png"/><Relationship Id="rId15" Type="http://schemas.openxmlformats.org/officeDocument/2006/relationships/image" Target="../media/image14.png"/><Relationship Id="rId5" Type="http://schemas.openxmlformats.org/officeDocument/2006/relationships/image" Target="../media/image90.png"/><Relationship Id="rId23" Type="http://schemas.openxmlformats.org/officeDocument/2006/relationships/customXml" Target="../ink/ink10.xml"/><Relationship Id="rId10" Type="http://schemas.openxmlformats.org/officeDocument/2006/relationships/customXml" Target="../ink/ink3.xml"/><Relationship Id="rId19" Type="http://schemas.openxmlformats.org/officeDocument/2006/relationships/customXml" Target="../ink/ink8.xml"/><Relationship Id="rId4" Type="http://schemas.openxmlformats.org/officeDocument/2006/relationships/customXml" Target="../ink/ink1.xml"/><Relationship Id="rId9" Type="http://schemas.openxmlformats.org/officeDocument/2006/relationships/image" Target="../media/image11.png"/><Relationship Id="rId14" Type="http://schemas.openxmlformats.org/officeDocument/2006/relationships/customXml" Target="../ink/ink5.xml"/><Relationship Id="rId22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customXml" Target="../ink/ink11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80F01-D6CF-6DBE-0DCF-62CA05E160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20318" y="974696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PROPOSAL – </a:t>
            </a:r>
            <a:b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CHANGE OF SECTION NAME</a:t>
            </a:r>
            <a:b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hr-H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B6E72C-8CC8-119E-D996-B6B1618DD9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073706"/>
            <a:ext cx="9144000" cy="2184094"/>
          </a:xfrm>
        </p:spPr>
        <p:txBody>
          <a:bodyPr>
            <a:noAutofit/>
          </a:bodyPr>
          <a:lstStyle/>
          <a:p>
            <a:r>
              <a:rPr lang="hr-HR" sz="3600" b="1" dirty="0"/>
              <a:t>LABORATORY MEDICINE / MEDICAL BIOPATHOLOGY </a:t>
            </a:r>
          </a:p>
          <a:p>
            <a:endParaRPr lang="hr-HR" sz="3600" b="1" dirty="0"/>
          </a:p>
          <a:p>
            <a:endParaRPr lang="hr-HR" sz="3600" b="1" dirty="0"/>
          </a:p>
          <a:p>
            <a:r>
              <a:rPr lang="hr-HR" sz="4400" b="1" dirty="0">
                <a:solidFill>
                  <a:srgbClr val="0070C0"/>
                </a:solidFill>
              </a:rPr>
              <a:t>LABORATORY MEDICINE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4C6913-5A2E-A4B1-28AE-7EBA0624BA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87" t="12531" r="83628" b="69799"/>
          <a:stretch>
            <a:fillRect/>
          </a:stretch>
        </p:blipFill>
        <p:spPr>
          <a:xfrm>
            <a:off x="385590" y="297456"/>
            <a:ext cx="2434728" cy="2498781"/>
          </a:xfrm>
          <a:prstGeom prst="rect">
            <a:avLst/>
          </a:prstGeom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0B39C1F0-21EE-D824-7F08-DD0697EF548F}"/>
              </a:ext>
            </a:extLst>
          </p:cNvPr>
          <p:cNvSpPr/>
          <p:nvPr/>
        </p:nvSpPr>
        <p:spPr>
          <a:xfrm>
            <a:off x="5853684" y="4279392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17012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5C3491D-A9A5-07A1-80AC-7CFFBCFA1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457" y="365125"/>
            <a:ext cx="10515600" cy="932587"/>
          </a:xfrm>
        </p:spPr>
        <p:txBody>
          <a:bodyPr>
            <a:normAutofit/>
          </a:bodyPr>
          <a:lstStyle/>
          <a:p>
            <a:r>
              <a:rPr lang="hr-HR" b="1" dirty="0">
                <a:latin typeface="Arial" panose="020B0604020202020204" pitchFamily="34" charset="0"/>
                <a:cs typeface="Arial" panose="020B0604020202020204" pitchFamily="34" charset="0"/>
              </a:rPr>
              <a:t>Historical origin of Section name ???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CF05218-BA93-FCDA-C09E-A9B70D4171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615" y="1297712"/>
            <a:ext cx="4461056" cy="47164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Blue Book version 1999:</a:t>
            </a:r>
          </a:p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Indicates content of the specialty as Laboratory Medicine</a:t>
            </a:r>
          </a:p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(Anatomical) Pathology becomes separate Section</a:t>
            </a:r>
          </a:p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New name „Medical Biopathology”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283A24-7537-F59D-49C3-9D8E16ACA2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479" t="25000" r="35625" b="8703"/>
          <a:stretch>
            <a:fillRect/>
          </a:stretch>
        </p:blipFill>
        <p:spPr>
          <a:xfrm>
            <a:off x="3668186" y="5152730"/>
            <a:ext cx="1074362" cy="13401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9C7D39F-D1C1-AE11-12FF-536B7FD065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964" t="27301" r="35893" b="11428"/>
          <a:stretch>
            <a:fillRect/>
          </a:stretch>
        </p:blipFill>
        <p:spPr>
          <a:xfrm>
            <a:off x="4907643" y="1195613"/>
            <a:ext cx="6725557" cy="550014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E6580D05-E903-E674-1A90-035BF71C6726}"/>
                  </a:ext>
                </a:extLst>
              </p14:cNvPr>
              <p14:cNvContentPartPr/>
              <p14:nvPr/>
            </p14:nvContentPartPr>
            <p14:xfrm>
              <a:off x="6181128" y="3026664"/>
              <a:ext cx="4063680" cy="1112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E6580D05-E903-E674-1A90-035BF71C672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109488" y="2882664"/>
                <a:ext cx="4207320" cy="39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4EFDCF13-47DF-5E02-8800-C789816447DA}"/>
                  </a:ext>
                </a:extLst>
              </p14:cNvPr>
              <p14:cNvContentPartPr/>
              <p14:nvPr/>
            </p14:nvContentPartPr>
            <p14:xfrm>
              <a:off x="5376528" y="3364704"/>
              <a:ext cx="4563720" cy="72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4EFDCF13-47DF-5E02-8800-C789816447D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304528" y="3076704"/>
                <a:ext cx="4707360" cy="57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DB10A6C9-46DC-4F23-6940-BE881DC78CE1}"/>
                  </a:ext>
                </a:extLst>
              </p14:cNvPr>
              <p14:cNvContentPartPr/>
              <p14:nvPr/>
            </p14:nvContentPartPr>
            <p14:xfrm>
              <a:off x="9994248" y="3254904"/>
              <a:ext cx="1116000" cy="1468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DB10A6C9-46DC-4F23-6940-BE881DC78CE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922248" y="3111264"/>
                <a:ext cx="1259640" cy="43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DCF338FF-45C0-CEC8-793B-C05CAA1CF736}"/>
                  </a:ext>
                </a:extLst>
              </p14:cNvPr>
              <p14:cNvContentPartPr/>
              <p14:nvPr/>
            </p14:nvContentPartPr>
            <p14:xfrm>
              <a:off x="5303448" y="3501864"/>
              <a:ext cx="5447880" cy="1540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DCF338FF-45C0-CEC8-793B-C05CAA1CF736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231448" y="3358224"/>
                <a:ext cx="5591520" cy="44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A28E3B9C-CBAD-DF71-2490-1121202790C6}"/>
                  </a:ext>
                </a:extLst>
              </p14:cNvPr>
              <p14:cNvContentPartPr/>
              <p14:nvPr/>
            </p14:nvContentPartPr>
            <p14:xfrm>
              <a:off x="5330808" y="3766824"/>
              <a:ext cx="959400" cy="6480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A28E3B9C-CBAD-DF71-2490-1121202790C6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258808" y="3622824"/>
                <a:ext cx="1103040" cy="35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BBC5D412-A04D-624F-6917-A3054FC8970E}"/>
                  </a:ext>
                </a:extLst>
              </p14:cNvPr>
              <p14:cNvContentPartPr/>
              <p14:nvPr/>
            </p14:nvContentPartPr>
            <p14:xfrm>
              <a:off x="-274392" y="1215864"/>
              <a:ext cx="360" cy="3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BBC5D412-A04D-624F-6917-A3054FC8970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346392" y="1072224"/>
                <a:ext cx="14400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5FDFBD2-7D44-2E10-29C6-85F4DB0EAF62}"/>
                  </a:ext>
                </a:extLst>
              </p14:cNvPr>
              <p14:cNvContentPartPr/>
              <p14:nvPr/>
            </p14:nvContentPartPr>
            <p14:xfrm>
              <a:off x="5366537" y="2056200"/>
              <a:ext cx="880920" cy="558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5FDFBD2-7D44-2E10-29C6-85F4DB0EAF62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294537" y="1912200"/>
                <a:ext cx="1024560" cy="34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EB3C2ED-645C-27DB-F467-9D250E4951C1}"/>
                  </a:ext>
                </a:extLst>
              </p14:cNvPr>
              <p14:cNvContentPartPr/>
              <p14:nvPr/>
            </p14:nvContentPartPr>
            <p14:xfrm>
              <a:off x="9590057" y="4004520"/>
              <a:ext cx="1708200" cy="234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EB3C2ED-645C-27DB-F467-9D250E4951C1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9518417" y="3860520"/>
                <a:ext cx="1851840" cy="31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E897799-36D1-C9AE-613A-C6FB21A2653E}"/>
                  </a:ext>
                </a:extLst>
              </p14:cNvPr>
              <p14:cNvContentPartPr/>
              <p14:nvPr/>
            </p14:nvContentPartPr>
            <p14:xfrm>
              <a:off x="5322977" y="4233840"/>
              <a:ext cx="5851440" cy="662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E897799-36D1-C9AE-613A-C6FB21A2653E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250977" y="4089840"/>
                <a:ext cx="5995080" cy="35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B7AF352E-5619-0A58-65FC-DD8F81038D89}"/>
                  </a:ext>
                </a:extLst>
              </p14:cNvPr>
              <p14:cNvContentPartPr/>
              <p14:nvPr/>
            </p14:nvContentPartPr>
            <p14:xfrm>
              <a:off x="5355737" y="4451280"/>
              <a:ext cx="1170360" cy="882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B7AF352E-5619-0A58-65FC-DD8F81038D89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5283737" y="4307640"/>
                <a:ext cx="1314000" cy="375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3497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E25B8A7-26C4-832C-36E5-41AE9CF3932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119" t="30201" r="20392" b="14057"/>
          <a:stretch>
            <a:fillRect/>
          </a:stretch>
        </p:blipFill>
        <p:spPr>
          <a:xfrm>
            <a:off x="621089" y="3086284"/>
            <a:ext cx="6323997" cy="3467877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5F55B36-AC0B-513E-FA4C-E177AEAF4237}"/>
              </a:ext>
            </a:extLst>
          </p:cNvPr>
          <p:cNvSpPr/>
          <p:nvPr/>
        </p:nvSpPr>
        <p:spPr>
          <a:xfrm>
            <a:off x="5104736" y="3180522"/>
            <a:ext cx="870613" cy="24847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9742900-FED2-AFE9-A295-3EE8C84B73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6594728"/>
              </p:ext>
            </p:extLst>
          </p:nvPr>
        </p:nvGraphicFramePr>
        <p:xfrm>
          <a:off x="892628" y="365125"/>
          <a:ext cx="5965372" cy="25313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82686">
                  <a:extLst>
                    <a:ext uri="{9D8B030D-6E8A-4147-A177-3AD203B41FA5}">
                      <a16:colId xmlns:a16="http://schemas.microsoft.com/office/drawing/2014/main" val="3697684042"/>
                    </a:ext>
                  </a:extLst>
                </a:gridCol>
                <a:gridCol w="2982686">
                  <a:extLst>
                    <a:ext uri="{9D8B030D-6E8A-4147-A177-3AD203B41FA5}">
                      <a16:colId xmlns:a16="http://schemas.microsoft.com/office/drawing/2014/main" val="3771644999"/>
                    </a:ext>
                  </a:extLst>
                </a:gridCol>
              </a:tblGrid>
              <a:tr h="7553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800" kern="100" dirty="0">
                          <a:effectLst/>
                        </a:rPr>
                        <a:t>UEMS SPECIALTY TERMINOLOGY</a:t>
                      </a:r>
                      <a:endParaRPr lang="hr-HR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800" kern="100" dirty="0">
                          <a:effectLst/>
                        </a:rPr>
                        <a:t>ANNEX V EU Directive 36/05 TERMINOLOGY</a:t>
                      </a:r>
                      <a:endParaRPr lang="hr-HR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hr-H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773309"/>
                  </a:ext>
                </a:extLst>
              </a:tr>
              <a:tr h="13356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800" kern="100" dirty="0">
                          <a:effectLst/>
                        </a:rPr>
                        <a:t>Laboratory Medicine / Medical Biopathology</a:t>
                      </a:r>
                      <a:endParaRPr lang="hr-HR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</a:rPr>
                        <a:t>Clinical Biology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</a:rPr>
                        <a:t>Biological Chemistry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</a:rPr>
                        <a:t>Biological Haematology</a:t>
                      </a:r>
                      <a:endParaRPr lang="hr-HR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hr-H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553329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42D6F834-94C8-4D0C-5487-B35C410E2D9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9271" t="35556" r="34792" b="43518"/>
          <a:stretch>
            <a:fillRect/>
          </a:stretch>
        </p:blipFill>
        <p:spPr>
          <a:xfrm>
            <a:off x="7175179" y="2823234"/>
            <a:ext cx="5016821" cy="2276710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784AA5C-1311-BA69-9EEE-736155941734}"/>
              </a:ext>
            </a:extLst>
          </p:cNvPr>
          <p:cNvSpPr/>
          <p:nvPr/>
        </p:nvSpPr>
        <p:spPr>
          <a:xfrm>
            <a:off x="10419296" y="2962045"/>
            <a:ext cx="1151615" cy="24847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D7E279B-E3B5-2068-26DD-079BF08D9F3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8725" t="42667" r="29575" b="25066"/>
          <a:stretch>
            <a:fillRect/>
          </a:stretch>
        </p:blipFill>
        <p:spPr>
          <a:xfrm>
            <a:off x="6858000" y="515489"/>
            <a:ext cx="5084064" cy="2212848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91CFBE1-883C-EE48-0DBC-AE5BBD5D86CB}"/>
              </a:ext>
            </a:extLst>
          </p:cNvPr>
          <p:cNvSpPr/>
          <p:nvPr/>
        </p:nvSpPr>
        <p:spPr>
          <a:xfrm>
            <a:off x="10384972" y="692513"/>
            <a:ext cx="914400" cy="2413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71590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  <a:t>Annex 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4983" y="1825625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IE" b="1" dirty="0">
                <a:latin typeface="Arial" panose="020B0604020202020204" pitchFamily="34" charset="0"/>
                <a:cs typeface="Arial" panose="020B0604020202020204" pitchFamily="34" charset="0"/>
              </a:rPr>
              <a:t>There is only 1 profession</a:t>
            </a:r>
          </a:p>
          <a:p>
            <a:pPr marL="0" indent="0">
              <a:buNone/>
            </a:pPr>
            <a:r>
              <a:rPr lang="en-IE" b="1" dirty="0">
                <a:latin typeface="Arial" panose="020B0604020202020204" pitchFamily="34" charset="0"/>
                <a:cs typeface="Arial" panose="020B0604020202020204" pitchFamily="34" charset="0"/>
              </a:rPr>
              <a:t>in each country despite the</a:t>
            </a:r>
          </a:p>
          <a:p>
            <a:pPr marL="0" indent="0">
              <a:buNone/>
            </a:pPr>
            <a:r>
              <a:rPr lang="en-IE" b="1" dirty="0">
                <a:latin typeface="Arial" panose="020B0604020202020204" pitchFamily="34" charset="0"/>
                <a:cs typeface="Arial" panose="020B0604020202020204" pitchFamily="34" charset="0"/>
              </a:rPr>
              <a:t>2/3 columns and the fact </a:t>
            </a:r>
          </a:p>
          <a:p>
            <a:pPr marL="0" indent="0">
              <a:buNone/>
            </a:pPr>
            <a:r>
              <a:rPr lang="en-IE" b="1" dirty="0">
                <a:latin typeface="Arial" panose="020B0604020202020204" pitchFamily="34" charset="0"/>
                <a:cs typeface="Arial" panose="020B0604020202020204" pitchFamily="34" charset="0"/>
              </a:rPr>
              <a:t>that some counties have 2</a:t>
            </a:r>
          </a:p>
          <a:p>
            <a:pPr marL="0" indent="0">
              <a:buNone/>
            </a:pPr>
            <a:r>
              <a:rPr lang="en-IE" b="1" dirty="0">
                <a:latin typeface="Arial" panose="020B0604020202020204" pitchFamily="34" charset="0"/>
                <a:cs typeface="Arial" panose="020B0604020202020204" pitchFamily="34" charset="0"/>
              </a:rPr>
              <a:t>names. </a:t>
            </a:r>
          </a:p>
          <a:p>
            <a:pPr marL="0" indent="0">
              <a:buNone/>
            </a:pPr>
            <a:endParaRPr lang="en-IE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E" b="1" dirty="0">
                <a:latin typeface="Arial" panose="020B0604020202020204" pitchFamily="34" charset="0"/>
                <a:cs typeface="Arial" panose="020B0604020202020204" pitchFamily="34" charset="0"/>
              </a:rPr>
              <a:t>Laboratory Medicine is a </a:t>
            </a:r>
          </a:p>
          <a:p>
            <a:pPr marL="0" indent="0">
              <a:buNone/>
            </a:pPr>
            <a:r>
              <a:rPr lang="en-IE" b="1" dirty="0">
                <a:latin typeface="Arial" panose="020B0604020202020204" pitchFamily="34" charset="0"/>
                <a:cs typeface="Arial" panose="020B0604020202020204" pitchFamily="34" charset="0"/>
              </a:rPr>
              <a:t>service and thus is very </a:t>
            </a:r>
          </a:p>
          <a:p>
            <a:pPr marL="0" indent="0">
              <a:buNone/>
            </a:pPr>
            <a:r>
              <a:rPr lang="en-IE" b="1" dirty="0">
                <a:latin typeface="Arial" panose="020B0604020202020204" pitchFamily="34" charset="0"/>
                <a:cs typeface="Arial" panose="020B0604020202020204" pitchFamily="34" charset="0"/>
              </a:rPr>
              <a:t>heterogeneous in Europe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6690" y="0"/>
            <a:ext cx="6505303" cy="682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757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>
                <a:latin typeface="Arial" panose="020B0604020202020204" pitchFamily="34" charset="0"/>
                <a:cs typeface="Arial" panose="020B0604020202020204" pitchFamily="34" charset="0"/>
              </a:rPr>
              <a:t>Annex 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IE" b="1" dirty="0">
                <a:latin typeface="Arial" panose="020B0604020202020204" pitchFamily="34" charset="0"/>
                <a:cs typeface="Arial" panose="020B0604020202020204" pitchFamily="34" charset="0"/>
              </a:rPr>
              <a:t>Shorter term aim – simplify name to Laboratory Medicine</a:t>
            </a:r>
          </a:p>
          <a:p>
            <a:pPr lvl="1"/>
            <a:endParaRPr lang="en-IE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IE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 non-medics are now starting to use the term “Laboratory Medicine” – so we use it or lose it</a:t>
            </a:r>
          </a:p>
          <a:p>
            <a:endParaRPr lang="en-IE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E" b="1" dirty="0">
                <a:latin typeface="Arial" panose="020B0604020202020204" pitchFamily="34" charset="0"/>
                <a:cs typeface="Arial" panose="020B0604020202020204" pitchFamily="34" charset="0"/>
              </a:rPr>
              <a:t>Longer term aim – to reduce from 2 to 1 column with the column name “Laboratory Medicine”</a:t>
            </a:r>
          </a:p>
          <a:p>
            <a:pPr marL="0" indent="0">
              <a:buNone/>
            </a:pPr>
            <a:endParaRPr lang="en-IE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IE" b="1" dirty="0">
                <a:latin typeface="Arial" panose="020B0604020202020204" pitchFamily="34" charset="0"/>
                <a:cs typeface="Arial" panose="020B0604020202020204" pitchFamily="34" charset="0"/>
              </a:rPr>
              <a:t>We have liaised on a few occasions with Isabelle Dumaine </a:t>
            </a:r>
          </a:p>
          <a:p>
            <a:pPr marL="457200" lvl="1" indent="0">
              <a:buNone/>
            </a:pPr>
            <a:endParaRPr lang="en-IE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IE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would value the Advisory Board/Council support going forward</a:t>
            </a:r>
          </a:p>
        </p:txBody>
      </p:sp>
    </p:spTree>
    <p:extLst>
      <p:ext uri="{BB962C8B-B14F-4D97-AF65-F5344CB8AC3E}">
        <p14:creationId xmlns:p14="http://schemas.microsoft.com/office/powerpoint/2010/main" val="420706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>
                <a:latin typeface="Arial" panose="020B0604020202020204" pitchFamily="34" charset="0"/>
                <a:cs typeface="Arial" panose="020B0604020202020204" pitchFamily="34" charset="0"/>
              </a:rPr>
              <a:t>Annex 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b="1" dirty="0">
                <a:latin typeface="Arial" panose="020B0604020202020204" pitchFamily="34" charset="0"/>
                <a:cs typeface="Arial" panose="020B0604020202020204" pitchFamily="34" charset="0"/>
              </a:rPr>
              <a:t>55 Different column headings but only 45 UEMS Sections</a:t>
            </a:r>
          </a:p>
          <a:p>
            <a:pPr marL="0" indent="0">
              <a:buNone/>
            </a:pPr>
            <a:endParaRPr lang="en-IE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E" b="1" dirty="0">
                <a:latin typeface="Arial" panose="020B0604020202020204" pitchFamily="34" charset="0"/>
                <a:cs typeface="Arial" panose="020B0604020202020204" pitchFamily="34" charset="0"/>
              </a:rPr>
              <a:t>In general, the Section names should match Annex V</a:t>
            </a:r>
          </a:p>
          <a:p>
            <a:endParaRPr lang="en-IE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E" b="1" dirty="0">
                <a:latin typeface="Arial" panose="020B0604020202020204" pitchFamily="34" charset="0"/>
                <a:cs typeface="Arial" panose="020B0604020202020204" pitchFamily="34" charset="0"/>
              </a:rPr>
              <a:t>But not always as there are several anomalies in Annex V</a:t>
            </a:r>
          </a:p>
          <a:p>
            <a:pPr marL="0" indent="0">
              <a:buNone/>
            </a:pPr>
            <a:endParaRPr lang="en-IE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E" b="1" dirty="0">
                <a:latin typeface="Arial" panose="020B0604020202020204" pitchFamily="34" charset="0"/>
                <a:cs typeface="Arial" panose="020B0604020202020204" pitchFamily="34" charset="0"/>
              </a:rPr>
              <a:t>I would say that the UEMS is more up to date and more reflective of reality/contemporary than the Annex V</a:t>
            </a:r>
          </a:p>
          <a:p>
            <a:endParaRPr lang="en-IE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618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F91D82E-3CF2-4B2A-25A8-C6661A6371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268" t="17518" r="31541" b="7908"/>
          <a:stretch>
            <a:fillRect/>
          </a:stretch>
        </p:blipFill>
        <p:spPr>
          <a:xfrm>
            <a:off x="3117594" y="170122"/>
            <a:ext cx="5686163" cy="659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403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C7F8DA-2E3E-46CC-EA39-AFF0D60C6C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251" t="20466" r="27442" b="45736"/>
          <a:stretch>
            <a:fillRect/>
          </a:stretch>
        </p:blipFill>
        <p:spPr>
          <a:xfrm>
            <a:off x="595423" y="435936"/>
            <a:ext cx="3729394" cy="15310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E9FCA3F-0A60-4B87-5C26-21493484852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291" t="18914" r="23954" b="62171"/>
          <a:stretch>
            <a:fillRect/>
          </a:stretch>
        </p:blipFill>
        <p:spPr>
          <a:xfrm>
            <a:off x="4954771" y="552894"/>
            <a:ext cx="6188149" cy="12971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56BCC44-396F-37B0-C006-9A596F9CE6B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5639" t="35659" r="24477" b="45426"/>
          <a:stretch>
            <a:fillRect/>
          </a:stretch>
        </p:blipFill>
        <p:spPr>
          <a:xfrm>
            <a:off x="699133" y="3280143"/>
            <a:ext cx="10443787" cy="222752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01ABACA-EE07-1934-4F72-F79F70B589CF}"/>
                  </a:ext>
                </a:extLst>
              </p14:cNvPr>
              <p14:cNvContentPartPr/>
              <p14:nvPr/>
            </p14:nvContentPartPr>
            <p14:xfrm>
              <a:off x="4997085" y="4433492"/>
              <a:ext cx="5635800" cy="108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01ABACA-EE07-1934-4F72-F79F70B589C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925085" y="4289852"/>
                <a:ext cx="5779440" cy="298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121967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94900BABD61B4BAC2F245EDF4ED39E" ma:contentTypeVersion="13" ma:contentTypeDescription="Crée un document." ma:contentTypeScope="" ma:versionID="46b35aaa08c52807dfb346c9b5123096">
  <xsd:schema xmlns:xsd="http://www.w3.org/2001/XMLSchema" xmlns:xs="http://www.w3.org/2001/XMLSchema" xmlns:p="http://schemas.microsoft.com/office/2006/metadata/properties" xmlns:ns2="83bd27bf-f23a-4764-ba48-893866d47e01" xmlns:ns3="cd7455a3-4a59-4a73-9e70-409757b3c8a1" targetNamespace="http://schemas.microsoft.com/office/2006/metadata/properties" ma:root="true" ma:fieldsID="b78ee7e9995c7132adcfcf884f045e47" ns2:_="" ns3:_="">
    <xsd:import namespace="83bd27bf-f23a-4764-ba48-893866d47e01"/>
    <xsd:import namespace="cd7455a3-4a59-4a73-9e70-409757b3c8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bd27bf-f23a-4764-ba48-893866d47e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6de6d2fa-23a7-45f3-a64a-563df53bb5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7455a3-4a59-4a73-9e70-409757b3c8a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ae12d60-d5a8-41ec-bed3-3136d3e9e081}" ma:internalName="TaxCatchAll" ma:showField="CatchAllData" ma:web="cd7455a3-4a59-4a73-9e70-409757b3c8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3bd27bf-f23a-4764-ba48-893866d47e01">
      <Terms xmlns="http://schemas.microsoft.com/office/infopath/2007/PartnerControls"/>
    </lcf76f155ced4ddcb4097134ff3c332f>
    <TaxCatchAll xmlns="cd7455a3-4a59-4a73-9e70-409757b3c8a1" xsi:nil="true"/>
  </documentManagement>
</p:properties>
</file>

<file path=customXml/itemProps1.xml><?xml version="1.0" encoding="utf-8"?>
<ds:datastoreItem xmlns:ds="http://schemas.openxmlformats.org/officeDocument/2006/customXml" ds:itemID="{FB2802EE-C6EC-4AE5-BC55-0D459BAA98CE}"/>
</file>

<file path=customXml/itemProps2.xml><?xml version="1.0" encoding="utf-8"?>
<ds:datastoreItem xmlns:ds="http://schemas.openxmlformats.org/officeDocument/2006/customXml" ds:itemID="{D682E912-9ED9-451A-A0DA-C3C340DBA672}"/>
</file>

<file path=customXml/itemProps3.xml><?xml version="1.0" encoding="utf-8"?>
<ds:datastoreItem xmlns:ds="http://schemas.openxmlformats.org/officeDocument/2006/customXml" ds:itemID="{DAEF1ACA-0E45-43A5-95AB-11884C03A2E2}"/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230</Words>
  <Application>Microsoft Office PowerPoint</Application>
  <PresentationFormat>Widescreen</PresentationFormat>
  <Paragraphs>45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PROPOSAL –  CHANGE OF SECTION NAME </vt:lpstr>
      <vt:lpstr>Historical origin of Section name ???</vt:lpstr>
      <vt:lpstr>PowerPoint Presentation</vt:lpstr>
      <vt:lpstr>Annex V</vt:lpstr>
      <vt:lpstr>Annex V</vt:lpstr>
      <vt:lpstr>Annex V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PROPOSAL –  CHANGE OF SECTION NAME</dc:title>
  <dc:creator>Vesna Kušec</dc:creator>
  <cp:lastModifiedBy>Twomey Patrick</cp:lastModifiedBy>
  <cp:revision>15</cp:revision>
  <dcterms:created xsi:type="dcterms:W3CDTF">2026-09-18T14:22:30Z</dcterms:created>
  <dcterms:modified xsi:type="dcterms:W3CDTF">2026-10-16T11:57:12Z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0x0101004194900BABD61B4BAC2F245EDF4ED39E</vt:lpwstr>
  </property>
</Properties>
</file>