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8" r:id="rId5"/>
    <p:sldId id="259" r:id="rId6"/>
    <p:sldId id="273" r:id="rId7"/>
    <p:sldId id="260" r:id="rId8"/>
    <p:sldId id="261" r:id="rId9"/>
    <p:sldId id="263" r:id="rId10"/>
    <p:sldId id="269" r:id="rId11"/>
    <p:sldId id="264" r:id="rId12"/>
    <p:sldId id="270" r:id="rId13"/>
    <p:sldId id="271" r:id="rId14"/>
    <p:sldId id="272" r:id="rId15"/>
    <p:sldId id="265" r:id="rId16"/>
    <p:sldId id="266" r:id="rId17"/>
    <p:sldId id="267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E70B81-4CF1-4F58-8AD6-E504678B79BE}" v="1067" dt="2026-04-20T19:08:36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86" d="100"/>
          <a:sy n="86" d="100"/>
        </p:scale>
        <p:origin x="3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gitte van der Heijden" userId="adadf18eeab954c5" providerId="LiveId" clId="{158ED749-E26C-4A6F-9C28-B1B6F57A8B16}"/>
    <pc:docChg chg="undo custSel addSld delSld modSld sldOrd">
      <pc:chgData name="Brigitte van der Heijden" userId="adadf18eeab954c5" providerId="LiveId" clId="{158ED749-E26C-4A6F-9C28-B1B6F57A8B16}" dt="2026-04-20T19:08:36.977" v="5633"/>
      <pc:docMkLst>
        <pc:docMk/>
      </pc:docMkLst>
      <pc:sldChg chg="addSp modSp mod">
        <pc:chgData name="Brigitte van der Heijden" userId="adadf18eeab954c5" providerId="LiveId" clId="{158ED749-E26C-4A6F-9C28-B1B6F57A8B16}" dt="2026-04-20T17:34:50.236" v="3985" actId="255"/>
        <pc:sldMkLst>
          <pc:docMk/>
          <pc:sldMk cId="0" sldId="256"/>
        </pc:sldMkLst>
        <pc:spChg chg="add mod">
          <ac:chgData name="Brigitte van der Heijden" userId="adadf18eeab954c5" providerId="LiveId" clId="{158ED749-E26C-4A6F-9C28-B1B6F57A8B16}" dt="2026-04-20T17:34:50.236" v="3985" actId="255"/>
          <ac:spMkLst>
            <pc:docMk/>
            <pc:sldMk cId="0" sldId="256"/>
            <ac:spMk id="3" creationId="{331616C1-7A0B-7F73-3710-18040A7C954E}"/>
          </ac:spMkLst>
        </pc:spChg>
        <pc:spChg chg="mod">
          <ac:chgData name="Brigitte van der Heijden" userId="adadf18eeab954c5" providerId="LiveId" clId="{158ED749-E26C-4A6F-9C28-B1B6F57A8B16}" dt="2026-04-20T17:32:32.324" v="3951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1:07:40.781" v="3921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34:27.980" v="3980" actId="1076"/>
          <ac:spMkLst>
            <pc:docMk/>
            <pc:sldMk cId="0" sldId="256"/>
            <ac:spMk id="15" creationId="{70F115C9-268E-2773-710A-9EAE242E5065}"/>
          </ac:spMkLst>
        </pc:spChg>
      </pc:sldChg>
      <pc:sldChg chg="modSp mod">
        <pc:chgData name="Brigitte van der Heijden" userId="adadf18eeab954c5" providerId="LiveId" clId="{158ED749-E26C-4A6F-9C28-B1B6F57A8B16}" dt="2026-04-20T18:59:37.202" v="5540" actId="20577"/>
        <pc:sldMkLst>
          <pc:docMk/>
          <pc:sldMk cId="0" sldId="257"/>
        </pc:sldMkLst>
        <pc:spChg chg="mod">
          <ac:chgData name="Brigitte van der Heijden" userId="adadf18eeab954c5" providerId="LiveId" clId="{158ED749-E26C-4A6F-9C28-B1B6F57A8B16}" dt="2026-04-20T17:35:17.852" v="3990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03:52.363" v="955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21.479" v="5530" actId="20577"/>
          <ac:spMkLst>
            <pc:docMk/>
            <pc:sldMk cId="0" sldId="257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25.068" v="5532" actId="20577"/>
          <ac:spMkLst>
            <pc:docMk/>
            <pc:sldMk cId="0" sldId="257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28.498" v="5534" actId="20577"/>
          <ac:spMkLst>
            <pc:docMk/>
            <pc:sldMk cId="0" sldId="257"/>
            <ac:spMk id="1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31.182" v="5536" actId="20577"/>
          <ac:spMkLst>
            <pc:docMk/>
            <pc:sldMk cId="0" sldId="257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3:41:03.441" v="468" actId="14100"/>
          <ac:spMkLst>
            <pc:docMk/>
            <pc:sldMk cId="0" sldId="257"/>
            <ac:spMk id="2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34.464" v="5538" actId="20577"/>
          <ac:spMkLst>
            <pc:docMk/>
            <pc:sldMk cId="0" sldId="257"/>
            <ac:spMk id="2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37.202" v="5540" actId="20577"/>
          <ac:spMkLst>
            <pc:docMk/>
            <pc:sldMk cId="0" sldId="257"/>
            <ac:spMk id="2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07:20.447" v="1798" actId="20577"/>
          <ac:spMkLst>
            <pc:docMk/>
            <pc:sldMk cId="0" sldId="257"/>
            <ac:spMk id="27" creationId="{00000000-0000-0000-0000-000000000000}"/>
          </ac:spMkLst>
        </pc:spChg>
      </pc:sldChg>
      <pc:sldChg chg="delSp modSp mod">
        <pc:chgData name="Brigitte van der Heijden" userId="adadf18eeab954c5" providerId="LiveId" clId="{158ED749-E26C-4A6F-9C28-B1B6F57A8B16}" dt="2026-04-20T18:59:48.378" v="5546" actId="20577"/>
        <pc:sldMkLst>
          <pc:docMk/>
          <pc:sldMk cId="0" sldId="258"/>
        </pc:sldMkLst>
        <pc:spChg chg="mod">
          <ac:chgData name="Brigitte van der Heijden" userId="adadf18eeab954c5" providerId="LiveId" clId="{158ED749-E26C-4A6F-9C28-B1B6F57A8B16}" dt="2026-04-11T14:30:18.876" v="1441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35:58.202" v="4011" actId="20577"/>
          <ac:spMkLst>
            <pc:docMk/>
            <pc:sldMk cId="0" sldId="258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12:51.606" v="1016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12:51.606" v="1016" actId="1076"/>
          <ac:spMkLst>
            <pc:docMk/>
            <pc:sldMk cId="0" sldId="258"/>
            <ac:spMk id="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41.891" v="5542" actId="20577"/>
          <ac:spMkLst>
            <pc:docMk/>
            <pc:sldMk cId="0" sldId="258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12:51.606" v="1016" actId="1076"/>
          <ac:spMkLst>
            <pc:docMk/>
            <pc:sldMk cId="0" sldId="258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12:51.606" v="1016" actId="1076"/>
          <ac:spMkLst>
            <pc:docMk/>
            <pc:sldMk cId="0" sldId="258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44.842" v="5544" actId="20577"/>
          <ac:spMkLst>
            <pc:docMk/>
            <pc:sldMk cId="0" sldId="258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12:51.606" v="1016" actId="1076"/>
          <ac:spMkLst>
            <pc:docMk/>
            <pc:sldMk cId="0" sldId="258"/>
            <ac:spMk id="1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9:48.378" v="5546" actId="20577"/>
          <ac:spMkLst>
            <pc:docMk/>
            <pc:sldMk cId="0" sldId="258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47:47.060" v="5302" actId="20577"/>
          <ac:spMkLst>
            <pc:docMk/>
            <pc:sldMk cId="0" sldId="258"/>
            <ac:spMk id="17" creationId="{00000000-0000-0000-0000-000000000000}"/>
          </ac:spMkLst>
        </pc:spChg>
      </pc:sldChg>
      <pc:sldChg chg="addSp delSp modSp mod">
        <pc:chgData name="Brigitte van der Heijden" userId="adadf18eeab954c5" providerId="LiveId" clId="{158ED749-E26C-4A6F-9C28-B1B6F57A8B16}" dt="2026-04-20T19:00:26.272" v="5568" actId="20577"/>
        <pc:sldMkLst>
          <pc:docMk/>
          <pc:sldMk cId="0" sldId="259"/>
        </pc:sldMkLst>
        <pc:spChg chg="mod">
          <ac:chgData name="Brigitte van der Heijden" userId="adadf18eeab954c5" providerId="LiveId" clId="{158ED749-E26C-4A6F-9C28-B1B6F57A8B16}" dt="2026-04-11T14:25:08.872" v="1407" actId="10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1:38.575" v="1296" actId="1076"/>
          <ac:spMkLst>
            <pc:docMk/>
            <pc:sldMk cId="0" sldId="259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1:38.575" v="1296" actId="1076"/>
          <ac:spMkLst>
            <pc:docMk/>
            <pc:sldMk cId="0" sldId="259"/>
            <ac:spMk id="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0:16.127" v="1148" actId="1076"/>
          <ac:spMkLst>
            <pc:docMk/>
            <pc:sldMk cId="0" sldId="259"/>
            <ac:spMk id="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0:06.347" v="1146" actId="1076"/>
          <ac:spMkLst>
            <pc:docMk/>
            <pc:sldMk cId="0" sldId="259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01.822" v="5552" actId="20577"/>
          <ac:spMkLst>
            <pc:docMk/>
            <pc:sldMk cId="0" sldId="259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2:29.772" v="1344" actId="1076"/>
          <ac:spMkLst>
            <pc:docMk/>
            <pc:sldMk cId="0" sldId="259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04.244" v="5554" actId="20577"/>
          <ac:spMkLst>
            <pc:docMk/>
            <pc:sldMk cId="0" sldId="259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06.844" v="5556" actId="20577"/>
          <ac:spMkLst>
            <pc:docMk/>
            <pc:sldMk cId="0" sldId="259"/>
            <ac:spMk id="1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2:29.772" v="1344" actId="1076"/>
          <ac:spMkLst>
            <pc:docMk/>
            <pc:sldMk cId="0" sldId="259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12.066" v="5558" actId="20577"/>
          <ac:spMkLst>
            <pc:docMk/>
            <pc:sldMk cId="0" sldId="259"/>
            <ac:spMk id="1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3:45.847" v="1347" actId="1076"/>
          <ac:spMkLst>
            <pc:docMk/>
            <pc:sldMk cId="0" sldId="259"/>
            <ac:spMk id="1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15.416" v="5560" actId="20577"/>
          <ac:spMkLst>
            <pc:docMk/>
            <pc:sldMk cId="0" sldId="259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4:01.546" v="1348" actId="1076"/>
          <ac:spMkLst>
            <pc:docMk/>
            <pc:sldMk cId="0" sldId="259"/>
            <ac:spMk id="2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20.533" v="5564" actId="20577"/>
          <ac:spMkLst>
            <pc:docMk/>
            <pc:sldMk cId="0" sldId="259"/>
            <ac:spMk id="2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2:29.772" v="1344" actId="1076"/>
          <ac:spMkLst>
            <pc:docMk/>
            <pc:sldMk cId="0" sldId="259"/>
            <ac:spMk id="2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23.416" v="5566" actId="20577"/>
          <ac:spMkLst>
            <pc:docMk/>
            <pc:sldMk cId="0" sldId="259"/>
            <ac:spMk id="2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26.272" v="5568" actId="20577"/>
          <ac:spMkLst>
            <pc:docMk/>
            <pc:sldMk cId="0" sldId="259"/>
            <ac:spMk id="2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0:06.347" v="1146" actId="1076"/>
          <ac:spMkLst>
            <pc:docMk/>
            <pc:sldMk cId="0" sldId="259"/>
            <ac:spMk id="26" creationId="{00000000-0000-0000-0000-000000000000}"/>
          </ac:spMkLst>
        </pc:spChg>
        <pc:spChg chg="add mod">
          <ac:chgData name="Brigitte van der Heijden" userId="adadf18eeab954c5" providerId="LiveId" clId="{158ED749-E26C-4A6F-9C28-B1B6F57A8B16}" dt="2026-04-20T18:59:59.208" v="5550" actId="20577"/>
          <ac:spMkLst>
            <pc:docMk/>
            <pc:sldMk cId="0" sldId="259"/>
            <ac:spMk id="29" creationId="{8D6F62EC-8781-7CEC-0A32-4FB83137ED52}"/>
          </ac:spMkLst>
        </pc:spChg>
        <pc:spChg chg="add mod">
          <ac:chgData name="Brigitte van der Heijden" userId="adadf18eeab954c5" providerId="LiveId" clId="{158ED749-E26C-4A6F-9C28-B1B6F57A8B16}" dt="2026-04-11T14:22:29.772" v="1344" actId="1076"/>
          <ac:spMkLst>
            <pc:docMk/>
            <pc:sldMk cId="0" sldId="259"/>
            <ac:spMk id="30" creationId="{0AF90B3A-AED5-77FE-FB0D-C43D330ECD84}"/>
          </ac:spMkLst>
        </pc:spChg>
        <pc:spChg chg="add mod">
          <ac:chgData name="Brigitte van der Heijden" userId="adadf18eeab954c5" providerId="LiveId" clId="{158ED749-E26C-4A6F-9C28-B1B6F57A8B16}" dt="2026-04-20T19:00:18.220" v="5562" actId="20577"/>
          <ac:spMkLst>
            <pc:docMk/>
            <pc:sldMk cId="0" sldId="259"/>
            <ac:spMk id="32" creationId="{6ABBE474-47C5-AC5F-AF60-4D49773EA3B8}"/>
          </ac:spMkLst>
        </pc:spChg>
        <pc:spChg chg="add mod">
          <ac:chgData name="Brigitte van der Heijden" userId="adadf18eeab954c5" providerId="LiveId" clId="{158ED749-E26C-4A6F-9C28-B1B6F57A8B16}" dt="2026-04-11T14:24:51.384" v="1404" actId="1076"/>
          <ac:spMkLst>
            <pc:docMk/>
            <pc:sldMk cId="0" sldId="259"/>
            <ac:spMk id="33" creationId="{9DE31543-2F2E-3D09-9F5E-D37D23E37217}"/>
          </ac:spMkLst>
        </pc:spChg>
      </pc:sldChg>
      <pc:sldChg chg="addSp delSp modSp mod">
        <pc:chgData name="Brigitte van der Heijden" userId="adadf18eeab954c5" providerId="LiveId" clId="{158ED749-E26C-4A6F-9C28-B1B6F57A8B16}" dt="2026-04-20T19:01:09.378" v="5594" actId="20577"/>
        <pc:sldMkLst>
          <pc:docMk/>
          <pc:sldMk cId="0" sldId="260"/>
        </pc:sldMkLst>
        <pc:spChg chg="mod">
          <ac:chgData name="Brigitte van der Heijden" userId="adadf18eeab954c5" providerId="LiveId" clId="{158ED749-E26C-4A6F-9C28-B1B6F57A8B16}" dt="2026-04-20T10:54:08.775" v="3561" actId="20577"/>
          <ac:spMkLst>
            <pc:docMk/>
            <pc:sldMk cId="0" sldId="260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49:37.781" v="5334" actId="1076"/>
          <ac:spMkLst>
            <pc:docMk/>
            <pc:sldMk cId="0" sldId="260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49:37.781" v="5334" actId="1076"/>
          <ac:spMkLst>
            <pc:docMk/>
            <pc:sldMk cId="0" sldId="260"/>
            <ac:spMk id="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0:58.149" v="5586" actId="20577"/>
          <ac:spMkLst>
            <pc:docMk/>
            <pc:sldMk cId="0" sldId="260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7:19.064" v="1415" actId="1076"/>
          <ac:spMkLst>
            <pc:docMk/>
            <pc:sldMk cId="0" sldId="260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31:40.927" v="1444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01.169" v="5588" actId="20577"/>
          <ac:spMkLst>
            <pc:docMk/>
            <pc:sldMk cId="0" sldId="260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7:19.064" v="1415" actId="1076"/>
          <ac:spMkLst>
            <pc:docMk/>
            <pc:sldMk cId="0" sldId="260"/>
            <ac:spMk id="1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31:40.927" v="1444" actId="1076"/>
          <ac:spMkLst>
            <pc:docMk/>
            <pc:sldMk cId="0" sldId="260"/>
            <ac:spMk id="1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09.378" v="5594" actId="20577"/>
          <ac:spMkLst>
            <pc:docMk/>
            <pc:sldMk cId="0" sldId="260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31:40.927" v="1444" actId="1076"/>
          <ac:spMkLst>
            <pc:docMk/>
            <pc:sldMk cId="0" sldId="260"/>
            <ac:spMk id="1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7:19.064" v="1415" actId="1076"/>
          <ac:spMkLst>
            <pc:docMk/>
            <pc:sldMk cId="0" sldId="260"/>
            <ac:spMk id="1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03.901" v="5590" actId="20577"/>
          <ac:spMkLst>
            <pc:docMk/>
            <pc:sldMk cId="0" sldId="260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31:40.927" v="1444" actId="1076"/>
          <ac:spMkLst>
            <pc:docMk/>
            <pc:sldMk cId="0" sldId="260"/>
            <ac:spMk id="2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31:40.927" v="1444" actId="1076"/>
          <ac:spMkLst>
            <pc:docMk/>
            <pc:sldMk cId="0" sldId="260"/>
            <ac:spMk id="2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06.545" v="5592" actId="20577"/>
          <ac:spMkLst>
            <pc:docMk/>
            <pc:sldMk cId="0" sldId="260"/>
            <ac:spMk id="2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4:27:19.064" v="1415" actId="1076"/>
          <ac:spMkLst>
            <pc:docMk/>
            <pc:sldMk cId="0" sldId="260"/>
            <ac:spMk id="23" creationId="{00000000-0000-0000-0000-000000000000}"/>
          </ac:spMkLst>
        </pc:spChg>
        <pc:spChg chg="add mod">
          <ac:chgData name="Brigitte van der Heijden" userId="adadf18eeab954c5" providerId="LiveId" clId="{158ED749-E26C-4A6F-9C28-B1B6F57A8B16}" dt="2026-04-20T18:50:40.744" v="5375" actId="20577"/>
          <ac:spMkLst>
            <pc:docMk/>
            <pc:sldMk cId="0" sldId="260"/>
            <ac:spMk id="27" creationId="{42D75CF7-49EA-65FF-F110-ADE8D0B13DF3}"/>
          </ac:spMkLst>
        </pc:spChg>
      </pc:sldChg>
      <pc:sldChg chg="modSp mod">
        <pc:chgData name="Brigitte van der Heijden" userId="adadf18eeab954c5" providerId="LiveId" clId="{158ED749-E26C-4A6F-9C28-B1B6F57A8B16}" dt="2026-04-20T19:01:23.784" v="5600" actId="20577"/>
        <pc:sldMkLst>
          <pc:docMk/>
          <pc:sldMk cId="0" sldId="261"/>
        </pc:sldMkLst>
        <pc:spChg chg="mod">
          <ac:chgData name="Brigitte van der Heijden" userId="adadf18eeab954c5" providerId="LiveId" clId="{158ED749-E26C-4A6F-9C28-B1B6F57A8B16}" dt="2026-04-11T14:48:59.455" v="1642" actId="1076"/>
          <ac:spMkLst>
            <pc:docMk/>
            <pc:sldMk cId="0" sldId="261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1:16.231" v="5380" actId="1076"/>
          <ac:spMkLst>
            <pc:docMk/>
            <pc:sldMk cId="0" sldId="261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8:28.937" v="3400" actId="20577"/>
          <ac:spMkLst>
            <pc:docMk/>
            <pc:sldMk cId="0" sldId="261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17.419" v="5596" actId="20577"/>
          <ac:spMkLst>
            <pc:docMk/>
            <pc:sldMk cId="0" sldId="261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20.196" v="5598" actId="20577"/>
          <ac:spMkLst>
            <pc:docMk/>
            <pc:sldMk cId="0" sldId="261"/>
            <ac:spMk id="2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23.784" v="5600" actId="20577"/>
          <ac:spMkLst>
            <pc:docMk/>
            <pc:sldMk cId="0" sldId="261"/>
            <ac:spMk id="23" creationId="{00000000-0000-0000-0000-000000000000}"/>
          </ac:spMkLst>
        </pc:spChg>
      </pc:sldChg>
      <pc:sldChg chg="addSp delSp modSp mod">
        <pc:chgData name="Brigitte van der Heijden" userId="adadf18eeab954c5" providerId="LiveId" clId="{158ED749-E26C-4A6F-9C28-B1B6F57A8B16}" dt="2026-04-20T18:53:52.545" v="5511" actId="1076"/>
        <pc:sldMkLst>
          <pc:docMk/>
          <pc:sldMk cId="0" sldId="263"/>
        </pc:sldMkLst>
        <pc:spChg chg="mod">
          <ac:chgData name="Brigitte van der Heijden" userId="adadf18eeab954c5" providerId="LiveId" clId="{158ED749-E26C-4A6F-9C28-B1B6F57A8B16}" dt="2026-04-11T15:48:06.538" v="2785" actId="20577"/>
          <ac:spMkLst>
            <pc:docMk/>
            <pc:sldMk cId="0" sldId="263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43:53.310" v="4124" actId="14100"/>
          <ac:spMkLst>
            <pc:docMk/>
            <pc:sldMk cId="0" sldId="263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2:57.982" v="2311" actId="1076"/>
          <ac:spMkLst>
            <pc:docMk/>
            <pc:sldMk cId="0" sldId="263"/>
            <ac:spMk id="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2:53.596" v="2310" actId="20577"/>
          <ac:spMkLst>
            <pc:docMk/>
            <pc:sldMk cId="0" sldId="263"/>
            <ac:spMk id="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27:43.201" v="2153" actId="20577"/>
          <ac:spMkLst>
            <pc:docMk/>
            <pc:sldMk cId="0" sldId="263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0:56:43.857" v="3718" actId="20577"/>
          <ac:spMkLst>
            <pc:docMk/>
            <pc:sldMk cId="0" sldId="263"/>
            <ac:spMk id="1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28:14.024" v="2203" actId="14100"/>
          <ac:spMkLst>
            <pc:docMk/>
            <pc:sldMk cId="0" sldId="263"/>
            <ac:spMk id="2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28:26.497" v="2205" actId="14100"/>
          <ac:spMkLst>
            <pc:docMk/>
            <pc:sldMk cId="0" sldId="263"/>
            <ac:spMk id="2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4:53.748" v="2373" actId="1038"/>
          <ac:spMkLst>
            <pc:docMk/>
            <pc:sldMk cId="0" sldId="263"/>
            <ac:spMk id="2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44:50.339" v="2737" actId="20577"/>
          <ac:spMkLst>
            <pc:docMk/>
            <pc:sldMk cId="0" sldId="263"/>
            <ac:spMk id="2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4:53.748" v="2373" actId="1038"/>
          <ac:spMkLst>
            <pc:docMk/>
            <pc:sldMk cId="0" sldId="263"/>
            <ac:spMk id="25" creationId="{00000000-0000-0000-0000-000000000000}"/>
          </ac:spMkLst>
        </pc:spChg>
        <pc:spChg chg="add del mod">
          <ac:chgData name="Brigitte van der Heijden" userId="adadf18eeab954c5" providerId="LiveId" clId="{158ED749-E26C-4A6F-9C28-B1B6F57A8B16}" dt="2026-04-20T18:52:55.353" v="5434" actId="478"/>
          <ac:spMkLst>
            <pc:docMk/>
            <pc:sldMk cId="0" sldId="263"/>
            <ac:spMk id="26" creationId="{415A8AE3-ED4B-A537-5BBB-0284749E704A}"/>
          </ac:spMkLst>
        </pc:spChg>
        <pc:spChg chg="add del mod">
          <ac:chgData name="Brigitte van der Heijden" userId="adadf18eeab954c5" providerId="LiveId" clId="{158ED749-E26C-4A6F-9C28-B1B6F57A8B16}" dt="2026-04-20T18:53:38.882" v="5508" actId="478"/>
          <ac:spMkLst>
            <pc:docMk/>
            <pc:sldMk cId="0" sldId="263"/>
            <ac:spMk id="27" creationId="{39ADFB7E-C77B-7226-F7B3-9C258FFDBDF8}"/>
          </ac:spMkLst>
        </pc:spChg>
        <pc:spChg chg="mod">
          <ac:chgData name="Brigitte van der Heijden" userId="adadf18eeab954c5" providerId="LiveId" clId="{158ED749-E26C-4A6F-9C28-B1B6F57A8B16}" dt="2026-04-20T17:50:41.042" v="4204" actId="5793"/>
          <ac:spMkLst>
            <pc:docMk/>
            <pc:sldMk cId="0" sldId="263"/>
            <ac:spMk id="2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4:53.748" v="2373" actId="1038"/>
          <ac:spMkLst>
            <pc:docMk/>
            <pc:sldMk cId="0" sldId="263"/>
            <ac:spMk id="2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46:22.562" v="2776" actId="14100"/>
          <ac:spMkLst>
            <pc:docMk/>
            <pc:sldMk cId="0" sldId="263"/>
            <ac:spMk id="3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46:14.344" v="2775" actId="20577"/>
          <ac:spMkLst>
            <pc:docMk/>
            <pc:sldMk cId="0" sldId="263"/>
            <ac:spMk id="3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0:56:59.406" v="3720" actId="20577"/>
          <ac:spMkLst>
            <pc:docMk/>
            <pc:sldMk cId="0" sldId="263"/>
            <ac:spMk id="3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4:46.038" v="2358" actId="1038"/>
          <ac:spMkLst>
            <pc:docMk/>
            <pc:sldMk cId="0" sldId="263"/>
            <ac:spMk id="3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42:57.828" v="2712" actId="1076"/>
          <ac:spMkLst>
            <pc:docMk/>
            <pc:sldMk cId="0" sldId="263"/>
            <ac:spMk id="3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4:46.038" v="2358" actId="1038"/>
          <ac:spMkLst>
            <pc:docMk/>
            <pc:sldMk cId="0" sldId="263"/>
            <ac:spMk id="3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42:54.809" v="2711" actId="1076"/>
          <ac:spMkLst>
            <pc:docMk/>
            <pc:sldMk cId="0" sldId="263"/>
            <ac:spMk id="3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34:46.038" v="2358" actId="1038"/>
          <ac:spMkLst>
            <pc:docMk/>
            <pc:sldMk cId="0" sldId="263"/>
            <ac:spMk id="3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42:45.064" v="2706" actId="20577"/>
          <ac:spMkLst>
            <pc:docMk/>
            <pc:sldMk cId="0" sldId="263"/>
            <ac:spMk id="38" creationId="{00000000-0000-0000-0000-000000000000}"/>
          </ac:spMkLst>
        </pc:spChg>
        <pc:spChg chg="add mod ord">
          <ac:chgData name="Brigitte van der Heijden" userId="adadf18eeab954c5" providerId="LiveId" clId="{158ED749-E26C-4A6F-9C28-B1B6F57A8B16}" dt="2026-04-11T15:45:48.118" v="2757" actId="1076"/>
          <ac:spMkLst>
            <pc:docMk/>
            <pc:sldMk cId="0" sldId="263"/>
            <ac:spMk id="40" creationId="{9336E83A-C573-09A4-9732-6119848F401D}"/>
          </ac:spMkLst>
        </pc:spChg>
        <pc:spChg chg="add mod">
          <ac:chgData name="Brigitte van der Heijden" userId="adadf18eeab954c5" providerId="LiveId" clId="{158ED749-E26C-4A6F-9C28-B1B6F57A8B16}" dt="2026-04-20T18:53:52.545" v="5511" actId="1076"/>
          <ac:spMkLst>
            <pc:docMk/>
            <pc:sldMk cId="0" sldId="263"/>
            <ac:spMk id="41" creationId="{AE2F65A8-E1B0-95D0-2020-432C429F8037}"/>
          </ac:spMkLst>
        </pc:spChg>
        <pc:spChg chg="add mod">
          <ac:chgData name="Brigitte van der Heijden" userId="adadf18eeab954c5" providerId="LiveId" clId="{158ED749-E26C-4A6F-9C28-B1B6F57A8B16}" dt="2026-04-11T15:41:20.971" v="2620" actId="1036"/>
          <ac:spMkLst>
            <pc:docMk/>
            <pc:sldMk cId="0" sldId="263"/>
            <ac:spMk id="48" creationId="{794FE9E8-703E-7F43-0998-67EFF9148FFA}"/>
          </ac:spMkLst>
        </pc:spChg>
        <pc:spChg chg="add mod">
          <ac:chgData name="Brigitte van der Heijden" userId="adadf18eeab954c5" providerId="LiveId" clId="{158ED749-E26C-4A6F-9C28-B1B6F57A8B16}" dt="2026-04-11T15:42:50.368" v="2710" actId="20577"/>
          <ac:spMkLst>
            <pc:docMk/>
            <pc:sldMk cId="0" sldId="263"/>
            <ac:spMk id="50" creationId="{81D22EAF-8B81-C359-B49F-217DB172A0DE}"/>
          </ac:spMkLst>
        </pc:spChg>
        <pc:cxnChg chg="add mod">
          <ac:chgData name="Brigitte van der Heijden" userId="adadf18eeab954c5" providerId="LiveId" clId="{158ED749-E26C-4A6F-9C28-B1B6F57A8B16}" dt="2026-04-20T17:44:04.990" v="4125" actId="208"/>
          <ac:cxnSpMkLst>
            <pc:docMk/>
            <pc:sldMk cId="0" sldId="263"/>
            <ac:cxnSpMk id="42" creationId="{F5B21F77-53D4-6059-837C-E93FD575DD5A}"/>
          </ac:cxnSpMkLst>
        </pc:cxnChg>
        <pc:cxnChg chg="add mod">
          <ac:chgData name="Brigitte van der Heijden" userId="adadf18eeab954c5" providerId="LiveId" clId="{158ED749-E26C-4A6F-9C28-B1B6F57A8B16}" dt="2026-04-20T17:44:04.990" v="4125" actId="208"/>
          <ac:cxnSpMkLst>
            <pc:docMk/>
            <pc:sldMk cId="0" sldId="263"/>
            <ac:cxnSpMk id="43" creationId="{50F4862C-61BD-6723-32A3-EA8D51F9F218}"/>
          </ac:cxnSpMkLst>
        </pc:cxnChg>
        <pc:cxnChg chg="add mod">
          <ac:chgData name="Brigitte van der Heijden" userId="adadf18eeab954c5" providerId="LiveId" clId="{158ED749-E26C-4A6F-9C28-B1B6F57A8B16}" dt="2026-04-20T17:44:04.990" v="4125" actId="208"/>
          <ac:cxnSpMkLst>
            <pc:docMk/>
            <pc:sldMk cId="0" sldId="263"/>
            <ac:cxnSpMk id="44" creationId="{B611569A-AAD0-A7A1-C4BF-CA800B623E7E}"/>
          </ac:cxnSpMkLst>
        </pc:cxnChg>
      </pc:sldChg>
      <pc:sldChg chg="addSp delSp modSp mod ord">
        <pc:chgData name="Brigitte van der Heijden" userId="adadf18eeab954c5" providerId="LiveId" clId="{158ED749-E26C-4A6F-9C28-B1B6F57A8B16}" dt="2026-04-20T18:54:48.755" v="5512" actId="20577"/>
        <pc:sldMkLst>
          <pc:docMk/>
          <pc:sldMk cId="0" sldId="264"/>
        </pc:sldMkLst>
        <pc:spChg chg="mod">
          <ac:chgData name="Brigitte van der Heijden" userId="adadf18eeab954c5" providerId="LiveId" clId="{158ED749-E26C-4A6F-9C28-B1B6F57A8B16}" dt="2026-04-11T15:22:17.791" v="2091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1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1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2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2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7:49.930" v="3380" actId="1076"/>
          <ac:spMkLst>
            <pc:docMk/>
            <pc:sldMk cId="0" sldId="264"/>
            <ac:spMk id="25" creationId="{00000000-0000-0000-0000-000000000000}"/>
          </ac:spMkLst>
        </pc:spChg>
        <pc:spChg chg="add mod">
          <ac:chgData name="Brigitte van der Heijden" userId="adadf18eeab954c5" providerId="LiveId" clId="{158ED749-E26C-4A6F-9C28-B1B6F57A8B16}" dt="2026-04-20T18:54:48.755" v="5512" actId="20577"/>
          <ac:spMkLst>
            <pc:docMk/>
            <pc:sldMk cId="0" sldId="264"/>
            <ac:spMk id="30" creationId="{C8A6500E-FC63-6D58-E670-CDF6101E01E3}"/>
          </ac:spMkLst>
        </pc:spChg>
      </pc:sldChg>
      <pc:sldChg chg="modSp mod">
        <pc:chgData name="Brigitte van der Heijden" userId="adadf18eeab954c5" providerId="LiveId" clId="{158ED749-E26C-4A6F-9C28-B1B6F57A8B16}" dt="2026-04-20T11:02:11.177" v="3893" actId="5793"/>
        <pc:sldMkLst>
          <pc:docMk/>
          <pc:sldMk cId="0" sldId="265"/>
        </pc:sldMkLst>
        <pc:spChg chg="mod">
          <ac:chgData name="Brigitte van der Heijden" userId="adadf18eeab954c5" providerId="LiveId" clId="{158ED749-E26C-4A6F-9C28-B1B6F57A8B16}" dt="2026-04-11T16:34:42.240" v="3448" actId="20577"/>
          <ac:spMkLst>
            <pc:docMk/>
            <pc:sldMk cId="0" sldId="265"/>
            <ac:spMk id="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33:56.526" v="3431" actId="20577"/>
          <ac:spMkLst>
            <pc:docMk/>
            <pc:sldMk cId="0" sldId="265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34:45.133" v="3450" actId="20577"/>
          <ac:spMkLst>
            <pc:docMk/>
            <pc:sldMk cId="0" sldId="265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1:02:11.177" v="3893" actId="5793"/>
          <ac:spMkLst>
            <pc:docMk/>
            <pc:sldMk cId="0" sldId="265"/>
            <ac:spMk id="1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34:50.342" v="3452" actId="20577"/>
          <ac:spMkLst>
            <pc:docMk/>
            <pc:sldMk cId="0" sldId="265"/>
            <ac:spMk id="18" creationId="{00000000-0000-0000-0000-000000000000}"/>
          </ac:spMkLst>
        </pc:spChg>
      </pc:sldChg>
      <pc:sldChg chg="modSp mod">
        <pc:chgData name="Brigitte van der Heijden" userId="adadf18eeab954c5" providerId="LiveId" clId="{158ED749-E26C-4A6F-9C28-B1B6F57A8B16}" dt="2026-04-11T13:35:30.592" v="351" actId="20577"/>
        <pc:sldMkLst>
          <pc:docMk/>
          <pc:sldMk cId="0" sldId="266"/>
        </pc:sldMkLst>
        <pc:spChg chg="mod">
          <ac:chgData name="Brigitte van der Heijden" userId="adadf18eeab954c5" providerId="LiveId" clId="{158ED749-E26C-4A6F-9C28-B1B6F57A8B16}" dt="2026-04-11T13:35:30.592" v="351" actId="20577"/>
          <ac:spMkLst>
            <pc:docMk/>
            <pc:sldMk cId="0" sldId="266"/>
            <ac:spMk id="11" creationId="{00000000-0000-0000-0000-000000000000}"/>
          </ac:spMkLst>
        </pc:spChg>
      </pc:sldChg>
      <pc:sldChg chg="addSp delSp modSp mod">
        <pc:chgData name="Brigitte van der Heijden" userId="adadf18eeab954c5" providerId="LiveId" clId="{158ED749-E26C-4A6F-9C28-B1B6F57A8B16}" dt="2026-04-20T17:37:03.367" v="4016" actId="20577"/>
        <pc:sldMkLst>
          <pc:docMk/>
          <pc:sldMk cId="0" sldId="268"/>
        </pc:sldMkLst>
        <pc:spChg chg="mod">
          <ac:chgData name="Brigitte van der Heijden" userId="adadf18eeab954c5" providerId="LiveId" clId="{158ED749-E26C-4A6F-9C28-B1B6F57A8B16}" dt="2026-04-20T17:36:47.666" v="4015" actId="20577"/>
          <ac:spMkLst>
            <pc:docMk/>
            <pc:sldMk cId="0" sldId="268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07:49.440" v="1799" actId="1076"/>
          <ac:spMkLst>
            <pc:docMk/>
            <pc:sldMk cId="0" sldId="268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07:49.440" v="1799" actId="1076"/>
          <ac:spMkLst>
            <pc:docMk/>
            <pc:sldMk cId="0" sldId="268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37:03.367" v="4016" actId="20577"/>
          <ac:spMkLst>
            <pc:docMk/>
            <pc:sldMk cId="0" sldId="268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07:49.440" v="1799" actId="1076"/>
          <ac:spMkLst>
            <pc:docMk/>
            <pc:sldMk cId="0" sldId="268"/>
            <ac:spMk id="1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07:49.440" v="1799" actId="1076"/>
          <ac:spMkLst>
            <pc:docMk/>
            <pc:sldMk cId="0" sldId="268"/>
            <ac:spMk id="1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1:09:14.392" v="3925" actId="20577"/>
          <ac:spMkLst>
            <pc:docMk/>
            <pc:sldMk cId="0" sldId="268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07:49.440" v="1799" actId="1076"/>
          <ac:spMkLst>
            <pc:docMk/>
            <pc:sldMk cId="0" sldId="268"/>
            <ac:spMk id="1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07:49.440" v="1799" actId="1076"/>
          <ac:spMkLst>
            <pc:docMk/>
            <pc:sldMk cId="0" sldId="268"/>
            <ac:spMk id="1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1:09:46.802" v="3928" actId="20577"/>
          <ac:spMkLst>
            <pc:docMk/>
            <pc:sldMk cId="0" sldId="268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3:27:34.167" v="291" actId="1037"/>
          <ac:spMkLst>
            <pc:docMk/>
            <pc:sldMk cId="0" sldId="268"/>
            <ac:spMk id="2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3:27:34.167" v="291" actId="1037"/>
          <ac:spMkLst>
            <pc:docMk/>
            <pc:sldMk cId="0" sldId="268"/>
            <ac:spMk id="2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3:27:34.167" v="291" actId="1037"/>
          <ac:spMkLst>
            <pc:docMk/>
            <pc:sldMk cId="0" sldId="268"/>
            <ac:spMk id="2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3:27:34.167" v="291" actId="1037"/>
          <ac:spMkLst>
            <pc:docMk/>
            <pc:sldMk cId="0" sldId="268"/>
            <ac:spMk id="2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3:27:34.167" v="291" actId="1037"/>
          <ac:spMkLst>
            <pc:docMk/>
            <pc:sldMk cId="0" sldId="268"/>
            <ac:spMk id="2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0:52:22.325" v="3496" actId="20577"/>
          <ac:spMkLst>
            <pc:docMk/>
            <pc:sldMk cId="0" sldId="268"/>
            <ac:spMk id="25" creationId="{00000000-0000-0000-0000-000000000000}"/>
          </ac:spMkLst>
        </pc:spChg>
        <pc:picChg chg="mod">
          <ac:chgData name="Brigitte van der Heijden" userId="adadf18eeab954c5" providerId="LiveId" clId="{158ED749-E26C-4A6F-9C28-B1B6F57A8B16}" dt="2026-04-11T14:15:57.091" v="1143" actId="1076"/>
          <ac:picMkLst>
            <pc:docMk/>
            <pc:sldMk cId="0" sldId="268"/>
            <ac:picMk id="10" creationId="{00000000-0000-0000-0000-000000000000}"/>
          </ac:picMkLst>
        </pc:picChg>
        <pc:picChg chg="add mod">
          <ac:chgData name="Brigitte van der Heijden" userId="adadf18eeab954c5" providerId="LiveId" clId="{158ED749-E26C-4A6F-9C28-B1B6F57A8B16}" dt="2026-04-11T14:15:40.436" v="1140" actId="1076"/>
          <ac:picMkLst>
            <pc:docMk/>
            <pc:sldMk cId="0" sldId="268"/>
            <ac:picMk id="30" creationId="{3B9B9389-E25E-14DA-73B6-7C720C2F4950}"/>
          </ac:picMkLst>
        </pc:picChg>
      </pc:sldChg>
      <pc:sldChg chg="addSp delSp modSp mod modAnim">
        <pc:chgData name="Brigitte van der Heijden" userId="adadf18eeab954c5" providerId="LiveId" clId="{158ED749-E26C-4A6F-9C28-B1B6F57A8B16}" dt="2026-04-20T19:02:29.555" v="5607" actId="20577"/>
        <pc:sldMkLst>
          <pc:docMk/>
          <pc:sldMk cId="0" sldId="269"/>
        </pc:sldMkLst>
        <pc:spChg chg="mod">
          <ac:chgData name="Brigitte van der Heijden" userId="adadf18eeab954c5" providerId="LiveId" clId="{158ED749-E26C-4A6F-9C28-B1B6F57A8B16}" dt="2026-04-11T15:53:04.243" v="2963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5:48:50.382" v="2810" actId="20577"/>
          <ac:spMkLst>
            <pc:docMk/>
            <pc:sldMk cId="0" sldId="269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1:40.476" v="5603" actId="20577"/>
          <ac:spMkLst>
            <pc:docMk/>
            <pc:sldMk cId="0" sldId="269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0:36.217" v="4404" actId="14100"/>
          <ac:spMkLst>
            <pc:docMk/>
            <pc:sldMk cId="0" sldId="269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5:53.742" v="4686" actId="1076"/>
          <ac:spMkLst>
            <pc:docMk/>
            <pc:sldMk cId="0" sldId="269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5:57.485" v="4687" actId="1076"/>
          <ac:spMkLst>
            <pc:docMk/>
            <pc:sldMk cId="0" sldId="269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0:33.289" v="4403" actId="1076"/>
          <ac:spMkLst>
            <pc:docMk/>
            <pc:sldMk cId="0" sldId="269"/>
            <ac:spMk id="14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0:33.289" v="4403" actId="1076"/>
          <ac:spMkLst>
            <pc:docMk/>
            <pc:sldMk cId="0" sldId="269"/>
            <ac:spMk id="15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0:33.289" v="4403" actId="1076"/>
          <ac:spMkLst>
            <pc:docMk/>
            <pc:sldMk cId="0" sldId="269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47:33.589" v="4178" actId="20577"/>
          <ac:spMkLst>
            <pc:docMk/>
            <pc:sldMk cId="0" sldId="269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46:50.537" v="4168" actId="1037"/>
          <ac:spMkLst>
            <pc:docMk/>
            <pc:sldMk cId="0" sldId="269"/>
            <ac:spMk id="2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47:35.799" v="4179" actId="20577"/>
          <ac:spMkLst>
            <pc:docMk/>
            <pc:sldMk cId="0" sldId="269"/>
            <ac:spMk id="2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7:47:38.972" v="4180" actId="20577"/>
          <ac:spMkLst>
            <pc:docMk/>
            <pc:sldMk cId="0" sldId="269"/>
            <ac:spMk id="25" creationId="{00000000-0000-0000-0000-000000000000}"/>
          </ac:spMkLst>
        </pc:spChg>
        <pc:spChg chg="add del mod">
          <ac:chgData name="Brigitte van der Heijden" userId="adadf18eeab954c5" providerId="LiveId" clId="{158ED749-E26C-4A6F-9C28-B1B6F57A8B16}" dt="2026-04-20T19:02:29.555" v="5607" actId="20577"/>
          <ac:spMkLst>
            <pc:docMk/>
            <pc:sldMk cId="0" sldId="269"/>
            <ac:spMk id="26" creationId="{00000000-0000-0000-0000-000000000000}"/>
          </ac:spMkLst>
        </pc:spChg>
      </pc:sldChg>
      <pc:sldChg chg="modSp mod modAnim">
        <pc:chgData name="Brigitte van der Heijden" userId="adadf18eeab954c5" providerId="LiveId" clId="{158ED749-E26C-4A6F-9C28-B1B6F57A8B16}" dt="2026-04-20T19:03:50.244" v="5627" actId="20577"/>
        <pc:sldMkLst>
          <pc:docMk/>
          <pc:sldMk cId="0" sldId="270"/>
        </pc:sldMkLst>
        <pc:spChg chg="mod">
          <ac:chgData name="Brigitte van der Heijden" userId="adadf18eeab954c5" providerId="LiveId" clId="{158ED749-E26C-4A6F-9C28-B1B6F57A8B16}" dt="2026-04-11T15:53:09.912" v="2968" actId="20577"/>
          <ac:spMkLst>
            <pc:docMk/>
            <pc:sldMk cId="0" sldId="270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30:04.499" v="5180" actId="20577"/>
          <ac:spMkLst>
            <pc:docMk/>
            <pc:sldMk cId="0" sldId="270"/>
            <ac:spMk id="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30:07.852" v="5181" actId="20577"/>
          <ac:spMkLst>
            <pc:docMk/>
            <pc:sldMk cId="0" sldId="270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9:48.125" v="4913" actId="1076"/>
          <ac:spMkLst>
            <pc:docMk/>
            <pc:sldMk cId="0" sldId="270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19:48.125" v="4913" actId="1076"/>
          <ac:spMkLst>
            <pc:docMk/>
            <pc:sldMk cId="0" sldId="270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33:02.257" v="5213" actId="20577"/>
          <ac:spMkLst>
            <pc:docMk/>
            <pc:sldMk cId="0" sldId="270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36:00.713" v="5238" actId="20577"/>
          <ac:spMkLst>
            <pc:docMk/>
            <pc:sldMk cId="0" sldId="270"/>
            <ac:spMk id="2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9:03:50.244" v="5627" actId="20577"/>
          <ac:spMkLst>
            <pc:docMk/>
            <pc:sldMk cId="0" sldId="270"/>
            <ac:spMk id="23" creationId="{00000000-0000-0000-0000-000000000000}"/>
          </ac:spMkLst>
        </pc:spChg>
      </pc:sldChg>
      <pc:sldChg chg="modSp mod modAnim">
        <pc:chgData name="Brigitte van der Heijden" userId="adadf18eeab954c5" providerId="LiveId" clId="{158ED749-E26C-4A6F-9C28-B1B6F57A8B16}" dt="2026-04-20T18:57:17.583" v="5522" actId="20577"/>
        <pc:sldMkLst>
          <pc:docMk/>
          <pc:sldMk cId="0" sldId="271"/>
        </pc:sldMkLst>
        <pc:spChg chg="mod">
          <ac:chgData name="Brigitte van der Heijden" userId="adadf18eeab954c5" providerId="LiveId" clId="{158ED749-E26C-4A6F-9C28-B1B6F57A8B16}" dt="2026-04-11T15:57:38.550" v="2971" actId="20577"/>
          <ac:spMkLst>
            <pc:docMk/>
            <pc:sldMk cId="0" sldId="271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6:55.143" v="5514" actId="20577"/>
          <ac:spMkLst>
            <pc:docMk/>
            <pc:sldMk cId="0" sldId="271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7:00.133" v="5516" actId="20577"/>
          <ac:spMkLst>
            <pc:docMk/>
            <pc:sldMk cId="0" sldId="271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7:05.292" v="5518" actId="20577"/>
          <ac:spMkLst>
            <pc:docMk/>
            <pc:sldMk cId="0" sldId="271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7:10.483" v="5520" actId="20577"/>
          <ac:spMkLst>
            <pc:docMk/>
            <pc:sldMk cId="0" sldId="271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7:17.583" v="5522" actId="20577"/>
          <ac:spMkLst>
            <pc:docMk/>
            <pc:sldMk cId="0" sldId="271"/>
            <ac:spMk id="22" creationId="{00000000-0000-0000-0000-000000000000}"/>
          </ac:spMkLst>
        </pc:spChg>
      </pc:sldChg>
      <pc:sldChg chg="modSp mod modAnim">
        <pc:chgData name="Brigitte van der Heijden" userId="adadf18eeab954c5" providerId="LiveId" clId="{158ED749-E26C-4A6F-9C28-B1B6F57A8B16}" dt="2026-04-20T19:08:36.977" v="5633"/>
        <pc:sldMkLst>
          <pc:docMk/>
          <pc:sldMk cId="0" sldId="272"/>
        </pc:sldMkLst>
        <pc:spChg chg="mod">
          <ac:chgData name="Brigitte van der Heijden" userId="adadf18eeab954c5" providerId="LiveId" clId="{158ED749-E26C-4A6F-9C28-B1B6F57A8B16}" dt="2026-04-11T16:02:34.337" v="2996" actId="20577"/>
          <ac:spMkLst>
            <pc:docMk/>
            <pc:sldMk cId="0" sldId="272"/>
            <ac:spMk id="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10:28.181" v="3013" actId="20577"/>
          <ac:spMkLst>
            <pc:docMk/>
            <pc:sldMk cId="0" sldId="272"/>
            <ac:spMk id="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39:29.009" v="5282" actId="1076"/>
          <ac:spMkLst>
            <pc:docMk/>
            <pc:sldMk cId="0" sldId="272"/>
            <ac:spMk id="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39:11.562" v="5281" actId="1076"/>
          <ac:spMkLst>
            <pc:docMk/>
            <pc:sldMk cId="0" sldId="272"/>
            <ac:spMk id="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39:03.144" v="5279" actId="1076"/>
          <ac:spMkLst>
            <pc:docMk/>
            <pc:sldMk cId="0" sldId="272"/>
            <ac:spMk id="1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14:58.088" v="3047" actId="1038"/>
          <ac:spMkLst>
            <pc:docMk/>
            <pc:sldMk cId="0" sldId="272"/>
            <ac:spMk id="1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14:58.088" v="3047" actId="1038"/>
          <ac:spMkLst>
            <pc:docMk/>
            <pc:sldMk cId="0" sldId="272"/>
            <ac:spMk id="12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7:32.636" v="5524" actId="20577"/>
          <ac:spMkLst>
            <pc:docMk/>
            <pc:sldMk cId="0" sldId="272"/>
            <ac:spMk id="13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7:37.653" v="5526" actId="20577"/>
          <ac:spMkLst>
            <pc:docMk/>
            <pc:sldMk cId="0" sldId="272"/>
            <ac:spMk id="16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2:05.904" v="3377" actId="1076"/>
          <ac:spMkLst>
            <pc:docMk/>
            <pc:sldMk cId="0" sldId="272"/>
            <ac:spMk id="17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2:05.904" v="3377" actId="1076"/>
          <ac:spMkLst>
            <pc:docMk/>
            <pc:sldMk cId="0" sldId="272"/>
            <ac:spMk id="18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20T18:57:41.901" v="5528" actId="20577"/>
          <ac:spMkLst>
            <pc:docMk/>
            <pc:sldMk cId="0" sldId="272"/>
            <ac:spMk id="19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2:05.904" v="3377" actId="1076"/>
          <ac:spMkLst>
            <pc:docMk/>
            <pc:sldMk cId="0" sldId="272"/>
            <ac:spMk id="20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2:05.904" v="3377" actId="1076"/>
          <ac:spMkLst>
            <pc:docMk/>
            <pc:sldMk cId="0" sldId="272"/>
            <ac:spMk id="21" creationId="{00000000-0000-0000-0000-000000000000}"/>
          </ac:spMkLst>
        </pc:spChg>
        <pc:spChg chg="mod">
          <ac:chgData name="Brigitte van der Heijden" userId="adadf18eeab954c5" providerId="LiveId" clId="{158ED749-E26C-4A6F-9C28-B1B6F57A8B16}" dt="2026-04-11T16:22:05.904" v="3377" actId="1076"/>
          <ac:spMkLst>
            <pc:docMk/>
            <pc:sldMk cId="0" sldId="272"/>
            <ac:spMk id="22" creationId="{00000000-0000-0000-0000-000000000000}"/>
          </ac:spMkLst>
        </pc:spChg>
      </pc:sldChg>
      <pc:sldChg chg="addSp delSp modSp add mod setBg">
        <pc:chgData name="Brigitte van der Heijden" userId="adadf18eeab954c5" providerId="LiveId" clId="{158ED749-E26C-4A6F-9C28-B1B6F57A8B16}" dt="2026-04-20T19:00:50.808" v="5584" actId="20577"/>
        <pc:sldMkLst>
          <pc:docMk/>
          <pc:sldMk cId="3711172058" sldId="273"/>
        </pc:sldMkLst>
        <pc:spChg chg="mod">
          <ac:chgData name="Brigitte van der Heijden" userId="adadf18eeab954c5" providerId="LiveId" clId="{158ED749-E26C-4A6F-9C28-B1B6F57A8B16}" dt="2026-04-11T15:14:00.734" v="1972" actId="20577"/>
          <ac:spMkLst>
            <pc:docMk/>
            <pc:sldMk cId="3711172058" sldId="273"/>
            <ac:spMk id="2" creationId="{CE52F719-D4DD-9ED3-AF39-A00461048CF2}"/>
          </ac:spMkLst>
        </pc:spChg>
        <pc:spChg chg="mod">
          <ac:chgData name="Brigitte van der Heijden" userId="adadf18eeab954c5" providerId="LiveId" clId="{158ED749-E26C-4A6F-9C28-B1B6F57A8B16}" dt="2026-04-20T17:40:10.499" v="4025" actId="1076"/>
          <ac:spMkLst>
            <pc:docMk/>
            <pc:sldMk cId="3711172058" sldId="273"/>
            <ac:spMk id="7" creationId="{B7A369D2-C624-7F4B-4A54-51BEC74C4384}"/>
          </ac:spMkLst>
        </pc:spChg>
        <pc:spChg chg="mod">
          <ac:chgData name="Brigitte van der Heijden" userId="adadf18eeab954c5" providerId="LiveId" clId="{158ED749-E26C-4A6F-9C28-B1B6F57A8B16}" dt="2026-04-20T17:40:03.025" v="4023" actId="1076"/>
          <ac:spMkLst>
            <pc:docMk/>
            <pc:sldMk cId="3711172058" sldId="273"/>
            <ac:spMk id="9" creationId="{B011A0DC-2991-9894-5C5E-555E44D79DA3}"/>
          </ac:spMkLst>
        </pc:spChg>
        <pc:spChg chg="mod">
          <ac:chgData name="Brigitte van der Heijden" userId="adadf18eeab954c5" providerId="LiveId" clId="{158ED749-E26C-4A6F-9C28-B1B6F57A8B16}" dt="2026-04-11T15:17:28.650" v="2038" actId="207"/>
          <ac:spMkLst>
            <pc:docMk/>
            <pc:sldMk cId="3711172058" sldId="273"/>
            <ac:spMk id="10" creationId="{0AFFD264-4669-12D3-E1B0-EF04710DA102}"/>
          </ac:spMkLst>
        </pc:spChg>
        <pc:spChg chg="mod">
          <ac:chgData name="Brigitte van der Heijden" userId="adadf18eeab954c5" providerId="LiveId" clId="{158ED749-E26C-4A6F-9C28-B1B6F57A8B16}" dt="2026-04-20T19:00:33.585" v="5572" actId="20577"/>
          <ac:spMkLst>
            <pc:docMk/>
            <pc:sldMk cId="3711172058" sldId="273"/>
            <ac:spMk id="11" creationId="{E3A40BFD-0AD7-A02C-C999-B845FB48287B}"/>
          </ac:spMkLst>
        </pc:spChg>
        <pc:spChg chg="mod">
          <ac:chgData name="Brigitte van der Heijden" userId="adadf18eeab954c5" providerId="LiveId" clId="{158ED749-E26C-4A6F-9C28-B1B6F57A8B16}" dt="2026-04-20T17:40:03.025" v="4023" actId="1076"/>
          <ac:spMkLst>
            <pc:docMk/>
            <pc:sldMk cId="3711172058" sldId="273"/>
            <ac:spMk id="12" creationId="{0FB0FDC5-FA7F-224E-632C-40EBD7AB640A}"/>
          </ac:spMkLst>
        </pc:spChg>
        <pc:spChg chg="mod">
          <ac:chgData name="Brigitte van der Heijden" userId="adadf18eeab954c5" providerId="LiveId" clId="{158ED749-E26C-4A6F-9C28-B1B6F57A8B16}" dt="2026-04-20T19:00:36.374" v="5574" actId="20577"/>
          <ac:spMkLst>
            <pc:docMk/>
            <pc:sldMk cId="3711172058" sldId="273"/>
            <ac:spMk id="13" creationId="{E705A9A7-E1F9-B2D4-C48D-031A28CADA55}"/>
          </ac:spMkLst>
        </pc:spChg>
        <pc:spChg chg="mod">
          <ac:chgData name="Brigitte van der Heijden" userId="adadf18eeab954c5" providerId="LiveId" clId="{158ED749-E26C-4A6F-9C28-B1B6F57A8B16}" dt="2026-04-20T17:40:03.025" v="4023" actId="1076"/>
          <ac:spMkLst>
            <pc:docMk/>
            <pc:sldMk cId="3711172058" sldId="273"/>
            <ac:spMk id="14" creationId="{49AE22A3-9CF7-58EA-3076-2400C728D306}"/>
          </ac:spMkLst>
        </pc:spChg>
        <pc:spChg chg="mod">
          <ac:chgData name="Brigitte van der Heijden" userId="adadf18eeab954c5" providerId="LiveId" clId="{158ED749-E26C-4A6F-9C28-B1B6F57A8B16}" dt="2026-04-20T19:00:40.012" v="5576" actId="20577"/>
          <ac:spMkLst>
            <pc:docMk/>
            <pc:sldMk cId="3711172058" sldId="273"/>
            <ac:spMk id="15" creationId="{B448B2BA-5574-CC9D-1B86-1D98CE672013}"/>
          </ac:spMkLst>
        </pc:spChg>
        <pc:spChg chg="del mod">
          <ac:chgData name="Brigitte van der Heijden" userId="adadf18eeab954c5" providerId="LiveId" clId="{158ED749-E26C-4A6F-9C28-B1B6F57A8B16}" dt="2026-04-20T17:39:42.560" v="4022" actId="478"/>
          <ac:spMkLst>
            <pc:docMk/>
            <pc:sldMk cId="3711172058" sldId="273"/>
            <ac:spMk id="16" creationId="{7359B922-A483-E948-E8D5-7057F1712979}"/>
          </ac:spMkLst>
        </pc:spChg>
        <pc:spChg chg="del mod">
          <ac:chgData name="Brigitte van der Heijden" userId="adadf18eeab954c5" providerId="LiveId" clId="{158ED749-E26C-4A6F-9C28-B1B6F57A8B16}" dt="2026-04-20T17:39:40.145" v="4021" actId="478"/>
          <ac:spMkLst>
            <pc:docMk/>
            <pc:sldMk cId="3711172058" sldId="273"/>
            <ac:spMk id="17" creationId="{8B4F517A-A0DC-DB11-099A-4E3505A9F119}"/>
          </ac:spMkLst>
        </pc:spChg>
        <pc:spChg chg="mod">
          <ac:chgData name="Brigitte van der Heijden" userId="adadf18eeab954c5" providerId="LiveId" clId="{158ED749-E26C-4A6F-9C28-B1B6F57A8B16}" dt="2026-04-20T17:40:03.025" v="4023" actId="1076"/>
          <ac:spMkLst>
            <pc:docMk/>
            <pc:sldMk cId="3711172058" sldId="273"/>
            <ac:spMk id="18" creationId="{159F5D2A-F5E9-4A2A-6FE4-DDB0882BEB1C}"/>
          </ac:spMkLst>
        </pc:spChg>
        <pc:spChg chg="mod">
          <ac:chgData name="Brigitte van der Heijden" userId="adadf18eeab954c5" providerId="LiveId" clId="{158ED749-E26C-4A6F-9C28-B1B6F57A8B16}" dt="2026-04-20T19:00:43.022" v="5578" actId="20577"/>
          <ac:spMkLst>
            <pc:docMk/>
            <pc:sldMk cId="3711172058" sldId="273"/>
            <ac:spMk id="19" creationId="{12D181D7-8CE0-F721-8035-9CF2BB7F91F0}"/>
          </ac:spMkLst>
        </pc:spChg>
        <pc:spChg chg="mod">
          <ac:chgData name="Brigitte van der Heijden" userId="adadf18eeab954c5" providerId="LiveId" clId="{158ED749-E26C-4A6F-9C28-B1B6F57A8B16}" dt="2026-04-20T17:40:03.025" v="4023" actId="1076"/>
          <ac:spMkLst>
            <pc:docMk/>
            <pc:sldMk cId="3711172058" sldId="273"/>
            <ac:spMk id="20" creationId="{ED185E5F-7BF4-0DD2-1DA5-1D79F65F39EC}"/>
          </ac:spMkLst>
        </pc:spChg>
        <pc:spChg chg="mod">
          <ac:chgData name="Brigitte van der Heijden" userId="adadf18eeab954c5" providerId="LiveId" clId="{158ED749-E26C-4A6F-9C28-B1B6F57A8B16}" dt="2026-04-20T19:00:48.336" v="5582" actId="20577"/>
          <ac:spMkLst>
            <pc:docMk/>
            <pc:sldMk cId="3711172058" sldId="273"/>
            <ac:spMk id="21" creationId="{26479027-55DC-E3DB-3528-6AC858C1D3AD}"/>
          </ac:spMkLst>
        </pc:spChg>
        <pc:spChg chg="mod">
          <ac:chgData name="Brigitte van der Heijden" userId="adadf18eeab954c5" providerId="LiveId" clId="{158ED749-E26C-4A6F-9C28-B1B6F57A8B16}" dt="2026-04-11T16:04:07.692" v="2998" actId="208"/>
          <ac:spMkLst>
            <pc:docMk/>
            <pc:sldMk cId="3711172058" sldId="273"/>
            <ac:spMk id="22" creationId="{3E795E1F-39BE-841A-7E31-D10088DC9A44}"/>
          </ac:spMkLst>
        </pc:spChg>
        <pc:spChg chg="mod">
          <ac:chgData name="Brigitte van der Heijden" userId="adadf18eeab954c5" providerId="LiveId" clId="{158ED749-E26C-4A6F-9C28-B1B6F57A8B16}" dt="2026-04-20T19:00:50.808" v="5584" actId="20577"/>
          <ac:spMkLst>
            <pc:docMk/>
            <pc:sldMk cId="3711172058" sldId="273"/>
            <ac:spMk id="23" creationId="{08436707-9491-5083-0D60-24C691CD8DFD}"/>
          </ac:spMkLst>
        </pc:spChg>
        <pc:spChg chg="del mod">
          <ac:chgData name="Brigitte van der Heijden" userId="adadf18eeab954c5" providerId="LiveId" clId="{158ED749-E26C-4A6F-9C28-B1B6F57A8B16}" dt="2026-04-20T17:39:37.792" v="4020" actId="478"/>
          <ac:spMkLst>
            <pc:docMk/>
            <pc:sldMk cId="3711172058" sldId="273"/>
            <ac:spMk id="24" creationId="{F43C5519-300C-EC24-D1F3-A6013B3DA59D}"/>
          </ac:spMkLst>
        </pc:spChg>
        <pc:spChg chg="del">
          <ac:chgData name="Brigitte van der Heijden" userId="adadf18eeab954c5" providerId="LiveId" clId="{158ED749-E26C-4A6F-9C28-B1B6F57A8B16}" dt="2026-04-20T17:39:32.026" v="4019" actId="478"/>
          <ac:spMkLst>
            <pc:docMk/>
            <pc:sldMk cId="3711172058" sldId="273"/>
            <ac:spMk id="25" creationId="{00C1A9D9-BCBA-F010-9EE1-8879D8B741E8}"/>
          </ac:spMkLst>
        </pc:spChg>
        <pc:spChg chg="add mod ord">
          <ac:chgData name="Brigitte van der Heijden" userId="adadf18eeab954c5" providerId="LiveId" clId="{158ED749-E26C-4A6F-9C28-B1B6F57A8B16}" dt="2026-04-20T17:40:10.499" v="4025" actId="1076"/>
          <ac:spMkLst>
            <pc:docMk/>
            <pc:sldMk cId="3711172058" sldId="273"/>
            <ac:spMk id="27" creationId="{434177EF-F437-C8E6-1581-A9C0E0BD2A31}"/>
          </ac:spMkLst>
        </pc:spChg>
        <pc:spChg chg="mod">
          <ac:chgData name="Brigitte van der Heijden" userId="adadf18eeab954c5" providerId="LiveId" clId="{158ED749-E26C-4A6F-9C28-B1B6F57A8B16}" dt="2026-04-20T19:00:30.492" v="5570" actId="20577"/>
          <ac:spMkLst>
            <pc:docMk/>
            <pc:sldMk cId="3711172058" sldId="273"/>
            <ac:spMk id="29" creationId="{38F63C4C-618A-C6B1-F761-DA973716AAAD}"/>
          </ac:spMkLst>
        </pc:spChg>
        <pc:spChg chg="mod">
          <ac:chgData name="Brigitte van der Heijden" userId="adadf18eeab954c5" providerId="LiveId" clId="{158ED749-E26C-4A6F-9C28-B1B6F57A8B16}" dt="2026-04-11T15:17:28.650" v="2038" actId="207"/>
          <ac:spMkLst>
            <pc:docMk/>
            <pc:sldMk cId="3711172058" sldId="273"/>
            <ac:spMk id="30" creationId="{C24EB014-7C5A-9CAE-60A8-70D39F3765C4}"/>
          </ac:spMkLst>
        </pc:spChg>
        <pc:spChg chg="mod">
          <ac:chgData name="Brigitte van der Heijden" userId="adadf18eeab954c5" providerId="LiveId" clId="{158ED749-E26C-4A6F-9C28-B1B6F57A8B16}" dt="2026-04-20T19:00:46.231" v="5580" actId="20577"/>
          <ac:spMkLst>
            <pc:docMk/>
            <pc:sldMk cId="3711172058" sldId="273"/>
            <ac:spMk id="32" creationId="{14B9FA4B-24FF-E435-FCF4-C2CADDCD5A09}"/>
          </ac:spMkLst>
        </pc:spChg>
        <pc:spChg chg="mod">
          <ac:chgData name="Brigitte van der Heijden" userId="adadf18eeab954c5" providerId="LiveId" clId="{158ED749-E26C-4A6F-9C28-B1B6F57A8B16}" dt="2026-04-11T16:04:07.692" v="2998" actId="208"/>
          <ac:spMkLst>
            <pc:docMk/>
            <pc:sldMk cId="3711172058" sldId="273"/>
            <ac:spMk id="33" creationId="{1A7D9726-8603-CE6D-0C33-57FA4D8EEEE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047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Opening tone: calm, constructive, non-defensive.
Key message: this framework recognises an existing European reality and translates it into a clear, competency-based standard.
Avoid language suggesting takeover, exclusivity or hierarchy over parent specialties.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slide to convey seriousness and credibility.
Suggested line: “The framework is careful not only in what it asks for, but in how it asks for it: accredited settings, recognised trainers, documented progression and defensible certification.”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lets you move from description to value.
Ending phrase can be: “The proposal is deliberately enabling rather than disruptive.”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confidence and restraint.
Possible closing line: “This proposal is not asking Europe to reinvent the field. It is asking Europe to recognise it clearly, train it responsibly, and support it consistently.”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 relevance early.
Suggested phrasing: “The hand is anatomically small, but functionally central. When hand function is lost, the effect on independence and work is often enormous.”
This creates the case for a European framework without sounding territorial.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Political emphasis: recognise, not replace.
Use language such as “The framework starts from what already exists in Europe” and “it accommodates national models rather than imposing one.”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key reassurance slide.
Recommended sentence: “The framework is a harmonisation tool, not a centralisation project.”
Pause briefly after the right-hand column.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CF5B1-571C-FD48-61D6-15982381F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5593C3-72E4-E18B-BFD9-89AB3CC0A1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7AFC1A-8CC3-0534-A43C-DC2B63C2D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key reassurance slide.
Recommended sentence: “The framework is a harmonisation tool, not a centralisation project.”
Pause briefly after the right-hand column.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FA451-603B-DB62-6132-F3A077F78C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33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slide to demonstrate breadth, but stay selective.
Suggested line: “This is not defined by one operation; it is defined by a focused upper-limb domain that integrates trauma, elective care, reconstruction and rehabilitation.”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collaborative language here.
Good phrase: “Historically and practically, hand surgery sits at the intersection of several specialties. The framework formalises collaboration rather than competition.”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“serious educational design” slide.
Emphasise the logic: knowledge, technical skill and professionalism are integrated into real clinical activities.
Politically useful point: rare procedures are handled through knowledge and exposure requirements, which makes implementation feasible.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another politically important slide.
Say explicitly: “We are not imposing one fellowship model on every country. We are defining a transparent outcome standard and allowing different valid pathways to reach it.”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3A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al 13">
            <a:extLst>
              <a:ext uri="{FF2B5EF4-FFF2-40B4-BE49-F238E27FC236}">
                <a16:creationId xmlns:a16="http://schemas.microsoft.com/office/drawing/2014/main" id="{E1BD09F6-CADE-0F31-9090-1B28437FE153}"/>
              </a:ext>
            </a:extLst>
          </p:cNvPr>
          <p:cNvSpPr/>
          <p:nvPr/>
        </p:nvSpPr>
        <p:spPr>
          <a:xfrm>
            <a:off x="8084076" y="331368"/>
            <a:ext cx="3889992" cy="371485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Shape 3"/>
          <p:cNvSpPr/>
          <p:nvPr/>
        </p:nvSpPr>
        <p:spPr>
          <a:xfrm>
            <a:off x="777240" y="5166360"/>
            <a:ext cx="932688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804672" y="471055"/>
            <a:ext cx="7040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SURGERY AS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MULTIDISCIPLINARY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COMPTENCE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841248" y="2784487"/>
            <a:ext cx="6035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EAEF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 for UEMS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16085" y="3593592"/>
            <a:ext cx="6583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AEF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careful harmonisation standard: rigorous, feasible, and respectful of national systems and parent </a:t>
            </a:r>
            <a:r>
              <a:rPr lang="en-US" sz="1600" i="1" dirty="0" err="1">
                <a:solidFill>
                  <a:srgbClr val="EAEF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specialities</a:t>
            </a:r>
            <a:endParaRPr lang="en-US" sz="1600" dirty="0"/>
          </a:p>
        </p:txBody>
      </p:sp>
      <p:pic>
        <p:nvPicPr>
          <p:cNvPr id="12" name="Picture 11" descr="uems_word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6614" y="1596532"/>
            <a:ext cx="6116121" cy="1485344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70F115C9-268E-2773-710A-9EAE242E5065}"/>
              </a:ext>
            </a:extLst>
          </p:cNvPr>
          <p:cNvSpPr txBox="1"/>
          <p:nvPr/>
        </p:nvSpPr>
        <p:spPr>
          <a:xfrm>
            <a:off x="804672" y="5270270"/>
            <a:ext cx="4519186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Prof. van der Heijden</a:t>
            </a:r>
          </a:p>
          <a:p>
            <a:r>
              <a:rPr lang="nl-NL" dirty="0">
                <a:solidFill>
                  <a:schemeClr val="bg1"/>
                </a:solidFill>
              </a:rPr>
              <a:t>Plastic, </a:t>
            </a:r>
            <a:r>
              <a:rPr lang="nl-NL" dirty="0" err="1">
                <a:solidFill>
                  <a:schemeClr val="bg1"/>
                </a:solidFill>
              </a:rPr>
              <a:t>Reconstructive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and</a:t>
            </a:r>
            <a:r>
              <a:rPr lang="nl-NL" dirty="0">
                <a:solidFill>
                  <a:schemeClr val="bg1"/>
                </a:solidFill>
              </a:rPr>
              <a:t> Hand </a:t>
            </a:r>
            <a:r>
              <a:rPr lang="nl-NL" dirty="0" err="1">
                <a:solidFill>
                  <a:schemeClr val="bg1"/>
                </a:solidFill>
              </a:rPr>
              <a:t>Surgeon</a:t>
            </a:r>
            <a:endParaRPr lang="nl-NL" dirty="0">
              <a:solidFill>
                <a:schemeClr val="bg1"/>
              </a:solidFill>
            </a:endParaRPr>
          </a:p>
          <a:p>
            <a:r>
              <a:rPr lang="nl-NL" dirty="0">
                <a:solidFill>
                  <a:schemeClr val="bg1"/>
                </a:solidFill>
              </a:rPr>
              <a:t>President FESSH</a:t>
            </a:r>
          </a:p>
          <a:p>
            <a:r>
              <a:rPr lang="nl-NL" dirty="0" err="1">
                <a:solidFill>
                  <a:schemeClr val="bg1"/>
                </a:solidFill>
              </a:rPr>
              <a:t>Treasurer</a:t>
            </a:r>
            <a:r>
              <a:rPr lang="nl-NL" dirty="0">
                <a:solidFill>
                  <a:schemeClr val="bg1"/>
                </a:solidFill>
              </a:rPr>
              <a:t> EBHS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31616C1-7A0B-7F73-3710-18040A7C954E}"/>
              </a:ext>
            </a:extLst>
          </p:cNvPr>
          <p:cNvSpPr txBox="1"/>
          <p:nvPr/>
        </p:nvSpPr>
        <p:spPr>
          <a:xfrm>
            <a:off x="5440680" y="5261468"/>
            <a:ext cx="5798127" cy="14007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Working group </a:t>
            </a:r>
          </a:p>
          <a:p>
            <a:pPr>
              <a:lnSpc>
                <a:spcPct val="107000"/>
              </a:lnSpc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Maurizio Calcagni (Switzerland), Xavier Gueffier (France), </a:t>
            </a:r>
          </a:p>
          <a:p>
            <a:pPr>
              <a:lnSpc>
                <a:spcPct val="107000"/>
              </a:lnSpc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Carlos Heras-Palou (UK), Gerald Kraan (Netherlands), </a:t>
            </a:r>
          </a:p>
          <a:p>
            <a:pPr>
              <a:lnSpc>
                <a:spcPct val="107000"/>
              </a:lnSpc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Hayat Lamou (Germany), Gürsel </a:t>
            </a:r>
            <a:r>
              <a:rPr lang="en-GB" sz="1600" kern="100" dirty="0" err="1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Leblebicioglu</a:t>
            </a:r>
            <a:r>
              <a:rPr lang="en-GB" sz="16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(Turkey), </a:t>
            </a:r>
          </a:p>
          <a:p>
            <a:pPr>
              <a:lnSpc>
                <a:spcPct val="107000"/>
              </a:lnSpc>
              <a:buNone/>
            </a:pPr>
            <a:r>
              <a:rPr lang="en-GB" sz="16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Jorma Ryhanen (Finland),</a:t>
            </a:r>
            <a:r>
              <a:rPr lang="nl-NL" sz="16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16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Pierluigi Tos (Italy)</a:t>
            </a:r>
            <a:endParaRPr lang="nl-NL" sz="1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8368" y="384048"/>
            <a:ext cx="8138160" cy="406265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2400" b="1" i="0" dirty="0">
                <a:solidFill>
                  <a:srgbClr val="153A63"/>
                </a:solidFill>
                <a:latin typeface="Arial"/>
              </a:rPr>
              <a:t>Training requirements for trainees</a:t>
            </a:r>
            <a:r>
              <a:rPr lang="nl-NL" sz="2400" b="1" i="0" dirty="0">
                <a:solidFill>
                  <a:srgbClr val="153A63"/>
                </a:solidFill>
                <a:latin typeface="Arial"/>
              </a:rPr>
              <a:t>: </a:t>
            </a:r>
            <a:r>
              <a:rPr sz="2400" b="1" i="0" dirty="0">
                <a:solidFill>
                  <a:srgbClr val="153A63"/>
                </a:solidFill>
                <a:latin typeface="Arial"/>
              </a:rPr>
              <a:t>key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950" b="0" i="0">
                <a:solidFill>
                  <a:srgbClr val="6B7A89"/>
                </a:solidFill>
                <a:latin typeface="Arial"/>
              </a:rPr>
              <a:t>European Competency &amp; Training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896112"/>
            <a:ext cx="1088136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58368" y="6419088"/>
            <a:ext cx="123444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" y="1018903"/>
            <a:ext cx="10789920" cy="31393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0" i="0" dirty="0">
                <a:solidFill>
                  <a:srgbClr val="153A63"/>
                </a:solidFill>
                <a:latin typeface="Arial"/>
              </a:rPr>
              <a:t>The framework sets a minimum European outcome standard while respecting different national pathways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1645920"/>
            <a:ext cx="2606040" cy="1828800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33271" y="1697734"/>
            <a:ext cx="231343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Entry routes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7729" y="1990342"/>
            <a:ext cx="2350008" cy="1250086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 err="1">
                <a:solidFill>
                  <a:srgbClr val="153A63"/>
                </a:solidFill>
                <a:latin typeface="Arial"/>
              </a:rPr>
              <a:t>Orthopaedics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&amp; Traumatology Plastic &amp; Reconstructive Surgery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Trauma Surgery, General Surgery or standalone national Hand Surgery routes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703319" y="1645919"/>
            <a:ext cx="3154680" cy="1965533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867911" y="1711575"/>
            <a:ext cx="254203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Minimum exposure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67911" y="2031338"/>
            <a:ext cx="2760104" cy="1910779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Recommended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exposure ≈ 24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mths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:</a:t>
            </a:r>
            <a:endParaRPr lang="nl-NL" sz="1320" dirty="0">
              <a:solidFill>
                <a:srgbClr val="153A63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320" dirty="0" err="1">
                <a:solidFill>
                  <a:srgbClr val="153A63"/>
                </a:solidFill>
                <a:latin typeface="Arial"/>
              </a:rPr>
              <a:t>Concentrated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full-time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exposure or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320" dirty="0">
                <a:solidFill>
                  <a:srgbClr val="153A63"/>
                </a:solidFill>
                <a:latin typeface="Arial"/>
              </a:rPr>
              <a:t>Different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phases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of training/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clinical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practice</a:t>
            </a:r>
            <a:endParaRPr lang="nl-NL" sz="1320" dirty="0">
              <a:solidFill>
                <a:srgbClr val="153A63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320" dirty="0">
                <a:solidFill>
                  <a:srgbClr val="153A63"/>
                </a:solidFill>
                <a:latin typeface="Arial"/>
              </a:rPr>
              <a:t>Depends on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obtained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competences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in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parent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speciality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/nationale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frameworks</a:t>
            </a:r>
            <a:endParaRPr lang="nl-NL" sz="1320" dirty="0">
              <a:solidFill>
                <a:srgbClr val="153A63"/>
              </a:solidFill>
              <a:latin typeface="Arial"/>
            </a:endParaRPr>
          </a:p>
          <a:p>
            <a:pPr marL="285750" indent="-285750">
              <a:lnSpc>
                <a:spcPct val="100000"/>
              </a:lnSpc>
              <a:spcAft>
                <a:spcPts val="100"/>
              </a:spcAft>
              <a:buFontTx/>
              <a:buChar char="-"/>
            </a:pPr>
            <a:endParaRPr lang="nl-NL" sz="1320" b="0" i="0" dirty="0">
              <a:solidFill>
                <a:srgbClr val="153A63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00"/>
              </a:spcAft>
            </a:pPr>
            <a:endParaRPr sz="1320" b="0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097683" y="1668779"/>
            <a:ext cx="3657600" cy="1828800"/>
          </a:xfrm>
          <a:prstGeom prst="roundRect">
            <a:avLst/>
          </a:prstGeom>
          <a:solidFill>
            <a:srgbClr val="EA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262275" y="1796795"/>
            <a:ext cx="336499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Clinical breadth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62275" y="2089403"/>
            <a:ext cx="3401568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Trauma, elective practice, nerve, reconstructive, congenital/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paediatric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and rehabilitation exposure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Network rotations are encouraged when one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centre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cannot deliver the full spectrum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68680" y="3749039"/>
            <a:ext cx="3154680" cy="1645920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33271" y="3877055"/>
            <a:ext cx="286207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Mandatory curriculum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33271" y="4169663"/>
            <a:ext cx="2898648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Syllabus, procedural curriculum, non-technical skills and EPAs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Microsurgery course, trauma/fracture course, national society meeting and FESSH/European meeting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185733" y="3749038"/>
            <a:ext cx="2834639" cy="1700783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389120" y="3833511"/>
            <a:ext cx="245059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Assessment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17907" y="4126119"/>
            <a:ext cx="2779776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WBAs, countersigned logbook, portfolio and EPA entrustment decisions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Core EPAs should reach independent practice by completion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178040" y="3749039"/>
            <a:ext cx="3657600" cy="1645920"/>
          </a:xfrm>
          <a:prstGeom prst="roundRect">
            <a:avLst/>
          </a:prstGeom>
          <a:solidFill>
            <a:srgbClr val="EA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342631" y="3877055"/>
            <a:ext cx="336499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Summative endpoint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42631" y="4169663"/>
            <a:ext cx="3401568" cy="843821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National exit assessment where applicable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EBHS Diploma mandatory where no national Hand Surgery exam exists; strongly recommended otherwise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806440"/>
            <a:ext cx="10828020" cy="4678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lang="nl-NL" sz="1400" b="1" i="1" dirty="0">
                <a:solidFill>
                  <a:srgbClr val="153A63"/>
                </a:solidFill>
                <a:latin typeface="Arial"/>
              </a:rPr>
              <a:t>No </a:t>
            </a:r>
            <a:r>
              <a:rPr sz="1400" b="1" i="1" dirty="0">
                <a:solidFill>
                  <a:srgbClr val="153A63"/>
                </a:solidFill>
                <a:latin typeface="Arial"/>
              </a:rPr>
              <a:t>replace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ment of</a:t>
            </a:r>
            <a:r>
              <a:rPr sz="1400" b="1" i="1" dirty="0">
                <a:solidFill>
                  <a:srgbClr val="153A63"/>
                </a:solidFill>
                <a:latin typeface="Arial"/>
              </a:rPr>
              <a:t> parent specialties; it defines the additional structured training needed for equivalent 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of </a:t>
            </a:r>
            <a:r>
              <a:rPr sz="1400" b="1" i="1" dirty="0">
                <a:solidFill>
                  <a:srgbClr val="153A63"/>
                </a:solidFill>
                <a:latin typeface="Arial"/>
              </a:rPr>
              <a:t>Hand Surgery competence.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Recognition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of Hand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Surgery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related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documented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competences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acquired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during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training in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parent</a:t>
            </a:r>
            <a:r>
              <a:rPr lang="nl-NL" sz="1400" b="1" i="1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400" b="1" i="1" dirty="0" err="1">
                <a:solidFill>
                  <a:srgbClr val="153A63"/>
                </a:solidFill>
                <a:latin typeface="Arial"/>
              </a:rPr>
              <a:t>speciality</a:t>
            </a:r>
            <a:endParaRPr sz="1400" b="1" i="1" dirty="0">
              <a:solidFill>
                <a:srgbClr val="153A63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9" grpId="0"/>
      <p:bldP spid="22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pathways, one outcome standard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10</a:t>
            </a:r>
          </a:p>
        </p:txBody>
      </p:sp>
      <p:sp>
        <p:nvSpPr>
          <p:cNvPr id="7" name="Text 5"/>
          <p:cNvSpPr/>
          <p:nvPr/>
        </p:nvSpPr>
        <p:spPr>
          <a:xfrm>
            <a:off x="749808" y="1097280"/>
            <a:ext cx="102412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53A63"/>
                </a:solidFill>
              </a:rPr>
              <a:t>The framework uses Hand Surgery Full-Time Equivalent (HS-FTE) to respect different national training structures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6178296" y="1787218"/>
            <a:ext cx="4297680" cy="384048"/>
          </a:xfrm>
          <a:prstGeom prst="roundRect">
            <a:avLst>
              <a:gd name="adj" fmla="val 19048"/>
            </a:avLst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6178296" y="1805506"/>
            <a:ext cx="4297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HS-FTE = % time in hand surgery × duration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978408" y="2419242"/>
            <a:ext cx="2011680" cy="868680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1578755" y="2711850"/>
            <a:ext cx="942267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Model A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1249788" y="2958738"/>
            <a:ext cx="1600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</a:rPr>
              <a:t>Dedicated full-time training</a:t>
            </a:r>
            <a:endParaRPr lang="en-US" sz="1380" dirty="0"/>
          </a:p>
        </p:txBody>
      </p:sp>
      <p:sp>
        <p:nvSpPr>
          <p:cNvPr id="13" name="Shape 11"/>
          <p:cNvSpPr/>
          <p:nvPr/>
        </p:nvSpPr>
        <p:spPr>
          <a:xfrm>
            <a:off x="3328416" y="2583834"/>
            <a:ext cx="2103120" cy="530352"/>
          </a:xfrm>
          <a:prstGeom prst="roundRect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4" name="Text 12"/>
          <p:cNvSpPr/>
          <p:nvPr/>
        </p:nvSpPr>
        <p:spPr>
          <a:xfrm>
            <a:off x="3328416" y="2739282"/>
            <a:ext cx="21031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FFFFFF"/>
                </a:solidFill>
              </a:rPr>
              <a:t>24 mo full-time</a:t>
            </a:r>
            <a:endParaRPr lang="en-US" sz="1380" dirty="0"/>
          </a:p>
        </p:txBody>
      </p:sp>
      <p:sp>
        <p:nvSpPr>
          <p:cNvPr id="15" name="Text 13"/>
          <p:cNvSpPr/>
          <p:nvPr/>
        </p:nvSpPr>
        <p:spPr>
          <a:xfrm>
            <a:off x="6041136" y="2611266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</a:rPr>
              <a:t>Preferred: 24 months at 100% Hand Surgery, or equivalent high-intensity configuration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969264" y="3626250"/>
            <a:ext cx="2011680" cy="868680"/>
          </a:xfrm>
          <a:prstGeom prst="roundRect">
            <a:avLst/>
          </a:prstGeom>
          <a:solidFill>
            <a:srgbClr val="F6EFE1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7" name="Text 15"/>
          <p:cNvSpPr/>
          <p:nvPr/>
        </p:nvSpPr>
        <p:spPr>
          <a:xfrm>
            <a:off x="1543377" y="3877710"/>
            <a:ext cx="9422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Model B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1051560" y="4101738"/>
            <a:ext cx="1938528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203040"/>
                </a:solidFill>
              </a:rPr>
              <a:t>Combined clinical practice model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328416" y="3772554"/>
            <a:ext cx="1097280" cy="530352"/>
          </a:xfrm>
          <a:prstGeom prst="roundRect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0" name="Text 18"/>
          <p:cNvSpPr/>
          <p:nvPr/>
        </p:nvSpPr>
        <p:spPr>
          <a:xfrm>
            <a:off x="3328416" y="392800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FFFFFF"/>
                </a:solidFill>
              </a:rPr>
              <a:t>12 mo full-time</a:t>
            </a:r>
            <a:endParaRPr lang="en-US" sz="1380" dirty="0"/>
          </a:p>
        </p:txBody>
      </p:sp>
      <p:sp>
        <p:nvSpPr>
          <p:cNvPr id="21" name="Shape 19"/>
          <p:cNvSpPr/>
          <p:nvPr/>
        </p:nvSpPr>
        <p:spPr>
          <a:xfrm>
            <a:off x="4517136" y="3772554"/>
            <a:ext cx="1097280" cy="530352"/>
          </a:xfrm>
          <a:prstGeom prst="roundRect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2" name="Text 20"/>
          <p:cNvSpPr/>
          <p:nvPr/>
        </p:nvSpPr>
        <p:spPr>
          <a:xfrm>
            <a:off x="4517136" y="392800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1260" b="1" dirty="0">
                <a:solidFill>
                  <a:srgbClr val="FFFFFF"/>
                </a:solidFill>
              </a:rPr>
              <a:t>longer period ≥50%</a:t>
            </a:r>
            <a:endParaRPr lang="en-US" sz="1260" dirty="0"/>
          </a:p>
        </p:txBody>
      </p:sp>
      <p:sp>
        <p:nvSpPr>
          <p:cNvPr id="23" name="Text 21"/>
          <p:cNvSpPr/>
          <p:nvPr/>
        </p:nvSpPr>
        <p:spPr>
          <a:xfrm>
            <a:off x="6041136" y="3754266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</a:rPr>
              <a:t>At least 12 consecutive months full-time, plus a longer period at ≥50% exposure to reach ≥24 months HS-FTE</a:t>
            </a:r>
            <a:endParaRPr lang="en-US" sz="1450" dirty="0"/>
          </a:p>
        </p:txBody>
      </p:sp>
      <p:sp>
        <p:nvSpPr>
          <p:cNvPr id="24" name="Shape 22"/>
          <p:cNvSpPr/>
          <p:nvPr/>
        </p:nvSpPr>
        <p:spPr>
          <a:xfrm>
            <a:off x="978408" y="4796682"/>
            <a:ext cx="2011680" cy="868680"/>
          </a:xfrm>
          <a:prstGeom prst="roundRect">
            <a:avLst/>
          </a:prstGeom>
          <a:solidFill>
            <a:srgbClr val="EAF2ED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5" name="Text 23"/>
          <p:cNvSpPr/>
          <p:nvPr/>
        </p:nvSpPr>
        <p:spPr>
          <a:xfrm>
            <a:off x="1539349" y="4997850"/>
            <a:ext cx="87151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Model C</a:t>
            </a:r>
            <a:endParaRPr lang="en-US" sz="1650" dirty="0"/>
          </a:p>
        </p:txBody>
      </p:sp>
      <p:sp>
        <p:nvSpPr>
          <p:cNvPr id="26" name="Text 24"/>
          <p:cNvSpPr/>
          <p:nvPr/>
        </p:nvSpPr>
        <p:spPr>
          <a:xfrm>
            <a:off x="1143000" y="5263026"/>
            <a:ext cx="170698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203040"/>
                </a:solidFill>
              </a:rPr>
              <a:t>Standalone national specialty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328416" y="4961274"/>
            <a:ext cx="2377440" cy="530352"/>
          </a:xfrm>
          <a:prstGeom prst="roundRect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8" name="Text 26"/>
          <p:cNvSpPr/>
          <p:nvPr/>
        </p:nvSpPr>
        <p:spPr>
          <a:xfrm>
            <a:off x="3328416" y="5116722"/>
            <a:ext cx="2377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FFFFFF"/>
                </a:solidFill>
              </a:rPr>
              <a:t>24 mo full-time</a:t>
            </a:r>
            <a:endParaRPr lang="en-US" sz="1380" dirty="0"/>
          </a:p>
        </p:txBody>
      </p:sp>
      <p:sp>
        <p:nvSpPr>
          <p:cNvPr id="29" name="Text 27"/>
          <p:cNvSpPr/>
          <p:nvPr/>
        </p:nvSpPr>
        <p:spPr>
          <a:xfrm>
            <a:off x="6092952" y="4977603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</a:rPr>
              <a:t>Accepted where mapped curriculum, breadth of exposure and ≥24 HS-FTE are demonstrably achieved</a:t>
            </a:r>
            <a:endParaRPr lang="en-US" sz="1450" dirty="0"/>
          </a:p>
        </p:txBody>
      </p:sp>
      <p:sp>
        <p:nvSpPr>
          <p:cNvPr id="30" name="Text 5">
            <a:extLst>
              <a:ext uri="{FF2B5EF4-FFF2-40B4-BE49-F238E27FC236}">
                <a16:creationId xmlns:a16="http://schemas.microsoft.com/office/drawing/2014/main" id="{C8A6500E-FC63-6D58-E670-CDF6101E01E3}"/>
              </a:ext>
            </a:extLst>
          </p:cNvPr>
          <p:cNvSpPr/>
          <p:nvPr/>
        </p:nvSpPr>
        <p:spPr>
          <a:xfrm>
            <a:off x="1249788" y="5912250"/>
            <a:ext cx="10241280" cy="43891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53A63"/>
                </a:solidFill>
              </a:rPr>
              <a:t>Competences: transparent, verifiable and aligned with the standards of this training framework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8368" y="384048"/>
            <a:ext cx="8138160" cy="406265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2400" b="1" i="0" dirty="0">
                <a:solidFill>
                  <a:srgbClr val="153A63"/>
                </a:solidFill>
                <a:latin typeface="Arial"/>
              </a:rPr>
              <a:t>Requirements for trainers</a:t>
            </a:r>
            <a:r>
              <a:rPr lang="nl-NL" sz="2400" b="1" i="0" dirty="0">
                <a:solidFill>
                  <a:srgbClr val="153A63"/>
                </a:solidFill>
                <a:latin typeface="Arial"/>
              </a:rPr>
              <a:t>: </a:t>
            </a:r>
            <a:r>
              <a:rPr sz="2400" b="1" i="0" dirty="0">
                <a:solidFill>
                  <a:srgbClr val="153A63"/>
                </a:solidFill>
                <a:latin typeface="Arial"/>
              </a:rPr>
              <a:t>key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950" b="0" i="0">
                <a:solidFill>
                  <a:srgbClr val="6B7A89"/>
                </a:solidFill>
                <a:latin typeface="Arial"/>
              </a:rPr>
              <a:t>European Competency &amp; Training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896112"/>
            <a:ext cx="1088136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58368" y="6419088"/>
            <a:ext cx="123444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5770" y="1032183"/>
            <a:ext cx="10765971" cy="283154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600" b="0" i="0" dirty="0">
                <a:solidFill>
                  <a:srgbClr val="153A63"/>
                </a:solidFill>
                <a:latin typeface="Arial"/>
              </a:rPr>
              <a:t>Trainer recognition is based on sustained Hand Surgery practice, educational capability and professional standing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1664208"/>
            <a:ext cx="3429000" cy="1691640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33271" y="1792224"/>
            <a:ext cx="3136392" cy="31393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Who can be a </a:t>
            </a:r>
            <a:r>
              <a:rPr lang="nl-NL" b="1" dirty="0">
                <a:solidFill>
                  <a:srgbClr val="153A63"/>
                </a:solidFill>
                <a:latin typeface="Arial"/>
              </a:rPr>
              <a:t>TPD</a:t>
            </a:r>
            <a:endParaRPr sz="1800" b="1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33271" y="2084832"/>
            <a:ext cx="3172968" cy="1034129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Specialist from relevant parent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specialt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y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with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focus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and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comptence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in Hand Surgery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or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TPD in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parent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speciality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with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dedicate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d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trainers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and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organized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training program in Hand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Surgery</a:t>
            </a:r>
            <a:endParaRPr sz="1320" b="0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526280" y="1664208"/>
            <a:ext cx="2971800" cy="1691640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690872" y="1792224"/>
            <a:ext cx="2769400" cy="31393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Required qualifications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90872" y="2084832"/>
            <a:ext cx="2807208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Full specialist accreditation and Hand Surgery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competence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.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EBHS qualification 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or equivalent 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national certification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strongly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recommended</a:t>
            </a:r>
            <a:endParaRPr sz="1320" b="0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726679" y="1664208"/>
            <a:ext cx="3154680" cy="1691640"/>
          </a:xfrm>
          <a:prstGeom prst="roundRect">
            <a:avLst/>
          </a:prstGeom>
          <a:solidFill>
            <a:srgbClr val="EA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891271" y="1792224"/>
            <a:ext cx="286207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Experience thresholds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91271" y="2084832"/>
            <a:ext cx="2898648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Training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Programme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Director: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around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5 years independent specialist practice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Clinical Supervisor: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around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3 years independent specialist practice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68680" y="3657600"/>
            <a:ext cx="4800600" cy="1783080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33271" y="3785615"/>
            <a:ext cx="450799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Educational competence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33271" y="4078224"/>
            <a:ext cx="4544568" cy="1271016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>
                <a:solidFill>
                  <a:srgbClr val="153A63"/>
                </a:solidFill>
                <a:latin typeface="Arial"/>
              </a:rPr>
              <a:t>Training-the-Trainer or equivalent pedagogic qualification.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>
                <a:solidFill>
                  <a:srgbClr val="153A63"/>
                </a:solidFill>
                <a:latin typeface="Arial"/>
              </a:rPr>
              <a:t>Ability to supervise, assess, give feedback, identify trainees in difficulty and support remediation.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897880" y="3657600"/>
            <a:ext cx="4937760" cy="1783080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062472" y="3785615"/>
            <a:ext cx="464515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Responsibilities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62472" y="4078224"/>
            <a:ext cx="4681728" cy="1271016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TPD oversees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programme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structure, exposure, progress reviews and certification.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Clinical supervisors provide day-to-day supervision, WBAs, feedback and safe escalation.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797296"/>
            <a:ext cx="10058400" cy="4678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lang="nl-NL" sz="1400" i="1" dirty="0">
                <a:solidFill>
                  <a:srgbClr val="153A63"/>
                </a:solidFill>
                <a:latin typeface="Arial"/>
              </a:rPr>
              <a:t>T</a:t>
            </a:r>
            <a:r>
              <a:rPr sz="1400" b="0" i="1" dirty="0">
                <a:solidFill>
                  <a:srgbClr val="153A63"/>
                </a:solidFill>
                <a:latin typeface="Arial"/>
              </a:rPr>
              <a:t>he framework is inclusive of parent specialties, but </a:t>
            </a:r>
            <a:r>
              <a:rPr lang="nl-NL" sz="1400" i="1" dirty="0" err="1">
                <a:solidFill>
                  <a:srgbClr val="153A63"/>
                </a:solidFill>
                <a:latin typeface="Arial"/>
              </a:rPr>
              <a:t>recommend</a:t>
            </a:r>
            <a:r>
              <a:rPr lang="nl-NL" sz="1400" i="1" dirty="0">
                <a:solidFill>
                  <a:srgbClr val="153A63"/>
                </a:solidFill>
                <a:latin typeface="Arial"/>
              </a:rPr>
              <a:t> </a:t>
            </a:r>
            <a:r>
              <a:rPr sz="1400" b="0" i="1" dirty="0">
                <a:solidFill>
                  <a:srgbClr val="153A63"/>
                </a:solidFill>
                <a:latin typeface="Arial"/>
              </a:rPr>
              <a:t>that Hand Surgery training is led by surgeons whose current practice is genuinely focused on the field</a:t>
            </a:r>
            <a:r>
              <a:rPr lang="nl-NL" sz="1400" b="0" i="1" dirty="0">
                <a:solidFill>
                  <a:srgbClr val="153A63"/>
                </a:solidFill>
                <a:latin typeface="Arial"/>
              </a:rPr>
              <a:t> of </a:t>
            </a:r>
            <a:r>
              <a:rPr lang="nl-NL" sz="1400" i="1" dirty="0">
                <a:solidFill>
                  <a:srgbClr val="153A63"/>
                </a:solidFill>
                <a:latin typeface="Arial"/>
              </a:rPr>
              <a:t>H</a:t>
            </a:r>
            <a:r>
              <a:rPr lang="nl-NL" sz="1400" b="0" i="1" dirty="0">
                <a:solidFill>
                  <a:srgbClr val="153A63"/>
                </a:solidFill>
                <a:latin typeface="Arial"/>
              </a:rPr>
              <a:t>and </a:t>
            </a:r>
            <a:r>
              <a:rPr lang="nl-NL" sz="1400" i="1" dirty="0" err="1">
                <a:solidFill>
                  <a:srgbClr val="153A63"/>
                </a:solidFill>
                <a:latin typeface="Arial"/>
              </a:rPr>
              <a:t>S</a:t>
            </a:r>
            <a:r>
              <a:rPr lang="nl-NL" sz="1400" b="0" i="1" dirty="0" err="1">
                <a:solidFill>
                  <a:srgbClr val="153A63"/>
                </a:solidFill>
                <a:latin typeface="Arial"/>
              </a:rPr>
              <a:t>urgery</a:t>
            </a:r>
            <a:endParaRPr sz="1400" b="0" i="1" dirty="0">
              <a:solidFill>
                <a:srgbClr val="153A63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9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8368" y="384048"/>
            <a:ext cx="8138160" cy="406265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2400" b="1" i="0" dirty="0">
                <a:solidFill>
                  <a:srgbClr val="153A63"/>
                </a:solidFill>
                <a:latin typeface="Arial"/>
              </a:rPr>
              <a:t>Requirements for training </a:t>
            </a:r>
            <a:r>
              <a:rPr sz="2400" b="1" i="0" dirty="0" err="1">
                <a:solidFill>
                  <a:srgbClr val="153A63"/>
                </a:solidFill>
                <a:latin typeface="Arial"/>
              </a:rPr>
              <a:t>centres</a:t>
            </a:r>
            <a:r>
              <a:rPr lang="nl-NL" sz="2400" b="1" dirty="0">
                <a:solidFill>
                  <a:srgbClr val="153A63"/>
                </a:solidFill>
                <a:latin typeface="Arial"/>
              </a:rPr>
              <a:t>:</a:t>
            </a:r>
            <a:r>
              <a:rPr sz="2400" b="1" i="0" dirty="0">
                <a:solidFill>
                  <a:srgbClr val="153A63"/>
                </a:solidFill>
                <a:latin typeface="Arial"/>
              </a:rPr>
              <a:t> key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950" b="0" i="0">
                <a:solidFill>
                  <a:srgbClr val="6B7A89"/>
                </a:solidFill>
                <a:latin typeface="Arial"/>
              </a:rPr>
              <a:t>European Competency &amp; Training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896112"/>
            <a:ext cx="1088136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58368" y="6446303"/>
            <a:ext cx="123444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567160" y="6501167"/>
            <a:ext cx="320040" cy="18288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80407" y="948118"/>
            <a:ext cx="10058400" cy="590931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0" i="0" dirty="0">
                <a:solidFill>
                  <a:srgbClr val="153A63"/>
                </a:solidFill>
                <a:latin typeface="Arial"/>
              </a:rPr>
              <a:t>Training may occur in a single </a:t>
            </a:r>
            <a:r>
              <a:rPr sz="1800" b="0" i="0" dirty="0" err="1">
                <a:solidFill>
                  <a:srgbClr val="153A63"/>
                </a:solidFill>
                <a:latin typeface="Arial"/>
              </a:rPr>
              <a:t>centre</a:t>
            </a:r>
            <a:r>
              <a:rPr sz="1800" b="0" i="0" dirty="0">
                <a:solidFill>
                  <a:srgbClr val="153A63"/>
                </a:solidFill>
                <a:latin typeface="Arial"/>
              </a:rPr>
              <a:t> or an accredited network, </a:t>
            </a:r>
            <a:endParaRPr lang="nl-NL" sz="1800" b="0" i="0" dirty="0">
              <a:solidFill>
                <a:srgbClr val="153A63"/>
              </a:solidFill>
              <a:latin typeface="Arial"/>
            </a:endParaRPr>
          </a:p>
          <a:p>
            <a:pPr algn="l"/>
            <a:r>
              <a:rPr sz="1800" b="0" i="0" dirty="0">
                <a:solidFill>
                  <a:srgbClr val="153A63"/>
                </a:solidFill>
                <a:latin typeface="Arial"/>
              </a:rPr>
              <a:t>provided the combined </a:t>
            </a:r>
            <a:r>
              <a:rPr sz="1800" b="0" i="0" dirty="0" err="1">
                <a:solidFill>
                  <a:srgbClr val="153A63"/>
                </a:solidFill>
                <a:latin typeface="Arial"/>
              </a:rPr>
              <a:t>programme</a:t>
            </a:r>
            <a:r>
              <a:rPr sz="1800" b="0" i="0" dirty="0">
                <a:solidFill>
                  <a:srgbClr val="153A63"/>
                </a:solidFill>
                <a:latin typeface="Arial"/>
              </a:rPr>
              <a:t> delivers the full curriculum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1827498"/>
            <a:ext cx="2971800" cy="1737360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33271" y="1803110"/>
            <a:ext cx="267919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Structure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3271" y="2095718"/>
            <a:ext cx="2715768" cy="1453218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Core institution with national accreditation in the relevant</a:t>
            </a:r>
            <a:r>
              <a:rPr lang="nl-NL" sz="132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dirty="0" err="1">
                <a:solidFill>
                  <a:srgbClr val="153A63"/>
                </a:solidFill>
                <a:latin typeface="Arial"/>
              </a:rPr>
              <a:t>parent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specialty, or in Hand Surgery where it is a primary specialty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Additional sites may contribute if fully integrated into a documented network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069080" y="1827498"/>
            <a:ext cx="3337560" cy="1737360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233672" y="1824882"/>
            <a:ext cx="304495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Case mix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33672" y="2117490"/>
            <a:ext cx="3081528" cy="1453218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Adequate exposure to trauma, elective surgery, reconstruction, infection, rehabilitation and selected congenital care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Access to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specialised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reference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centres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when rare procedures are not locally available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35240" y="1827498"/>
            <a:ext cx="3246120" cy="1737360"/>
          </a:xfrm>
          <a:prstGeom prst="roundRect">
            <a:avLst/>
          </a:prstGeom>
          <a:solidFill>
            <a:srgbClr val="EA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799831" y="1955514"/>
            <a:ext cx="295351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24/7 acute care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99831" y="2248122"/>
            <a:ext cx="2990087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Emergency hand and microsurgical exposure must be available within the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centre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or network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Trainees participate in emergency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rotas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with clear senior escalation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68680" y="3894042"/>
            <a:ext cx="4892040" cy="1737360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33271" y="4022058"/>
            <a:ext cx="4599431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People &amp; supervision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33271" y="4367999"/>
            <a:ext cx="4636007" cy="843821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320" dirty="0">
                <a:solidFill>
                  <a:srgbClr val="153A63"/>
                </a:solidFill>
                <a:latin typeface="Arial"/>
              </a:rPr>
              <a:t>At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least three hand-focused specialists across the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centre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/network is recommended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Several named trainers should cover trauma, elective, nerve, microsurgery,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paediatrics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and rehabilitation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989320" y="3894042"/>
            <a:ext cx="4846320" cy="1737360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153912" y="4022058"/>
            <a:ext cx="455371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Facilities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63055" y="4350428"/>
            <a:ext cx="4590288" cy="843821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Microsurgery-capable theatres, microscope/loupes, imaging, outpatient clinics, hand therapy and skills/research support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Training should be structured and educational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not incidental service provision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9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8368" y="384048"/>
            <a:ext cx="8138160" cy="406265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2400" b="1" i="0" dirty="0">
                <a:solidFill>
                  <a:srgbClr val="153A63"/>
                </a:solidFill>
                <a:latin typeface="Arial"/>
              </a:rPr>
              <a:t>Governance and quality assurance</a:t>
            </a:r>
            <a:r>
              <a:rPr lang="nl-NL" sz="2400" b="1" i="0" dirty="0">
                <a:solidFill>
                  <a:srgbClr val="153A63"/>
                </a:solidFill>
                <a:latin typeface="Arial"/>
              </a:rPr>
              <a:t>: </a:t>
            </a:r>
            <a:r>
              <a:rPr sz="2400" b="1" i="0" dirty="0">
                <a:solidFill>
                  <a:srgbClr val="153A63"/>
                </a:solidFill>
                <a:latin typeface="Arial"/>
              </a:rPr>
              <a:t>key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950" b="0" i="0">
                <a:solidFill>
                  <a:srgbClr val="6B7A89"/>
                </a:solidFill>
                <a:latin typeface="Arial"/>
              </a:rPr>
              <a:t>European Competency &amp; Training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896112"/>
            <a:ext cx="1088136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58368" y="6419088"/>
            <a:ext cx="123444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11095" y="1096845"/>
            <a:ext cx="10058400" cy="310896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lang="nl-NL" dirty="0">
                <a:solidFill>
                  <a:srgbClr val="153A63"/>
                </a:solidFill>
                <a:latin typeface="Arial"/>
              </a:rPr>
              <a:t>T</a:t>
            </a:r>
            <a:r>
              <a:rPr sz="1800" b="0" i="0" dirty="0" err="1">
                <a:solidFill>
                  <a:srgbClr val="153A63"/>
                </a:solidFill>
                <a:latin typeface="Arial"/>
              </a:rPr>
              <a:t>ransparent</a:t>
            </a:r>
            <a:r>
              <a:rPr sz="180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sz="1800" b="0" i="0" dirty="0" err="1">
                <a:solidFill>
                  <a:srgbClr val="153A63"/>
                </a:solidFill>
                <a:latin typeface="Arial"/>
              </a:rPr>
              <a:t>programme</a:t>
            </a:r>
            <a:r>
              <a:rPr sz="1800" b="0" i="0" dirty="0">
                <a:solidFill>
                  <a:srgbClr val="153A63"/>
                </a:solidFill>
                <a:latin typeface="Arial"/>
              </a:rPr>
              <a:t> leadership, documented progression and continuous review.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98794" y="1860026"/>
            <a:ext cx="2911058" cy="1892188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01988" y="2078684"/>
            <a:ext cx="2990087" cy="31393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 err="1">
                <a:solidFill>
                  <a:srgbClr val="153A63"/>
                </a:solidFill>
                <a:latin typeface="Arial"/>
              </a:rPr>
              <a:t>Programme</a:t>
            </a:r>
            <a:r>
              <a:rPr sz="1800" b="1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b="1" dirty="0" err="1">
                <a:solidFill>
                  <a:srgbClr val="153A63"/>
                </a:solidFill>
                <a:latin typeface="Arial"/>
              </a:rPr>
              <a:t>organisation</a:t>
            </a:r>
            <a:endParaRPr sz="1800" b="1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32687" y="2492421"/>
            <a:ext cx="2487168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Hand Surgery Training Director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and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supervisors, training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programme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and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pathway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rotations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accomodation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facilities</a:t>
            </a:r>
            <a:endParaRPr sz="1320" b="0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871178" y="1914580"/>
            <a:ext cx="3246120" cy="1783080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035770" y="2042596"/>
            <a:ext cx="295351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Documentation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35770" y="2335204"/>
            <a:ext cx="2990087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Portfolio, countersigned logbook, WBA results and EPA entrustment decisions are mandatory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Training pathways and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centre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roles must be explicitly documented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278624" y="1914580"/>
            <a:ext cx="3584448" cy="1783080"/>
          </a:xfrm>
          <a:prstGeom prst="roundRect">
            <a:avLst/>
          </a:prstGeom>
          <a:solidFill>
            <a:srgbClr val="EA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443216" y="2042596"/>
            <a:ext cx="3291840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Accreditation cycle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43216" y="2335204"/>
            <a:ext cx="3328415" cy="1046953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Internal and external review, regular reaccreditation and reporting to relevant national/European bodies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Trainer and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centre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quality should be periodically revalidated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682496" y="4006378"/>
            <a:ext cx="4800600" cy="1719072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847087" y="4134394"/>
            <a:ext cx="450799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>
                <a:solidFill>
                  <a:srgbClr val="153A63"/>
                </a:solidFill>
                <a:latin typeface="Arial"/>
              </a:rPr>
              <a:t>Continuous improvement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47087" y="4427002"/>
            <a:ext cx="4544568" cy="843821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Trainee feedback, examination results, progression data and training outcomes should drive </a:t>
            </a:r>
            <a:r>
              <a:rPr sz="1320" b="0" i="0" dirty="0" err="1">
                <a:solidFill>
                  <a:srgbClr val="153A63"/>
                </a:solidFill>
                <a:latin typeface="Arial"/>
              </a:rPr>
              <a:t>programme</a:t>
            </a:r>
            <a:r>
              <a:rPr sz="1320" b="0" i="0" dirty="0">
                <a:solidFill>
                  <a:srgbClr val="153A63"/>
                </a:solidFill>
                <a:latin typeface="Arial"/>
              </a:rPr>
              <a:t> refinement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320" b="0" i="0" dirty="0">
                <a:solidFill>
                  <a:srgbClr val="153A63"/>
                </a:solidFill>
                <a:latin typeface="Arial"/>
              </a:rPr>
              <a:t>Scientific, educational and service developments should trigger periodic framework revision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11696" y="4006378"/>
            <a:ext cx="3757749" cy="1719072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876288" y="4134394"/>
            <a:ext cx="4645152" cy="31393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lang="nl-NL" b="1" dirty="0">
                <a:solidFill>
                  <a:srgbClr val="153A63"/>
                </a:solidFill>
                <a:latin typeface="Arial"/>
              </a:rPr>
              <a:t>Trainee </a:t>
            </a:r>
            <a:r>
              <a:rPr lang="nl-NL" b="1" dirty="0" err="1">
                <a:solidFill>
                  <a:srgbClr val="153A63"/>
                </a:solidFill>
                <a:latin typeface="Arial"/>
              </a:rPr>
              <a:t>working</a:t>
            </a:r>
            <a:r>
              <a:rPr lang="nl-NL" b="1" dirty="0">
                <a:solidFill>
                  <a:srgbClr val="153A63"/>
                </a:solidFill>
                <a:latin typeface="Arial"/>
              </a:rPr>
              <a:t> environment</a:t>
            </a:r>
            <a:endParaRPr lang="nl-NL" sz="1800" b="1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76288" y="4427002"/>
            <a:ext cx="3174057" cy="627864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Workspace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resources,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facilities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skllls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tarining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research en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devlopment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facilities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, </a:t>
            </a:r>
            <a:r>
              <a:rPr lang="nl-NL" sz="1320" b="0" i="0" dirty="0" err="1">
                <a:solidFill>
                  <a:srgbClr val="153A63"/>
                </a:solidFill>
                <a:latin typeface="Arial"/>
              </a:rPr>
              <a:t>acedemic</a:t>
            </a:r>
            <a:r>
              <a:rPr lang="nl-NL" sz="1320" b="0" i="0" dirty="0">
                <a:solidFill>
                  <a:srgbClr val="153A63"/>
                </a:solidFill>
                <a:latin typeface="Arial"/>
              </a:rPr>
              <a:t> support</a:t>
            </a:r>
            <a:endParaRPr sz="1320" b="0" i="0" dirty="0">
              <a:solidFill>
                <a:srgbClr val="153A63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9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quality is assured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15</a:t>
            </a:r>
          </a:p>
        </p:txBody>
      </p:sp>
      <p:sp>
        <p:nvSpPr>
          <p:cNvPr id="7" name="Shape 5"/>
          <p:cNvSpPr/>
          <p:nvPr/>
        </p:nvSpPr>
        <p:spPr>
          <a:xfrm>
            <a:off x="906562" y="2829196"/>
            <a:ext cx="2419024" cy="2367555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/>
          <p:cNvSpPr/>
          <p:nvPr/>
        </p:nvSpPr>
        <p:spPr>
          <a:xfrm>
            <a:off x="906562" y="3085229"/>
            <a:ext cx="222329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3A63"/>
                </a:solidFill>
              </a:rPr>
              <a:t>Accredited programmes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72174" y="3828377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203040"/>
                </a:solidFill>
              </a:rPr>
              <a:t>Single centre or recognised network with planned rotations and case breadth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68049" y="2829197"/>
            <a:ext cx="2419023" cy="2367554"/>
          </a:xfrm>
          <a:prstGeom prst="roundRect">
            <a:avLst/>
          </a:prstGeom>
          <a:solidFill>
            <a:srgbClr val="F6EFE1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3925932" y="3101558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b="1" dirty="0" err="1">
                <a:solidFill>
                  <a:srgbClr val="153A63"/>
                </a:solidFill>
              </a:rPr>
              <a:t>Recognised</a:t>
            </a:r>
            <a:r>
              <a:rPr lang="en-US" sz="1600" b="1" dirty="0">
                <a:solidFill>
                  <a:srgbClr val="153A63"/>
                </a:solidFill>
              </a:rPr>
              <a:t> trainers and centers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933662" y="3828377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203040"/>
                </a:solidFill>
              </a:rPr>
              <a:t>Predominant hand practice, educational competence and good professional standing and facilities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29537" y="2829197"/>
            <a:ext cx="2419023" cy="2367554"/>
          </a:xfrm>
          <a:prstGeom prst="roundRect">
            <a:avLst/>
          </a:prstGeom>
          <a:solidFill>
            <a:srgbClr val="EAF2ED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4" name="Text 12"/>
          <p:cNvSpPr/>
          <p:nvPr/>
        </p:nvSpPr>
        <p:spPr>
          <a:xfrm>
            <a:off x="6564086" y="3118104"/>
            <a:ext cx="223244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3A63"/>
                </a:solidFill>
              </a:rPr>
              <a:t>Continuous assessment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695150" y="3828377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400">
                <a:solidFill>
                  <a:srgbClr val="203040"/>
                </a:solidFill>
              </a:rPr>
              <a:t>Validated logbook </a:t>
            </a:r>
            <a:r>
              <a:rPr lang="en-US" sz="1400" dirty="0">
                <a:solidFill>
                  <a:srgbClr val="203040"/>
                </a:solidFill>
              </a:rPr>
              <a:t>and core EPA progression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9191026" y="2829196"/>
            <a:ext cx="2419020" cy="2367551"/>
          </a:xfrm>
          <a:prstGeom prst="roundRect">
            <a:avLst/>
          </a:prstGeom>
          <a:solidFill>
            <a:srgbClr val="F0F2F4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7" name="Text 15"/>
          <p:cNvSpPr/>
          <p:nvPr/>
        </p:nvSpPr>
        <p:spPr>
          <a:xfrm>
            <a:off x="9486136" y="3123329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53A63"/>
                </a:solidFill>
              </a:rPr>
              <a:t>Final certification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456638" y="3828377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203040"/>
                </a:solidFill>
              </a:rPr>
              <a:t>C</a:t>
            </a:r>
            <a:r>
              <a:rPr lang="en-US" sz="1400">
                <a:solidFill>
                  <a:srgbClr val="203040"/>
                </a:solidFill>
              </a:rPr>
              <a:t>ore </a:t>
            </a:r>
            <a:r>
              <a:rPr lang="en-US" sz="1400" dirty="0">
                <a:solidFill>
                  <a:srgbClr val="203040"/>
                </a:solidFill>
              </a:rPr>
              <a:t>EPAs at Level 4, portfolio review and EBHS or national exit examination</a:t>
            </a:r>
            <a:endParaRPr lang="en-US" sz="1400" dirty="0"/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B7219127-049A-78A7-C6C8-17BFFEFD1CE2}"/>
              </a:ext>
            </a:extLst>
          </p:cNvPr>
          <p:cNvSpPr txBox="1"/>
          <p:nvPr/>
        </p:nvSpPr>
        <p:spPr>
          <a:xfrm>
            <a:off x="2430997" y="1493323"/>
            <a:ext cx="7202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03040"/>
                </a:solidFill>
              </a:rPr>
              <a:t>Quality assured by a trainable, assessable and auditable framework</a:t>
            </a:r>
            <a:endParaRPr lang="nl-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endorsement matters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16</a:t>
            </a:r>
          </a:p>
        </p:txBody>
      </p:sp>
      <p:sp>
        <p:nvSpPr>
          <p:cNvPr id="7" name="Text 5"/>
          <p:cNvSpPr/>
          <p:nvPr/>
        </p:nvSpPr>
        <p:spPr>
          <a:xfrm>
            <a:off x="748719" y="1325880"/>
            <a:ext cx="100584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50" b="1" dirty="0">
                <a:solidFill>
                  <a:srgbClr val="153A63"/>
                </a:solidFill>
              </a:rPr>
              <a:t>Endorsing this framework gives UEMS and member states a shared reference point for an existing field of practice</a:t>
            </a:r>
            <a:endParaRPr lang="en-US" sz="2250" dirty="0"/>
          </a:p>
        </p:txBody>
      </p:sp>
      <p:sp>
        <p:nvSpPr>
          <p:cNvPr id="8" name="Shape 6"/>
          <p:cNvSpPr/>
          <p:nvPr/>
        </p:nvSpPr>
        <p:spPr>
          <a:xfrm>
            <a:off x="914400" y="2779123"/>
            <a:ext cx="3017520" cy="2011680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1078992" y="2980291"/>
            <a:ext cx="2688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53A63"/>
                </a:solidFill>
              </a:rPr>
              <a:t>For patients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115568" y="3483211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1335024" y="3382627"/>
            <a:ext cx="2414016" cy="648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quality, safer and more consistent specialist care</a:t>
            </a:r>
            <a:endParaRPr lang="en-US" sz="1280" dirty="0"/>
          </a:p>
        </p:txBody>
      </p:sp>
      <p:sp>
        <p:nvSpPr>
          <p:cNvPr id="12" name="Shape 10"/>
          <p:cNvSpPr/>
          <p:nvPr/>
        </p:nvSpPr>
        <p:spPr>
          <a:xfrm>
            <a:off x="1115568" y="4241147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1335024" y="4140563"/>
            <a:ext cx="2414016" cy="648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coordination of trauma, reconstruction and rehabilitation</a:t>
            </a:r>
            <a:endParaRPr lang="en-US" sz="1280" dirty="0"/>
          </a:p>
        </p:txBody>
      </p:sp>
      <p:sp>
        <p:nvSpPr>
          <p:cNvPr id="14" name="Shape 12"/>
          <p:cNvSpPr/>
          <p:nvPr/>
        </p:nvSpPr>
        <p:spPr>
          <a:xfrm>
            <a:off x="4572000" y="2779123"/>
            <a:ext cx="3017520" cy="2011680"/>
          </a:xfrm>
          <a:prstGeom prst="roundRect">
            <a:avLst/>
          </a:prstGeom>
          <a:solidFill>
            <a:srgbClr val="F6EFE1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5" name="Text 13"/>
          <p:cNvSpPr/>
          <p:nvPr/>
        </p:nvSpPr>
        <p:spPr>
          <a:xfrm>
            <a:off x="4736592" y="2980291"/>
            <a:ext cx="2688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53A63"/>
                </a:solidFill>
              </a:rPr>
              <a:t>For professionals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4773168" y="3483211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7" name="Text 15"/>
          <p:cNvSpPr/>
          <p:nvPr/>
        </p:nvSpPr>
        <p:spPr>
          <a:xfrm>
            <a:off x="4992624" y="3382627"/>
            <a:ext cx="2414016" cy="648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training expectations</a:t>
            </a:r>
            <a:endParaRPr lang="en-US" sz="1280" dirty="0"/>
          </a:p>
        </p:txBody>
      </p:sp>
      <p:sp>
        <p:nvSpPr>
          <p:cNvPr id="18" name="Shape 16"/>
          <p:cNvSpPr/>
          <p:nvPr/>
        </p:nvSpPr>
        <p:spPr>
          <a:xfrm>
            <a:off x="4773168" y="4241147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/>
          <p:cNvSpPr/>
          <p:nvPr/>
        </p:nvSpPr>
        <p:spPr>
          <a:xfrm>
            <a:off x="4992624" y="4140563"/>
            <a:ext cx="2414016" cy="648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mobility and mutual recognition support</a:t>
            </a:r>
            <a:endParaRPr lang="en-US" sz="1280" dirty="0"/>
          </a:p>
        </p:txBody>
      </p:sp>
      <p:sp>
        <p:nvSpPr>
          <p:cNvPr id="20" name="Shape 18"/>
          <p:cNvSpPr/>
          <p:nvPr/>
        </p:nvSpPr>
        <p:spPr>
          <a:xfrm>
            <a:off x="8229600" y="2779123"/>
            <a:ext cx="2834640" cy="2011680"/>
          </a:xfrm>
          <a:prstGeom prst="roundRect">
            <a:avLst/>
          </a:prstGeom>
          <a:solidFill>
            <a:srgbClr val="EAF2ED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1" name="Text 19"/>
          <p:cNvSpPr/>
          <p:nvPr/>
        </p:nvSpPr>
        <p:spPr>
          <a:xfrm>
            <a:off x="8394192" y="2980291"/>
            <a:ext cx="25054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53A63"/>
                </a:solidFill>
              </a:rPr>
              <a:t>For systems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8430768" y="3483211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3" name="Text 21"/>
          <p:cNvSpPr/>
          <p:nvPr/>
        </p:nvSpPr>
        <p:spPr>
          <a:xfrm>
            <a:off x="8650224" y="3382627"/>
            <a:ext cx="2231136" cy="648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usable standards for centres and trainers</a:t>
            </a:r>
            <a:endParaRPr lang="en-US" sz="1280" dirty="0"/>
          </a:p>
        </p:txBody>
      </p:sp>
      <p:sp>
        <p:nvSpPr>
          <p:cNvPr id="24" name="Shape 22"/>
          <p:cNvSpPr/>
          <p:nvPr/>
        </p:nvSpPr>
        <p:spPr>
          <a:xfrm>
            <a:off x="8430768" y="4241147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5" name="Text 23"/>
          <p:cNvSpPr/>
          <p:nvPr/>
        </p:nvSpPr>
        <p:spPr>
          <a:xfrm>
            <a:off x="8650224" y="4140563"/>
            <a:ext cx="2231136" cy="648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improvement without forcing one national model</a:t>
            </a:r>
            <a:endParaRPr lang="en-US" sz="128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53A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182880"/>
            <a:ext cx="2194560" cy="219456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914400" y="960120"/>
            <a:ext cx="70408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A careful European standard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for an already mature field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914400" y="2304288"/>
            <a:ext cx="978408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1024128" y="2862072"/>
            <a:ext cx="146304" cy="146304"/>
          </a:xfrm>
          <a:prstGeom prst="ellipse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243584" y="2761488"/>
            <a:ext cx="5266944" cy="5664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Recognise what already exists across Europe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024128" y="3629660"/>
            <a:ext cx="146304" cy="146304"/>
          </a:xfrm>
          <a:prstGeom prst="ellipse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8" name="Text 6"/>
          <p:cNvSpPr/>
          <p:nvPr/>
        </p:nvSpPr>
        <p:spPr>
          <a:xfrm>
            <a:off x="1243584" y="3529076"/>
            <a:ext cx="5266944" cy="5664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Harmonise training standards responsibly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024128" y="4397248"/>
            <a:ext cx="146304" cy="146304"/>
          </a:xfrm>
          <a:prstGeom prst="ellipse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1243584" y="4296664"/>
            <a:ext cx="5266944" cy="858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Respect national autonomy and parent specialties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1024128" y="5456936"/>
            <a:ext cx="146304" cy="146304"/>
          </a:xfrm>
          <a:prstGeom prst="ellipse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1243584" y="5356352"/>
            <a:ext cx="5266944" cy="5664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 patient safety, quality and mobility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7406640" y="2743200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9E3F0"/>
                </a:solidFill>
              </a:rPr>
              <a:t>Requested direction: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452360" y="3275475"/>
            <a:ext cx="3749040" cy="17152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Endorse the framework as the UEMS reference for Hand Surgery training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with periodic review as a living document.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814560" y="1179576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Thank you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8714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a special training framework in Hand Surgery matters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2</a:t>
            </a:r>
          </a:p>
        </p:txBody>
      </p:sp>
      <p:sp>
        <p:nvSpPr>
          <p:cNvPr id="7" name="Text 5"/>
          <p:cNvSpPr/>
          <p:nvPr/>
        </p:nvSpPr>
        <p:spPr>
          <a:xfrm>
            <a:off x="713231" y="1170432"/>
            <a:ext cx="9399597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is a complex anatomical domain and preservation of function has a large personal and socioeconomic impact.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822960" y="2286000"/>
            <a:ext cx="2697480" cy="2194560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1024128" y="250545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53A63"/>
                </a:solidFill>
              </a:rPr>
              <a:t>For patients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024128" y="302666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1243584" y="2926080"/>
            <a:ext cx="2020824" cy="69786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skills: self-care, independence in daily life, communications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1024128" y="3870833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1243584" y="3770249"/>
            <a:ext cx="2020824" cy="69786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Participation in social life and self-esteem 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4069080" y="2286000"/>
            <a:ext cx="2697480" cy="2194560"/>
          </a:xfrm>
          <a:prstGeom prst="roundRect">
            <a:avLst/>
          </a:prstGeom>
          <a:solidFill>
            <a:srgbClr val="F6EFE1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5" name="Text 13"/>
          <p:cNvSpPr/>
          <p:nvPr/>
        </p:nvSpPr>
        <p:spPr>
          <a:xfrm>
            <a:off x="4270248" y="250545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53A63"/>
                </a:solidFill>
              </a:rPr>
              <a:t>For s</a:t>
            </a:r>
            <a:r>
              <a:rPr lang="en-US" b="1" dirty="0">
                <a:solidFill>
                  <a:srgbClr val="153A63"/>
                </a:solidFill>
              </a:rPr>
              <a:t>ociety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270248" y="302666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7" name="Text 15"/>
          <p:cNvSpPr/>
          <p:nvPr/>
        </p:nvSpPr>
        <p:spPr>
          <a:xfrm>
            <a:off x="4489704" y="2926080"/>
            <a:ext cx="2020824" cy="4860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Work, leisure, hobbies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4270248" y="3659061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/>
          <p:cNvSpPr/>
          <p:nvPr/>
        </p:nvSpPr>
        <p:spPr>
          <a:xfrm>
            <a:off x="4489704" y="3558477"/>
            <a:ext cx="2020824" cy="69786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Participation in social life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7315200" y="2286000"/>
            <a:ext cx="2697480" cy="2194560"/>
          </a:xfrm>
          <a:prstGeom prst="roundRect">
            <a:avLst/>
          </a:prstGeom>
          <a:solidFill>
            <a:srgbClr val="EAF2ED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1" name="Text 19"/>
          <p:cNvSpPr/>
          <p:nvPr/>
        </p:nvSpPr>
        <p:spPr>
          <a:xfrm>
            <a:off x="7516368" y="2505456"/>
            <a:ext cx="230254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53A63"/>
                </a:solidFill>
              </a:rPr>
              <a:t>For health systems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7516368" y="302666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3" name="Text 21"/>
          <p:cNvSpPr/>
          <p:nvPr/>
        </p:nvSpPr>
        <p:spPr>
          <a:xfrm>
            <a:off x="7735824" y="2926080"/>
            <a:ext cx="2276856" cy="4860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  <a:latin typeface="Arial" pitchFamily="34" charset="0"/>
                <a:cs typeface="Arial" pitchFamily="34" charset="-120"/>
              </a:rPr>
              <a:t>High quality and safe care and fast rehabilitation</a:t>
            </a:r>
            <a:endParaRPr lang="en-US" sz="1450" dirty="0"/>
          </a:p>
        </p:txBody>
      </p:sp>
      <p:sp>
        <p:nvSpPr>
          <p:cNvPr id="24" name="Shape 22"/>
          <p:cNvSpPr/>
          <p:nvPr/>
        </p:nvSpPr>
        <p:spPr>
          <a:xfrm>
            <a:off x="7516368" y="3659061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5" name="Text 23"/>
          <p:cNvSpPr/>
          <p:nvPr/>
        </p:nvSpPr>
        <p:spPr>
          <a:xfrm>
            <a:off x="7735823" y="3558477"/>
            <a:ext cx="2083091" cy="90963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 costs and complication rate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822960" y="5065776"/>
            <a:ext cx="10378440" cy="0"/>
          </a:xfrm>
          <a:prstGeom prst="line">
            <a:avLst/>
          </a:prstGeom>
          <a:noFill/>
          <a:ln w="12700">
            <a:solidFill>
              <a:srgbClr val="CED5DB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7" name="Text 25"/>
          <p:cNvSpPr/>
          <p:nvPr/>
        </p:nvSpPr>
        <p:spPr>
          <a:xfrm>
            <a:off x="868680" y="5449824"/>
            <a:ext cx="10058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This is why the framework focuses on safe, high-quality and effective function-preserving care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European reality already exists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3</a:t>
            </a:r>
          </a:p>
        </p:txBody>
      </p:sp>
      <p:sp>
        <p:nvSpPr>
          <p:cNvPr id="7" name="Text 5"/>
          <p:cNvSpPr/>
          <p:nvPr/>
        </p:nvSpPr>
        <p:spPr>
          <a:xfrm>
            <a:off x="598517" y="1185791"/>
            <a:ext cx="757566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surgery already functions as an advanced field </a:t>
            </a:r>
          </a:p>
          <a:p>
            <a:pPr marL="0" indent="0">
              <a:buNone/>
            </a:pPr>
            <a:r>
              <a:rPr lang="en-US" sz="23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 under different national structures</a:t>
            </a:r>
            <a:endParaRPr lang="en-US" sz="2300" dirty="0"/>
          </a:p>
        </p:txBody>
      </p:sp>
      <p:sp>
        <p:nvSpPr>
          <p:cNvPr id="8" name="Shape 6"/>
          <p:cNvSpPr/>
          <p:nvPr/>
        </p:nvSpPr>
        <p:spPr>
          <a:xfrm>
            <a:off x="896112" y="2249424"/>
            <a:ext cx="2788920" cy="2240280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1078992" y="2478024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53A63"/>
                </a:solidFill>
              </a:rPr>
              <a:t>In most countries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78992" y="2953512"/>
            <a:ext cx="23774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</a:rPr>
              <a:t>A subspecialty after Orthopaedic Surgery, Plastic Surgery or Trauma Surgery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142232" y="2249424"/>
            <a:ext cx="2788920" cy="2240280"/>
          </a:xfrm>
          <a:prstGeom prst="roundRect">
            <a:avLst/>
          </a:prstGeom>
          <a:solidFill>
            <a:srgbClr val="F6EFE1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2" name="Text 10"/>
          <p:cNvSpPr/>
          <p:nvPr/>
        </p:nvSpPr>
        <p:spPr>
          <a:xfrm>
            <a:off x="4325112" y="2478024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53A63"/>
                </a:solidFill>
              </a:rPr>
              <a:t>In some countries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325112" y="2953512"/>
            <a:ext cx="23774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</a:rPr>
              <a:t>A distinct specialty in its own right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388352" y="2249424"/>
            <a:ext cx="2788920" cy="2240280"/>
          </a:xfrm>
          <a:prstGeom prst="roundRect">
            <a:avLst/>
          </a:prstGeom>
          <a:solidFill>
            <a:srgbClr val="EAF2ED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5" name="Text 13"/>
          <p:cNvSpPr/>
          <p:nvPr/>
        </p:nvSpPr>
        <p:spPr>
          <a:xfrm>
            <a:off x="7571232" y="2478024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53A63"/>
                </a:solidFill>
              </a:rPr>
              <a:t>In all countries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571232" y="2953512"/>
            <a:ext cx="23774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</a:rPr>
              <a:t>A shared upper-limb domain requiring collaboration across specialties and therapists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67740" y="5191179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2060"/>
                </a:solidFill>
              </a:rPr>
              <a:t>Aim of </a:t>
            </a:r>
            <a:r>
              <a:rPr lang="en-US" dirty="0">
                <a:solidFill>
                  <a:srgbClr val="002060"/>
                </a:solidFill>
              </a:rPr>
              <a:t>the </a:t>
            </a:r>
            <a:r>
              <a:rPr lang="en-US" sz="1800" dirty="0">
                <a:solidFill>
                  <a:srgbClr val="002060"/>
                </a:solidFill>
              </a:rPr>
              <a:t>framework: define a </a:t>
            </a:r>
            <a:r>
              <a:rPr lang="en-US" sz="1800" b="1" dirty="0">
                <a:solidFill>
                  <a:srgbClr val="002060"/>
                </a:solidFill>
              </a:rPr>
              <a:t>minimum European standard </a:t>
            </a:r>
            <a:r>
              <a:rPr lang="en-US" sz="1800" dirty="0">
                <a:solidFill>
                  <a:srgbClr val="002060"/>
                </a:solidFill>
              </a:rPr>
              <a:t>while recognizing </a:t>
            </a:r>
            <a:r>
              <a:rPr lang="en-US" sz="1800" b="1" dirty="0">
                <a:solidFill>
                  <a:srgbClr val="002060"/>
                </a:solidFill>
              </a:rPr>
              <a:t>diversity of national </a:t>
            </a:r>
            <a:r>
              <a:rPr lang="en-US" b="1" dirty="0">
                <a:solidFill>
                  <a:srgbClr val="002060"/>
                </a:solidFill>
              </a:rPr>
              <a:t>systems</a:t>
            </a:r>
            <a:endParaRPr lang="en-US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8368" y="384048"/>
            <a:ext cx="8138160" cy="384048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2400" b="1" i="0">
                <a:solidFill>
                  <a:srgbClr val="153A63"/>
                </a:solidFill>
                <a:latin typeface="Arial"/>
              </a:rPr>
              <a:t>How the framework was developed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950" b="0" i="0">
                <a:solidFill>
                  <a:srgbClr val="6B7A89"/>
                </a:solidFill>
                <a:latin typeface="Arial"/>
              </a:rPr>
              <a:t>European Competency &amp; Training Framework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896112"/>
            <a:ext cx="1088136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58368" y="6419088"/>
            <a:ext cx="1234440" cy="18288"/>
          </a:xfrm>
          <a:prstGeom prst="rect">
            <a:avLst/>
          </a:prstGeom>
          <a:solidFill>
            <a:srgbClr val="C8D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2979" y="1420693"/>
            <a:ext cx="10149840" cy="31393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0" i="0" dirty="0">
                <a:solidFill>
                  <a:srgbClr val="153A63"/>
                </a:solidFill>
                <a:latin typeface="Arial"/>
              </a:rPr>
              <a:t>Built under UEMS auspices, </a:t>
            </a:r>
            <a:r>
              <a:rPr lang="nl-NL" dirty="0" err="1">
                <a:solidFill>
                  <a:srgbClr val="153A63"/>
                </a:solidFill>
                <a:latin typeface="Arial"/>
              </a:rPr>
              <a:t>initiated</a:t>
            </a:r>
            <a:r>
              <a:rPr lang="nl-NL" dirty="0">
                <a:solidFill>
                  <a:srgbClr val="153A63"/>
                </a:solidFill>
                <a:latin typeface="Arial"/>
              </a:rPr>
              <a:t> </a:t>
            </a:r>
            <a:r>
              <a:rPr sz="180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800" b="0" i="0" dirty="0" err="1">
                <a:solidFill>
                  <a:srgbClr val="153A63"/>
                </a:solidFill>
                <a:latin typeface="Arial"/>
              </a:rPr>
              <a:t>by</a:t>
            </a:r>
            <a:r>
              <a:rPr lang="nl-NL" dirty="0">
                <a:solidFill>
                  <a:srgbClr val="153A63"/>
                </a:solidFill>
                <a:latin typeface="Arial"/>
              </a:rPr>
              <a:t> </a:t>
            </a:r>
            <a:r>
              <a:rPr sz="1800" b="0" i="0" dirty="0">
                <a:solidFill>
                  <a:srgbClr val="153A63"/>
                </a:solidFill>
                <a:latin typeface="Arial"/>
              </a:rPr>
              <a:t>EBHS </a:t>
            </a:r>
            <a:r>
              <a:rPr lang="nl-NL" sz="1800" b="0" i="0" dirty="0">
                <a:solidFill>
                  <a:srgbClr val="153A63"/>
                </a:solidFill>
                <a:latin typeface="Arial"/>
              </a:rPr>
              <a:t>                             </a:t>
            </a:r>
            <a:r>
              <a:rPr lang="nl-NL" sz="1800" b="0" i="0" dirty="0" err="1">
                <a:solidFill>
                  <a:srgbClr val="153A63"/>
                </a:solidFill>
                <a:latin typeface="Arial"/>
              </a:rPr>
              <a:t>performed</a:t>
            </a:r>
            <a:r>
              <a:rPr lang="nl-NL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dirty="0" err="1">
                <a:solidFill>
                  <a:srgbClr val="153A63"/>
                </a:solidFill>
                <a:latin typeface="Arial"/>
              </a:rPr>
              <a:t>by</a:t>
            </a:r>
            <a:r>
              <a:rPr lang="nl-NL" dirty="0">
                <a:solidFill>
                  <a:srgbClr val="153A63"/>
                </a:solidFill>
                <a:latin typeface="Arial"/>
              </a:rPr>
              <a:t> </a:t>
            </a:r>
            <a:r>
              <a:rPr sz="1800" b="0" i="0" dirty="0">
                <a:solidFill>
                  <a:srgbClr val="153A63"/>
                </a:solidFill>
                <a:latin typeface="Arial"/>
              </a:rPr>
              <a:t>FESSH </a:t>
            </a:r>
          </a:p>
        </p:txBody>
      </p:sp>
      <p:pic>
        <p:nvPicPr>
          <p:cNvPr id="10" name="Picture 9" descr="fessh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0952" y="1211119"/>
            <a:ext cx="1860984" cy="822295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658368" y="2414616"/>
            <a:ext cx="3624943" cy="1371600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04673" y="2466650"/>
            <a:ext cx="309067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1  Mandate &amp; initiation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8146" y="2886001"/>
            <a:ext cx="3127248" cy="622222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280" dirty="0">
                <a:solidFill>
                  <a:srgbClr val="153A63"/>
                </a:solidFill>
                <a:latin typeface="Arial"/>
              </a:rPr>
              <a:t>EBHS,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educational</a:t>
            </a:r>
            <a:r>
              <a:rPr lang="nl-NL" sz="128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and</a:t>
            </a:r>
            <a:r>
              <a:rPr lang="nl-NL" sz="128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certifying</a:t>
            </a:r>
            <a:r>
              <a:rPr lang="nl-NL" sz="1280" dirty="0">
                <a:solidFill>
                  <a:srgbClr val="153A63"/>
                </a:solidFill>
                <a:latin typeface="Arial"/>
              </a:rPr>
              <a:t> body of FESSH at UEMS</a:t>
            </a:r>
            <a:r>
              <a:rPr sz="1280" b="0" i="0" dirty="0">
                <a:solidFill>
                  <a:srgbClr val="153A63"/>
                </a:solidFill>
                <a:latin typeface="Arial"/>
              </a:rPr>
              <a:t> Surgery</a:t>
            </a:r>
            <a:r>
              <a:rPr lang="nl-NL" sz="1280" b="0" i="0" dirty="0">
                <a:solidFill>
                  <a:srgbClr val="153A63"/>
                </a:solidFill>
                <a:latin typeface="Arial"/>
              </a:rPr>
              <a:t> 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280" dirty="0">
                <a:solidFill>
                  <a:srgbClr val="153A63"/>
                </a:solidFill>
                <a:latin typeface="Arial"/>
              </a:rPr>
              <a:t>FESSH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working</a:t>
            </a:r>
            <a:r>
              <a:rPr lang="nl-NL" sz="128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group</a:t>
            </a:r>
            <a:r>
              <a:rPr lang="nl-NL" sz="1280" dirty="0">
                <a:solidFill>
                  <a:srgbClr val="153A63"/>
                </a:solidFill>
                <a:latin typeface="Arial"/>
              </a:rPr>
              <a:t> was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appointed</a:t>
            </a:r>
            <a:r>
              <a:rPr lang="nl-NL" sz="1280" dirty="0">
                <a:solidFill>
                  <a:srgbClr val="153A63"/>
                </a:solidFill>
                <a:latin typeface="Arial"/>
              </a:rPr>
              <a:t>.</a:t>
            </a:r>
            <a:endParaRPr sz="1280" b="0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445513" y="2431488"/>
            <a:ext cx="3483584" cy="1354727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681300" y="2466650"/>
            <a:ext cx="299923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2  Comparative review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44723" y="2835240"/>
            <a:ext cx="3035809" cy="819199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en-US" sz="1280" b="0" i="0" dirty="0">
                <a:solidFill>
                  <a:srgbClr val="153A63"/>
                </a:solidFill>
                <a:latin typeface="Arial"/>
              </a:rPr>
              <a:t>National curricula, logbooks, fellowships and diplomas compared. 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en-US" sz="1280" b="0" i="0" dirty="0">
                <a:solidFill>
                  <a:srgbClr val="153A63"/>
                </a:solidFill>
                <a:latin typeface="Arial"/>
              </a:rPr>
              <a:t>Common core elements and feasible requirements were extracted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58264" y="2420059"/>
            <a:ext cx="3429000" cy="1371600"/>
          </a:xfrm>
          <a:prstGeom prst="roundRect">
            <a:avLst/>
          </a:prstGeom>
          <a:solidFill>
            <a:srgbClr val="EA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204567" y="2452280"/>
            <a:ext cx="3163823" cy="313932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3  Multidisciplinary drafting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67993" y="2730084"/>
            <a:ext cx="3145534" cy="1000787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260" b="0" i="0" dirty="0">
                <a:solidFill>
                  <a:srgbClr val="153A63"/>
                </a:solidFill>
                <a:latin typeface="Arial"/>
              </a:rPr>
              <a:t>Input FESSH 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White </a:t>
            </a: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book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sz="1260" b="0" i="0" dirty="0">
                <a:solidFill>
                  <a:srgbClr val="153A63"/>
                </a:solidFill>
                <a:latin typeface="Arial"/>
              </a:rPr>
              <a:t>and European representatives across Plastic, </a:t>
            </a:r>
            <a:r>
              <a:rPr sz="1260" b="0" i="0" dirty="0" err="1">
                <a:solidFill>
                  <a:srgbClr val="153A63"/>
                </a:solidFill>
                <a:latin typeface="Arial"/>
              </a:rPr>
              <a:t>Orthopaedic</a:t>
            </a:r>
            <a:r>
              <a:rPr sz="1260" b="0" i="0" dirty="0">
                <a:solidFill>
                  <a:srgbClr val="153A63"/>
                </a:solidFill>
                <a:latin typeface="Arial"/>
              </a:rPr>
              <a:t> and Hand Surgery.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 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Requirements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for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 training, trainers, </a:t>
            </a: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centres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and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governance</a:t>
            </a:r>
            <a:r>
              <a:rPr lang="nl-NL" sz="126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were</a:t>
            </a:r>
            <a:r>
              <a:rPr lang="nl-NL" sz="126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60" b="0" i="0" dirty="0" err="1">
                <a:solidFill>
                  <a:srgbClr val="153A63"/>
                </a:solidFill>
                <a:latin typeface="Arial"/>
              </a:rPr>
              <a:t>aligned</a:t>
            </a:r>
            <a:endParaRPr lang="nl-NL" sz="1260" b="0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48288" y="4262846"/>
            <a:ext cx="4983480" cy="1207008"/>
          </a:xfrm>
          <a:prstGeom prst="roundRect">
            <a:avLst/>
          </a:prstGeom>
          <a:solidFill>
            <a:srgbClr val="E8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231167" y="4263064"/>
            <a:ext cx="469087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4  External review &amp; feasibility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17016" y="4593733"/>
            <a:ext cx="4727448" cy="819199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280" b="0" i="0" dirty="0">
                <a:solidFill>
                  <a:srgbClr val="153A63"/>
                </a:solidFill>
                <a:latin typeface="Arial"/>
              </a:rPr>
              <a:t>Comments were incorporated and the model was adapted for different national realities.</a:t>
            </a:r>
          </a:p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280" b="0" i="0" dirty="0">
                <a:solidFill>
                  <a:srgbClr val="153A63"/>
                </a:solidFill>
                <a:latin typeface="Arial"/>
              </a:rPr>
              <a:t>Networked training and ≥50% exposure models were explicitly </a:t>
            </a:r>
            <a:r>
              <a:rPr sz="1280" b="0" i="0" dirty="0" err="1">
                <a:solidFill>
                  <a:srgbClr val="153A63"/>
                </a:solidFill>
                <a:latin typeface="Arial"/>
              </a:rPr>
              <a:t>recognised</a:t>
            </a:r>
            <a:endParaRPr sz="1280" b="0" i="0" dirty="0">
              <a:solidFill>
                <a:srgbClr val="153A63"/>
              </a:solidFill>
              <a:latin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232936" y="4262846"/>
            <a:ext cx="4983480" cy="1207008"/>
          </a:xfrm>
          <a:prstGeom prst="roundRect">
            <a:avLst/>
          </a:prstGeom>
          <a:solidFill>
            <a:srgbClr val="F6EF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12333" y="4271990"/>
            <a:ext cx="4690872" cy="274320"/>
          </a:xfrm>
          <a:prstGeom prst="rect">
            <a:avLst/>
          </a:prstGeom>
          <a:noFill/>
          <a:ln>
            <a:noFill/>
          </a:ln>
        </p:spPr>
        <p:txBody>
          <a:bodyPr wrap="square" lIns="18288" tIns="18288" rIns="18288" bIns="18288">
            <a:spAutoFit/>
          </a:bodyPr>
          <a:lstStyle/>
          <a:p>
            <a:pPr algn="l"/>
            <a:r>
              <a:rPr sz="1800" b="1" i="0" dirty="0">
                <a:solidFill>
                  <a:srgbClr val="153A63"/>
                </a:solidFill>
                <a:latin typeface="Arial"/>
              </a:rPr>
              <a:t>5  Living document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2333" y="4570694"/>
            <a:ext cx="4727448" cy="412421"/>
          </a:xfrm>
          <a:prstGeom prst="rect">
            <a:avLst/>
          </a:prstGeom>
          <a:noFill/>
          <a:ln>
            <a:noFill/>
          </a:ln>
        </p:spPr>
        <p:txBody>
          <a:bodyPr wrap="square" lIns="9144" tIns="9144" rIns="9144" bIns="9144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sz="1280" b="0" i="0" dirty="0">
                <a:solidFill>
                  <a:srgbClr val="153A63"/>
                </a:solidFill>
                <a:latin typeface="Arial"/>
              </a:rPr>
              <a:t>Designed for periodic revision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aligned</a:t>
            </a:r>
            <a:r>
              <a:rPr lang="nl-NL" sz="128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with</a:t>
            </a:r>
            <a:r>
              <a:rPr sz="128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b="0" i="0" dirty="0" err="1">
                <a:solidFill>
                  <a:srgbClr val="153A63"/>
                </a:solidFill>
                <a:latin typeface="Arial"/>
              </a:rPr>
              <a:t>ongoing</a:t>
            </a:r>
            <a:r>
              <a:rPr lang="nl-NL" sz="128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b="0" i="0" dirty="0" err="1">
                <a:solidFill>
                  <a:srgbClr val="153A63"/>
                </a:solidFill>
                <a:latin typeface="Arial"/>
              </a:rPr>
              <a:t>scientific</a:t>
            </a:r>
            <a:r>
              <a:rPr lang="nl-NL" sz="128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b="0" i="0" dirty="0" err="1">
                <a:solidFill>
                  <a:srgbClr val="153A63"/>
                </a:solidFill>
                <a:latin typeface="Arial"/>
              </a:rPr>
              <a:t>and</a:t>
            </a:r>
            <a:r>
              <a:rPr lang="nl-NL" sz="128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b="0" i="0" dirty="0" err="1">
                <a:solidFill>
                  <a:srgbClr val="153A63"/>
                </a:solidFill>
                <a:latin typeface="Arial"/>
              </a:rPr>
              <a:t>medical</a:t>
            </a:r>
            <a:r>
              <a:rPr lang="nl-NL" sz="1280" b="0" i="0" dirty="0">
                <a:solidFill>
                  <a:srgbClr val="153A63"/>
                </a:solidFill>
                <a:latin typeface="Arial"/>
              </a:rPr>
              <a:t> </a:t>
            </a:r>
            <a:r>
              <a:rPr lang="nl-NL" sz="1280" dirty="0" err="1">
                <a:solidFill>
                  <a:srgbClr val="153A63"/>
                </a:solidFill>
                <a:latin typeface="Arial"/>
              </a:rPr>
              <a:t>progress</a:t>
            </a:r>
            <a:endParaRPr sz="1280" b="0" i="0" dirty="0">
              <a:solidFill>
                <a:srgbClr val="153A63"/>
              </a:solidFill>
              <a:latin typeface="Arial"/>
            </a:endParaRPr>
          </a:p>
        </p:txBody>
      </p:sp>
      <p:pic>
        <p:nvPicPr>
          <p:cNvPr id="30" name="Picture 2" descr="Jose Manuel Perez Alba on LinkedIn: 📝 Siguiente reto formativo y ...">
            <a:extLst>
              <a:ext uri="{FF2B5EF4-FFF2-40B4-BE49-F238E27FC236}">
                <a16:creationId xmlns:a16="http://schemas.microsoft.com/office/drawing/2014/main" id="{3B9B9389-E25E-14DA-73B6-7C720C2F4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973" y="1098983"/>
            <a:ext cx="1711925" cy="103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8111" y="417164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framework does and does not do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5</a:t>
            </a:r>
          </a:p>
        </p:txBody>
      </p:sp>
      <p:sp>
        <p:nvSpPr>
          <p:cNvPr id="7" name="Text 5"/>
          <p:cNvSpPr/>
          <p:nvPr/>
        </p:nvSpPr>
        <p:spPr>
          <a:xfrm>
            <a:off x="976446" y="1124783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4D7C6A"/>
                </a:solidFill>
              </a:rPr>
              <a:t>What it does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62846" y="1124783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75C54"/>
                </a:solidFill>
              </a:rPr>
              <a:t>What it does not do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5870448" y="2001374"/>
            <a:ext cx="0" cy="3566160"/>
          </a:xfrm>
          <a:prstGeom prst="line">
            <a:avLst/>
          </a:prstGeom>
          <a:noFill/>
          <a:ln w="12700">
            <a:solidFill>
              <a:srgbClr val="D9DEE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0" name="Shape 8"/>
          <p:cNvSpPr/>
          <p:nvPr/>
        </p:nvSpPr>
        <p:spPr>
          <a:xfrm>
            <a:off x="960120" y="2651614"/>
            <a:ext cx="146304" cy="146304"/>
          </a:xfrm>
          <a:prstGeom prst="ellipse">
            <a:avLst/>
          </a:prstGeom>
          <a:solidFill>
            <a:srgbClr val="4D7C6A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1179576" y="2551030"/>
            <a:ext cx="430682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600" dirty="0"/>
              <a:t>A clearly identifiable professional profile of surgeon dedicated to hand surgery </a:t>
            </a:r>
          </a:p>
        </p:txBody>
      </p:sp>
      <p:sp>
        <p:nvSpPr>
          <p:cNvPr id="12" name="Shape 10"/>
          <p:cNvSpPr/>
          <p:nvPr/>
        </p:nvSpPr>
        <p:spPr>
          <a:xfrm>
            <a:off x="960120" y="3594462"/>
            <a:ext cx="146304" cy="146304"/>
          </a:xfrm>
          <a:prstGeom prst="ellipse">
            <a:avLst/>
          </a:prstGeom>
          <a:solidFill>
            <a:srgbClr val="4D7C6A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1179576" y="3493878"/>
            <a:ext cx="430682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Makes expectations explicit for trainees, trainers and centres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960120" y="4537310"/>
            <a:ext cx="146304" cy="146304"/>
          </a:xfrm>
          <a:prstGeom prst="ellipse">
            <a:avLst/>
          </a:prstGeom>
          <a:solidFill>
            <a:srgbClr val="4D7C6A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5" name="Text 13"/>
          <p:cNvSpPr/>
          <p:nvPr/>
        </p:nvSpPr>
        <p:spPr>
          <a:xfrm>
            <a:off x="1179576" y="4436726"/>
            <a:ext cx="430682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Supports quality, transparency, mobility and mutual recognition within Europe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960120" y="5480158"/>
            <a:ext cx="146304" cy="146304"/>
          </a:xfrm>
          <a:prstGeom prst="ellipse">
            <a:avLst/>
          </a:prstGeom>
          <a:solidFill>
            <a:srgbClr val="4D7C6A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7" name="Text 15"/>
          <p:cNvSpPr/>
          <p:nvPr/>
        </p:nvSpPr>
        <p:spPr>
          <a:xfrm>
            <a:off x="1179576" y="5379574"/>
            <a:ext cx="430682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Aligns practice with EBHS / FESSH foundations and modern educational principles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441949" y="1786562"/>
            <a:ext cx="146304" cy="146304"/>
          </a:xfrm>
          <a:prstGeom prst="ellipse">
            <a:avLst/>
          </a:prstGeom>
          <a:solidFill>
            <a:srgbClr val="B75C54"/>
          </a:solidFill>
          <a:ln w="12700">
            <a:solidFill>
              <a:srgbClr val="B75C5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/>
          <p:cNvSpPr/>
          <p:nvPr/>
        </p:nvSpPr>
        <p:spPr>
          <a:xfrm>
            <a:off x="6661405" y="1685978"/>
            <a:ext cx="421538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not create an EU primary specialty under </a:t>
            </a:r>
            <a:r>
              <a:rPr lang="en-US" sz="1600" dirty="0"/>
              <a:t>Annex V of Directive 2005/36/EC</a:t>
            </a:r>
          </a:p>
        </p:txBody>
      </p:sp>
      <p:sp>
        <p:nvSpPr>
          <p:cNvPr id="20" name="Shape 18"/>
          <p:cNvSpPr/>
          <p:nvPr/>
        </p:nvSpPr>
        <p:spPr>
          <a:xfrm>
            <a:off x="6441949" y="2635067"/>
            <a:ext cx="146304" cy="146304"/>
          </a:xfrm>
          <a:prstGeom prst="ellipse">
            <a:avLst/>
          </a:prstGeom>
          <a:solidFill>
            <a:srgbClr val="B75C54"/>
          </a:solidFill>
          <a:ln w="12700">
            <a:solidFill>
              <a:srgbClr val="B75C5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1" name="Text 19"/>
          <p:cNvSpPr/>
          <p:nvPr/>
        </p:nvSpPr>
        <p:spPr>
          <a:xfrm>
            <a:off x="6661405" y="2534483"/>
            <a:ext cx="421538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not prescribe one national organisational model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446520" y="4537310"/>
            <a:ext cx="146304" cy="146304"/>
          </a:xfrm>
          <a:prstGeom prst="ellipse">
            <a:avLst/>
          </a:prstGeom>
          <a:solidFill>
            <a:srgbClr val="B75C54"/>
          </a:solidFill>
          <a:ln w="12700">
            <a:solidFill>
              <a:srgbClr val="B75C5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3" name="Text 21"/>
          <p:cNvSpPr/>
          <p:nvPr/>
        </p:nvSpPr>
        <p:spPr>
          <a:xfrm>
            <a:off x="6665976" y="4436726"/>
            <a:ext cx="421538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not require every surgeon to practise the entire procedural spectrum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446520" y="5480158"/>
            <a:ext cx="146304" cy="146304"/>
          </a:xfrm>
          <a:prstGeom prst="ellipse">
            <a:avLst/>
          </a:prstGeom>
          <a:solidFill>
            <a:srgbClr val="B75C54"/>
          </a:solidFill>
          <a:ln w="12700">
            <a:solidFill>
              <a:srgbClr val="B75C5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5" name="Text 23"/>
          <p:cNvSpPr/>
          <p:nvPr/>
        </p:nvSpPr>
        <p:spPr>
          <a:xfrm>
            <a:off x="6665976" y="5379574"/>
            <a:ext cx="421538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not replace nor threaten the role or identity of parent specialties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960120" y="6080614"/>
            <a:ext cx="9921240" cy="0"/>
          </a:xfrm>
          <a:prstGeom prst="line">
            <a:avLst/>
          </a:prstGeom>
          <a:noFill/>
          <a:ln w="12700">
            <a:solidFill>
              <a:srgbClr val="D9DEE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D6F62EC-8781-7CEC-0A32-4FB83137ED52}"/>
              </a:ext>
            </a:extLst>
          </p:cNvPr>
          <p:cNvSpPr txBox="1"/>
          <p:nvPr/>
        </p:nvSpPr>
        <p:spPr>
          <a:xfrm>
            <a:off x="1106424" y="1761117"/>
            <a:ext cx="48589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Defines a harmonized European minimum standard for competence and training</a:t>
            </a:r>
            <a:endParaRPr lang="en-US" sz="1600" dirty="0"/>
          </a:p>
        </p:txBody>
      </p:sp>
      <p:sp>
        <p:nvSpPr>
          <p:cNvPr id="30" name="Shape 8">
            <a:extLst>
              <a:ext uri="{FF2B5EF4-FFF2-40B4-BE49-F238E27FC236}">
                <a16:creationId xmlns:a16="http://schemas.microsoft.com/office/drawing/2014/main" id="{0AF90B3A-AED5-77FE-FB0D-C43D330ECD84}"/>
              </a:ext>
            </a:extLst>
          </p:cNvPr>
          <p:cNvSpPr/>
          <p:nvPr/>
        </p:nvSpPr>
        <p:spPr>
          <a:xfrm>
            <a:off x="976446" y="1737205"/>
            <a:ext cx="146304" cy="146304"/>
          </a:xfrm>
          <a:prstGeom prst="ellipse">
            <a:avLst/>
          </a:prstGeom>
          <a:solidFill>
            <a:srgbClr val="4D7C6A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6ABBE474-47C5-AC5F-AF60-4D49773EA3B8}"/>
              </a:ext>
            </a:extLst>
          </p:cNvPr>
          <p:cNvSpPr txBox="1"/>
          <p:nvPr/>
        </p:nvSpPr>
        <p:spPr>
          <a:xfrm>
            <a:off x="6515101" y="3576029"/>
            <a:ext cx="43216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Does not prescribe the obligatory practice profile of every individual surgeon</a:t>
            </a:r>
            <a:endParaRPr lang="nl-NL" sz="1600" dirty="0"/>
          </a:p>
        </p:txBody>
      </p:sp>
      <p:sp>
        <p:nvSpPr>
          <p:cNvPr id="33" name="Shape 18">
            <a:extLst>
              <a:ext uri="{FF2B5EF4-FFF2-40B4-BE49-F238E27FC236}">
                <a16:creationId xmlns:a16="http://schemas.microsoft.com/office/drawing/2014/main" id="{9DE31543-2F2E-3D09-9F5E-D37D23E37217}"/>
              </a:ext>
            </a:extLst>
          </p:cNvPr>
          <p:cNvSpPr/>
          <p:nvPr/>
        </p:nvSpPr>
        <p:spPr>
          <a:xfrm>
            <a:off x="6418214" y="3549462"/>
            <a:ext cx="146304" cy="146304"/>
          </a:xfrm>
          <a:prstGeom prst="ellipse">
            <a:avLst/>
          </a:prstGeom>
          <a:solidFill>
            <a:srgbClr val="B75C54"/>
          </a:solidFill>
          <a:ln w="12700">
            <a:solidFill>
              <a:srgbClr val="B75C5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A583C-C1C1-77A1-6657-1463EFB18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5">
            <a:extLst>
              <a:ext uri="{FF2B5EF4-FFF2-40B4-BE49-F238E27FC236}">
                <a16:creationId xmlns:a16="http://schemas.microsoft.com/office/drawing/2014/main" id="{434177EF-F437-C8E6-1581-A9C0E0BD2A31}"/>
              </a:ext>
            </a:extLst>
          </p:cNvPr>
          <p:cNvSpPr/>
          <p:nvPr/>
        </p:nvSpPr>
        <p:spPr>
          <a:xfrm>
            <a:off x="2025832" y="1096499"/>
            <a:ext cx="7895408" cy="649799"/>
          </a:xfrm>
          <a:prstGeom prst="roundRect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CE52F719-D4DD-9ED3-AF39-A00461048CF2}"/>
              </a:ext>
            </a:extLst>
          </p:cNvPr>
          <p:cNvSpPr/>
          <p:nvPr/>
        </p:nvSpPr>
        <p:spPr>
          <a:xfrm>
            <a:off x="778111" y="417164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Flexibility and feasibility</a:t>
            </a:r>
            <a:endParaRPr lang="en-US" sz="24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B7A5CFE-29DE-5F82-D75C-E79C3A320B36}"/>
              </a:ext>
            </a:extLst>
          </p:cNvPr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E9BD4438-6811-BE3B-0BBF-63C527B23A4B}"/>
              </a:ext>
            </a:extLst>
          </p:cNvPr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94D20B65-B7C5-7ABE-2754-4942D997F6D7}"/>
              </a:ext>
            </a:extLst>
          </p:cNvPr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FFEEDEEE-B5C9-69C7-2A31-E78402F19E32}"/>
              </a:ext>
            </a:extLst>
          </p:cNvPr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5</a:t>
            </a: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7A369D2-C624-7F4B-4A54-51BEC74C4384}"/>
              </a:ext>
            </a:extLst>
          </p:cNvPr>
          <p:cNvSpPr/>
          <p:nvPr/>
        </p:nvSpPr>
        <p:spPr>
          <a:xfrm>
            <a:off x="2235597" y="1263041"/>
            <a:ext cx="7786554" cy="2362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Applicable across Europe’s diverse healthcare systems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B011A0DC-2991-9894-5C5E-555E44D79DA3}"/>
              </a:ext>
            </a:extLst>
          </p:cNvPr>
          <p:cNvSpPr/>
          <p:nvPr/>
        </p:nvSpPr>
        <p:spPr>
          <a:xfrm>
            <a:off x="5865877" y="2223588"/>
            <a:ext cx="0" cy="3566160"/>
          </a:xfrm>
          <a:prstGeom prst="line">
            <a:avLst/>
          </a:prstGeom>
          <a:noFill/>
          <a:ln w="12700">
            <a:solidFill>
              <a:srgbClr val="D9DEE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0AFFD264-4669-12D3-E1B0-EF04710DA102}"/>
              </a:ext>
            </a:extLst>
          </p:cNvPr>
          <p:cNvSpPr/>
          <p:nvPr/>
        </p:nvSpPr>
        <p:spPr>
          <a:xfrm>
            <a:off x="955549" y="2873828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3A40BFD-0AD7-A02C-C999-B845FB48287B}"/>
              </a:ext>
            </a:extLst>
          </p:cNvPr>
          <p:cNvSpPr/>
          <p:nvPr/>
        </p:nvSpPr>
        <p:spPr>
          <a:xfrm>
            <a:off x="1175005" y="2773244"/>
            <a:ext cx="430682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nl-NL" sz="1600" dirty="0" err="1"/>
              <a:t>Flexible</a:t>
            </a:r>
            <a:r>
              <a:rPr lang="nl-NL" sz="1600" dirty="0"/>
              <a:t> exposure </a:t>
            </a:r>
            <a:r>
              <a:rPr lang="nl-NL" sz="1600" dirty="0" err="1"/>
              <a:t>models</a:t>
            </a:r>
            <a:r>
              <a:rPr lang="nl-NL" sz="1600" dirty="0"/>
              <a:t> (100% or ≥50% HS-FTE)</a:t>
            </a: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FB0FDC5-FA7F-224E-632C-40EBD7AB640A}"/>
              </a:ext>
            </a:extLst>
          </p:cNvPr>
          <p:cNvSpPr/>
          <p:nvPr/>
        </p:nvSpPr>
        <p:spPr>
          <a:xfrm>
            <a:off x="955549" y="3816676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E705A9A7-E1F9-B2D4-C48D-031A28CADA55}"/>
              </a:ext>
            </a:extLst>
          </p:cNvPr>
          <p:cNvSpPr/>
          <p:nvPr/>
        </p:nvSpPr>
        <p:spPr>
          <a:xfrm>
            <a:off x="1175005" y="3716092"/>
            <a:ext cx="430682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600" dirty="0"/>
              <a:t>Accredited training networks (trauma, reconstructive, congenital </a:t>
            </a:r>
            <a:r>
              <a:rPr lang="en-US" sz="1600" dirty="0" err="1"/>
              <a:t>centres</a:t>
            </a:r>
            <a:r>
              <a:rPr lang="en-US" sz="1600" dirty="0"/>
              <a:t>)</a:t>
            </a:r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49AE22A3-9CF7-58EA-3076-2400C728D306}"/>
              </a:ext>
            </a:extLst>
          </p:cNvPr>
          <p:cNvSpPr/>
          <p:nvPr/>
        </p:nvSpPr>
        <p:spPr>
          <a:xfrm>
            <a:off x="955549" y="4759524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B448B2BA-5574-CC9D-1B86-1D98CE672013}"/>
              </a:ext>
            </a:extLst>
          </p:cNvPr>
          <p:cNvSpPr/>
          <p:nvPr/>
        </p:nvSpPr>
        <p:spPr>
          <a:xfrm>
            <a:off x="1175005" y="4658940"/>
            <a:ext cx="430682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600" dirty="0"/>
              <a:t>Clear distinction between mandatory vs exposure-based requirements</a:t>
            </a:r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159F5D2A-F5E9-4A2A-6FE4-DDB0882BEB1C}"/>
              </a:ext>
            </a:extLst>
          </p:cNvPr>
          <p:cNvSpPr/>
          <p:nvPr/>
        </p:nvSpPr>
        <p:spPr>
          <a:xfrm>
            <a:off x="6437378" y="2008776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12D181D7-8CE0-F721-8035-9CF2BB7F91F0}"/>
              </a:ext>
            </a:extLst>
          </p:cNvPr>
          <p:cNvSpPr/>
          <p:nvPr/>
        </p:nvSpPr>
        <p:spPr>
          <a:xfrm>
            <a:off x="6656834" y="1908192"/>
            <a:ext cx="421538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600" dirty="0"/>
              <a:t>Preserves national autonomy in training structures </a:t>
            </a:r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ED185E5F-7BF4-0DD2-1DA5-1D79F65F39EC}"/>
              </a:ext>
            </a:extLst>
          </p:cNvPr>
          <p:cNvSpPr/>
          <p:nvPr/>
        </p:nvSpPr>
        <p:spPr>
          <a:xfrm>
            <a:off x="6437378" y="2857281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26479027-55DC-E3DB-3528-6AC858C1D3AD}"/>
              </a:ext>
            </a:extLst>
          </p:cNvPr>
          <p:cNvSpPr/>
          <p:nvPr/>
        </p:nvSpPr>
        <p:spPr>
          <a:xfrm>
            <a:off x="6656834" y="2756697"/>
            <a:ext cx="421538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600" dirty="0"/>
              <a:t>Respects diverse training traditions and parent specialties</a:t>
            </a:r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3E795E1F-39BE-841A-7E31-D10088DC9A44}"/>
              </a:ext>
            </a:extLst>
          </p:cNvPr>
          <p:cNvSpPr/>
          <p:nvPr/>
        </p:nvSpPr>
        <p:spPr>
          <a:xfrm>
            <a:off x="6441949" y="4759524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08436707-9491-5083-0D60-24C691CD8DFD}"/>
              </a:ext>
            </a:extLst>
          </p:cNvPr>
          <p:cNvSpPr/>
          <p:nvPr/>
        </p:nvSpPr>
        <p:spPr>
          <a:xfrm>
            <a:off x="6661405" y="4658940"/>
            <a:ext cx="4215384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600" dirty="0"/>
              <a:t>Supports continued development and recognition of Hand Surgery as a distinct, advanced surgical competence </a:t>
            </a:r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980D950F-E819-36D2-BD6C-40D2CDF98150}"/>
              </a:ext>
            </a:extLst>
          </p:cNvPr>
          <p:cNvSpPr/>
          <p:nvPr/>
        </p:nvSpPr>
        <p:spPr>
          <a:xfrm>
            <a:off x="955549" y="6302828"/>
            <a:ext cx="9921240" cy="0"/>
          </a:xfrm>
          <a:prstGeom prst="line">
            <a:avLst/>
          </a:prstGeom>
          <a:noFill/>
          <a:ln w="12700">
            <a:solidFill>
              <a:srgbClr val="D9DEE4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38F63C4C-618A-C6B1-F761-DA973716AAAD}"/>
              </a:ext>
            </a:extLst>
          </p:cNvPr>
          <p:cNvSpPr txBox="1"/>
          <p:nvPr/>
        </p:nvSpPr>
        <p:spPr>
          <a:xfrm>
            <a:off x="1101853" y="1983331"/>
            <a:ext cx="48589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Multiple training pathways (fellowship-based, combined, standalone)</a:t>
            </a:r>
          </a:p>
        </p:txBody>
      </p:sp>
      <p:sp>
        <p:nvSpPr>
          <p:cNvPr id="30" name="Shape 8">
            <a:extLst>
              <a:ext uri="{FF2B5EF4-FFF2-40B4-BE49-F238E27FC236}">
                <a16:creationId xmlns:a16="http://schemas.microsoft.com/office/drawing/2014/main" id="{C24EB014-7C5A-9CAE-60A8-70D39F3765C4}"/>
              </a:ext>
            </a:extLst>
          </p:cNvPr>
          <p:cNvSpPr/>
          <p:nvPr/>
        </p:nvSpPr>
        <p:spPr>
          <a:xfrm>
            <a:off x="971875" y="1959419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4D7C6A"/>
            </a:solidFill>
            <a:prstDash val="solid"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/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14B9FA4B-24FF-E435-FCF4-C2CADDCD5A09}"/>
              </a:ext>
            </a:extLst>
          </p:cNvPr>
          <p:cNvSpPr txBox="1"/>
          <p:nvPr/>
        </p:nvSpPr>
        <p:spPr>
          <a:xfrm>
            <a:off x="6510530" y="3798243"/>
            <a:ext cx="43216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Ensures high professional standards for Hand Surgeons</a:t>
            </a:r>
            <a:endParaRPr lang="nl-NL" sz="1600" dirty="0"/>
          </a:p>
        </p:txBody>
      </p:sp>
      <p:sp>
        <p:nvSpPr>
          <p:cNvPr id="33" name="Shape 18">
            <a:extLst>
              <a:ext uri="{FF2B5EF4-FFF2-40B4-BE49-F238E27FC236}">
                <a16:creationId xmlns:a16="http://schemas.microsoft.com/office/drawing/2014/main" id="{1A7D9726-8603-CE6D-0C33-57FA4D8EEEE6}"/>
              </a:ext>
            </a:extLst>
          </p:cNvPr>
          <p:cNvSpPr/>
          <p:nvPr/>
        </p:nvSpPr>
        <p:spPr>
          <a:xfrm>
            <a:off x="6413643" y="3771676"/>
            <a:ext cx="146304" cy="146304"/>
          </a:xfrm>
          <a:prstGeom prst="ellipse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1172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1782" y="416053"/>
            <a:ext cx="10608347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 of the competence: an integrated expertise in upper-limb domain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6</a:t>
            </a:r>
          </a:p>
        </p:txBody>
      </p:sp>
      <p:sp>
        <p:nvSpPr>
          <p:cNvPr id="7" name="Shape 5"/>
          <p:cNvSpPr/>
          <p:nvPr/>
        </p:nvSpPr>
        <p:spPr>
          <a:xfrm>
            <a:off x="808809" y="1134550"/>
            <a:ext cx="10378440" cy="804672"/>
          </a:xfrm>
          <a:prstGeom prst="roundRect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6"/>
          <p:cNvSpPr/>
          <p:nvPr/>
        </p:nvSpPr>
        <p:spPr>
          <a:xfrm>
            <a:off x="1037409" y="1390582"/>
            <a:ext cx="9875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from fingertip to brachial plexus and supraclavicular structures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1037409" y="2258568"/>
            <a:ext cx="2103120" cy="585216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9E0E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8"/>
          <p:cNvSpPr/>
          <p:nvPr/>
        </p:nvSpPr>
        <p:spPr>
          <a:xfrm>
            <a:off x="1202001" y="2414016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Acute trauma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3369129" y="2331720"/>
            <a:ext cx="7635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03040"/>
                </a:solidFill>
              </a:rPr>
              <a:t>fractures, tendon and nerve injury, vascular compromise, mutilating injuries, replantation / revascularisation</a:t>
            </a:r>
            <a:endParaRPr lang="en-US" sz="1520" dirty="0"/>
          </a:p>
        </p:txBody>
      </p:sp>
      <p:sp>
        <p:nvSpPr>
          <p:cNvPr id="12" name="Shape 10"/>
          <p:cNvSpPr/>
          <p:nvPr/>
        </p:nvSpPr>
        <p:spPr>
          <a:xfrm>
            <a:off x="1037409" y="2935224"/>
            <a:ext cx="2103120" cy="585216"/>
          </a:xfrm>
          <a:prstGeom prst="roundRect">
            <a:avLst/>
          </a:prstGeom>
          <a:solidFill>
            <a:srgbClr val="F6EFE1"/>
          </a:solidFill>
          <a:ln w="12700">
            <a:solidFill>
              <a:srgbClr val="D9E0E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3" name="Text 11"/>
          <p:cNvSpPr/>
          <p:nvPr/>
        </p:nvSpPr>
        <p:spPr>
          <a:xfrm>
            <a:off x="1202001" y="3090672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Elective conditions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3369129" y="3008376"/>
            <a:ext cx="8001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400" dirty="0">
                <a:solidFill>
                  <a:srgbClr val="203040"/>
                </a:solidFill>
              </a:rPr>
              <a:t>compressive neuropathies, Dupuytren’s disease, overuse syndromes, contractures, </a:t>
            </a:r>
            <a:r>
              <a:rPr lang="en-US" sz="1400" dirty="0"/>
              <a:t>degenerative, inflammatory, metabolic, infectious and </a:t>
            </a:r>
            <a:r>
              <a:rPr lang="en-US" sz="1400" dirty="0" err="1"/>
              <a:t>tumour</a:t>
            </a:r>
            <a:r>
              <a:rPr lang="en-US" sz="1400" dirty="0"/>
              <a:t> conditions</a:t>
            </a:r>
          </a:p>
        </p:txBody>
      </p:sp>
      <p:sp>
        <p:nvSpPr>
          <p:cNvPr id="15" name="Shape 13"/>
          <p:cNvSpPr/>
          <p:nvPr/>
        </p:nvSpPr>
        <p:spPr>
          <a:xfrm>
            <a:off x="1037409" y="3611880"/>
            <a:ext cx="2103120" cy="585216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9E0E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6" name="Text 14"/>
          <p:cNvSpPr/>
          <p:nvPr/>
        </p:nvSpPr>
        <p:spPr>
          <a:xfrm>
            <a:off x="1202001" y="376732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Congenital &amp; paediatric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3369129" y="3685032"/>
            <a:ext cx="7635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r>
              <a:rPr lang="nl-NL" sz="1500" dirty="0" err="1"/>
              <a:t>congenital</a:t>
            </a:r>
            <a:r>
              <a:rPr lang="nl-NL" sz="1500" dirty="0"/>
              <a:t> hand </a:t>
            </a:r>
            <a:r>
              <a:rPr lang="nl-NL" sz="1500" dirty="0" err="1"/>
              <a:t>conditions</a:t>
            </a:r>
            <a:r>
              <a:rPr lang="nl-NL" sz="1500" dirty="0"/>
              <a:t> like </a:t>
            </a:r>
            <a:r>
              <a:rPr lang="nl-NL" sz="1500" dirty="0" err="1"/>
              <a:t>duplications</a:t>
            </a:r>
            <a:r>
              <a:rPr lang="nl-NL" sz="1500" dirty="0"/>
              <a:t>, </a:t>
            </a:r>
            <a:r>
              <a:rPr lang="nl-NL" sz="1500" dirty="0" err="1"/>
              <a:t>aplasia</a:t>
            </a:r>
            <a:r>
              <a:rPr lang="nl-NL" sz="1500" dirty="0"/>
              <a:t>/</a:t>
            </a:r>
            <a:r>
              <a:rPr lang="nl-NL" sz="1500" dirty="0" err="1"/>
              <a:t>hypoplasia</a:t>
            </a:r>
            <a:r>
              <a:rPr lang="nl-NL" sz="1500" dirty="0"/>
              <a:t>, </a:t>
            </a:r>
            <a:r>
              <a:rPr lang="nl-NL" sz="1500" dirty="0" err="1"/>
              <a:t>syndactyly</a:t>
            </a:r>
            <a:r>
              <a:rPr lang="nl-NL" sz="1500" dirty="0"/>
              <a:t>, </a:t>
            </a:r>
            <a:r>
              <a:rPr lang="nl-NL" sz="1500" dirty="0" err="1"/>
              <a:t>radial</a:t>
            </a:r>
            <a:r>
              <a:rPr lang="nl-NL" sz="1500" dirty="0"/>
              <a:t> </a:t>
            </a:r>
            <a:r>
              <a:rPr lang="nl-NL" sz="1500" dirty="0" err="1"/>
              <a:t>longitudinal</a:t>
            </a:r>
            <a:r>
              <a:rPr lang="nl-NL" sz="1500" dirty="0"/>
              <a:t> </a:t>
            </a:r>
            <a:r>
              <a:rPr lang="nl-NL" sz="1500" dirty="0" err="1"/>
              <a:t>deficiency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1037409" y="4288536"/>
            <a:ext cx="2103120" cy="585216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0E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/>
          <p:cNvSpPr/>
          <p:nvPr/>
        </p:nvSpPr>
        <p:spPr>
          <a:xfrm>
            <a:off x="1202001" y="4443984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Reconstruction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3369129" y="4361688"/>
            <a:ext cx="7635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03040"/>
                </a:solidFill>
              </a:rPr>
              <a:t>soft-tissue coverage, microsurgery, burns, wounds, complex salvage and functional restoration</a:t>
            </a:r>
            <a:endParaRPr lang="en-US" sz="1520" dirty="0"/>
          </a:p>
        </p:txBody>
      </p:sp>
      <p:sp>
        <p:nvSpPr>
          <p:cNvPr id="21" name="Shape 19"/>
          <p:cNvSpPr/>
          <p:nvPr/>
        </p:nvSpPr>
        <p:spPr>
          <a:xfrm>
            <a:off x="1037409" y="4965192"/>
            <a:ext cx="2103120" cy="585216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9E0E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2" name="Text 20"/>
          <p:cNvSpPr/>
          <p:nvPr/>
        </p:nvSpPr>
        <p:spPr>
          <a:xfrm>
            <a:off x="1202001" y="5120640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53A63"/>
                </a:solidFill>
              </a:rPr>
              <a:t>Rehabilitation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3369129" y="5038344"/>
            <a:ext cx="7635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03040"/>
                </a:solidFill>
              </a:rPr>
              <a:t>hand therapy, splinting, outcome measurement, work and function-oriented recovery</a:t>
            </a:r>
            <a:endParaRPr lang="en-US" sz="1520" dirty="0"/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42D75CF7-49EA-65FF-F110-ADE8D0B13DF3}"/>
              </a:ext>
            </a:extLst>
          </p:cNvPr>
          <p:cNvSpPr txBox="1"/>
          <p:nvPr/>
        </p:nvSpPr>
        <p:spPr>
          <a:xfrm>
            <a:off x="1202001" y="5716385"/>
            <a:ext cx="99626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Mostly, training in a single parent specialty is not sufficient for expertise in Hand Surgery Recognize the obtained competences during the parent </a:t>
            </a:r>
            <a:r>
              <a:rPr lang="en-US" b="1" dirty="0" err="1">
                <a:solidFill>
                  <a:srgbClr val="002060"/>
                </a:solidFill>
              </a:rPr>
              <a:t>speciality</a:t>
            </a:r>
            <a:r>
              <a:rPr lang="en-US" b="1" dirty="0">
                <a:solidFill>
                  <a:srgbClr val="002060"/>
                </a:solidFill>
              </a:rPr>
              <a:t> training</a:t>
            </a:r>
            <a:endParaRPr lang="nl-NL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563916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surgery is multidisciplinary by nature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1217930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740906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7</a:t>
            </a:r>
          </a:p>
        </p:txBody>
      </p:sp>
      <p:sp>
        <p:nvSpPr>
          <p:cNvPr id="7" name="Text 5"/>
          <p:cNvSpPr/>
          <p:nvPr/>
        </p:nvSpPr>
        <p:spPr>
          <a:xfrm>
            <a:off x="1593551" y="1531121"/>
            <a:ext cx="96286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53A63"/>
                </a:solidFill>
              </a:rPr>
              <a:t>Collaboration is not optional: it is the foundation of Hand Surgery in all aspects: clinic, education and </a:t>
            </a:r>
            <a:r>
              <a:rPr lang="en-US" sz="2200" b="1" dirty="0" err="1">
                <a:solidFill>
                  <a:srgbClr val="153A63"/>
                </a:solidFill>
              </a:rPr>
              <a:t>organisation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49808" y="2433646"/>
            <a:ext cx="4526280" cy="3383280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Shape 7"/>
          <p:cNvSpPr/>
          <p:nvPr/>
        </p:nvSpPr>
        <p:spPr>
          <a:xfrm>
            <a:off x="5504688" y="2433646"/>
            <a:ext cx="5650992" cy="3383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8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8"/>
          <p:cNvSpPr/>
          <p:nvPr/>
        </p:nvSpPr>
        <p:spPr>
          <a:xfrm>
            <a:off x="996696" y="2671390"/>
            <a:ext cx="36134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53A63"/>
                </a:solidFill>
              </a:rPr>
              <a:t>Shared clinical foundation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1024128" y="3220030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2" name="Text 10"/>
          <p:cNvSpPr/>
          <p:nvPr/>
        </p:nvSpPr>
        <p:spPr>
          <a:xfrm>
            <a:off x="1243584" y="3119446"/>
            <a:ext cx="3575304" cy="49923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40" dirty="0" err="1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Orthopaedic</a:t>
            </a:r>
            <a:r>
              <a:rPr lang="en-US" sz="154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trauma principles</a:t>
            </a:r>
            <a:endParaRPr lang="en-US" sz="1540" dirty="0"/>
          </a:p>
        </p:txBody>
      </p:sp>
      <p:sp>
        <p:nvSpPr>
          <p:cNvPr id="13" name="Shape 11"/>
          <p:cNvSpPr/>
          <p:nvPr/>
        </p:nvSpPr>
        <p:spPr>
          <a:xfrm>
            <a:off x="1024128" y="3883859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4" name="Text 12"/>
          <p:cNvSpPr/>
          <p:nvPr/>
        </p:nvSpPr>
        <p:spPr>
          <a:xfrm>
            <a:off x="1243584" y="3783275"/>
            <a:ext cx="3575304" cy="49923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4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Plastic and reconstructive principles</a:t>
            </a:r>
            <a:endParaRPr lang="en-US" sz="1540" dirty="0"/>
          </a:p>
        </p:txBody>
      </p:sp>
      <p:sp>
        <p:nvSpPr>
          <p:cNvPr id="15" name="Shape 13"/>
          <p:cNvSpPr/>
          <p:nvPr/>
        </p:nvSpPr>
        <p:spPr>
          <a:xfrm>
            <a:off x="1024128" y="4547688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6" name="Text 14"/>
          <p:cNvSpPr/>
          <p:nvPr/>
        </p:nvSpPr>
        <p:spPr>
          <a:xfrm>
            <a:off x="1243584" y="4447104"/>
            <a:ext cx="3575304" cy="72415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4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Peripheral nerve, vascular, microsurgical and therapy collaboration</a:t>
            </a:r>
            <a:endParaRPr lang="en-US" sz="1540" dirty="0"/>
          </a:p>
        </p:txBody>
      </p:sp>
      <p:sp>
        <p:nvSpPr>
          <p:cNvPr id="17" name="Text 15"/>
          <p:cNvSpPr/>
          <p:nvPr/>
        </p:nvSpPr>
        <p:spPr>
          <a:xfrm>
            <a:off x="5751576" y="2671390"/>
            <a:ext cx="380063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53A63"/>
                </a:solidFill>
              </a:rPr>
              <a:t>What the framework protects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5779008" y="3220030"/>
            <a:ext cx="146304" cy="146304"/>
          </a:xfrm>
          <a:prstGeom prst="ellipse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17"/>
          <p:cNvSpPr/>
          <p:nvPr/>
        </p:nvSpPr>
        <p:spPr>
          <a:xfrm>
            <a:off x="5998464" y="3004257"/>
            <a:ext cx="4626864" cy="72415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4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Team-based pathways</a:t>
            </a:r>
            <a:endParaRPr lang="en-US" sz="1540" dirty="0"/>
          </a:p>
        </p:txBody>
      </p:sp>
      <p:sp>
        <p:nvSpPr>
          <p:cNvPr id="20" name="Shape 18"/>
          <p:cNvSpPr/>
          <p:nvPr/>
        </p:nvSpPr>
        <p:spPr>
          <a:xfrm>
            <a:off x="5779008" y="4108776"/>
            <a:ext cx="146304" cy="146304"/>
          </a:xfrm>
          <a:prstGeom prst="ellipse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1" name="Text 19"/>
          <p:cNvSpPr/>
          <p:nvPr/>
        </p:nvSpPr>
        <p:spPr>
          <a:xfrm>
            <a:off x="5998464" y="4008192"/>
            <a:ext cx="4626864" cy="72415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4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referral boundaries where super-specialised care is needed</a:t>
            </a:r>
            <a:endParaRPr lang="en-US" sz="1540" dirty="0"/>
          </a:p>
        </p:txBody>
      </p:sp>
      <p:sp>
        <p:nvSpPr>
          <p:cNvPr id="22" name="Shape 20"/>
          <p:cNvSpPr/>
          <p:nvPr/>
        </p:nvSpPr>
        <p:spPr>
          <a:xfrm>
            <a:off x="5779008" y="4997522"/>
            <a:ext cx="146304" cy="146304"/>
          </a:xfrm>
          <a:prstGeom prst="ellipse">
            <a:avLst/>
          </a:prstGeom>
          <a:solidFill>
            <a:srgbClr val="B99445"/>
          </a:solidFill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3" name="Text 21"/>
          <p:cNvSpPr/>
          <p:nvPr/>
        </p:nvSpPr>
        <p:spPr>
          <a:xfrm>
            <a:off x="5998464" y="4896938"/>
            <a:ext cx="4626864" cy="49923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4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 language for trainers, centres and trainees</a:t>
            </a:r>
            <a:endParaRPr lang="en-US" sz="154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al 39">
            <a:extLst>
              <a:ext uri="{FF2B5EF4-FFF2-40B4-BE49-F238E27FC236}">
                <a16:creationId xmlns:a16="http://schemas.microsoft.com/office/drawing/2014/main" id="{9336E83A-C573-09A4-9732-6119848F401D}"/>
              </a:ext>
            </a:extLst>
          </p:cNvPr>
          <p:cNvSpPr/>
          <p:nvPr/>
        </p:nvSpPr>
        <p:spPr>
          <a:xfrm>
            <a:off x="371964" y="1043288"/>
            <a:ext cx="11789229" cy="543055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ext 0"/>
          <p:cNvSpPr/>
          <p:nvPr/>
        </p:nvSpPr>
        <p:spPr>
          <a:xfrm>
            <a:off x="658368" y="38404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3A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modern competency-based training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921240" y="448056"/>
            <a:ext cx="1600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B7A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Competency &amp; Training Framework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658368" y="896112"/>
            <a:ext cx="10881360" cy="0"/>
          </a:xfrm>
          <a:prstGeom prst="line">
            <a:avLst/>
          </a:prstGeom>
          <a:noFill/>
          <a:ln w="12700">
            <a:solidFill>
              <a:srgbClr val="B99445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58368" y="6419088"/>
            <a:ext cx="1234440" cy="0"/>
          </a:xfrm>
          <a:prstGeom prst="line">
            <a:avLst/>
          </a:prstGeom>
          <a:noFill/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sz="1000" b="0" i="0">
                <a:solidFill>
                  <a:srgbClr val="6B7A89"/>
                </a:solidFill>
                <a:latin typeface="Arial"/>
              </a:rPr>
              <a:t>9</a:t>
            </a:r>
          </a:p>
        </p:txBody>
      </p:sp>
      <p:sp>
        <p:nvSpPr>
          <p:cNvPr id="7" name="Text 5"/>
          <p:cNvSpPr/>
          <p:nvPr/>
        </p:nvSpPr>
        <p:spPr>
          <a:xfrm>
            <a:off x="4936889" y="1060133"/>
            <a:ext cx="2436225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</a:rPr>
              <a:t>Learning outcomes</a:t>
            </a:r>
          </a:p>
        </p:txBody>
      </p:sp>
      <p:sp>
        <p:nvSpPr>
          <p:cNvPr id="8" name="Shape 6"/>
          <p:cNvSpPr/>
          <p:nvPr/>
        </p:nvSpPr>
        <p:spPr>
          <a:xfrm>
            <a:off x="3360202" y="5505831"/>
            <a:ext cx="5349675" cy="566928"/>
          </a:xfrm>
          <a:prstGeom prst="roundRect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7"/>
          <p:cNvSpPr/>
          <p:nvPr/>
        </p:nvSpPr>
        <p:spPr>
          <a:xfrm>
            <a:off x="1097280" y="5705856"/>
            <a:ext cx="98755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 err="1">
                <a:solidFill>
                  <a:srgbClr val="FFFFFF"/>
                </a:solidFill>
              </a:rPr>
              <a:t>CanMEDS</a:t>
            </a:r>
            <a:r>
              <a:rPr lang="en-US" sz="1800" b="1" dirty="0">
                <a:solidFill>
                  <a:srgbClr val="FFFFFF"/>
                </a:solidFill>
              </a:rPr>
              <a:t> roles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325880" y="1810512"/>
            <a:ext cx="2377440" cy="475488"/>
          </a:xfrm>
          <a:prstGeom prst="roundRect">
            <a:avLst/>
          </a:prstGeom>
          <a:solidFill>
            <a:srgbClr val="E8EEF5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9"/>
          <p:cNvSpPr/>
          <p:nvPr/>
        </p:nvSpPr>
        <p:spPr>
          <a:xfrm>
            <a:off x="1399032" y="1938528"/>
            <a:ext cx="22311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53A63"/>
                </a:solidFill>
              </a:rPr>
              <a:t>Theoretical knowledge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1216152" y="2487168"/>
            <a:ext cx="259689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60" i="1" dirty="0">
                <a:solidFill>
                  <a:srgbClr val="6B7A89"/>
                </a:solidFill>
              </a:rPr>
              <a:t>what the trainee must know</a:t>
            </a:r>
            <a:endParaRPr lang="en-US" sz="1260" dirty="0"/>
          </a:p>
        </p:txBody>
      </p:sp>
      <p:sp>
        <p:nvSpPr>
          <p:cNvPr id="13" name="Shape 11"/>
          <p:cNvSpPr/>
          <p:nvPr/>
        </p:nvSpPr>
        <p:spPr>
          <a:xfrm>
            <a:off x="1252728" y="311810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4" name="Text 12"/>
          <p:cNvSpPr/>
          <p:nvPr/>
        </p:nvSpPr>
        <p:spPr>
          <a:xfrm>
            <a:off x="1472184" y="3017520"/>
            <a:ext cx="2340864" cy="6774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anatomy, healing, biomechanics</a:t>
            </a:r>
            <a:endParaRPr lang="en-US" sz="1380" dirty="0"/>
          </a:p>
        </p:txBody>
      </p:sp>
      <p:sp>
        <p:nvSpPr>
          <p:cNvPr id="15" name="Shape 13"/>
          <p:cNvSpPr/>
          <p:nvPr/>
        </p:nvSpPr>
        <p:spPr>
          <a:xfrm>
            <a:off x="1252728" y="396011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6" name="Text 14"/>
          <p:cNvSpPr/>
          <p:nvPr/>
        </p:nvSpPr>
        <p:spPr>
          <a:xfrm>
            <a:off x="1472184" y="3859530"/>
            <a:ext cx="2340864" cy="6774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examination &amp; pathology</a:t>
            </a:r>
            <a:endParaRPr lang="en-US" sz="1380" dirty="0"/>
          </a:p>
        </p:txBody>
      </p:sp>
      <p:sp>
        <p:nvSpPr>
          <p:cNvPr id="17" name="Shape 15"/>
          <p:cNvSpPr/>
          <p:nvPr/>
        </p:nvSpPr>
        <p:spPr>
          <a:xfrm>
            <a:off x="1252728" y="480212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18" name="Text 16"/>
          <p:cNvSpPr/>
          <p:nvPr/>
        </p:nvSpPr>
        <p:spPr>
          <a:xfrm>
            <a:off x="1472184" y="4701540"/>
            <a:ext cx="2340864" cy="6774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trauma, elective conditions, infection, rehabilitation</a:t>
            </a:r>
            <a:endParaRPr lang="en-US" sz="1380" dirty="0"/>
          </a:p>
        </p:txBody>
      </p:sp>
      <p:sp>
        <p:nvSpPr>
          <p:cNvPr id="19" name="Shape 17"/>
          <p:cNvSpPr/>
          <p:nvPr/>
        </p:nvSpPr>
        <p:spPr>
          <a:xfrm>
            <a:off x="2514600" y="4773168"/>
            <a:ext cx="0" cy="548640"/>
          </a:xfrm>
          <a:prstGeom prst="line">
            <a:avLst/>
          </a:prstGeom>
          <a:noFill/>
          <a:ln w="12700">
            <a:solidFill>
              <a:srgbClr val="C7CED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0" name="Shape 18"/>
          <p:cNvSpPr/>
          <p:nvPr/>
        </p:nvSpPr>
        <p:spPr>
          <a:xfrm>
            <a:off x="4892039" y="1810512"/>
            <a:ext cx="2771503" cy="475488"/>
          </a:xfrm>
          <a:prstGeom prst="roundRect">
            <a:avLst/>
          </a:prstGeom>
          <a:solidFill>
            <a:srgbClr val="F6EFE1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1" name="Text 19"/>
          <p:cNvSpPr/>
          <p:nvPr/>
        </p:nvSpPr>
        <p:spPr>
          <a:xfrm>
            <a:off x="4965191" y="1938528"/>
            <a:ext cx="2480637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53A63"/>
                </a:solidFill>
              </a:rPr>
              <a:t>Practical and clinical skills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782312" y="2487168"/>
            <a:ext cx="259689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60" i="1" dirty="0">
                <a:solidFill>
                  <a:srgbClr val="6B7A89"/>
                </a:solidFill>
              </a:rPr>
              <a:t>what the trainee must be able to do</a:t>
            </a:r>
            <a:endParaRPr lang="en-US" sz="1260" dirty="0"/>
          </a:p>
        </p:txBody>
      </p:sp>
      <p:sp>
        <p:nvSpPr>
          <p:cNvPr id="23" name="Shape 21"/>
          <p:cNvSpPr/>
          <p:nvPr/>
        </p:nvSpPr>
        <p:spPr>
          <a:xfrm>
            <a:off x="5020275" y="311810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4" name="Text 22"/>
          <p:cNvSpPr/>
          <p:nvPr/>
        </p:nvSpPr>
        <p:spPr>
          <a:xfrm>
            <a:off x="5239731" y="3128010"/>
            <a:ext cx="2340864" cy="6774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mandatory practical competences (competence level 3-4 and EPA 4)</a:t>
            </a:r>
            <a:endParaRPr lang="en-US" sz="1380" dirty="0"/>
          </a:p>
        </p:txBody>
      </p:sp>
      <p:sp>
        <p:nvSpPr>
          <p:cNvPr id="25" name="Shape 23"/>
          <p:cNvSpPr/>
          <p:nvPr/>
        </p:nvSpPr>
        <p:spPr>
          <a:xfrm>
            <a:off x="5020275" y="396011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28" name="Text 26"/>
          <p:cNvSpPr/>
          <p:nvPr/>
        </p:nvSpPr>
        <p:spPr>
          <a:xfrm>
            <a:off x="5219702" y="3886036"/>
            <a:ext cx="2340864" cy="6774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Advanced/rare procedures: knowledge + exposure (level 1-2 and EPA 2-3)</a:t>
            </a:r>
            <a:endParaRPr lang="en-US" sz="1380" dirty="0"/>
          </a:p>
        </p:txBody>
      </p:sp>
      <p:sp>
        <p:nvSpPr>
          <p:cNvPr id="29" name="Shape 27"/>
          <p:cNvSpPr/>
          <p:nvPr/>
        </p:nvSpPr>
        <p:spPr>
          <a:xfrm>
            <a:off x="6282147" y="4773168"/>
            <a:ext cx="0" cy="548640"/>
          </a:xfrm>
          <a:prstGeom prst="line">
            <a:avLst/>
          </a:prstGeom>
          <a:noFill/>
          <a:ln w="12700">
            <a:solidFill>
              <a:srgbClr val="C7CED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0" name="Shape 28"/>
          <p:cNvSpPr/>
          <p:nvPr/>
        </p:nvSpPr>
        <p:spPr>
          <a:xfrm>
            <a:off x="8458200" y="1810512"/>
            <a:ext cx="2407920" cy="475488"/>
          </a:xfrm>
          <a:prstGeom prst="roundRect">
            <a:avLst/>
          </a:prstGeom>
          <a:solidFill>
            <a:srgbClr val="EAF2ED"/>
          </a:solidFill>
          <a:ln w="12700">
            <a:solidFill>
              <a:srgbClr val="D7DEE5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1" name="Text 29"/>
          <p:cNvSpPr/>
          <p:nvPr/>
        </p:nvSpPr>
        <p:spPr>
          <a:xfrm>
            <a:off x="8531352" y="1938527"/>
            <a:ext cx="2624328" cy="19267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53A63"/>
                </a:solidFill>
              </a:rPr>
              <a:t>Non-technical skills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531352" y="2546550"/>
            <a:ext cx="195681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60" i="1" dirty="0">
                <a:solidFill>
                  <a:srgbClr val="6B7A89"/>
                </a:solidFill>
              </a:rPr>
              <a:t>professionalism</a:t>
            </a:r>
            <a:endParaRPr lang="en-US" sz="1260" dirty="0"/>
          </a:p>
        </p:txBody>
      </p:sp>
      <p:sp>
        <p:nvSpPr>
          <p:cNvPr id="33" name="Shape 31"/>
          <p:cNvSpPr/>
          <p:nvPr/>
        </p:nvSpPr>
        <p:spPr>
          <a:xfrm>
            <a:off x="8804150" y="3118104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4" name="Text 32"/>
          <p:cNvSpPr/>
          <p:nvPr/>
        </p:nvSpPr>
        <p:spPr>
          <a:xfrm>
            <a:off x="9023606" y="3228784"/>
            <a:ext cx="2048256" cy="47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teamwork, leadership, communication, informed consent</a:t>
            </a:r>
            <a:endParaRPr lang="en-US" sz="1380" dirty="0"/>
          </a:p>
        </p:txBody>
      </p:sp>
      <p:sp>
        <p:nvSpPr>
          <p:cNvPr id="35" name="Shape 33"/>
          <p:cNvSpPr/>
          <p:nvPr/>
        </p:nvSpPr>
        <p:spPr>
          <a:xfrm>
            <a:off x="8804150" y="3758565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6" name="Text 34"/>
          <p:cNvSpPr/>
          <p:nvPr/>
        </p:nvSpPr>
        <p:spPr>
          <a:xfrm>
            <a:off x="9023606" y="3868483"/>
            <a:ext cx="1700784" cy="4758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cs typeface="Arial" pitchFamily="34" charset="-120"/>
              </a:rPr>
              <a:t>time and stress management</a:t>
            </a:r>
            <a:endParaRPr lang="en-US" sz="1380" dirty="0"/>
          </a:p>
        </p:txBody>
      </p:sp>
      <p:sp>
        <p:nvSpPr>
          <p:cNvPr id="37" name="Shape 35"/>
          <p:cNvSpPr/>
          <p:nvPr/>
        </p:nvSpPr>
        <p:spPr>
          <a:xfrm>
            <a:off x="8804150" y="4399026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38" name="Text 36"/>
          <p:cNvSpPr/>
          <p:nvPr/>
        </p:nvSpPr>
        <p:spPr>
          <a:xfrm>
            <a:off x="9023605" y="4298442"/>
            <a:ext cx="2048257" cy="6774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referral and boundaries</a:t>
            </a:r>
            <a:endParaRPr lang="en-US" sz="1380" dirty="0"/>
          </a:p>
        </p:txBody>
      </p:sp>
      <p:sp>
        <p:nvSpPr>
          <p:cNvPr id="39" name="Shape 37"/>
          <p:cNvSpPr/>
          <p:nvPr/>
        </p:nvSpPr>
        <p:spPr>
          <a:xfrm>
            <a:off x="9326880" y="4773168"/>
            <a:ext cx="0" cy="548640"/>
          </a:xfrm>
          <a:prstGeom prst="line">
            <a:avLst/>
          </a:prstGeom>
          <a:noFill/>
          <a:ln w="12700">
            <a:solidFill>
              <a:srgbClr val="C7CED6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cxnSp>
        <p:nvCxnSpPr>
          <p:cNvPr id="42" name="Rechte verbindingslijn met pijl 41">
            <a:extLst>
              <a:ext uri="{FF2B5EF4-FFF2-40B4-BE49-F238E27FC236}">
                <a16:creationId xmlns:a16="http://schemas.microsoft.com/office/drawing/2014/main" id="{F5B21F77-53D4-6059-837C-E93FD575DD5A}"/>
              </a:ext>
            </a:extLst>
          </p:cNvPr>
          <p:cNvCxnSpPr/>
          <p:nvPr/>
        </p:nvCxnSpPr>
        <p:spPr>
          <a:xfrm flipH="1">
            <a:off x="3630168" y="1360714"/>
            <a:ext cx="1188720" cy="26670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met pijl 42">
            <a:extLst>
              <a:ext uri="{FF2B5EF4-FFF2-40B4-BE49-F238E27FC236}">
                <a16:creationId xmlns:a16="http://schemas.microsoft.com/office/drawing/2014/main" id="{50F4862C-61BD-6723-32A3-EA8D51F9F218}"/>
              </a:ext>
            </a:extLst>
          </p:cNvPr>
          <p:cNvCxnSpPr>
            <a:cxnSpLocks/>
          </p:cNvCxnSpPr>
          <p:nvPr/>
        </p:nvCxnSpPr>
        <p:spPr>
          <a:xfrm>
            <a:off x="5972011" y="1382485"/>
            <a:ext cx="0" cy="407126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>
            <a:extLst>
              <a:ext uri="{FF2B5EF4-FFF2-40B4-BE49-F238E27FC236}">
                <a16:creationId xmlns:a16="http://schemas.microsoft.com/office/drawing/2014/main" id="{B611569A-AAD0-A7A1-C4BF-CA800B623E7E}"/>
              </a:ext>
            </a:extLst>
          </p:cNvPr>
          <p:cNvCxnSpPr>
            <a:cxnSpLocks/>
          </p:cNvCxnSpPr>
          <p:nvPr/>
        </p:nvCxnSpPr>
        <p:spPr>
          <a:xfrm>
            <a:off x="7088559" y="1356496"/>
            <a:ext cx="1124712" cy="34983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Shape 35">
            <a:extLst>
              <a:ext uri="{FF2B5EF4-FFF2-40B4-BE49-F238E27FC236}">
                <a16:creationId xmlns:a16="http://schemas.microsoft.com/office/drawing/2014/main" id="{794FE9E8-703E-7F43-0998-67EFF9148FFA}"/>
              </a:ext>
            </a:extLst>
          </p:cNvPr>
          <p:cNvSpPr/>
          <p:nvPr/>
        </p:nvSpPr>
        <p:spPr>
          <a:xfrm>
            <a:off x="8836804" y="4981412"/>
            <a:ext cx="146304" cy="146304"/>
          </a:xfrm>
          <a:prstGeom prst="ellipse">
            <a:avLst/>
          </a:prstGeom>
          <a:solidFill>
            <a:srgbClr val="153A63"/>
          </a:solidFill>
          <a:ln w="12700">
            <a:solidFill>
              <a:srgbClr val="153A63"/>
            </a:solidFill>
            <a:prstDash val="solid"/>
          </a:ln>
        </p:spPr>
        <p:txBody>
          <a:bodyPr/>
          <a:lstStyle/>
          <a:p>
            <a:endParaRPr lang="nl-NL"/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81D22EAF-8B81-C359-B49F-217DB172A0DE}"/>
              </a:ext>
            </a:extLst>
          </p:cNvPr>
          <p:cNvSpPr txBox="1"/>
          <p:nvPr/>
        </p:nvSpPr>
        <p:spPr>
          <a:xfrm>
            <a:off x="8984306" y="5035242"/>
            <a:ext cx="29249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030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management, documentation, audit, scholarship</a:t>
            </a:r>
            <a:endParaRPr lang="en-US" sz="1400" dirty="0"/>
          </a:p>
        </p:txBody>
      </p:sp>
      <p:sp>
        <p:nvSpPr>
          <p:cNvPr id="41" name="Text 5">
            <a:extLst>
              <a:ext uri="{FF2B5EF4-FFF2-40B4-BE49-F238E27FC236}">
                <a16:creationId xmlns:a16="http://schemas.microsoft.com/office/drawing/2014/main" id="{AE2F65A8-E1B0-95D0-2020-432C429F8037}"/>
              </a:ext>
            </a:extLst>
          </p:cNvPr>
          <p:cNvSpPr/>
          <p:nvPr/>
        </p:nvSpPr>
        <p:spPr>
          <a:xfrm>
            <a:off x="3156561" y="6443796"/>
            <a:ext cx="711680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Competence = knowledge + skill+ professional </a:t>
            </a:r>
            <a:r>
              <a:rPr lang="en-US" b="1" dirty="0" err="1">
                <a:solidFill>
                  <a:srgbClr val="002060"/>
                </a:solidFill>
              </a:rPr>
              <a:t>behaviour</a:t>
            </a:r>
            <a:endParaRPr lang="en-US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46b35aaa08c52807dfb346c9b5123096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b78ee7e9995c7132adcfcf884f045e47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3AB1CC77-7249-44F6-A69E-D292D3AF166B}"/>
</file>

<file path=customXml/itemProps2.xml><?xml version="1.0" encoding="utf-8"?>
<ds:datastoreItem xmlns:ds="http://schemas.openxmlformats.org/officeDocument/2006/customXml" ds:itemID="{F4599272-C8F8-44EF-93B0-6D52182E97BC}"/>
</file>

<file path=customXml/itemProps3.xml><?xml version="1.0" encoding="utf-8"?>
<ds:datastoreItem xmlns:ds="http://schemas.openxmlformats.org/officeDocument/2006/customXml" ds:itemID="{AF013A01-114C-4F0B-9573-4D66A1E30B5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2452</Words>
  <Application>Microsoft Office PowerPoint</Application>
  <PresentationFormat>Breedbeeld</PresentationFormat>
  <Paragraphs>293</Paragraphs>
  <Slides>17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0" baseType="lpstr">
      <vt:lpstr>Aptos</vt:lpstr>
      <vt:lpstr>Arial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Surgery as a Multidisciplinary Subspecialty</dc:title>
  <dc:subject>Hand Surgery UEMS presentation</dc:subject>
  <dc:creator>OpenAI</dc:creator>
  <cp:lastModifiedBy>Brigitte van der Heijden</cp:lastModifiedBy>
  <cp:revision>2</cp:revision>
  <dcterms:created xsi:type="dcterms:W3CDTF">2026-04-02T19:04:55Z</dcterms:created>
  <dcterms:modified xsi:type="dcterms:W3CDTF">2026-04-20T19:08:44Z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