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60" r:id="rId7"/>
    <p:sldId id="261" r:id="rId8"/>
    <p:sldId id="269" r:id="rId9"/>
    <p:sldId id="263" r:id="rId10"/>
    <p:sldId id="264" r:id="rId11"/>
    <p:sldId id="265" r:id="rId12"/>
    <p:sldId id="262" r:id="rId13"/>
    <p:sldId id="266" r:id="rId14"/>
    <p:sldId id="267" r:id="rId15"/>
    <p:sldId id="258" r:id="rId16"/>
    <p:sldId id="259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370" autoAdjust="0"/>
    <p:restoredTop sz="94636"/>
  </p:normalViewPr>
  <p:slideViewPr>
    <p:cSldViewPr snapToGrid="0">
      <p:cViewPr varScale="1">
        <p:scale>
          <a:sx n="84" d="100"/>
          <a:sy n="84" d="100"/>
        </p:scale>
        <p:origin x="208" y="280"/>
      </p:cViewPr>
      <p:guideLst/>
    </p:cSldViewPr>
  </p:slideViewPr>
  <p:outlineViewPr>
    <p:cViewPr>
      <p:scale>
        <a:sx n="33" d="100"/>
        <a:sy n="33" d="100"/>
      </p:scale>
      <p:origin x="0" y="-84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021E0-B179-4B8B-B9E9-88B60B78C7E4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BB881-F935-47AF-AA5D-B2C08C2DBE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91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4">
            <a:extLst>
              <a:ext uri="{FF2B5EF4-FFF2-40B4-BE49-F238E27FC236}">
                <a16:creationId xmlns:a16="http://schemas.microsoft.com/office/drawing/2014/main" id="{A0C1214F-3245-44B9-8869-7D7D6FCEB4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81417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F252967-2929-4C82-B603-F8445734DDD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920002" y="2159995"/>
            <a:ext cx="8640001" cy="1200003"/>
          </a:xfrm>
        </p:spPr>
        <p:txBody>
          <a:bodyPr anchor="b"/>
          <a:lstStyle>
            <a:lvl1pPr>
              <a:defRPr sz="6400"/>
            </a:lvl1pPr>
          </a:lstStyle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81341476-D0FE-46AA-BED5-16681797993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20002" y="3600001"/>
            <a:ext cx="8640001" cy="1439997"/>
          </a:xfrm>
        </p:spPr>
        <p:txBody>
          <a:bodyPr/>
          <a:lstStyle>
            <a:lvl1pPr marL="0" indent="0">
              <a:buNone/>
              <a:tabLst>
                <a:tab pos="5998482" algn="l"/>
              </a:tabLst>
              <a:defRPr sz="3733"/>
            </a:lvl1pPr>
          </a:lstStyle>
          <a:p>
            <a:pPr lvl="0"/>
            <a:r>
              <a:rPr lang="en-GB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2901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24DBA8-E7B4-421E-A0B4-911D9F51E24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9B9148-6286-4A7F-92E9-4E17EFC3D18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9995" y="1320000"/>
            <a:ext cx="5520004" cy="479995"/>
          </a:xfrm>
        </p:spPr>
        <p:txBody>
          <a:bodyPr anchor="b"/>
          <a:lstStyle>
            <a:lvl1pPr marL="0" indent="0">
              <a:buNone/>
              <a:tabLst>
                <a:tab pos="5998482" algn="l"/>
              </a:tabLst>
              <a:defRPr lang="de-DE" b="1"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8AD627-1173-4DC9-83BB-53DBC4466BE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79995" y="1919993"/>
            <a:ext cx="5520004" cy="4032001"/>
          </a:xfrm>
          <a:ln w="9528">
            <a:solidFill>
              <a:srgbClr val="005C5C"/>
            </a:solidFill>
            <a:prstDash val="solid"/>
          </a:ln>
        </p:spPr>
        <p:txBody>
          <a:bodyPr lIns="107999" tIns="71999" rIns="71999" bIns="71999"/>
          <a:lstStyle>
            <a:lvl1pPr>
              <a:defRPr lang="de-DE"/>
            </a:lvl1pPr>
            <a:lvl2pPr>
              <a:spcBef>
                <a:spcPts val="600"/>
              </a:spcBef>
              <a:defRPr lang="de-DE" sz="2667"/>
            </a:lvl2pPr>
            <a:lvl3pPr>
              <a:spcBef>
                <a:spcPts val="600"/>
              </a:spcBef>
              <a:defRPr lang="de-DE" sz="2400"/>
            </a:lvl3pPr>
            <a:lvl4pPr>
              <a:spcBef>
                <a:spcPts val="500"/>
              </a:spcBef>
              <a:defRPr lang="de-DE" sz="2133"/>
            </a:lvl4pPr>
            <a:lvl5pPr>
              <a:spcBef>
                <a:spcPts val="500"/>
              </a:spcBef>
              <a:defRPr lang="de-DE" sz="2133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60BFE52-0A3D-43E1-A405-744B99AE328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0002" y="1439997"/>
            <a:ext cx="2496001" cy="1632002"/>
          </a:xfrm>
          <a:ln w="25402">
            <a:solidFill>
              <a:srgbClr val="000000"/>
            </a:solidFill>
            <a:prstDash val="solid"/>
          </a:ln>
        </p:spPr>
        <p:txBody>
          <a:bodyPr anchor="ctr" anchorCtr="1"/>
          <a:lstStyle>
            <a:lvl1pPr marL="0" indent="0" algn="ctr">
              <a:buNone/>
              <a:tabLst>
                <a:tab pos="5998482" algn="l"/>
              </a:tabLst>
              <a:defRPr lang="en-US" sz="1300">
                <a:solidFill>
                  <a:srgbClr val="000000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8135C1A-784C-4C47-8AB5-6DD0CCF9463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072000" y="1844792"/>
            <a:ext cx="2496001" cy="1632002"/>
          </a:xfrm>
          <a:ln w="25402">
            <a:solidFill>
              <a:srgbClr val="000000"/>
            </a:solidFill>
            <a:prstDash val="solid"/>
          </a:ln>
        </p:spPr>
        <p:txBody>
          <a:bodyPr anchor="ctr" anchorCtr="1"/>
          <a:lstStyle>
            <a:lvl1pPr marL="0" indent="0" algn="ctr">
              <a:buNone/>
              <a:tabLst>
                <a:tab pos="5998482" algn="l"/>
              </a:tabLst>
              <a:defRPr lang="en-US" sz="1300">
                <a:solidFill>
                  <a:srgbClr val="000000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3111870-C15E-4D52-8CC2-EF8D05AD24B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0002" y="3876388"/>
            <a:ext cx="2496001" cy="1632002"/>
          </a:xfrm>
          <a:ln w="25402">
            <a:solidFill>
              <a:srgbClr val="000000"/>
            </a:solidFill>
            <a:prstDash val="solid"/>
          </a:ln>
        </p:spPr>
        <p:txBody>
          <a:bodyPr anchor="ctr" anchorCtr="1"/>
          <a:lstStyle>
            <a:lvl1pPr marL="0" indent="0" algn="ctr">
              <a:buNone/>
              <a:tabLst>
                <a:tab pos="5998482" algn="l"/>
              </a:tabLst>
              <a:defRPr lang="en-US" sz="1300">
                <a:solidFill>
                  <a:srgbClr val="000000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F1B6E75-9BE5-4A73-8418-25C744B83C9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072000" y="4281184"/>
            <a:ext cx="2496001" cy="1632002"/>
          </a:xfrm>
          <a:ln w="25402">
            <a:solidFill>
              <a:srgbClr val="000000"/>
            </a:solidFill>
            <a:prstDash val="solid"/>
          </a:ln>
        </p:spPr>
        <p:txBody>
          <a:bodyPr anchor="ctr" anchorCtr="1"/>
          <a:lstStyle>
            <a:lvl1pPr marL="0" indent="0" algn="ctr">
              <a:buNone/>
              <a:tabLst>
                <a:tab pos="5998482" algn="l"/>
              </a:tabLst>
              <a:defRPr lang="en-US" sz="1300">
                <a:solidFill>
                  <a:srgbClr val="000000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66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>
            <a:extLst>
              <a:ext uri="{FF2B5EF4-FFF2-40B4-BE49-F238E27FC236}">
                <a16:creationId xmlns:a16="http://schemas.microsoft.com/office/drawing/2014/main" id="{BC4BBB42-074C-414F-B5C6-CD24CE5A7F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6003" y="1079504"/>
            <a:ext cx="1968502" cy="30691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4">
            <a:extLst>
              <a:ext uri="{FF2B5EF4-FFF2-40B4-BE49-F238E27FC236}">
                <a16:creationId xmlns:a16="http://schemas.microsoft.com/office/drawing/2014/main" id="{4D3FADA9-B62B-4F01-AE86-542D8372D8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18970" y="1314449"/>
            <a:ext cx="1968502" cy="30691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24">
            <a:extLst>
              <a:ext uri="{FF2B5EF4-FFF2-40B4-BE49-F238E27FC236}">
                <a16:creationId xmlns:a16="http://schemas.microsoft.com/office/drawing/2014/main" id="{B54910B2-A527-46D6-8390-757E90703A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54629" y="1079504"/>
            <a:ext cx="1968502" cy="30691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4">
            <a:extLst>
              <a:ext uri="{FF2B5EF4-FFF2-40B4-BE49-F238E27FC236}">
                <a16:creationId xmlns:a16="http://schemas.microsoft.com/office/drawing/2014/main" id="{93587995-8C64-41E8-99F1-EB66954D45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70187" y="3117847"/>
            <a:ext cx="1968502" cy="30691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27F94341-F92A-4D99-8890-FB2D7DE642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48183" y="3109380"/>
            <a:ext cx="1968502" cy="30712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217531A-A349-4027-B6A3-304734F0AAB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F918737E-9ADC-46D7-A0E5-EC12D04F32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9995" y="1320000"/>
            <a:ext cx="5520004" cy="479995"/>
          </a:xfrm>
        </p:spPr>
        <p:txBody>
          <a:bodyPr anchor="b"/>
          <a:lstStyle>
            <a:lvl1pPr marL="0" indent="0">
              <a:buNone/>
              <a:tabLst>
                <a:tab pos="5998482" algn="l"/>
              </a:tabLst>
              <a:defRPr lang="de-DE" b="1"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437A8D82-14E8-4FC9-A741-37F5AF15E0A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79995" y="1919993"/>
            <a:ext cx="5520004" cy="4032001"/>
          </a:xfrm>
          <a:ln w="9528">
            <a:solidFill>
              <a:srgbClr val="005C5C"/>
            </a:solidFill>
            <a:prstDash val="solid"/>
          </a:ln>
        </p:spPr>
        <p:txBody>
          <a:bodyPr lIns="107999" tIns="71999" rIns="71999" bIns="71999"/>
          <a:lstStyle>
            <a:lvl1pPr>
              <a:defRPr lang="de-DE"/>
            </a:lvl1pPr>
            <a:lvl2pPr>
              <a:spcBef>
                <a:spcPts val="600"/>
              </a:spcBef>
              <a:defRPr lang="de-DE" sz="2667"/>
            </a:lvl2pPr>
            <a:lvl3pPr>
              <a:spcBef>
                <a:spcPts val="600"/>
              </a:spcBef>
              <a:defRPr lang="de-DE" sz="2400"/>
            </a:lvl3pPr>
            <a:lvl4pPr>
              <a:spcBef>
                <a:spcPts val="500"/>
              </a:spcBef>
              <a:defRPr lang="de-DE" sz="2133"/>
            </a:lvl4pPr>
            <a:lvl5pPr>
              <a:spcBef>
                <a:spcPts val="500"/>
              </a:spcBef>
              <a:defRPr lang="de-DE" sz="2133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10" name="Picture Placeholder 27">
            <a:extLst>
              <a:ext uri="{FF2B5EF4-FFF2-40B4-BE49-F238E27FC236}">
                <a16:creationId xmlns:a16="http://schemas.microsoft.com/office/drawing/2014/main" id="{393CCDF9-AD0B-4595-A6F3-9A497A8C3FB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7586" y="1320000"/>
            <a:ext cx="1271427" cy="2499201"/>
          </a:xfrm>
        </p:spPr>
        <p:txBody>
          <a:bodyPr anchor="ctr" anchorCtr="1"/>
          <a:lstStyle>
            <a:lvl1pPr marL="0" indent="0" algn="ctr">
              <a:buNone/>
              <a:tabLst>
                <a:tab pos="5998482" algn="l"/>
              </a:tabLst>
              <a:defRPr lang="en-US" sz="1300">
                <a:solidFill>
                  <a:srgbClr val="000000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Picture Placeholder 27">
            <a:extLst>
              <a:ext uri="{FF2B5EF4-FFF2-40B4-BE49-F238E27FC236}">
                <a16:creationId xmlns:a16="http://schemas.microsoft.com/office/drawing/2014/main" id="{511AD88B-8DBB-49D8-A341-D87DE989C7A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159995" y="1553638"/>
            <a:ext cx="1271427" cy="2499201"/>
          </a:xfrm>
        </p:spPr>
        <p:txBody>
          <a:bodyPr anchor="ctr" anchorCtr="1"/>
          <a:lstStyle>
            <a:lvl1pPr marL="0" indent="0" algn="ctr">
              <a:buNone/>
              <a:tabLst>
                <a:tab pos="5998482" algn="l"/>
              </a:tabLst>
              <a:defRPr lang="en-US" sz="1300">
                <a:solidFill>
                  <a:srgbClr val="000000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Picture Placeholder 27">
            <a:extLst>
              <a:ext uri="{FF2B5EF4-FFF2-40B4-BE49-F238E27FC236}">
                <a16:creationId xmlns:a16="http://schemas.microsoft.com/office/drawing/2014/main" id="{1CD497C2-EFEC-4B1F-94E3-BE50E4B39F4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895801" y="1320000"/>
            <a:ext cx="1271427" cy="2499201"/>
          </a:xfrm>
        </p:spPr>
        <p:txBody>
          <a:bodyPr anchor="ctr" anchorCtr="1"/>
          <a:lstStyle>
            <a:lvl1pPr marL="0" indent="0" algn="ctr">
              <a:buNone/>
              <a:tabLst>
                <a:tab pos="5998482" algn="l"/>
              </a:tabLst>
              <a:defRPr lang="en-US" sz="1300">
                <a:solidFill>
                  <a:srgbClr val="000000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Picture Placeholder 27">
            <a:extLst>
              <a:ext uri="{FF2B5EF4-FFF2-40B4-BE49-F238E27FC236}">
                <a16:creationId xmlns:a16="http://schemas.microsoft.com/office/drawing/2014/main" id="{18C0267F-E2F1-49ED-A292-3A145A823AE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12182" y="3356789"/>
            <a:ext cx="1271427" cy="2499201"/>
          </a:xfrm>
        </p:spPr>
        <p:txBody>
          <a:bodyPr anchor="ctr" anchorCtr="1"/>
          <a:lstStyle>
            <a:lvl1pPr marL="0" indent="0" algn="ctr">
              <a:buNone/>
              <a:tabLst>
                <a:tab pos="5998482" algn="l"/>
              </a:tabLst>
              <a:defRPr lang="en-US" sz="1300">
                <a:solidFill>
                  <a:srgbClr val="000000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14" name="Picture Placeholder 27">
            <a:extLst>
              <a:ext uri="{FF2B5EF4-FFF2-40B4-BE49-F238E27FC236}">
                <a16:creationId xmlns:a16="http://schemas.microsoft.com/office/drawing/2014/main" id="{06E08352-82A3-41A7-B4B3-CFB18DB754C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089840" y="3350434"/>
            <a:ext cx="1271427" cy="2499201"/>
          </a:xfrm>
        </p:spPr>
        <p:txBody>
          <a:bodyPr anchor="ctr" anchorCtr="1"/>
          <a:lstStyle>
            <a:lvl1pPr marL="0" indent="0" algn="ctr">
              <a:buNone/>
              <a:tabLst>
                <a:tab pos="5998482" algn="l"/>
              </a:tabLst>
              <a:defRPr lang="en-US" sz="1300">
                <a:solidFill>
                  <a:srgbClr val="000000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9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97C59-816D-467C-AB65-600B9944491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828960-B87E-4D06-A844-2AAC6ED6B6F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9995" y="1320000"/>
            <a:ext cx="5520004" cy="479995"/>
          </a:xfrm>
        </p:spPr>
        <p:txBody>
          <a:bodyPr anchor="b"/>
          <a:lstStyle>
            <a:lvl1pPr marL="0" indent="0">
              <a:buNone/>
              <a:tabLst>
                <a:tab pos="5998482" algn="l"/>
              </a:tabLst>
              <a:defRPr lang="de-DE" b="1"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E68A9DA-E16C-4CA3-8EEE-6424864D6A4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79995" y="1919993"/>
            <a:ext cx="5520004" cy="4032001"/>
          </a:xfrm>
          <a:ln w="9528">
            <a:solidFill>
              <a:srgbClr val="005C5C"/>
            </a:solidFill>
            <a:prstDash val="solid"/>
          </a:ln>
        </p:spPr>
        <p:txBody>
          <a:bodyPr lIns="107999" tIns="71999" rIns="71999" bIns="71999"/>
          <a:lstStyle>
            <a:lvl1pPr>
              <a:defRPr lang="de-DE"/>
            </a:lvl1pPr>
            <a:lvl2pPr>
              <a:spcBef>
                <a:spcPts val="600"/>
              </a:spcBef>
              <a:defRPr lang="de-DE" sz="2667"/>
            </a:lvl2pPr>
            <a:lvl3pPr>
              <a:spcBef>
                <a:spcPts val="600"/>
              </a:spcBef>
              <a:defRPr lang="de-DE" sz="2400"/>
            </a:lvl3pPr>
            <a:lvl4pPr>
              <a:spcBef>
                <a:spcPts val="500"/>
              </a:spcBef>
              <a:defRPr lang="de-DE" sz="2133"/>
            </a:lvl4pPr>
            <a:lvl5pPr>
              <a:spcBef>
                <a:spcPts val="500"/>
              </a:spcBef>
              <a:defRPr lang="de-DE" sz="2133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140E3E5E-D57E-47A2-95EB-D9E9CEDC92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40002" y="1320000"/>
            <a:ext cx="5520004" cy="479995"/>
          </a:xfrm>
        </p:spPr>
        <p:txBody>
          <a:bodyPr anchor="b"/>
          <a:lstStyle>
            <a:lvl1pPr marL="0" indent="0">
              <a:buNone/>
              <a:tabLst>
                <a:tab pos="5998482" algn="l"/>
              </a:tabLst>
              <a:defRPr lang="de-DE" b="1"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5DCF437E-959C-4CFF-9CF5-B0BC46A74B0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40002" y="1919993"/>
            <a:ext cx="5520004" cy="4032001"/>
          </a:xfrm>
          <a:ln w="9528">
            <a:solidFill>
              <a:srgbClr val="005C5C"/>
            </a:solidFill>
            <a:prstDash val="solid"/>
          </a:ln>
        </p:spPr>
        <p:txBody>
          <a:bodyPr lIns="107999" tIns="71999" rIns="71999" bIns="71999"/>
          <a:lstStyle>
            <a:lvl1pPr>
              <a:defRPr lang="de-DE"/>
            </a:lvl1pPr>
            <a:lvl2pPr>
              <a:spcBef>
                <a:spcPts val="600"/>
              </a:spcBef>
              <a:defRPr lang="de-DE" sz="2667"/>
            </a:lvl2pPr>
            <a:lvl3pPr>
              <a:spcBef>
                <a:spcPts val="600"/>
              </a:spcBef>
              <a:defRPr lang="de-DE" sz="2400"/>
            </a:lvl3pPr>
            <a:lvl4pPr>
              <a:spcBef>
                <a:spcPts val="500"/>
              </a:spcBef>
              <a:defRPr lang="de-DE" sz="2133"/>
            </a:lvl4pPr>
            <a:lvl5pPr>
              <a:spcBef>
                <a:spcPts val="500"/>
              </a:spcBef>
              <a:defRPr lang="de-DE" sz="2133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8027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91A499-5715-42C9-B127-39617BAFA19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78326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39631F95-D36E-43A2-9855-D39E720E33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81417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542F6851-228B-4ED1-B0EA-B949B4E67C9A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59999" y="1320000"/>
            <a:ext cx="2880003" cy="1920002"/>
          </a:xfrm>
        </p:spPr>
        <p:txBody>
          <a:bodyPr/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tabLst>
                <a:tab pos="5998482" algn="l"/>
              </a:tabLst>
              <a:defRPr lang="de-DE" sz="2667" i="1"/>
            </a:lvl1pPr>
          </a:lstStyle>
          <a:p>
            <a:pPr lvl="0"/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ED7AFD9-805E-4327-A246-C68076F47D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9999" y="359999"/>
            <a:ext cx="2880003" cy="719998"/>
          </a:xfrm>
        </p:spPr>
        <p:txBody>
          <a:bodyPr anchor="b"/>
          <a:lstStyle>
            <a:lvl1pPr>
              <a:defRPr lang="de-DE" sz="4800">
                <a:solidFill>
                  <a:srgbClr val="0F3B61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C9582993-FFD4-4D07-8527-190C345EF09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560003" y="960001"/>
            <a:ext cx="3600001" cy="5280001"/>
          </a:xfrm>
        </p:spPr>
        <p:txBody>
          <a:bodyPr/>
          <a:lstStyle>
            <a:lvl1pPr>
              <a:lnSpc>
                <a:spcPts val="2935"/>
              </a:lnSpc>
              <a:spcBef>
                <a:spcPts val="0"/>
              </a:spcBef>
              <a:defRPr lang="en-US" b="1"/>
            </a:lvl1pPr>
            <a:lvl2pPr>
              <a:lnSpc>
                <a:spcPts val="2935"/>
              </a:lnSpc>
              <a:spcBef>
                <a:spcPts val="0"/>
              </a:spcBef>
              <a:defRPr lang="en-US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8B71BF99-2BEE-4AD9-9403-2271A9AB901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159995" y="960001"/>
            <a:ext cx="3600001" cy="5280001"/>
          </a:xfrm>
        </p:spPr>
        <p:txBody>
          <a:bodyPr/>
          <a:lstStyle>
            <a:lvl1pPr marL="0" indent="0">
              <a:lnSpc>
                <a:spcPts val="2935"/>
              </a:lnSpc>
              <a:spcBef>
                <a:spcPts val="0"/>
              </a:spcBef>
              <a:buNone/>
              <a:tabLst>
                <a:tab pos="5998482" algn="l"/>
              </a:tabLst>
              <a:defRPr lang="en-US" sz="2133" b="1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4036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62">
            <a:extLst>
              <a:ext uri="{FF2B5EF4-FFF2-40B4-BE49-F238E27FC236}">
                <a16:creationId xmlns:a16="http://schemas.microsoft.com/office/drawing/2014/main" id="{1AD6A778-1633-41E3-8C86-B1A62411C0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19969" y="-2158998"/>
            <a:ext cx="6720419" cy="60324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Abgerundetes Rechteck 56">
            <a:extLst>
              <a:ext uri="{FF2B5EF4-FFF2-40B4-BE49-F238E27FC236}">
                <a16:creationId xmlns:a16="http://schemas.microsoft.com/office/drawing/2014/main" id="{0AD2CE8C-2486-4D81-8174-4A946550A262}"/>
              </a:ext>
            </a:extLst>
          </p:cNvPr>
          <p:cNvSpPr/>
          <p:nvPr/>
        </p:nvSpPr>
        <p:spPr>
          <a:xfrm>
            <a:off x="-719669" y="359834"/>
            <a:ext cx="4320119" cy="2161120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005C5C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FFFFFF"/>
              </a:solidFill>
              <a:uFillTx/>
              <a:latin typeface="Corbel"/>
            </a:endParaRPr>
          </a:p>
        </p:txBody>
      </p:sp>
      <p:grpSp>
        <p:nvGrpSpPr>
          <p:cNvPr id="4" name="Gruppierung 63">
            <a:extLst>
              <a:ext uri="{FF2B5EF4-FFF2-40B4-BE49-F238E27FC236}">
                <a16:creationId xmlns:a16="http://schemas.microsoft.com/office/drawing/2014/main" id="{56215537-CB3D-4514-8758-1AAE83A472B4}"/>
              </a:ext>
            </a:extLst>
          </p:cNvPr>
          <p:cNvGrpSpPr/>
          <p:nvPr/>
        </p:nvGrpSpPr>
        <p:grpSpPr>
          <a:xfrm>
            <a:off x="5880104" y="1032933"/>
            <a:ext cx="958848" cy="791632"/>
            <a:chOff x="5880104" y="1032933"/>
            <a:chExt cx="958848" cy="791632"/>
          </a:xfrm>
        </p:grpSpPr>
        <p:sp>
          <p:nvSpPr>
            <p:cNvPr id="5" name="Freeform 33">
              <a:extLst>
                <a:ext uri="{FF2B5EF4-FFF2-40B4-BE49-F238E27FC236}">
                  <a16:creationId xmlns:a16="http://schemas.microsoft.com/office/drawing/2014/main" id="{7F92CB22-8917-452E-B827-BA1E4B67ADE0}"/>
                </a:ext>
              </a:extLst>
            </p:cNvPr>
            <p:cNvSpPr/>
            <p:nvPr/>
          </p:nvSpPr>
          <p:spPr>
            <a:xfrm>
              <a:off x="5880104" y="1032933"/>
              <a:ext cx="958848" cy="7916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8"/>
                <a:gd name="f7" fmla="val 761"/>
                <a:gd name="f8" fmla="val 427"/>
                <a:gd name="f9" fmla="val 239"/>
                <a:gd name="f10" fmla="val 151"/>
                <a:gd name="f11" fmla="val 79"/>
                <a:gd name="f12" fmla="val 72"/>
                <a:gd name="f13" fmla="val 160"/>
                <a:gd name="f14" fmla="val 301"/>
                <a:gd name="f15" fmla="val 380"/>
                <a:gd name="f16" fmla="val 460"/>
                <a:gd name="f17" fmla="val 601"/>
                <a:gd name="f18" fmla="val 689"/>
                <a:gd name="f19" fmla="val 679"/>
                <a:gd name="f20" fmla="val 491"/>
                <a:gd name="f21" fmla="val 767"/>
                <a:gd name="f22" fmla="val 839"/>
                <a:gd name="f23" fmla="+- 0 0 -90"/>
                <a:gd name="f24" fmla="*/ f3 1 918"/>
                <a:gd name="f25" fmla="*/ f4 1 761"/>
                <a:gd name="f26" fmla="+- f7 0 f5"/>
                <a:gd name="f27" fmla="+- f6 0 f5"/>
                <a:gd name="f28" fmla="*/ f23 f0 1"/>
                <a:gd name="f29" fmla="*/ f27 1 918"/>
                <a:gd name="f30" fmla="*/ f26 1 761"/>
                <a:gd name="f31" fmla="*/ 2147483646 f27 1"/>
                <a:gd name="f32" fmla="*/ 0 f26 1"/>
                <a:gd name="f33" fmla="*/ 2147483646 f26 1"/>
                <a:gd name="f34" fmla="*/ 0 f27 1"/>
                <a:gd name="f35" fmla="*/ f28 1 f2"/>
                <a:gd name="f36" fmla="*/ f31 1 918"/>
                <a:gd name="f37" fmla="*/ f32 1 761"/>
                <a:gd name="f38" fmla="*/ f33 1 761"/>
                <a:gd name="f39" fmla="*/ f34 1 918"/>
                <a:gd name="f40" fmla="*/ 0 1 f29"/>
                <a:gd name="f41" fmla="*/ f6 1 f29"/>
                <a:gd name="f42" fmla="*/ 0 1 f30"/>
                <a:gd name="f43" fmla="*/ f7 1 f30"/>
                <a:gd name="f44" fmla="+- f35 0 f1"/>
                <a:gd name="f45" fmla="*/ f36 1 f29"/>
                <a:gd name="f46" fmla="*/ f37 1 f30"/>
                <a:gd name="f47" fmla="*/ f38 1 f30"/>
                <a:gd name="f48" fmla="*/ f39 1 f29"/>
                <a:gd name="f49" fmla="*/ f40 f24 1"/>
                <a:gd name="f50" fmla="*/ f41 f24 1"/>
                <a:gd name="f51" fmla="*/ f43 f25 1"/>
                <a:gd name="f52" fmla="*/ f42 f25 1"/>
                <a:gd name="f53" fmla="*/ f45 f24 1"/>
                <a:gd name="f54" fmla="*/ f46 f25 1"/>
                <a:gd name="f55" fmla="*/ f47 f25 1"/>
                <a:gd name="f56" fmla="*/ f48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4">
                  <a:pos x="f53" y="f54"/>
                </a:cxn>
                <a:cxn ang="f44">
                  <a:pos x="f53" y="f54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6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4"/>
                </a:cxn>
                <a:cxn ang="f44">
                  <a:pos x="f53" y="f54"/>
                </a:cxn>
                <a:cxn ang="f44">
                  <a:pos x="f53" y="f54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4"/>
                </a:cxn>
              </a:cxnLst>
              <a:rect l="f49" t="f52" r="f50" b="f51"/>
              <a:pathLst>
                <a:path w="918" h="761">
                  <a:moveTo>
                    <a:pt x="f8" y="f5"/>
                  </a:moveTo>
                  <a:cubicBezTo>
                    <a:pt x="f9" y="f5"/>
                    <a:pt x="f9" y="f5"/>
                    <a:pt x="f9" y="f5"/>
                  </a:cubicBezTo>
                  <a:cubicBezTo>
                    <a:pt x="f10" y="f5"/>
                    <a:pt x="f11" y="f12"/>
                    <a:pt x="f11" y="f13"/>
                  </a:cubicBezTo>
                  <a:cubicBezTo>
                    <a:pt x="f11" y="f14"/>
                    <a:pt x="f11" y="f14"/>
                    <a:pt x="f11" y="f14"/>
                  </a:cubicBezTo>
                  <a:cubicBezTo>
                    <a:pt x="f5" y="f15"/>
                    <a:pt x="f5" y="f15"/>
                    <a:pt x="f5" y="f15"/>
                  </a:cubicBezTo>
                  <a:cubicBezTo>
                    <a:pt x="f11" y="f16"/>
                    <a:pt x="f11" y="f16"/>
                    <a:pt x="f11" y="f16"/>
                  </a:cubicBezTo>
                  <a:cubicBezTo>
                    <a:pt x="f11" y="f17"/>
                    <a:pt x="f11" y="f17"/>
                    <a:pt x="f11" y="f17"/>
                  </a:cubicBezTo>
                  <a:cubicBezTo>
                    <a:pt x="f11" y="f18"/>
                    <a:pt x="f10" y="f7"/>
                    <a:pt x="f9" y="f7"/>
                  </a:cubicBezTo>
                  <a:cubicBezTo>
                    <a:pt x="f8" y="f7"/>
                    <a:pt x="f8" y="f7"/>
                    <a:pt x="f8" y="f7"/>
                  </a:cubicBezTo>
                  <a:cubicBezTo>
                    <a:pt x="f8" y="f5"/>
                    <a:pt x="f8" y="f5"/>
                    <a:pt x="f8" y="f5"/>
                  </a:cubicBezTo>
                  <a:moveTo>
                    <a:pt x="f19" y="f5"/>
                  </a:moveTo>
                  <a:cubicBezTo>
                    <a:pt x="f20" y="f5"/>
                    <a:pt x="f20" y="f5"/>
                    <a:pt x="f20" y="f5"/>
                  </a:cubicBezTo>
                  <a:cubicBezTo>
                    <a:pt x="f20" y="f7"/>
                    <a:pt x="f20" y="f7"/>
                    <a:pt x="f20" y="f7"/>
                  </a:cubicBezTo>
                  <a:cubicBezTo>
                    <a:pt x="f19" y="f7"/>
                    <a:pt x="f19" y="f7"/>
                    <a:pt x="f19" y="f7"/>
                  </a:cubicBezTo>
                  <a:cubicBezTo>
                    <a:pt x="f21" y="f7"/>
                    <a:pt x="f22" y="f18"/>
                    <a:pt x="f22" y="f17"/>
                  </a:cubicBezTo>
                  <a:cubicBezTo>
                    <a:pt x="f22" y="f16"/>
                    <a:pt x="f22" y="f16"/>
                    <a:pt x="f22" y="f16"/>
                  </a:cubicBezTo>
                  <a:cubicBezTo>
                    <a:pt x="f6" y="f15"/>
                    <a:pt x="f6" y="f15"/>
                    <a:pt x="f6" y="f15"/>
                  </a:cubicBezTo>
                  <a:cubicBezTo>
                    <a:pt x="f22" y="f14"/>
                    <a:pt x="f22" y="f14"/>
                    <a:pt x="f22" y="f14"/>
                  </a:cubicBezTo>
                  <a:cubicBezTo>
                    <a:pt x="f22" y="f13"/>
                    <a:pt x="f22" y="f13"/>
                    <a:pt x="f22" y="f13"/>
                  </a:cubicBezTo>
                  <a:cubicBezTo>
                    <a:pt x="f22" y="f12"/>
                    <a:pt x="f21" y="f5"/>
                    <a:pt x="f19" y="f5"/>
                  </a:cubicBezTo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endParaRPr>
            </a:p>
          </p:txBody>
        </p:sp>
        <p:sp>
          <p:nvSpPr>
            <p:cNvPr id="6" name="Freeform 34">
              <a:extLst>
                <a:ext uri="{FF2B5EF4-FFF2-40B4-BE49-F238E27FC236}">
                  <a16:creationId xmlns:a16="http://schemas.microsoft.com/office/drawing/2014/main" id="{313CAECC-AA80-4F7C-A40A-E15BB16C1DC7}"/>
                </a:ext>
              </a:extLst>
            </p:cNvPr>
            <p:cNvSpPr/>
            <p:nvPr/>
          </p:nvSpPr>
          <p:spPr>
            <a:xfrm>
              <a:off x="6046076" y="1116198"/>
              <a:ext cx="626894" cy="62509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00"/>
                <a:gd name="f7" fmla="val 601"/>
                <a:gd name="f8" fmla="val 80"/>
                <a:gd name="f9" fmla="val 36"/>
                <a:gd name="f10" fmla="val 520"/>
                <a:gd name="f11" fmla="val 564"/>
                <a:gd name="f12" fmla="val 521"/>
                <a:gd name="f13" fmla="val 565"/>
                <a:gd name="f14" fmla="+- 0 0 -90"/>
                <a:gd name="f15" fmla="*/ f3 1 600"/>
                <a:gd name="f16" fmla="*/ f4 1 601"/>
                <a:gd name="f17" fmla="+- f7 0 f5"/>
                <a:gd name="f18" fmla="+- f6 0 f5"/>
                <a:gd name="f19" fmla="*/ f14 f0 1"/>
                <a:gd name="f20" fmla="*/ f18 1 600"/>
                <a:gd name="f21" fmla="*/ f17 1 601"/>
                <a:gd name="f22" fmla="*/ 0 f18 1"/>
                <a:gd name="f23" fmla="*/ 2147483646 f17 1"/>
                <a:gd name="f24" fmla="*/ 2147483646 f18 1"/>
                <a:gd name="f25" fmla="*/ 0 f17 1"/>
                <a:gd name="f26" fmla="*/ f19 1 f2"/>
                <a:gd name="f27" fmla="*/ f22 1 600"/>
                <a:gd name="f28" fmla="*/ f23 1 601"/>
                <a:gd name="f29" fmla="*/ f24 1 600"/>
                <a:gd name="f30" fmla="*/ f25 1 601"/>
                <a:gd name="f31" fmla="*/ 0 1 f20"/>
                <a:gd name="f32" fmla="*/ f6 1 f20"/>
                <a:gd name="f33" fmla="*/ 0 1 f21"/>
                <a:gd name="f34" fmla="*/ f7 1 f21"/>
                <a:gd name="f35" fmla="+- f26 0 f1"/>
                <a:gd name="f36" fmla="*/ f27 1 f20"/>
                <a:gd name="f37" fmla="*/ f28 1 f21"/>
                <a:gd name="f38" fmla="*/ f29 1 f20"/>
                <a:gd name="f39" fmla="*/ f30 1 f21"/>
                <a:gd name="f40" fmla="*/ f31 f15 1"/>
                <a:gd name="f41" fmla="*/ f32 f15 1"/>
                <a:gd name="f42" fmla="*/ f34 f16 1"/>
                <a:gd name="f43" fmla="*/ f33 f16 1"/>
                <a:gd name="f44" fmla="*/ f36 f15 1"/>
                <a:gd name="f45" fmla="*/ f37 f16 1"/>
                <a:gd name="f46" fmla="*/ f38 f15 1"/>
                <a:gd name="f47" fmla="*/ f39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4" y="f45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6" y="f45"/>
                </a:cxn>
                <a:cxn ang="f35">
                  <a:pos x="f46" y="f45"/>
                </a:cxn>
                <a:cxn ang="f35">
                  <a:pos x="f46" y="f45"/>
                </a:cxn>
                <a:cxn ang="f35">
                  <a:pos x="f46" y="f45"/>
                </a:cxn>
                <a:cxn ang="f35">
                  <a:pos x="f44" y="f45"/>
                </a:cxn>
                <a:cxn ang="f35">
                  <a:pos x="f44" y="f45"/>
                </a:cxn>
              </a:cxnLst>
              <a:rect l="f40" t="f43" r="f41" b="f42"/>
              <a:pathLst>
                <a:path w="600" h="60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cubicBezTo>
                    <a:pt x="f10" y="f5"/>
                    <a:pt x="f10" y="f5"/>
                    <a:pt x="f10" y="f5"/>
                  </a:cubicBezTo>
                  <a:cubicBezTo>
                    <a:pt x="f11" y="f5"/>
                    <a:pt x="f6" y="f9"/>
                    <a:pt x="f6" y="f8"/>
                  </a:cubicBezTo>
                  <a:cubicBezTo>
                    <a:pt x="f6" y="f12"/>
                    <a:pt x="f6" y="f12"/>
                    <a:pt x="f6" y="f12"/>
                  </a:cubicBezTo>
                  <a:cubicBezTo>
                    <a:pt x="f6" y="f13"/>
                    <a:pt x="f11" y="f7"/>
                    <a:pt x="f10" y="f7"/>
                  </a:cubicBezTo>
                  <a:cubicBezTo>
                    <a:pt x="f8" y="f7"/>
                    <a:pt x="f8" y="f7"/>
                    <a:pt x="f8" y="f7"/>
                  </a:cubicBez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endParaRPr>
            </a:p>
          </p:txBody>
        </p:sp>
      </p:grpSp>
      <p:pic>
        <p:nvPicPr>
          <p:cNvPr id="7" name="Bild 58">
            <a:extLst>
              <a:ext uri="{FF2B5EF4-FFF2-40B4-BE49-F238E27FC236}">
                <a16:creationId xmlns:a16="http://schemas.microsoft.com/office/drawing/2014/main" id="{D31B7FD1-68A6-4132-943E-0D5CDCA194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480" y="4559298"/>
            <a:ext cx="1333496" cy="1441451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8" name="Gruppierung 79">
            <a:extLst>
              <a:ext uri="{FF2B5EF4-FFF2-40B4-BE49-F238E27FC236}">
                <a16:creationId xmlns:a16="http://schemas.microsoft.com/office/drawing/2014/main" id="{55F0FDCB-FBCE-439B-8E94-5F7CAEFFA242}"/>
              </a:ext>
            </a:extLst>
          </p:cNvPr>
          <p:cNvGrpSpPr/>
          <p:nvPr/>
        </p:nvGrpSpPr>
        <p:grpSpPr>
          <a:xfrm>
            <a:off x="5880104" y="2952753"/>
            <a:ext cx="958848" cy="791632"/>
            <a:chOff x="5880104" y="2952753"/>
            <a:chExt cx="958848" cy="791632"/>
          </a:xfrm>
        </p:grpSpPr>
        <p:sp>
          <p:nvSpPr>
            <p:cNvPr id="9" name="Freeform 33">
              <a:extLst>
                <a:ext uri="{FF2B5EF4-FFF2-40B4-BE49-F238E27FC236}">
                  <a16:creationId xmlns:a16="http://schemas.microsoft.com/office/drawing/2014/main" id="{A4895C94-6E1E-4C33-9BD0-7DD4740BF5C3}"/>
                </a:ext>
              </a:extLst>
            </p:cNvPr>
            <p:cNvSpPr/>
            <p:nvPr/>
          </p:nvSpPr>
          <p:spPr>
            <a:xfrm>
              <a:off x="5880104" y="2952753"/>
              <a:ext cx="958848" cy="7916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8"/>
                <a:gd name="f7" fmla="val 761"/>
                <a:gd name="f8" fmla="val 427"/>
                <a:gd name="f9" fmla="val 239"/>
                <a:gd name="f10" fmla="val 151"/>
                <a:gd name="f11" fmla="val 79"/>
                <a:gd name="f12" fmla="val 72"/>
                <a:gd name="f13" fmla="val 160"/>
                <a:gd name="f14" fmla="val 301"/>
                <a:gd name="f15" fmla="val 380"/>
                <a:gd name="f16" fmla="val 460"/>
                <a:gd name="f17" fmla="val 601"/>
                <a:gd name="f18" fmla="val 689"/>
                <a:gd name="f19" fmla="val 679"/>
                <a:gd name="f20" fmla="val 491"/>
                <a:gd name="f21" fmla="val 767"/>
                <a:gd name="f22" fmla="val 839"/>
                <a:gd name="f23" fmla="+- 0 0 -90"/>
                <a:gd name="f24" fmla="*/ f3 1 918"/>
                <a:gd name="f25" fmla="*/ f4 1 761"/>
                <a:gd name="f26" fmla="+- f7 0 f5"/>
                <a:gd name="f27" fmla="+- f6 0 f5"/>
                <a:gd name="f28" fmla="*/ f23 f0 1"/>
                <a:gd name="f29" fmla="*/ f27 1 918"/>
                <a:gd name="f30" fmla="*/ f26 1 761"/>
                <a:gd name="f31" fmla="*/ 2147483646 f27 1"/>
                <a:gd name="f32" fmla="*/ 0 f26 1"/>
                <a:gd name="f33" fmla="*/ 2147483646 f26 1"/>
                <a:gd name="f34" fmla="*/ 0 f27 1"/>
                <a:gd name="f35" fmla="*/ f28 1 f2"/>
                <a:gd name="f36" fmla="*/ f31 1 918"/>
                <a:gd name="f37" fmla="*/ f32 1 761"/>
                <a:gd name="f38" fmla="*/ f33 1 761"/>
                <a:gd name="f39" fmla="*/ f34 1 918"/>
                <a:gd name="f40" fmla="*/ 0 1 f29"/>
                <a:gd name="f41" fmla="*/ f6 1 f29"/>
                <a:gd name="f42" fmla="*/ 0 1 f30"/>
                <a:gd name="f43" fmla="*/ f7 1 f30"/>
                <a:gd name="f44" fmla="+- f35 0 f1"/>
                <a:gd name="f45" fmla="*/ f36 1 f29"/>
                <a:gd name="f46" fmla="*/ f37 1 f30"/>
                <a:gd name="f47" fmla="*/ f38 1 f30"/>
                <a:gd name="f48" fmla="*/ f39 1 f29"/>
                <a:gd name="f49" fmla="*/ f40 f24 1"/>
                <a:gd name="f50" fmla="*/ f41 f24 1"/>
                <a:gd name="f51" fmla="*/ f43 f25 1"/>
                <a:gd name="f52" fmla="*/ f42 f25 1"/>
                <a:gd name="f53" fmla="*/ f45 f24 1"/>
                <a:gd name="f54" fmla="*/ f46 f25 1"/>
                <a:gd name="f55" fmla="*/ f47 f25 1"/>
                <a:gd name="f56" fmla="*/ f48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4">
                  <a:pos x="f53" y="f54"/>
                </a:cxn>
                <a:cxn ang="f44">
                  <a:pos x="f53" y="f54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6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4"/>
                </a:cxn>
                <a:cxn ang="f44">
                  <a:pos x="f53" y="f54"/>
                </a:cxn>
                <a:cxn ang="f44">
                  <a:pos x="f53" y="f54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4"/>
                </a:cxn>
              </a:cxnLst>
              <a:rect l="f49" t="f52" r="f50" b="f51"/>
              <a:pathLst>
                <a:path w="918" h="761">
                  <a:moveTo>
                    <a:pt x="f8" y="f5"/>
                  </a:moveTo>
                  <a:cubicBezTo>
                    <a:pt x="f9" y="f5"/>
                    <a:pt x="f9" y="f5"/>
                    <a:pt x="f9" y="f5"/>
                  </a:cubicBezTo>
                  <a:cubicBezTo>
                    <a:pt x="f10" y="f5"/>
                    <a:pt x="f11" y="f12"/>
                    <a:pt x="f11" y="f13"/>
                  </a:cubicBezTo>
                  <a:cubicBezTo>
                    <a:pt x="f11" y="f14"/>
                    <a:pt x="f11" y="f14"/>
                    <a:pt x="f11" y="f14"/>
                  </a:cubicBezTo>
                  <a:cubicBezTo>
                    <a:pt x="f5" y="f15"/>
                    <a:pt x="f5" y="f15"/>
                    <a:pt x="f5" y="f15"/>
                  </a:cubicBezTo>
                  <a:cubicBezTo>
                    <a:pt x="f11" y="f16"/>
                    <a:pt x="f11" y="f16"/>
                    <a:pt x="f11" y="f16"/>
                  </a:cubicBezTo>
                  <a:cubicBezTo>
                    <a:pt x="f11" y="f17"/>
                    <a:pt x="f11" y="f17"/>
                    <a:pt x="f11" y="f17"/>
                  </a:cubicBezTo>
                  <a:cubicBezTo>
                    <a:pt x="f11" y="f18"/>
                    <a:pt x="f10" y="f7"/>
                    <a:pt x="f9" y="f7"/>
                  </a:cubicBezTo>
                  <a:cubicBezTo>
                    <a:pt x="f8" y="f7"/>
                    <a:pt x="f8" y="f7"/>
                    <a:pt x="f8" y="f7"/>
                  </a:cubicBezTo>
                  <a:cubicBezTo>
                    <a:pt x="f8" y="f5"/>
                    <a:pt x="f8" y="f5"/>
                    <a:pt x="f8" y="f5"/>
                  </a:cubicBezTo>
                  <a:moveTo>
                    <a:pt x="f19" y="f5"/>
                  </a:moveTo>
                  <a:cubicBezTo>
                    <a:pt x="f20" y="f5"/>
                    <a:pt x="f20" y="f5"/>
                    <a:pt x="f20" y="f5"/>
                  </a:cubicBezTo>
                  <a:cubicBezTo>
                    <a:pt x="f20" y="f7"/>
                    <a:pt x="f20" y="f7"/>
                    <a:pt x="f20" y="f7"/>
                  </a:cubicBezTo>
                  <a:cubicBezTo>
                    <a:pt x="f19" y="f7"/>
                    <a:pt x="f19" y="f7"/>
                    <a:pt x="f19" y="f7"/>
                  </a:cubicBezTo>
                  <a:cubicBezTo>
                    <a:pt x="f21" y="f7"/>
                    <a:pt x="f22" y="f18"/>
                    <a:pt x="f22" y="f17"/>
                  </a:cubicBezTo>
                  <a:cubicBezTo>
                    <a:pt x="f22" y="f16"/>
                    <a:pt x="f22" y="f16"/>
                    <a:pt x="f22" y="f16"/>
                  </a:cubicBezTo>
                  <a:cubicBezTo>
                    <a:pt x="f6" y="f15"/>
                    <a:pt x="f6" y="f15"/>
                    <a:pt x="f6" y="f15"/>
                  </a:cubicBezTo>
                  <a:cubicBezTo>
                    <a:pt x="f22" y="f14"/>
                    <a:pt x="f22" y="f14"/>
                    <a:pt x="f22" y="f14"/>
                  </a:cubicBezTo>
                  <a:cubicBezTo>
                    <a:pt x="f22" y="f13"/>
                    <a:pt x="f22" y="f13"/>
                    <a:pt x="f22" y="f13"/>
                  </a:cubicBezTo>
                  <a:cubicBezTo>
                    <a:pt x="f22" y="f12"/>
                    <a:pt x="f21" y="f5"/>
                    <a:pt x="f19" y="f5"/>
                  </a:cubicBezTo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endParaRPr>
            </a:p>
          </p:txBody>
        </p:sp>
        <p:sp>
          <p:nvSpPr>
            <p:cNvPr id="10" name="Freeform 34">
              <a:extLst>
                <a:ext uri="{FF2B5EF4-FFF2-40B4-BE49-F238E27FC236}">
                  <a16:creationId xmlns:a16="http://schemas.microsoft.com/office/drawing/2014/main" id="{F0B6F846-686E-457F-95FD-E2B2C21A71C2}"/>
                </a:ext>
              </a:extLst>
            </p:cNvPr>
            <p:cNvSpPr/>
            <p:nvPr/>
          </p:nvSpPr>
          <p:spPr>
            <a:xfrm>
              <a:off x="6046076" y="3036018"/>
              <a:ext cx="626894" cy="62509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00"/>
                <a:gd name="f7" fmla="val 601"/>
                <a:gd name="f8" fmla="val 80"/>
                <a:gd name="f9" fmla="val 36"/>
                <a:gd name="f10" fmla="val 520"/>
                <a:gd name="f11" fmla="val 564"/>
                <a:gd name="f12" fmla="val 521"/>
                <a:gd name="f13" fmla="val 565"/>
                <a:gd name="f14" fmla="+- 0 0 -90"/>
                <a:gd name="f15" fmla="*/ f3 1 600"/>
                <a:gd name="f16" fmla="*/ f4 1 601"/>
                <a:gd name="f17" fmla="+- f7 0 f5"/>
                <a:gd name="f18" fmla="+- f6 0 f5"/>
                <a:gd name="f19" fmla="*/ f14 f0 1"/>
                <a:gd name="f20" fmla="*/ f18 1 600"/>
                <a:gd name="f21" fmla="*/ f17 1 601"/>
                <a:gd name="f22" fmla="*/ 0 f18 1"/>
                <a:gd name="f23" fmla="*/ 2147483646 f17 1"/>
                <a:gd name="f24" fmla="*/ 2147483646 f18 1"/>
                <a:gd name="f25" fmla="*/ 0 f17 1"/>
                <a:gd name="f26" fmla="*/ f19 1 f2"/>
                <a:gd name="f27" fmla="*/ f22 1 600"/>
                <a:gd name="f28" fmla="*/ f23 1 601"/>
                <a:gd name="f29" fmla="*/ f24 1 600"/>
                <a:gd name="f30" fmla="*/ f25 1 601"/>
                <a:gd name="f31" fmla="*/ 0 1 f20"/>
                <a:gd name="f32" fmla="*/ f6 1 f20"/>
                <a:gd name="f33" fmla="*/ 0 1 f21"/>
                <a:gd name="f34" fmla="*/ f7 1 f21"/>
                <a:gd name="f35" fmla="+- f26 0 f1"/>
                <a:gd name="f36" fmla="*/ f27 1 f20"/>
                <a:gd name="f37" fmla="*/ f28 1 f21"/>
                <a:gd name="f38" fmla="*/ f29 1 f20"/>
                <a:gd name="f39" fmla="*/ f30 1 f21"/>
                <a:gd name="f40" fmla="*/ f31 f15 1"/>
                <a:gd name="f41" fmla="*/ f32 f15 1"/>
                <a:gd name="f42" fmla="*/ f34 f16 1"/>
                <a:gd name="f43" fmla="*/ f33 f16 1"/>
                <a:gd name="f44" fmla="*/ f36 f15 1"/>
                <a:gd name="f45" fmla="*/ f37 f16 1"/>
                <a:gd name="f46" fmla="*/ f38 f15 1"/>
                <a:gd name="f47" fmla="*/ f39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4" y="f45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6" y="f45"/>
                </a:cxn>
                <a:cxn ang="f35">
                  <a:pos x="f46" y="f45"/>
                </a:cxn>
                <a:cxn ang="f35">
                  <a:pos x="f46" y="f45"/>
                </a:cxn>
                <a:cxn ang="f35">
                  <a:pos x="f46" y="f45"/>
                </a:cxn>
                <a:cxn ang="f35">
                  <a:pos x="f44" y="f45"/>
                </a:cxn>
                <a:cxn ang="f35">
                  <a:pos x="f44" y="f45"/>
                </a:cxn>
              </a:cxnLst>
              <a:rect l="f40" t="f43" r="f41" b="f42"/>
              <a:pathLst>
                <a:path w="600" h="60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cubicBezTo>
                    <a:pt x="f10" y="f5"/>
                    <a:pt x="f10" y="f5"/>
                    <a:pt x="f10" y="f5"/>
                  </a:cubicBezTo>
                  <a:cubicBezTo>
                    <a:pt x="f11" y="f5"/>
                    <a:pt x="f6" y="f9"/>
                    <a:pt x="f6" y="f8"/>
                  </a:cubicBezTo>
                  <a:cubicBezTo>
                    <a:pt x="f6" y="f12"/>
                    <a:pt x="f6" y="f12"/>
                    <a:pt x="f6" y="f12"/>
                  </a:cubicBezTo>
                  <a:cubicBezTo>
                    <a:pt x="f6" y="f13"/>
                    <a:pt x="f11" y="f7"/>
                    <a:pt x="f10" y="f7"/>
                  </a:cubicBezTo>
                  <a:cubicBezTo>
                    <a:pt x="f8" y="f7"/>
                    <a:pt x="f8" y="f7"/>
                    <a:pt x="f8" y="f7"/>
                  </a:cubicBez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endParaRPr>
            </a:p>
          </p:txBody>
        </p:sp>
      </p:grpSp>
      <p:grpSp>
        <p:nvGrpSpPr>
          <p:cNvPr id="11" name="Gruppierung 84">
            <a:extLst>
              <a:ext uri="{FF2B5EF4-FFF2-40B4-BE49-F238E27FC236}">
                <a16:creationId xmlns:a16="http://schemas.microsoft.com/office/drawing/2014/main" id="{32A7E9B3-3BBE-4AB8-977F-7B9BD5499081}"/>
              </a:ext>
            </a:extLst>
          </p:cNvPr>
          <p:cNvGrpSpPr/>
          <p:nvPr/>
        </p:nvGrpSpPr>
        <p:grpSpPr>
          <a:xfrm>
            <a:off x="5880104" y="4872572"/>
            <a:ext cx="958848" cy="791632"/>
            <a:chOff x="5880104" y="4872572"/>
            <a:chExt cx="958848" cy="791632"/>
          </a:xfrm>
        </p:grpSpPr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D82AC71E-40EA-49A2-B8C2-0707DE89418E}"/>
                </a:ext>
              </a:extLst>
            </p:cNvPr>
            <p:cNvSpPr/>
            <p:nvPr/>
          </p:nvSpPr>
          <p:spPr>
            <a:xfrm>
              <a:off x="5880104" y="4872572"/>
              <a:ext cx="958848" cy="7916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8"/>
                <a:gd name="f7" fmla="val 761"/>
                <a:gd name="f8" fmla="val 427"/>
                <a:gd name="f9" fmla="val 239"/>
                <a:gd name="f10" fmla="val 151"/>
                <a:gd name="f11" fmla="val 79"/>
                <a:gd name="f12" fmla="val 72"/>
                <a:gd name="f13" fmla="val 160"/>
                <a:gd name="f14" fmla="val 301"/>
                <a:gd name="f15" fmla="val 380"/>
                <a:gd name="f16" fmla="val 460"/>
                <a:gd name="f17" fmla="val 601"/>
                <a:gd name="f18" fmla="val 689"/>
                <a:gd name="f19" fmla="val 679"/>
                <a:gd name="f20" fmla="val 491"/>
                <a:gd name="f21" fmla="val 767"/>
                <a:gd name="f22" fmla="val 839"/>
                <a:gd name="f23" fmla="+- 0 0 -90"/>
                <a:gd name="f24" fmla="*/ f3 1 918"/>
                <a:gd name="f25" fmla="*/ f4 1 761"/>
                <a:gd name="f26" fmla="+- f7 0 f5"/>
                <a:gd name="f27" fmla="+- f6 0 f5"/>
                <a:gd name="f28" fmla="*/ f23 f0 1"/>
                <a:gd name="f29" fmla="*/ f27 1 918"/>
                <a:gd name="f30" fmla="*/ f26 1 761"/>
                <a:gd name="f31" fmla="*/ 2147483646 f27 1"/>
                <a:gd name="f32" fmla="*/ 0 f26 1"/>
                <a:gd name="f33" fmla="*/ 2147483646 f26 1"/>
                <a:gd name="f34" fmla="*/ 0 f27 1"/>
                <a:gd name="f35" fmla="*/ f28 1 f2"/>
                <a:gd name="f36" fmla="*/ f31 1 918"/>
                <a:gd name="f37" fmla="*/ f32 1 761"/>
                <a:gd name="f38" fmla="*/ f33 1 761"/>
                <a:gd name="f39" fmla="*/ f34 1 918"/>
                <a:gd name="f40" fmla="*/ 0 1 f29"/>
                <a:gd name="f41" fmla="*/ f6 1 f29"/>
                <a:gd name="f42" fmla="*/ 0 1 f30"/>
                <a:gd name="f43" fmla="*/ f7 1 f30"/>
                <a:gd name="f44" fmla="+- f35 0 f1"/>
                <a:gd name="f45" fmla="*/ f36 1 f29"/>
                <a:gd name="f46" fmla="*/ f37 1 f30"/>
                <a:gd name="f47" fmla="*/ f38 1 f30"/>
                <a:gd name="f48" fmla="*/ f39 1 f29"/>
                <a:gd name="f49" fmla="*/ f40 f24 1"/>
                <a:gd name="f50" fmla="*/ f41 f24 1"/>
                <a:gd name="f51" fmla="*/ f43 f25 1"/>
                <a:gd name="f52" fmla="*/ f42 f25 1"/>
                <a:gd name="f53" fmla="*/ f45 f24 1"/>
                <a:gd name="f54" fmla="*/ f46 f25 1"/>
                <a:gd name="f55" fmla="*/ f47 f25 1"/>
                <a:gd name="f56" fmla="*/ f48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4">
                  <a:pos x="f53" y="f54"/>
                </a:cxn>
                <a:cxn ang="f44">
                  <a:pos x="f53" y="f54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6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4"/>
                </a:cxn>
                <a:cxn ang="f44">
                  <a:pos x="f53" y="f54"/>
                </a:cxn>
                <a:cxn ang="f44">
                  <a:pos x="f53" y="f54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4"/>
                </a:cxn>
              </a:cxnLst>
              <a:rect l="f49" t="f52" r="f50" b="f51"/>
              <a:pathLst>
                <a:path w="918" h="761">
                  <a:moveTo>
                    <a:pt x="f8" y="f5"/>
                  </a:moveTo>
                  <a:cubicBezTo>
                    <a:pt x="f9" y="f5"/>
                    <a:pt x="f9" y="f5"/>
                    <a:pt x="f9" y="f5"/>
                  </a:cubicBezTo>
                  <a:cubicBezTo>
                    <a:pt x="f10" y="f5"/>
                    <a:pt x="f11" y="f12"/>
                    <a:pt x="f11" y="f13"/>
                  </a:cubicBezTo>
                  <a:cubicBezTo>
                    <a:pt x="f11" y="f14"/>
                    <a:pt x="f11" y="f14"/>
                    <a:pt x="f11" y="f14"/>
                  </a:cubicBezTo>
                  <a:cubicBezTo>
                    <a:pt x="f5" y="f15"/>
                    <a:pt x="f5" y="f15"/>
                    <a:pt x="f5" y="f15"/>
                  </a:cubicBezTo>
                  <a:cubicBezTo>
                    <a:pt x="f11" y="f16"/>
                    <a:pt x="f11" y="f16"/>
                    <a:pt x="f11" y="f16"/>
                  </a:cubicBezTo>
                  <a:cubicBezTo>
                    <a:pt x="f11" y="f17"/>
                    <a:pt x="f11" y="f17"/>
                    <a:pt x="f11" y="f17"/>
                  </a:cubicBezTo>
                  <a:cubicBezTo>
                    <a:pt x="f11" y="f18"/>
                    <a:pt x="f10" y="f7"/>
                    <a:pt x="f9" y="f7"/>
                  </a:cubicBezTo>
                  <a:cubicBezTo>
                    <a:pt x="f8" y="f7"/>
                    <a:pt x="f8" y="f7"/>
                    <a:pt x="f8" y="f7"/>
                  </a:cubicBezTo>
                  <a:cubicBezTo>
                    <a:pt x="f8" y="f5"/>
                    <a:pt x="f8" y="f5"/>
                    <a:pt x="f8" y="f5"/>
                  </a:cubicBezTo>
                  <a:moveTo>
                    <a:pt x="f19" y="f5"/>
                  </a:moveTo>
                  <a:cubicBezTo>
                    <a:pt x="f20" y="f5"/>
                    <a:pt x="f20" y="f5"/>
                    <a:pt x="f20" y="f5"/>
                  </a:cubicBezTo>
                  <a:cubicBezTo>
                    <a:pt x="f20" y="f7"/>
                    <a:pt x="f20" y="f7"/>
                    <a:pt x="f20" y="f7"/>
                  </a:cubicBezTo>
                  <a:cubicBezTo>
                    <a:pt x="f19" y="f7"/>
                    <a:pt x="f19" y="f7"/>
                    <a:pt x="f19" y="f7"/>
                  </a:cubicBezTo>
                  <a:cubicBezTo>
                    <a:pt x="f21" y="f7"/>
                    <a:pt x="f22" y="f18"/>
                    <a:pt x="f22" y="f17"/>
                  </a:cubicBezTo>
                  <a:cubicBezTo>
                    <a:pt x="f22" y="f16"/>
                    <a:pt x="f22" y="f16"/>
                    <a:pt x="f22" y="f16"/>
                  </a:cubicBezTo>
                  <a:cubicBezTo>
                    <a:pt x="f6" y="f15"/>
                    <a:pt x="f6" y="f15"/>
                    <a:pt x="f6" y="f15"/>
                  </a:cubicBezTo>
                  <a:cubicBezTo>
                    <a:pt x="f22" y="f14"/>
                    <a:pt x="f22" y="f14"/>
                    <a:pt x="f22" y="f14"/>
                  </a:cubicBezTo>
                  <a:cubicBezTo>
                    <a:pt x="f22" y="f13"/>
                    <a:pt x="f22" y="f13"/>
                    <a:pt x="f22" y="f13"/>
                  </a:cubicBezTo>
                  <a:cubicBezTo>
                    <a:pt x="f22" y="f12"/>
                    <a:pt x="f21" y="f5"/>
                    <a:pt x="f19" y="f5"/>
                  </a:cubicBezTo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endParaRPr>
            </a:p>
          </p:txBody>
        </p:sp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A5AA0B20-2E59-466C-B66E-207064325615}"/>
                </a:ext>
              </a:extLst>
            </p:cNvPr>
            <p:cNvSpPr/>
            <p:nvPr/>
          </p:nvSpPr>
          <p:spPr>
            <a:xfrm>
              <a:off x="6046076" y="4955837"/>
              <a:ext cx="626894" cy="62509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00"/>
                <a:gd name="f7" fmla="val 601"/>
                <a:gd name="f8" fmla="val 80"/>
                <a:gd name="f9" fmla="val 36"/>
                <a:gd name="f10" fmla="val 520"/>
                <a:gd name="f11" fmla="val 564"/>
                <a:gd name="f12" fmla="val 521"/>
                <a:gd name="f13" fmla="val 565"/>
                <a:gd name="f14" fmla="+- 0 0 -90"/>
                <a:gd name="f15" fmla="*/ f3 1 600"/>
                <a:gd name="f16" fmla="*/ f4 1 601"/>
                <a:gd name="f17" fmla="+- f7 0 f5"/>
                <a:gd name="f18" fmla="+- f6 0 f5"/>
                <a:gd name="f19" fmla="*/ f14 f0 1"/>
                <a:gd name="f20" fmla="*/ f18 1 600"/>
                <a:gd name="f21" fmla="*/ f17 1 601"/>
                <a:gd name="f22" fmla="*/ 0 f18 1"/>
                <a:gd name="f23" fmla="*/ 2147483646 f17 1"/>
                <a:gd name="f24" fmla="*/ 2147483646 f18 1"/>
                <a:gd name="f25" fmla="*/ 0 f17 1"/>
                <a:gd name="f26" fmla="*/ f19 1 f2"/>
                <a:gd name="f27" fmla="*/ f22 1 600"/>
                <a:gd name="f28" fmla="*/ f23 1 601"/>
                <a:gd name="f29" fmla="*/ f24 1 600"/>
                <a:gd name="f30" fmla="*/ f25 1 601"/>
                <a:gd name="f31" fmla="*/ 0 1 f20"/>
                <a:gd name="f32" fmla="*/ f6 1 f20"/>
                <a:gd name="f33" fmla="*/ 0 1 f21"/>
                <a:gd name="f34" fmla="*/ f7 1 f21"/>
                <a:gd name="f35" fmla="+- f26 0 f1"/>
                <a:gd name="f36" fmla="*/ f27 1 f20"/>
                <a:gd name="f37" fmla="*/ f28 1 f21"/>
                <a:gd name="f38" fmla="*/ f29 1 f20"/>
                <a:gd name="f39" fmla="*/ f30 1 f21"/>
                <a:gd name="f40" fmla="*/ f31 f15 1"/>
                <a:gd name="f41" fmla="*/ f32 f15 1"/>
                <a:gd name="f42" fmla="*/ f34 f16 1"/>
                <a:gd name="f43" fmla="*/ f33 f16 1"/>
                <a:gd name="f44" fmla="*/ f36 f15 1"/>
                <a:gd name="f45" fmla="*/ f37 f16 1"/>
                <a:gd name="f46" fmla="*/ f38 f15 1"/>
                <a:gd name="f47" fmla="*/ f39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4" y="f45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6" y="f45"/>
                </a:cxn>
                <a:cxn ang="f35">
                  <a:pos x="f46" y="f45"/>
                </a:cxn>
                <a:cxn ang="f35">
                  <a:pos x="f46" y="f45"/>
                </a:cxn>
                <a:cxn ang="f35">
                  <a:pos x="f46" y="f45"/>
                </a:cxn>
                <a:cxn ang="f35">
                  <a:pos x="f44" y="f45"/>
                </a:cxn>
                <a:cxn ang="f35">
                  <a:pos x="f44" y="f45"/>
                </a:cxn>
              </a:cxnLst>
              <a:rect l="f40" t="f43" r="f41" b="f42"/>
              <a:pathLst>
                <a:path w="600" h="60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cubicBezTo>
                    <a:pt x="f10" y="f5"/>
                    <a:pt x="f10" y="f5"/>
                    <a:pt x="f10" y="f5"/>
                  </a:cubicBezTo>
                  <a:cubicBezTo>
                    <a:pt x="f11" y="f5"/>
                    <a:pt x="f6" y="f9"/>
                    <a:pt x="f6" y="f8"/>
                  </a:cubicBezTo>
                  <a:cubicBezTo>
                    <a:pt x="f6" y="f12"/>
                    <a:pt x="f6" y="f12"/>
                    <a:pt x="f6" y="f12"/>
                  </a:cubicBezTo>
                  <a:cubicBezTo>
                    <a:pt x="f6" y="f13"/>
                    <a:pt x="f11" y="f7"/>
                    <a:pt x="f10" y="f7"/>
                  </a:cubicBezTo>
                  <a:cubicBezTo>
                    <a:pt x="f8" y="f7"/>
                    <a:pt x="f8" y="f7"/>
                    <a:pt x="f8" y="f7"/>
                  </a:cubicBez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endParaRPr>
            </a:p>
          </p:txBody>
        </p:sp>
      </p:grpSp>
      <p:sp>
        <p:nvSpPr>
          <p:cNvPr id="14" name="Untertitel 2">
            <a:extLst>
              <a:ext uri="{FF2B5EF4-FFF2-40B4-BE49-F238E27FC236}">
                <a16:creationId xmlns:a16="http://schemas.microsoft.com/office/drawing/2014/main" id="{018B8940-D558-4F83-AC11-FFF379D1EB75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59999" y="1560002"/>
            <a:ext cx="2880003" cy="719998"/>
          </a:xfrm>
        </p:spPr>
        <p:txBody>
          <a:bodyPr/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tabLst>
                <a:tab pos="5998482" algn="l"/>
              </a:tabLst>
              <a:defRPr lang="de-DE" sz="2667" i="1">
                <a:solidFill>
                  <a:srgbClr val="1F979A"/>
                </a:solidFill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3482E5E0-5DF4-4A16-A4AD-A260CE8836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9999" y="600001"/>
            <a:ext cx="2880003" cy="719998"/>
          </a:xfrm>
        </p:spPr>
        <p:txBody>
          <a:bodyPr/>
          <a:lstStyle>
            <a:lvl1pPr>
              <a:defRPr lang="de-DE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9DC36D4C-7694-4B4F-9450-E5285E77733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960001" y="479995"/>
            <a:ext cx="1799996" cy="1920002"/>
          </a:xfrm>
        </p:spPr>
        <p:txBody>
          <a:bodyPr anchor="ctr"/>
          <a:lstStyle>
            <a:lvl1pPr marL="0" indent="0">
              <a:lnSpc>
                <a:spcPts val="2935"/>
              </a:lnSpc>
              <a:spcBef>
                <a:spcPts val="0"/>
              </a:spcBef>
              <a:buNone/>
              <a:tabLst>
                <a:tab pos="5998482" algn="l"/>
              </a:tabLst>
              <a:defRPr lang="en-US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E89B39BF-9EFA-4592-96AB-AA95962C744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079998" y="479995"/>
            <a:ext cx="4679999" cy="1920002"/>
          </a:xfrm>
        </p:spPr>
        <p:txBody>
          <a:bodyPr anchor="ctr"/>
          <a:lstStyle>
            <a:lvl1pPr marL="239993" indent="-239993">
              <a:spcBef>
                <a:spcPts val="0"/>
              </a:spcBef>
              <a:spcAft>
                <a:spcPts val="800"/>
              </a:spcAft>
              <a:buFont typeface="Arial"/>
              <a:defRPr lang="en-US" sz="2133" b="1">
                <a:solidFill>
                  <a:srgbClr val="073D6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C4DE5DDC-C752-4B52-8843-8EE44D375A4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960001" y="2399998"/>
            <a:ext cx="1799996" cy="1920002"/>
          </a:xfrm>
        </p:spPr>
        <p:txBody>
          <a:bodyPr anchor="ctr"/>
          <a:lstStyle>
            <a:lvl1pPr marL="0" indent="0">
              <a:lnSpc>
                <a:spcPts val="2935"/>
              </a:lnSpc>
              <a:spcBef>
                <a:spcPts val="0"/>
              </a:spcBef>
              <a:buNone/>
              <a:tabLst>
                <a:tab pos="5998482" algn="l"/>
              </a:tabLst>
              <a:defRPr lang="en-US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FECF8070-7D5F-41F9-B5F8-1911D1F41B6F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079998" y="2399998"/>
            <a:ext cx="4679999" cy="1920002"/>
          </a:xfrm>
        </p:spPr>
        <p:txBody>
          <a:bodyPr anchor="ctr"/>
          <a:lstStyle>
            <a:lvl1pPr marL="239993" indent="-239993">
              <a:spcBef>
                <a:spcPts val="0"/>
              </a:spcBef>
              <a:spcAft>
                <a:spcPts val="800"/>
              </a:spcAft>
              <a:buFont typeface="Arial"/>
              <a:defRPr lang="en-US" sz="2133" b="1">
                <a:solidFill>
                  <a:srgbClr val="073D6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AAB4EDF0-4C93-44A9-BD14-86D27EF07D2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960001" y="4320000"/>
            <a:ext cx="1799996" cy="1920002"/>
          </a:xfrm>
        </p:spPr>
        <p:txBody>
          <a:bodyPr anchor="ctr"/>
          <a:lstStyle>
            <a:lvl1pPr marL="0" indent="0">
              <a:lnSpc>
                <a:spcPts val="2935"/>
              </a:lnSpc>
              <a:spcBef>
                <a:spcPts val="0"/>
              </a:spcBef>
              <a:buNone/>
              <a:tabLst>
                <a:tab pos="5998482" algn="l"/>
              </a:tabLst>
              <a:defRPr lang="en-US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9020B141-0D35-47FD-B08C-B4731777533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079998" y="4320000"/>
            <a:ext cx="4679999" cy="1920002"/>
          </a:xfrm>
        </p:spPr>
        <p:txBody>
          <a:bodyPr anchor="ctr"/>
          <a:lstStyle>
            <a:lvl1pPr marL="239993" indent="-239993">
              <a:spcBef>
                <a:spcPts val="0"/>
              </a:spcBef>
              <a:spcAft>
                <a:spcPts val="800"/>
              </a:spcAft>
              <a:buFont typeface="Arial"/>
              <a:defRPr lang="en-US" sz="2133" b="1">
                <a:solidFill>
                  <a:srgbClr val="073D6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29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62">
            <a:extLst>
              <a:ext uri="{FF2B5EF4-FFF2-40B4-BE49-F238E27FC236}">
                <a16:creationId xmlns:a16="http://schemas.microsoft.com/office/drawing/2014/main" id="{5DDD07E4-0585-4F88-9E09-B30D4AF980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19969" y="-2158998"/>
            <a:ext cx="6720419" cy="60324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Abgerundetes Rechteck 56">
            <a:extLst>
              <a:ext uri="{FF2B5EF4-FFF2-40B4-BE49-F238E27FC236}">
                <a16:creationId xmlns:a16="http://schemas.microsoft.com/office/drawing/2014/main" id="{BE7D5810-533E-4FDB-88B7-231C468F0868}"/>
              </a:ext>
            </a:extLst>
          </p:cNvPr>
          <p:cNvSpPr/>
          <p:nvPr/>
        </p:nvSpPr>
        <p:spPr>
          <a:xfrm>
            <a:off x="-719669" y="359834"/>
            <a:ext cx="4320119" cy="2161120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005C5C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FFFFFF"/>
              </a:solidFill>
              <a:uFillTx/>
              <a:latin typeface="Corbel"/>
            </a:endParaRPr>
          </a:p>
        </p:txBody>
      </p:sp>
      <p:grpSp>
        <p:nvGrpSpPr>
          <p:cNvPr id="4" name="Gruppierung 63">
            <a:extLst>
              <a:ext uri="{FF2B5EF4-FFF2-40B4-BE49-F238E27FC236}">
                <a16:creationId xmlns:a16="http://schemas.microsoft.com/office/drawing/2014/main" id="{86C4B232-F194-4B92-97D0-7E410785A859}"/>
              </a:ext>
            </a:extLst>
          </p:cNvPr>
          <p:cNvGrpSpPr/>
          <p:nvPr/>
        </p:nvGrpSpPr>
        <p:grpSpPr>
          <a:xfrm>
            <a:off x="5880104" y="1032933"/>
            <a:ext cx="958848" cy="791632"/>
            <a:chOff x="5880104" y="1032933"/>
            <a:chExt cx="958848" cy="791632"/>
          </a:xfrm>
        </p:grpSpPr>
        <p:sp>
          <p:nvSpPr>
            <p:cNvPr id="5" name="Freeform 33">
              <a:extLst>
                <a:ext uri="{FF2B5EF4-FFF2-40B4-BE49-F238E27FC236}">
                  <a16:creationId xmlns:a16="http://schemas.microsoft.com/office/drawing/2014/main" id="{8014A3D3-C365-4185-8424-5880EDA24836}"/>
                </a:ext>
              </a:extLst>
            </p:cNvPr>
            <p:cNvSpPr/>
            <p:nvPr/>
          </p:nvSpPr>
          <p:spPr>
            <a:xfrm>
              <a:off x="5880104" y="1032933"/>
              <a:ext cx="958848" cy="7916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8"/>
                <a:gd name="f7" fmla="val 761"/>
                <a:gd name="f8" fmla="val 427"/>
                <a:gd name="f9" fmla="val 239"/>
                <a:gd name="f10" fmla="val 151"/>
                <a:gd name="f11" fmla="val 79"/>
                <a:gd name="f12" fmla="val 72"/>
                <a:gd name="f13" fmla="val 160"/>
                <a:gd name="f14" fmla="val 301"/>
                <a:gd name="f15" fmla="val 380"/>
                <a:gd name="f16" fmla="val 460"/>
                <a:gd name="f17" fmla="val 601"/>
                <a:gd name="f18" fmla="val 689"/>
                <a:gd name="f19" fmla="val 679"/>
                <a:gd name="f20" fmla="val 491"/>
                <a:gd name="f21" fmla="val 767"/>
                <a:gd name="f22" fmla="val 839"/>
                <a:gd name="f23" fmla="+- 0 0 -90"/>
                <a:gd name="f24" fmla="*/ f3 1 918"/>
                <a:gd name="f25" fmla="*/ f4 1 761"/>
                <a:gd name="f26" fmla="+- f7 0 f5"/>
                <a:gd name="f27" fmla="+- f6 0 f5"/>
                <a:gd name="f28" fmla="*/ f23 f0 1"/>
                <a:gd name="f29" fmla="*/ f27 1 918"/>
                <a:gd name="f30" fmla="*/ f26 1 761"/>
                <a:gd name="f31" fmla="*/ 2147483646 f27 1"/>
                <a:gd name="f32" fmla="*/ 0 f26 1"/>
                <a:gd name="f33" fmla="*/ 2147483646 f26 1"/>
                <a:gd name="f34" fmla="*/ 0 f27 1"/>
                <a:gd name="f35" fmla="*/ f28 1 f2"/>
                <a:gd name="f36" fmla="*/ f31 1 918"/>
                <a:gd name="f37" fmla="*/ f32 1 761"/>
                <a:gd name="f38" fmla="*/ f33 1 761"/>
                <a:gd name="f39" fmla="*/ f34 1 918"/>
                <a:gd name="f40" fmla="*/ 0 1 f29"/>
                <a:gd name="f41" fmla="*/ f6 1 f29"/>
                <a:gd name="f42" fmla="*/ 0 1 f30"/>
                <a:gd name="f43" fmla="*/ f7 1 f30"/>
                <a:gd name="f44" fmla="+- f35 0 f1"/>
                <a:gd name="f45" fmla="*/ f36 1 f29"/>
                <a:gd name="f46" fmla="*/ f37 1 f30"/>
                <a:gd name="f47" fmla="*/ f38 1 f30"/>
                <a:gd name="f48" fmla="*/ f39 1 f29"/>
                <a:gd name="f49" fmla="*/ f40 f24 1"/>
                <a:gd name="f50" fmla="*/ f41 f24 1"/>
                <a:gd name="f51" fmla="*/ f43 f25 1"/>
                <a:gd name="f52" fmla="*/ f42 f25 1"/>
                <a:gd name="f53" fmla="*/ f45 f24 1"/>
                <a:gd name="f54" fmla="*/ f46 f25 1"/>
                <a:gd name="f55" fmla="*/ f47 f25 1"/>
                <a:gd name="f56" fmla="*/ f48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4">
                  <a:pos x="f53" y="f54"/>
                </a:cxn>
                <a:cxn ang="f44">
                  <a:pos x="f53" y="f54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6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4"/>
                </a:cxn>
                <a:cxn ang="f44">
                  <a:pos x="f53" y="f54"/>
                </a:cxn>
                <a:cxn ang="f44">
                  <a:pos x="f53" y="f54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4"/>
                </a:cxn>
              </a:cxnLst>
              <a:rect l="f49" t="f52" r="f50" b="f51"/>
              <a:pathLst>
                <a:path w="918" h="761">
                  <a:moveTo>
                    <a:pt x="f8" y="f5"/>
                  </a:moveTo>
                  <a:cubicBezTo>
                    <a:pt x="f9" y="f5"/>
                    <a:pt x="f9" y="f5"/>
                    <a:pt x="f9" y="f5"/>
                  </a:cubicBezTo>
                  <a:cubicBezTo>
                    <a:pt x="f10" y="f5"/>
                    <a:pt x="f11" y="f12"/>
                    <a:pt x="f11" y="f13"/>
                  </a:cubicBezTo>
                  <a:cubicBezTo>
                    <a:pt x="f11" y="f14"/>
                    <a:pt x="f11" y="f14"/>
                    <a:pt x="f11" y="f14"/>
                  </a:cubicBezTo>
                  <a:cubicBezTo>
                    <a:pt x="f5" y="f15"/>
                    <a:pt x="f5" y="f15"/>
                    <a:pt x="f5" y="f15"/>
                  </a:cubicBezTo>
                  <a:cubicBezTo>
                    <a:pt x="f11" y="f16"/>
                    <a:pt x="f11" y="f16"/>
                    <a:pt x="f11" y="f16"/>
                  </a:cubicBezTo>
                  <a:cubicBezTo>
                    <a:pt x="f11" y="f17"/>
                    <a:pt x="f11" y="f17"/>
                    <a:pt x="f11" y="f17"/>
                  </a:cubicBezTo>
                  <a:cubicBezTo>
                    <a:pt x="f11" y="f18"/>
                    <a:pt x="f10" y="f7"/>
                    <a:pt x="f9" y="f7"/>
                  </a:cubicBezTo>
                  <a:cubicBezTo>
                    <a:pt x="f8" y="f7"/>
                    <a:pt x="f8" y="f7"/>
                    <a:pt x="f8" y="f7"/>
                  </a:cubicBezTo>
                  <a:cubicBezTo>
                    <a:pt x="f8" y="f5"/>
                    <a:pt x="f8" y="f5"/>
                    <a:pt x="f8" y="f5"/>
                  </a:cubicBezTo>
                  <a:moveTo>
                    <a:pt x="f19" y="f5"/>
                  </a:moveTo>
                  <a:cubicBezTo>
                    <a:pt x="f20" y="f5"/>
                    <a:pt x="f20" y="f5"/>
                    <a:pt x="f20" y="f5"/>
                  </a:cubicBezTo>
                  <a:cubicBezTo>
                    <a:pt x="f20" y="f7"/>
                    <a:pt x="f20" y="f7"/>
                    <a:pt x="f20" y="f7"/>
                  </a:cubicBezTo>
                  <a:cubicBezTo>
                    <a:pt x="f19" y="f7"/>
                    <a:pt x="f19" y="f7"/>
                    <a:pt x="f19" y="f7"/>
                  </a:cubicBezTo>
                  <a:cubicBezTo>
                    <a:pt x="f21" y="f7"/>
                    <a:pt x="f22" y="f18"/>
                    <a:pt x="f22" y="f17"/>
                  </a:cubicBezTo>
                  <a:cubicBezTo>
                    <a:pt x="f22" y="f16"/>
                    <a:pt x="f22" y="f16"/>
                    <a:pt x="f22" y="f16"/>
                  </a:cubicBezTo>
                  <a:cubicBezTo>
                    <a:pt x="f6" y="f15"/>
                    <a:pt x="f6" y="f15"/>
                    <a:pt x="f6" y="f15"/>
                  </a:cubicBezTo>
                  <a:cubicBezTo>
                    <a:pt x="f22" y="f14"/>
                    <a:pt x="f22" y="f14"/>
                    <a:pt x="f22" y="f14"/>
                  </a:cubicBezTo>
                  <a:cubicBezTo>
                    <a:pt x="f22" y="f13"/>
                    <a:pt x="f22" y="f13"/>
                    <a:pt x="f22" y="f13"/>
                  </a:cubicBezTo>
                  <a:cubicBezTo>
                    <a:pt x="f22" y="f12"/>
                    <a:pt x="f21" y="f5"/>
                    <a:pt x="f19" y="f5"/>
                  </a:cubicBezTo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endParaRPr>
            </a:p>
          </p:txBody>
        </p:sp>
        <p:sp>
          <p:nvSpPr>
            <p:cNvPr id="6" name="Freeform 34">
              <a:extLst>
                <a:ext uri="{FF2B5EF4-FFF2-40B4-BE49-F238E27FC236}">
                  <a16:creationId xmlns:a16="http://schemas.microsoft.com/office/drawing/2014/main" id="{E833E337-792A-4218-9B5A-4B19EA7EBC9D}"/>
                </a:ext>
              </a:extLst>
            </p:cNvPr>
            <p:cNvSpPr/>
            <p:nvPr/>
          </p:nvSpPr>
          <p:spPr>
            <a:xfrm>
              <a:off x="6046076" y="1116198"/>
              <a:ext cx="626894" cy="62509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00"/>
                <a:gd name="f7" fmla="val 601"/>
                <a:gd name="f8" fmla="val 80"/>
                <a:gd name="f9" fmla="val 36"/>
                <a:gd name="f10" fmla="val 520"/>
                <a:gd name="f11" fmla="val 564"/>
                <a:gd name="f12" fmla="val 521"/>
                <a:gd name="f13" fmla="val 565"/>
                <a:gd name="f14" fmla="+- 0 0 -90"/>
                <a:gd name="f15" fmla="*/ f3 1 600"/>
                <a:gd name="f16" fmla="*/ f4 1 601"/>
                <a:gd name="f17" fmla="+- f7 0 f5"/>
                <a:gd name="f18" fmla="+- f6 0 f5"/>
                <a:gd name="f19" fmla="*/ f14 f0 1"/>
                <a:gd name="f20" fmla="*/ f18 1 600"/>
                <a:gd name="f21" fmla="*/ f17 1 601"/>
                <a:gd name="f22" fmla="*/ 0 f18 1"/>
                <a:gd name="f23" fmla="*/ 2147483646 f17 1"/>
                <a:gd name="f24" fmla="*/ 2147483646 f18 1"/>
                <a:gd name="f25" fmla="*/ 0 f17 1"/>
                <a:gd name="f26" fmla="*/ f19 1 f2"/>
                <a:gd name="f27" fmla="*/ f22 1 600"/>
                <a:gd name="f28" fmla="*/ f23 1 601"/>
                <a:gd name="f29" fmla="*/ f24 1 600"/>
                <a:gd name="f30" fmla="*/ f25 1 601"/>
                <a:gd name="f31" fmla="*/ 0 1 f20"/>
                <a:gd name="f32" fmla="*/ f6 1 f20"/>
                <a:gd name="f33" fmla="*/ 0 1 f21"/>
                <a:gd name="f34" fmla="*/ f7 1 f21"/>
                <a:gd name="f35" fmla="+- f26 0 f1"/>
                <a:gd name="f36" fmla="*/ f27 1 f20"/>
                <a:gd name="f37" fmla="*/ f28 1 f21"/>
                <a:gd name="f38" fmla="*/ f29 1 f20"/>
                <a:gd name="f39" fmla="*/ f30 1 f21"/>
                <a:gd name="f40" fmla="*/ f31 f15 1"/>
                <a:gd name="f41" fmla="*/ f32 f15 1"/>
                <a:gd name="f42" fmla="*/ f34 f16 1"/>
                <a:gd name="f43" fmla="*/ f33 f16 1"/>
                <a:gd name="f44" fmla="*/ f36 f15 1"/>
                <a:gd name="f45" fmla="*/ f37 f16 1"/>
                <a:gd name="f46" fmla="*/ f38 f15 1"/>
                <a:gd name="f47" fmla="*/ f39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4" y="f45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6" y="f45"/>
                </a:cxn>
                <a:cxn ang="f35">
                  <a:pos x="f46" y="f45"/>
                </a:cxn>
                <a:cxn ang="f35">
                  <a:pos x="f46" y="f45"/>
                </a:cxn>
                <a:cxn ang="f35">
                  <a:pos x="f46" y="f45"/>
                </a:cxn>
                <a:cxn ang="f35">
                  <a:pos x="f44" y="f45"/>
                </a:cxn>
                <a:cxn ang="f35">
                  <a:pos x="f44" y="f45"/>
                </a:cxn>
              </a:cxnLst>
              <a:rect l="f40" t="f43" r="f41" b="f42"/>
              <a:pathLst>
                <a:path w="600" h="60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cubicBezTo>
                    <a:pt x="f10" y="f5"/>
                    <a:pt x="f10" y="f5"/>
                    <a:pt x="f10" y="f5"/>
                  </a:cubicBezTo>
                  <a:cubicBezTo>
                    <a:pt x="f11" y="f5"/>
                    <a:pt x="f6" y="f9"/>
                    <a:pt x="f6" y="f8"/>
                  </a:cubicBezTo>
                  <a:cubicBezTo>
                    <a:pt x="f6" y="f12"/>
                    <a:pt x="f6" y="f12"/>
                    <a:pt x="f6" y="f12"/>
                  </a:cubicBezTo>
                  <a:cubicBezTo>
                    <a:pt x="f6" y="f13"/>
                    <a:pt x="f11" y="f7"/>
                    <a:pt x="f10" y="f7"/>
                  </a:cubicBezTo>
                  <a:cubicBezTo>
                    <a:pt x="f8" y="f7"/>
                    <a:pt x="f8" y="f7"/>
                    <a:pt x="f8" y="f7"/>
                  </a:cubicBez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endParaRPr>
            </a:p>
          </p:txBody>
        </p:sp>
      </p:grpSp>
      <p:pic>
        <p:nvPicPr>
          <p:cNvPr id="7" name="Bild 58">
            <a:extLst>
              <a:ext uri="{FF2B5EF4-FFF2-40B4-BE49-F238E27FC236}">
                <a16:creationId xmlns:a16="http://schemas.microsoft.com/office/drawing/2014/main" id="{2B835A9F-DEA0-4FC3-A79A-51DB8E01C5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480" y="4559298"/>
            <a:ext cx="1333496" cy="1441451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8" name="Gruppierung 79">
            <a:extLst>
              <a:ext uri="{FF2B5EF4-FFF2-40B4-BE49-F238E27FC236}">
                <a16:creationId xmlns:a16="http://schemas.microsoft.com/office/drawing/2014/main" id="{30F3B016-6CF0-4357-81A1-2007BE748B99}"/>
              </a:ext>
            </a:extLst>
          </p:cNvPr>
          <p:cNvGrpSpPr/>
          <p:nvPr/>
        </p:nvGrpSpPr>
        <p:grpSpPr>
          <a:xfrm>
            <a:off x="5880104" y="2711452"/>
            <a:ext cx="958848" cy="793744"/>
            <a:chOff x="5880104" y="2711452"/>
            <a:chExt cx="958848" cy="793744"/>
          </a:xfrm>
        </p:grpSpPr>
        <p:sp>
          <p:nvSpPr>
            <p:cNvPr id="9" name="Freeform 33">
              <a:extLst>
                <a:ext uri="{FF2B5EF4-FFF2-40B4-BE49-F238E27FC236}">
                  <a16:creationId xmlns:a16="http://schemas.microsoft.com/office/drawing/2014/main" id="{C670B38E-3711-4313-91E1-E839F0537618}"/>
                </a:ext>
              </a:extLst>
            </p:cNvPr>
            <p:cNvSpPr/>
            <p:nvPr/>
          </p:nvSpPr>
          <p:spPr>
            <a:xfrm>
              <a:off x="5880104" y="2711452"/>
              <a:ext cx="958848" cy="7937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8"/>
                <a:gd name="f7" fmla="val 761"/>
                <a:gd name="f8" fmla="val 427"/>
                <a:gd name="f9" fmla="val 239"/>
                <a:gd name="f10" fmla="val 151"/>
                <a:gd name="f11" fmla="val 79"/>
                <a:gd name="f12" fmla="val 72"/>
                <a:gd name="f13" fmla="val 160"/>
                <a:gd name="f14" fmla="val 301"/>
                <a:gd name="f15" fmla="val 380"/>
                <a:gd name="f16" fmla="val 460"/>
                <a:gd name="f17" fmla="val 601"/>
                <a:gd name="f18" fmla="val 689"/>
                <a:gd name="f19" fmla="val 679"/>
                <a:gd name="f20" fmla="val 491"/>
                <a:gd name="f21" fmla="val 767"/>
                <a:gd name="f22" fmla="val 839"/>
                <a:gd name="f23" fmla="+- 0 0 -90"/>
                <a:gd name="f24" fmla="*/ f3 1 918"/>
                <a:gd name="f25" fmla="*/ f4 1 761"/>
                <a:gd name="f26" fmla="+- f7 0 f5"/>
                <a:gd name="f27" fmla="+- f6 0 f5"/>
                <a:gd name="f28" fmla="*/ f23 f0 1"/>
                <a:gd name="f29" fmla="*/ f27 1 918"/>
                <a:gd name="f30" fmla="*/ f26 1 761"/>
                <a:gd name="f31" fmla="*/ 2147483646 f27 1"/>
                <a:gd name="f32" fmla="*/ 0 f26 1"/>
                <a:gd name="f33" fmla="*/ 2147483646 f26 1"/>
                <a:gd name="f34" fmla="*/ 0 f27 1"/>
                <a:gd name="f35" fmla="*/ f28 1 f2"/>
                <a:gd name="f36" fmla="*/ f31 1 918"/>
                <a:gd name="f37" fmla="*/ f32 1 761"/>
                <a:gd name="f38" fmla="*/ f33 1 761"/>
                <a:gd name="f39" fmla="*/ f34 1 918"/>
                <a:gd name="f40" fmla="*/ 0 1 f29"/>
                <a:gd name="f41" fmla="*/ f6 1 f29"/>
                <a:gd name="f42" fmla="*/ 0 1 f30"/>
                <a:gd name="f43" fmla="*/ f7 1 f30"/>
                <a:gd name="f44" fmla="+- f35 0 f1"/>
                <a:gd name="f45" fmla="*/ f36 1 f29"/>
                <a:gd name="f46" fmla="*/ f37 1 f30"/>
                <a:gd name="f47" fmla="*/ f38 1 f30"/>
                <a:gd name="f48" fmla="*/ f39 1 f29"/>
                <a:gd name="f49" fmla="*/ f40 f24 1"/>
                <a:gd name="f50" fmla="*/ f41 f24 1"/>
                <a:gd name="f51" fmla="*/ f43 f25 1"/>
                <a:gd name="f52" fmla="*/ f42 f25 1"/>
                <a:gd name="f53" fmla="*/ f45 f24 1"/>
                <a:gd name="f54" fmla="*/ f46 f25 1"/>
                <a:gd name="f55" fmla="*/ f47 f25 1"/>
                <a:gd name="f56" fmla="*/ f48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4">
                  <a:pos x="f53" y="f54"/>
                </a:cxn>
                <a:cxn ang="f44">
                  <a:pos x="f53" y="f54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6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4"/>
                </a:cxn>
                <a:cxn ang="f44">
                  <a:pos x="f53" y="f54"/>
                </a:cxn>
                <a:cxn ang="f44">
                  <a:pos x="f53" y="f54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4"/>
                </a:cxn>
              </a:cxnLst>
              <a:rect l="f49" t="f52" r="f50" b="f51"/>
              <a:pathLst>
                <a:path w="918" h="761">
                  <a:moveTo>
                    <a:pt x="f8" y="f5"/>
                  </a:moveTo>
                  <a:cubicBezTo>
                    <a:pt x="f9" y="f5"/>
                    <a:pt x="f9" y="f5"/>
                    <a:pt x="f9" y="f5"/>
                  </a:cubicBezTo>
                  <a:cubicBezTo>
                    <a:pt x="f10" y="f5"/>
                    <a:pt x="f11" y="f12"/>
                    <a:pt x="f11" y="f13"/>
                  </a:cubicBezTo>
                  <a:cubicBezTo>
                    <a:pt x="f11" y="f14"/>
                    <a:pt x="f11" y="f14"/>
                    <a:pt x="f11" y="f14"/>
                  </a:cubicBezTo>
                  <a:cubicBezTo>
                    <a:pt x="f5" y="f15"/>
                    <a:pt x="f5" y="f15"/>
                    <a:pt x="f5" y="f15"/>
                  </a:cubicBezTo>
                  <a:cubicBezTo>
                    <a:pt x="f11" y="f16"/>
                    <a:pt x="f11" y="f16"/>
                    <a:pt x="f11" y="f16"/>
                  </a:cubicBezTo>
                  <a:cubicBezTo>
                    <a:pt x="f11" y="f17"/>
                    <a:pt x="f11" y="f17"/>
                    <a:pt x="f11" y="f17"/>
                  </a:cubicBezTo>
                  <a:cubicBezTo>
                    <a:pt x="f11" y="f18"/>
                    <a:pt x="f10" y="f7"/>
                    <a:pt x="f9" y="f7"/>
                  </a:cubicBezTo>
                  <a:cubicBezTo>
                    <a:pt x="f8" y="f7"/>
                    <a:pt x="f8" y="f7"/>
                    <a:pt x="f8" y="f7"/>
                  </a:cubicBezTo>
                  <a:cubicBezTo>
                    <a:pt x="f8" y="f5"/>
                    <a:pt x="f8" y="f5"/>
                    <a:pt x="f8" y="f5"/>
                  </a:cubicBezTo>
                  <a:moveTo>
                    <a:pt x="f19" y="f5"/>
                  </a:moveTo>
                  <a:cubicBezTo>
                    <a:pt x="f20" y="f5"/>
                    <a:pt x="f20" y="f5"/>
                    <a:pt x="f20" y="f5"/>
                  </a:cubicBezTo>
                  <a:cubicBezTo>
                    <a:pt x="f20" y="f7"/>
                    <a:pt x="f20" y="f7"/>
                    <a:pt x="f20" y="f7"/>
                  </a:cubicBezTo>
                  <a:cubicBezTo>
                    <a:pt x="f19" y="f7"/>
                    <a:pt x="f19" y="f7"/>
                    <a:pt x="f19" y="f7"/>
                  </a:cubicBezTo>
                  <a:cubicBezTo>
                    <a:pt x="f21" y="f7"/>
                    <a:pt x="f22" y="f18"/>
                    <a:pt x="f22" y="f17"/>
                  </a:cubicBezTo>
                  <a:cubicBezTo>
                    <a:pt x="f22" y="f16"/>
                    <a:pt x="f22" y="f16"/>
                    <a:pt x="f22" y="f16"/>
                  </a:cubicBezTo>
                  <a:cubicBezTo>
                    <a:pt x="f6" y="f15"/>
                    <a:pt x="f6" y="f15"/>
                    <a:pt x="f6" y="f15"/>
                  </a:cubicBezTo>
                  <a:cubicBezTo>
                    <a:pt x="f22" y="f14"/>
                    <a:pt x="f22" y="f14"/>
                    <a:pt x="f22" y="f14"/>
                  </a:cubicBezTo>
                  <a:cubicBezTo>
                    <a:pt x="f22" y="f13"/>
                    <a:pt x="f22" y="f13"/>
                    <a:pt x="f22" y="f13"/>
                  </a:cubicBezTo>
                  <a:cubicBezTo>
                    <a:pt x="f22" y="f12"/>
                    <a:pt x="f21" y="f5"/>
                    <a:pt x="f19" y="f5"/>
                  </a:cubicBezTo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endParaRPr>
            </a:p>
          </p:txBody>
        </p:sp>
        <p:sp>
          <p:nvSpPr>
            <p:cNvPr id="10" name="Freeform 34">
              <a:extLst>
                <a:ext uri="{FF2B5EF4-FFF2-40B4-BE49-F238E27FC236}">
                  <a16:creationId xmlns:a16="http://schemas.microsoft.com/office/drawing/2014/main" id="{FE51017A-4F72-4F90-ABD1-C029D67FA7D0}"/>
                </a:ext>
              </a:extLst>
            </p:cNvPr>
            <p:cNvSpPr/>
            <p:nvPr/>
          </p:nvSpPr>
          <p:spPr>
            <a:xfrm>
              <a:off x="6046076" y="2794945"/>
              <a:ext cx="626894" cy="62676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00"/>
                <a:gd name="f7" fmla="val 601"/>
                <a:gd name="f8" fmla="val 80"/>
                <a:gd name="f9" fmla="val 36"/>
                <a:gd name="f10" fmla="val 520"/>
                <a:gd name="f11" fmla="val 564"/>
                <a:gd name="f12" fmla="val 521"/>
                <a:gd name="f13" fmla="val 565"/>
                <a:gd name="f14" fmla="+- 0 0 -90"/>
                <a:gd name="f15" fmla="*/ f3 1 600"/>
                <a:gd name="f16" fmla="*/ f4 1 601"/>
                <a:gd name="f17" fmla="+- f7 0 f5"/>
                <a:gd name="f18" fmla="+- f6 0 f5"/>
                <a:gd name="f19" fmla="*/ f14 f0 1"/>
                <a:gd name="f20" fmla="*/ f18 1 600"/>
                <a:gd name="f21" fmla="*/ f17 1 601"/>
                <a:gd name="f22" fmla="*/ 0 f18 1"/>
                <a:gd name="f23" fmla="*/ 2147483646 f17 1"/>
                <a:gd name="f24" fmla="*/ 2147483646 f18 1"/>
                <a:gd name="f25" fmla="*/ 0 f17 1"/>
                <a:gd name="f26" fmla="*/ f19 1 f2"/>
                <a:gd name="f27" fmla="*/ f22 1 600"/>
                <a:gd name="f28" fmla="*/ f23 1 601"/>
                <a:gd name="f29" fmla="*/ f24 1 600"/>
                <a:gd name="f30" fmla="*/ f25 1 601"/>
                <a:gd name="f31" fmla="*/ 0 1 f20"/>
                <a:gd name="f32" fmla="*/ f6 1 f20"/>
                <a:gd name="f33" fmla="*/ 0 1 f21"/>
                <a:gd name="f34" fmla="*/ f7 1 f21"/>
                <a:gd name="f35" fmla="+- f26 0 f1"/>
                <a:gd name="f36" fmla="*/ f27 1 f20"/>
                <a:gd name="f37" fmla="*/ f28 1 f21"/>
                <a:gd name="f38" fmla="*/ f29 1 f20"/>
                <a:gd name="f39" fmla="*/ f30 1 f21"/>
                <a:gd name="f40" fmla="*/ f31 f15 1"/>
                <a:gd name="f41" fmla="*/ f32 f15 1"/>
                <a:gd name="f42" fmla="*/ f34 f16 1"/>
                <a:gd name="f43" fmla="*/ f33 f16 1"/>
                <a:gd name="f44" fmla="*/ f36 f15 1"/>
                <a:gd name="f45" fmla="*/ f37 f16 1"/>
                <a:gd name="f46" fmla="*/ f38 f15 1"/>
                <a:gd name="f47" fmla="*/ f39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4" y="f45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6" y="f45"/>
                </a:cxn>
                <a:cxn ang="f35">
                  <a:pos x="f46" y="f45"/>
                </a:cxn>
                <a:cxn ang="f35">
                  <a:pos x="f46" y="f45"/>
                </a:cxn>
                <a:cxn ang="f35">
                  <a:pos x="f46" y="f45"/>
                </a:cxn>
                <a:cxn ang="f35">
                  <a:pos x="f44" y="f45"/>
                </a:cxn>
                <a:cxn ang="f35">
                  <a:pos x="f44" y="f45"/>
                </a:cxn>
              </a:cxnLst>
              <a:rect l="f40" t="f43" r="f41" b="f42"/>
              <a:pathLst>
                <a:path w="600" h="60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cubicBezTo>
                    <a:pt x="f10" y="f5"/>
                    <a:pt x="f10" y="f5"/>
                    <a:pt x="f10" y="f5"/>
                  </a:cubicBezTo>
                  <a:cubicBezTo>
                    <a:pt x="f11" y="f5"/>
                    <a:pt x="f6" y="f9"/>
                    <a:pt x="f6" y="f8"/>
                  </a:cubicBezTo>
                  <a:cubicBezTo>
                    <a:pt x="f6" y="f12"/>
                    <a:pt x="f6" y="f12"/>
                    <a:pt x="f6" y="f12"/>
                  </a:cubicBezTo>
                  <a:cubicBezTo>
                    <a:pt x="f6" y="f13"/>
                    <a:pt x="f11" y="f7"/>
                    <a:pt x="f10" y="f7"/>
                  </a:cubicBezTo>
                  <a:cubicBezTo>
                    <a:pt x="f8" y="f7"/>
                    <a:pt x="f8" y="f7"/>
                    <a:pt x="f8" y="f7"/>
                  </a:cubicBez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endParaRPr>
            </a:p>
          </p:txBody>
        </p:sp>
      </p:grpSp>
      <p:grpSp>
        <p:nvGrpSpPr>
          <p:cNvPr id="11" name="Gruppierung 84">
            <a:extLst>
              <a:ext uri="{FF2B5EF4-FFF2-40B4-BE49-F238E27FC236}">
                <a16:creationId xmlns:a16="http://schemas.microsoft.com/office/drawing/2014/main" id="{C3F4A088-5550-4672-9E80-45C8B0E8870F}"/>
              </a:ext>
            </a:extLst>
          </p:cNvPr>
          <p:cNvGrpSpPr/>
          <p:nvPr/>
        </p:nvGrpSpPr>
        <p:grpSpPr>
          <a:xfrm>
            <a:off x="5880104" y="4032247"/>
            <a:ext cx="958848" cy="791632"/>
            <a:chOff x="5880104" y="4032247"/>
            <a:chExt cx="958848" cy="791632"/>
          </a:xfrm>
        </p:grpSpPr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D08BC904-5DED-41F5-A28C-6D99A0FF448D}"/>
                </a:ext>
              </a:extLst>
            </p:cNvPr>
            <p:cNvSpPr/>
            <p:nvPr/>
          </p:nvSpPr>
          <p:spPr>
            <a:xfrm>
              <a:off x="5880104" y="4032247"/>
              <a:ext cx="958848" cy="7916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8"/>
                <a:gd name="f7" fmla="val 761"/>
                <a:gd name="f8" fmla="val 427"/>
                <a:gd name="f9" fmla="val 239"/>
                <a:gd name="f10" fmla="val 151"/>
                <a:gd name="f11" fmla="val 79"/>
                <a:gd name="f12" fmla="val 72"/>
                <a:gd name="f13" fmla="val 160"/>
                <a:gd name="f14" fmla="val 301"/>
                <a:gd name="f15" fmla="val 380"/>
                <a:gd name="f16" fmla="val 460"/>
                <a:gd name="f17" fmla="val 601"/>
                <a:gd name="f18" fmla="val 689"/>
                <a:gd name="f19" fmla="val 679"/>
                <a:gd name="f20" fmla="val 491"/>
                <a:gd name="f21" fmla="val 767"/>
                <a:gd name="f22" fmla="val 839"/>
                <a:gd name="f23" fmla="+- 0 0 -90"/>
                <a:gd name="f24" fmla="*/ f3 1 918"/>
                <a:gd name="f25" fmla="*/ f4 1 761"/>
                <a:gd name="f26" fmla="+- f7 0 f5"/>
                <a:gd name="f27" fmla="+- f6 0 f5"/>
                <a:gd name="f28" fmla="*/ f23 f0 1"/>
                <a:gd name="f29" fmla="*/ f27 1 918"/>
                <a:gd name="f30" fmla="*/ f26 1 761"/>
                <a:gd name="f31" fmla="*/ 2147483646 f27 1"/>
                <a:gd name="f32" fmla="*/ 0 f26 1"/>
                <a:gd name="f33" fmla="*/ 2147483646 f26 1"/>
                <a:gd name="f34" fmla="*/ 0 f27 1"/>
                <a:gd name="f35" fmla="*/ f28 1 f2"/>
                <a:gd name="f36" fmla="*/ f31 1 918"/>
                <a:gd name="f37" fmla="*/ f32 1 761"/>
                <a:gd name="f38" fmla="*/ f33 1 761"/>
                <a:gd name="f39" fmla="*/ f34 1 918"/>
                <a:gd name="f40" fmla="*/ 0 1 f29"/>
                <a:gd name="f41" fmla="*/ f6 1 f29"/>
                <a:gd name="f42" fmla="*/ 0 1 f30"/>
                <a:gd name="f43" fmla="*/ f7 1 f30"/>
                <a:gd name="f44" fmla="+- f35 0 f1"/>
                <a:gd name="f45" fmla="*/ f36 1 f29"/>
                <a:gd name="f46" fmla="*/ f37 1 f30"/>
                <a:gd name="f47" fmla="*/ f38 1 f30"/>
                <a:gd name="f48" fmla="*/ f39 1 f29"/>
                <a:gd name="f49" fmla="*/ f40 f24 1"/>
                <a:gd name="f50" fmla="*/ f41 f24 1"/>
                <a:gd name="f51" fmla="*/ f43 f25 1"/>
                <a:gd name="f52" fmla="*/ f42 f25 1"/>
                <a:gd name="f53" fmla="*/ f45 f24 1"/>
                <a:gd name="f54" fmla="*/ f46 f25 1"/>
                <a:gd name="f55" fmla="*/ f47 f25 1"/>
                <a:gd name="f56" fmla="*/ f48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4">
                  <a:pos x="f53" y="f54"/>
                </a:cxn>
                <a:cxn ang="f44">
                  <a:pos x="f53" y="f54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6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4"/>
                </a:cxn>
                <a:cxn ang="f44">
                  <a:pos x="f53" y="f54"/>
                </a:cxn>
                <a:cxn ang="f44">
                  <a:pos x="f53" y="f54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4"/>
                </a:cxn>
              </a:cxnLst>
              <a:rect l="f49" t="f52" r="f50" b="f51"/>
              <a:pathLst>
                <a:path w="918" h="761">
                  <a:moveTo>
                    <a:pt x="f8" y="f5"/>
                  </a:moveTo>
                  <a:cubicBezTo>
                    <a:pt x="f9" y="f5"/>
                    <a:pt x="f9" y="f5"/>
                    <a:pt x="f9" y="f5"/>
                  </a:cubicBezTo>
                  <a:cubicBezTo>
                    <a:pt x="f10" y="f5"/>
                    <a:pt x="f11" y="f12"/>
                    <a:pt x="f11" y="f13"/>
                  </a:cubicBezTo>
                  <a:cubicBezTo>
                    <a:pt x="f11" y="f14"/>
                    <a:pt x="f11" y="f14"/>
                    <a:pt x="f11" y="f14"/>
                  </a:cubicBezTo>
                  <a:cubicBezTo>
                    <a:pt x="f5" y="f15"/>
                    <a:pt x="f5" y="f15"/>
                    <a:pt x="f5" y="f15"/>
                  </a:cubicBezTo>
                  <a:cubicBezTo>
                    <a:pt x="f11" y="f16"/>
                    <a:pt x="f11" y="f16"/>
                    <a:pt x="f11" y="f16"/>
                  </a:cubicBezTo>
                  <a:cubicBezTo>
                    <a:pt x="f11" y="f17"/>
                    <a:pt x="f11" y="f17"/>
                    <a:pt x="f11" y="f17"/>
                  </a:cubicBezTo>
                  <a:cubicBezTo>
                    <a:pt x="f11" y="f18"/>
                    <a:pt x="f10" y="f7"/>
                    <a:pt x="f9" y="f7"/>
                  </a:cubicBezTo>
                  <a:cubicBezTo>
                    <a:pt x="f8" y="f7"/>
                    <a:pt x="f8" y="f7"/>
                    <a:pt x="f8" y="f7"/>
                  </a:cubicBezTo>
                  <a:cubicBezTo>
                    <a:pt x="f8" y="f5"/>
                    <a:pt x="f8" y="f5"/>
                    <a:pt x="f8" y="f5"/>
                  </a:cubicBezTo>
                  <a:moveTo>
                    <a:pt x="f19" y="f5"/>
                  </a:moveTo>
                  <a:cubicBezTo>
                    <a:pt x="f20" y="f5"/>
                    <a:pt x="f20" y="f5"/>
                    <a:pt x="f20" y="f5"/>
                  </a:cubicBezTo>
                  <a:cubicBezTo>
                    <a:pt x="f20" y="f7"/>
                    <a:pt x="f20" y="f7"/>
                    <a:pt x="f20" y="f7"/>
                  </a:cubicBezTo>
                  <a:cubicBezTo>
                    <a:pt x="f19" y="f7"/>
                    <a:pt x="f19" y="f7"/>
                    <a:pt x="f19" y="f7"/>
                  </a:cubicBezTo>
                  <a:cubicBezTo>
                    <a:pt x="f21" y="f7"/>
                    <a:pt x="f22" y="f18"/>
                    <a:pt x="f22" y="f17"/>
                  </a:cubicBezTo>
                  <a:cubicBezTo>
                    <a:pt x="f22" y="f16"/>
                    <a:pt x="f22" y="f16"/>
                    <a:pt x="f22" y="f16"/>
                  </a:cubicBezTo>
                  <a:cubicBezTo>
                    <a:pt x="f6" y="f15"/>
                    <a:pt x="f6" y="f15"/>
                    <a:pt x="f6" y="f15"/>
                  </a:cubicBezTo>
                  <a:cubicBezTo>
                    <a:pt x="f22" y="f14"/>
                    <a:pt x="f22" y="f14"/>
                    <a:pt x="f22" y="f14"/>
                  </a:cubicBezTo>
                  <a:cubicBezTo>
                    <a:pt x="f22" y="f13"/>
                    <a:pt x="f22" y="f13"/>
                    <a:pt x="f22" y="f13"/>
                  </a:cubicBezTo>
                  <a:cubicBezTo>
                    <a:pt x="f22" y="f12"/>
                    <a:pt x="f21" y="f5"/>
                    <a:pt x="f19" y="f5"/>
                  </a:cubicBezTo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endParaRPr>
            </a:p>
          </p:txBody>
        </p:sp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229DED74-02AC-44C4-B167-86E6B21D79EF}"/>
                </a:ext>
              </a:extLst>
            </p:cNvPr>
            <p:cNvSpPr/>
            <p:nvPr/>
          </p:nvSpPr>
          <p:spPr>
            <a:xfrm>
              <a:off x="6046076" y="4115522"/>
              <a:ext cx="626894" cy="62509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00"/>
                <a:gd name="f7" fmla="val 601"/>
                <a:gd name="f8" fmla="val 80"/>
                <a:gd name="f9" fmla="val 36"/>
                <a:gd name="f10" fmla="val 520"/>
                <a:gd name="f11" fmla="val 564"/>
                <a:gd name="f12" fmla="val 521"/>
                <a:gd name="f13" fmla="val 565"/>
                <a:gd name="f14" fmla="+- 0 0 -90"/>
                <a:gd name="f15" fmla="*/ f3 1 600"/>
                <a:gd name="f16" fmla="*/ f4 1 601"/>
                <a:gd name="f17" fmla="+- f7 0 f5"/>
                <a:gd name="f18" fmla="+- f6 0 f5"/>
                <a:gd name="f19" fmla="*/ f14 f0 1"/>
                <a:gd name="f20" fmla="*/ f18 1 600"/>
                <a:gd name="f21" fmla="*/ f17 1 601"/>
                <a:gd name="f22" fmla="*/ 0 f18 1"/>
                <a:gd name="f23" fmla="*/ 2147483646 f17 1"/>
                <a:gd name="f24" fmla="*/ 2147483646 f18 1"/>
                <a:gd name="f25" fmla="*/ 0 f17 1"/>
                <a:gd name="f26" fmla="*/ f19 1 f2"/>
                <a:gd name="f27" fmla="*/ f22 1 600"/>
                <a:gd name="f28" fmla="*/ f23 1 601"/>
                <a:gd name="f29" fmla="*/ f24 1 600"/>
                <a:gd name="f30" fmla="*/ f25 1 601"/>
                <a:gd name="f31" fmla="*/ 0 1 f20"/>
                <a:gd name="f32" fmla="*/ f6 1 f20"/>
                <a:gd name="f33" fmla="*/ 0 1 f21"/>
                <a:gd name="f34" fmla="*/ f7 1 f21"/>
                <a:gd name="f35" fmla="+- f26 0 f1"/>
                <a:gd name="f36" fmla="*/ f27 1 f20"/>
                <a:gd name="f37" fmla="*/ f28 1 f21"/>
                <a:gd name="f38" fmla="*/ f29 1 f20"/>
                <a:gd name="f39" fmla="*/ f30 1 f21"/>
                <a:gd name="f40" fmla="*/ f31 f15 1"/>
                <a:gd name="f41" fmla="*/ f32 f15 1"/>
                <a:gd name="f42" fmla="*/ f34 f16 1"/>
                <a:gd name="f43" fmla="*/ f33 f16 1"/>
                <a:gd name="f44" fmla="*/ f36 f15 1"/>
                <a:gd name="f45" fmla="*/ f37 f16 1"/>
                <a:gd name="f46" fmla="*/ f38 f15 1"/>
                <a:gd name="f47" fmla="*/ f39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4" y="f45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6" y="f45"/>
                </a:cxn>
                <a:cxn ang="f35">
                  <a:pos x="f46" y="f45"/>
                </a:cxn>
                <a:cxn ang="f35">
                  <a:pos x="f46" y="f45"/>
                </a:cxn>
                <a:cxn ang="f35">
                  <a:pos x="f46" y="f45"/>
                </a:cxn>
                <a:cxn ang="f35">
                  <a:pos x="f44" y="f45"/>
                </a:cxn>
                <a:cxn ang="f35">
                  <a:pos x="f44" y="f45"/>
                </a:cxn>
              </a:cxnLst>
              <a:rect l="f40" t="f43" r="f41" b="f42"/>
              <a:pathLst>
                <a:path w="600" h="60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cubicBezTo>
                    <a:pt x="f10" y="f5"/>
                    <a:pt x="f10" y="f5"/>
                    <a:pt x="f10" y="f5"/>
                  </a:cubicBezTo>
                  <a:cubicBezTo>
                    <a:pt x="f11" y="f5"/>
                    <a:pt x="f6" y="f9"/>
                    <a:pt x="f6" y="f8"/>
                  </a:cubicBezTo>
                  <a:cubicBezTo>
                    <a:pt x="f6" y="f12"/>
                    <a:pt x="f6" y="f12"/>
                    <a:pt x="f6" y="f12"/>
                  </a:cubicBezTo>
                  <a:cubicBezTo>
                    <a:pt x="f6" y="f13"/>
                    <a:pt x="f11" y="f7"/>
                    <a:pt x="f10" y="f7"/>
                  </a:cubicBezTo>
                  <a:cubicBezTo>
                    <a:pt x="f8" y="f7"/>
                    <a:pt x="f8" y="f7"/>
                    <a:pt x="f8" y="f7"/>
                  </a:cubicBez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endParaRPr>
            </a:p>
          </p:txBody>
        </p:sp>
      </p:grpSp>
      <p:grpSp>
        <p:nvGrpSpPr>
          <p:cNvPr id="14" name="Gruppierung 21">
            <a:extLst>
              <a:ext uri="{FF2B5EF4-FFF2-40B4-BE49-F238E27FC236}">
                <a16:creationId xmlns:a16="http://schemas.microsoft.com/office/drawing/2014/main" id="{43020058-EDFC-49FF-8E56-49160F79D9E6}"/>
              </a:ext>
            </a:extLst>
          </p:cNvPr>
          <p:cNvGrpSpPr/>
          <p:nvPr/>
        </p:nvGrpSpPr>
        <p:grpSpPr>
          <a:xfrm>
            <a:off x="5880104" y="5111752"/>
            <a:ext cx="958848" cy="793744"/>
            <a:chOff x="5880104" y="5111752"/>
            <a:chExt cx="958848" cy="793744"/>
          </a:xfrm>
        </p:grpSpPr>
        <p:sp>
          <p:nvSpPr>
            <p:cNvPr id="15" name="Freeform 33">
              <a:extLst>
                <a:ext uri="{FF2B5EF4-FFF2-40B4-BE49-F238E27FC236}">
                  <a16:creationId xmlns:a16="http://schemas.microsoft.com/office/drawing/2014/main" id="{BC507350-E5CE-4C96-85D2-B3DA41F3B27A}"/>
                </a:ext>
              </a:extLst>
            </p:cNvPr>
            <p:cNvSpPr/>
            <p:nvPr/>
          </p:nvSpPr>
          <p:spPr>
            <a:xfrm>
              <a:off x="5880104" y="5111752"/>
              <a:ext cx="958848" cy="7937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8"/>
                <a:gd name="f7" fmla="val 761"/>
                <a:gd name="f8" fmla="val 427"/>
                <a:gd name="f9" fmla="val 239"/>
                <a:gd name="f10" fmla="val 151"/>
                <a:gd name="f11" fmla="val 79"/>
                <a:gd name="f12" fmla="val 72"/>
                <a:gd name="f13" fmla="val 160"/>
                <a:gd name="f14" fmla="val 301"/>
                <a:gd name="f15" fmla="val 380"/>
                <a:gd name="f16" fmla="val 460"/>
                <a:gd name="f17" fmla="val 601"/>
                <a:gd name="f18" fmla="val 689"/>
                <a:gd name="f19" fmla="val 679"/>
                <a:gd name="f20" fmla="val 491"/>
                <a:gd name="f21" fmla="val 767"/>
                <a:gd name="f22" fmla="val 839"/>
                <a:gd name="f23" fmla="+- 0 0 -90"/>
                <a:gd name="f24" fmla="*/ f3 1 918"/>
                <a:gd name="f25" fmla="*/ f4 1 761"/>
                <a:gd name="f26" fmla="+- f7 0 f5"/>
                <a:gd name="f27" fmla="+- f6 0 f5"/>
                <a:gd name="f28" fmla="*/ f23 f0 1"/>
                <a:gd name="f29" fmla="*/ f27 1 918"/>
                <a:gd name="f30" fmla="*/ f26 1 761"/>
                <a:gd name="f31" fmla="*/ 2147483646 f27 1"/>
                <a:gd name="f32" fmla="*/ 0 f26 1"/>
                <a:gd name="f33" fmla="*/ 2147483646 f26 1"/>
                <a:gd name="f34" fmla="*/ 0 f27 1"/>
                <a:gd name="f35" fmla="*/ f28 1 f2"/>
                <a:gd name="f36" fmla="*/ f31 1 918"/>
                <a:gd name="f37" fmla="*/ f32 1 761"/>
                <a:gd name="f38" fmla="*/ f33 1 761"/>
                <a:gd name="f39" fmla="*/ f34 1 918"/>
                <a:gd name="f40" fmla="*/ 0 1 f29"/>
                <a:gd name="f41" fmla="*/ f6 1 f29"/>
                <a:gd name="f42" fmla="*/ 0 1 f30"/>
                <a:gd name="f43" fmla="*/ f7 1 f30"/>
                <a:gd name="f44" fmla="+- f35 0 f1"/>
                <a:gd name="f45" fmla="*/ f36 1 f29"/>
                <a:gd name="f46" fmla="*/ f37 1 f30"/>
                <a:gd name="f47" fmla="*/ f38 1 f30"/>
                <a:gd name="f48" fmla="*/ f39 1 f29"/>
                <a:gd name="f49" fmla="*/ f40 f24 1"/>
                <a:gd name="f50" fmla="*/ f41 f24 1"/>
                <a:gd name="f51" fmla="*/ f43 f25 1"/>
                <a:gd name="f52" fmla="*/ f42 f25 1"/>
                <a:gd name="f53" fmla="*/ f45 f24 1"/>
                <a:gd name="f54" fmla="*/ f46 f25 1"/>
                <a:gd name="f55" fmla="*/ f47 f25 1"/>
                <a:gd name="f56" fmla="*/ f48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4">
                  <a:pos x="f53" y="f54"/>
                </a:cxn>
                <a:cxn ang="f44">
                  <a:pos x="f53" y="f54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6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4"/>
                </a:cxn>
                <a:cxn ang="f44">
                  <a:pos x="f53" y="f54"/>
                </a:cxn>
                <a:cxn ang="f44">
                  <a:pos x="f53" y="f54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5"/>
                </a:cxn>
                <a:cxn ang="f44">
                  <a:pos x="f53" y="f54"/>
                </a:cxn>
              </a:cxnLst>
              <a:rect l="f49" t="f52" r="f50" b="f51"/>
              <a:pathLst>
                <a:path w="918" h="761">
                  <a:moveTo>
                    <a:pt x="f8" y="f5"/>
                  </a:moveTo>
                  <a:cubicBezTo>
                    <a:pt x="f9" y="f5"/>
                    <a:pt x="f9" y="f5"/>
                    <a:pt x="f9" y="f5"/>
                  </a:cubicBezTo>
                  <a:cubicBezTo>
                    <a:pt x="f10" y="f5"/>
                    <a:pt x="f11" y="f12"/>
                    <a:pt x="f11" y="f13"/>
                  </a:cubicBezTo>
                  <a:cubicBezTo>
                    <a:pt x="f11" y="f14"/>
                    <a:pt x="f11" y="f14"/>
                    <a:pt x="f11" y="f14"/>
                  </a:cubicBezTo>
                  <a:cubicBezTo>
                    <a:pt x="f5" y="f15"/>
                    <a:pt x="f5" y="f15"/>
                    <a:pt x="f5" y="f15"/>
                  </a:cubicBezTo>
                  <a:cubicBezTo>
                    <a:pt x="f11" y="f16"/>
                    <a:pt x="f11" y="f16"/>
                    <a:pt x="f11" y="f16"/>
                  </a:cubicBezTo>
                  <a:cubicBezTo>
                    <a:pt x="f11" y="f17"/>
                    <a:pt x="f11" y="f17"/>
                    <a:pt x="f11" y="f17"/>
                  </a:cubicBezTo>
                  <a:cubicBezTo>
                    <a:pt x="f11" y="f18"/>
                    <a:pt x="f10" y="f7"/>
                    <a:pt x="f9" y="f7"/>
                  </a:cubicBezTo>
                  <a:cubicBezTo>
                    <a:pt x="f8" y="f7"/>
                    <a:pt x="f8" y="f7"/>
                    <a:pt x="f8" y="f7"/>
                  </a:cubicBezTo>
                  <a:cubicBezTo>
                    <a:pt x="f8" y="f5"/>
                    <a:pt x="f8" y="f5"/>
                    <a:pt x="f8" y="f5"/>
                  </a:cubicBezTo>
                  <a:moveTo>
                    <a:pt x="f19" y="f5"/>
                  </a:moveTo>
                  <a:cubicBezTo>
                    <a:pt x="f20" y="f5"/>
                    <a:pt x="f20" y="f5"/>
                    <a:pt x="f20" y="f5"/>
                  </a:cubicBezTo>
                  <a:cubicBezTo>
                    <a:pt x="f20" y="f7"/>
                    <a:pt x="f20" y="f7"/>
                    <a:pt x="f20" y="f7"/>
                  </a:cubicBezTo>
                  <a:cubicBezTo>
                    <a:pt x="f19" y="f7"/>
                    <a:pt x="f19" y="f7"/>
                    <a:pt x="f19" y="f7"/>
                  </a:cubicBezTo>
                  <a:cubicBezTo>
                    <a:pt x="f21" y="f7"/>
                    <a:pt x="f22" y="f18"/>
                    <a:pt x="f22" y="f17"/>
                  </a:cubicBezTo>
                  <a:cubicBezTo>
                    <a:pt x="f22" y="f16"/>
                    <a:pt x="f22" y="f16"/>
                    <a:pt x="f22" y="f16"/>
                  </a:cubicBezTo>
                  <a:cubicBezTo>
                    <a:pt x="f6" y="f15"/>
                    <a:pt x="f6" y="f15"/>
                    <a:pt x="f6" y="f15"/>
                  </a:cubicBezTo>
                  <a:cubicBezTo>
                    <a:pt x="f22" y="f14"/>
                    <a:pt x="f22" y="f14"/>
                    <a:pt x="f22" y="f14"/>
                  </a:cubicBezTo>
                  <a:cubicBezTo>
                    <a:pt x="f22" y="f13"/>
                    <a:pt x="f22" y="f13"/>
                    <a:pt x="f22" y="f13"/>
                  </a:cubicBezTo>
                  <a:cubicBezTo>
                    <a:pt x="f22" y="f12"/>
                    <a:pt x="f21" y="f5"/>
                    <a:pt x="f19" y="f5"/>
                  </a:cubicBezTo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endParaRPr>
            </a:p>
          </p:txBody>
        </p:sp>
        <p:sp>
          <p:nvSpPr>
            <p:cNvPr id="16" name="Freeform 34">
              <a:extLst>
                <a:ext uri="{FF2B5EF4-FFF2-40B4-BE49-F238E27FC236}">
                  <a16:creationId xmlns:a16="http://schemas.microsoft.com/office/drawing/2014/main" id="{D3B86777-2F5A-4261-9A4D-379E4436BDC5}"/>
                </a:ext>
              </a:extLst>
            </p:cNvPr>
            <p:cNvSpPr/>
            <p:nvPr/>
          </p:nvSpPr>
          <p:spPr>
            <a:xfrm>
              <a:off x="6046076" y="5195245"/>
              <a:ext cx="626894" cy="62676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00"/>
                <a:gd name="f7" fmla="val 601"/>
                <a:gd name="f8" fmla="val 80"/>
                <a:gd name="f9" fmla="val 36"/>
                <a:gd name="f10" fmla="val 520"/>
                <a:gd name="f11" fmla="val 564"/>
                <a:gd name="f12" fmla="val 521"/>
                <a:gd name="f13" fmla="val 565"/>
                <a:gd name="f14" fmla="+- 0 0 -90"/>
                <a:gd name="f15" fmla="*/ f3 1 600"/>
                <a:gd name="f16" fmla="*/ f4 1 601"/>
                <a:gd name="f17" fmla="+- f7 0 f5"/>
                <a:gd name="f18" fmla="+- f6 0 f5"/>
                <a:gd name="f19" fmla="*/ f14 f0 1"/>
                <a:gd name="f20" fmla="*/ f18 1 600"/>
                <a:gd name="f21" fmla="*/ f17 1 601"/>
                <a:gd name="f22" fmla="*/ 0 f18 1"/>
                <a:gd name="f23" fmla="*/ 2147483646 f17 1"/>
                <a:gd name="f24" fmla="*/ 2147483646 f18 1"/>
                <a:gd name="f25" fmla="*/ 0 f17 1"/>
                <a:gd name="f26" fmla="*/ f19 1 f2"/>
                <a:gd name="f27" fmla="*/ f22 1 600"/>
                <a:gd name="f28" fmla="*/ f23 1 601"/>
                <a:gd name="f29" fmla="*/ f24 1 600"/>
                <a:gd name="f30" fmla="*/ f25 1 601"/>
                <a:gd name="f31" fmla="*/ 0 1 f20"/>
                <a:gd name="f32" fmla="*/ f6 1 f20"/>
                <a:gd name="f33" fmla="*/ 0 1 f21"/>
                <a:gd name="f34" fmla="*/ f7 1 f21"/>
                <a:gd name="f35" fmla="+- f26 0 f1"/>
                <a:gd name="f36" fmla="*/ f27 1 f20"/>
                <a:gd name="f37" fmla="*/ f28 1 f21"/>
                <a:gd name="f38" fmla="*/ f29 1 f20"/>
                <a:gd name="f39" fmla="*/ f30 1 f21"/>
                <a:gd name="f40" fmla="*/ f31 f15 1"/>
                <a:gd name="f41" fmla="*/ f32 f15 1"/>
                <a:gd name="f42" fmla="*/ f34 f16 1"/>
                <a:gd name="f43" fmla="*/ f33 f16 1"/>
                <a:gd name="f44" fmla="*/ f36 f15 1"/>
                <a:gd name="f45" fmla="*/ f37 f16 1"/>
                <a:gd name="f46" fmla="*/ f38 f15 1"/>
                <a:gd name="f47" fmla="*/ f39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4" y="f45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6" y="f45"/>
                </a:cxn>
                <a:cxn ang="f35">
                  <a:pos x="f46" y="f45"/>
                </a:cxn>
                <a:cxn ang="f35">
                  <a:pos x="f46" y="f45"/>
                </a:cxn>
                <a:cxn ang="f35">
                  <a:pos x="f46" y="f45"/>
                </a:cxn>
                <a:cxn ang="f35">
                  <a:pos x="f44" y="f45"/>
                </a:cxn>
                <a:cxn ang="f35">
                  <a:pos x="f44" y="f45"/>
                </a:cxn>
              </a:cxnLst>
              <a:rect l="f40" t="f43" r="f41" b="f42"/>
              <a:pathLst>
                <a:path w="600" h="60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cubicBezTo>
                    <a:pt x="f10" y="f5"/>
                    <a:pt x="f10" y="f5"/>
                    <a:pt x="f10" y="f5"/>
                  </a:cubicBezTo>
                  <a:cubicBezTo>
                    <a:pt x="f11" y="f5"/>
                    <a:pt x="f6" y="f9"/>
                    <a:pt x="f6" y="f8"/>
                  </a:cubicBezTo>
                  <a:cubicBezTo>
                    <a:pt x="f6" y="f12"/>
                    <a:pt x="f6" y="f12"/>
                    <a:pt x="f6" y="f12"/>
                  </a:cubicBezTo>
                  <a:cubicBezTo>
                    <a:pt x="f6" y="f13"/>
                    <a:pt x="f11" y="f7"/>
                    <a:pt x="f10" y="f7"/>
                  </a:cubicBezTo>
                  <a:cubicBezTo>
                    <a:pt x="f8" y="f7"/>
                    <a:pt x="f8" y="f7"/>
                    <a:pt x="f8" y="f7"/>
                  </a:cubicBez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endParaRPr>
            </a:p>
          </p:txBody>
        </p:sp>
      </p:grpSp>
      <p:sp>
        <p:nvSpPr>
          <p:cNvPr id="17" name="Untertitel 2">
            <a:extLst>
              <a:ext uri="{FF2B5EF4-FFF2-40B4-BE49-F238E27FC236}">
                <a16:creationId xmlns:a16="http://schemas.microsoft.com/office/drawing/2014/main" id="{AE2BF97D-D7D3-43C8-AE9B-F0EE80CD1910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59999" y="1560002"/>
            <a:ext cx="2880003" cy="719998"/>
          </a:xfrm>
        </p:spPr>
        <p:txBody>
          <a:bodyPr/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tabLst>
                <a:tab pos="5998482" algn="l"/>
              </a:tabLst>
              <a:defRPr lang="de-DE" sz="2667" i="1">
                <a:solidFill>
                  <a:srgbClr val="1F979A"/>
                </a:solidFill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DE74D2AF-4521-4FFD-99A3-F574140681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9999" y="600001"/>
            <a:ext cx="2880003" cy="719998"/>
          </a:xfrm>
        </p:spPr>
        <p:txBody>
          <a:bodyPr/>
          <a:lstStyle>
            <a:lvl1pPr>
              <a:defRPr lang="de-DE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F4388285-2776-48F7-A269-E7296C45EFE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960001" y="479995"/>
            <a:ext cx="1799996" cy="1920002"/>
          </a:xfrm>
        </p:spPr>
        <p:txBody>
          <a:bodyPr anchor="ctr"/>
          <a:lstStyle>
            <a:lvl1pPr marL="0" indent="0">
              <a:lnSpc>
                <a:spcPts val="2935"/>
              </a:lnSpc>
              <a:spcBef>
                <a:spcPts val="0"/>
              </a:spcBef>
              <a:buNone/>
              <a:tabLst>
                <a:tab pos="5998482" algn="l"/>
              </a:tabLst>
              <a:defRPr lang="en-US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34CE8C04-8408-4287-B31E-EBE91996C6B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079998" y="479995"/>
            <a:ext cx="4679999" cy="1920002"/>
          </a:xfrm>
        </p:spPr>
        <p:txBody>
          <a:bodyPr anchor="ctr"/>
          <a:lstStyle>
            <a:lvl1pPr marL="239993" indent="-239993">
              <a:spcBef>
                <a:spcPts val="0"/>
              </a:spcBef>
              <a:spcAft>
                <a:spcPts val="800"/>
              </a:spcAft>
              <a:buFont typeface="Arial"/>
              <a:defRPr lang="en-US" sz="2133" b="1">
                <a:solidFill>
                  <a:srgbClr val="073D6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C3A983B4-846C-4628-9D4D-4BA25903EB7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960001" y="2399998"/>
            <a:ext cx="1799996" cy="1439997"/>
          </a:xfrm>
        </p:spPr>
        <p:txBody>
          <a:bodyPr anchor="ctr"/>
          <a:lstStyle>
            <a:lvl1pPr marL="0" indent="0">
              <a:lnSpc>
                <a:spcPts val="2935"/>
              </a:lnSpc>
              <a:spcBef>
                <a:spcPts val="0"/>
              </a:spcBef>
              <a:buNone/>
              <a:tabLst>
                <a:tab pos="5998482" algn="l"/>
              </a:tabLst>
              <a:defRPr lang="en-US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21AF0CFD-33F7-4526-A940-FFAB5D1EF2C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079998" y="2399998"/>
            <a:ext cx="4679999" cy="1439997"/>
          </a:xfrm>
        </p:spPr>
        <p:txBody>
          <a:bodyPr anchor="ctr"/>
          <a:lstStyle>
            <a:lvl1pPr marL="239993" indent="-239993">
              <a:spcBef>
                <a:spcPts val="0"/>
              </a:spcBef>
              <a:spcAft>
                <a:spcPts val="800"/>
              </a:spcAft>
              <a:buFont typeface="Arial"/>
              <a:defRPr lang="en-US" sz="2133" b="1">
                <a:solidFill>
                  <a:srgbClr val="073D6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9A53F6FC-8F82-4C82-ABE0-7D40FE385E3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960001" y="3960001"/>
            <a:ext cx="1799996" cy="960001"/>
          </a:xfrm>
        </p:spPr>
        <p:txBody>
          <a:bodyPr anchor="ctr"/>
          <a:lstStyle>
            <a:lvl1pPr marL="0" indent="0">
              <a:lnSpc>
                <a:spcPts val="2935"/>
              </a:lnSpc>
              <a:spcBef>
                <a:spcPts val="0"/>
              </a:spcBef>
              <a:buNone/>
              <a:tabLst>
                <a:tab pos="5998482" algn="l"/>
              </a:tabLst>
              <a:defRPr lang="en-US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39DDC2A6-F07A-4F1F-8B30-C549CF05E70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079998" y="3960001"/>
            <a:ext cx="4679999" cy="960001"/>
          </a:xfrm>
        </p:spPr>
        <p:txBody>
          <a:bodyPr anchor="ctr"/>
          <a:lstStyle>
            <a:lvl1pPr marL="239993" indent="-239993">
              <a:spcBef>
                <a:spcPts val="0"/>
              </a:spcBef>
              <a:spcAft>
                <a:spcPts val="800"/>
              </a:spcAft>
              <a:buFont typeface="Arial"/>
              <a:defRPr lang="en-US" sz="2133" b="1">
                <a:solidFill>
                  <a:srgbClr val="073D6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B5651369-CDEF-412E-BFB8-742F722EE74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960001" y="5039999"/>
            <a:ext cx="1799996" cy="960001"/>
          </a:xfrm>
        </p:spPr>
        <p:txBody>
          <a:bodyPr anchor="ctr"/>
          <a:lstStyle>
            <a:lvl1pPr marL="0" indent="0">
              <a:lnSpc>
                <a:spcPts val="2935"/>
              </a:lnSpc>
              <a:spcBef>
                <a:spcPts val="0"/>
              </a:spcBef>
              <a:buNone/>
              <a:tabLst>
                <a:tab pos="5998482" algn="l"/>
              </a:tabLst>
              <a:defRPr lang="en-US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D1A3BD69-2A33-408C-BC3B-D8AC334E465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079998" y="5039999"/>
            <a:ext cx="4679999" cy="960001"/>
          </a:xfrm>
        </p:spPr>
        <p:txBody>
          <a:bodyPr anchor="ctr"/>
          <a:lstStyle>
            <a:lvl1pPr marL="239993" indent="-239993">
              <a:spcBef>
                <a:spcPts val="0"/>
              </a:spcBef>
              <a:spcAft>
                <a:spcPts val="800"/>
              </a:spcAft>
              <a:buFont typeface="Arial"/>
              <a:defRPr lang="en-US" sz="2133" b="1">
                <a:solidFill>
                  <a:srgbClr val="073D6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7704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7" descr="ESPGHAN_2016_Power_Point_16-9_Vorlage-3_300dpi_RGB.jpg">
            <a:extLst>
              <a:ext uri="{FF2B5EF4-FFF2-40B4-BE49-F238E27FC236}">
                <a16:creationId xmlns:a16="http://schemas.microsoft.com/office/drawing/2014/main" id="{F50162D2-4D1A-4CCA-894F-AFF37FF8E6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79295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2C9901C-94E1-4B1E-81C4-7B0EDA71B7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59999" y="2399998"/>
            <a:ext cx="6479996" cy="1200003"/>
          </a:xfrm>
        </p:spPr>
        <p:txBody>
          <a:bodyPr anchor="b"/>
          <a:lstStyle>
            <a:lvl1pPr>
              <a:defRPr lang="de-DE" sz="4000">
                <a:solidFill>
                  <a:srgbClr val="0F3B61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6E725C8E-2287-4327-AD97-639DAC552D41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359999" y="3600001"/>
            <a:ext cx="6479996" cy="1200003"/>
          </a:xfrm>
        </p:spPr>
        <p:txBody>
          <a:bodyPr/>
          <a:lstStyle>
            <a:lvl1pPr marL="0" indent="0">
              <a:buNone/>
              <a:tabLst>
                <a:tab pos="5998482" algn="l"/>
              </a:tabLst>
              <a:defRPr lang="de-DE" sz="2667"/>
            </a:lvl1pPr>
          </a:lstStyle>
          <a:p>
            <a:pPr lvl="0"/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4F815DF8-E021-4FDE-88A6-8169E2C5228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79F0F3-C9FA-418C-8BA8-C93605695EA8}" type="datetime1">
              <a:rPr lang="de-DE"/>
              <a:pPr lvl="0"/>
              <a:t>20.04.26</a:t>
            </a:fld>
            <a:endParaRPr lang="de-AT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0DF63B33-5DE6-4034-9CFE-948F0481B8A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39179" y="6335182"/>
            <a:ext cx="6720419" cy="359834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6B2C14DA-71F6-43D2-A0EC-8207CAC95E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7E2E70-67D6-4AE8-B10B-C33B13175D3E}" type="slidenum"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44062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863D26-5537-43DB-BAD9-A23E9E5C1F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9995" y="479995"/>
            <a:ext cx="4079997" cy="1200003"/>
          </a:xfrm>
        </p:spPr>
        <p:txBody>
          <a:bodyPr anchor="b"/>
          <a:lstStyle>
            <a:lvl1pPr>
              <a:defRPr lang="de-DE" sz="2667"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25F545-4CD7-4DE0-B093-B65FBB61088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99996" y="479995"/>
            <a:ext cx="6912004" cy="5280001"/>
          </a:xfrm>
        </p:spPr>
        <p:txBody>
          <a:bodyPr/>
          <a:lstStyle>
            <a:lvl1pPr>
              <a:defRPr lang="de-DE" sz="4267"/>
            </a:lvl1pPr>
            <a:lvl2pPr>
              <a:spcBef>
                <a:spcPts val="900"/>
              </a:spcBef>
              <a:defRPr lang="de-DE" sz="3733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51AB38F-A566-491E-B5D6-0D491B07486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79995" y="1679999"/>
            <a:ext cx="4079997" cy="4079997"/>
          </a:xfrm>
        </p:spPr>
        <p:txBody>
          <a:bodyPr/>
          <a:lstStyle>
            <a:lvl1pPr marL="0" indent="0">
              <a:buNone/>
              <a:tabLst>
                <a:tab pos="5998482" algn="l"/>
              </a:tabLst>
              <a:defRPr lang="de-DE" sz="1867"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AE1912BA-F9FD-418A-93D4-FA7396BEDAD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F30716-F6D4-4492-92A5-A8EAD8E919C7}" type="datetime1">
              <a:rPr lang="de-DE"/>
              <a:pPr lvl="0"/>
              <a:t>20.04.26</a:t>
            </a:fld>
            <a:endParaRPr lang="de-AT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8D2AA06-8121-4DEA-BD88-137C76BEF75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BC76E126-0AB7-48C7-B365-6E0E4C02748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584E8BD-FF47-439E-B977-B7CCA3FC5E0C}" type="slidenum"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15480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885DA2-B917-4235-B8CD-C0E51F6D03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59995" y="4800600"/>
            <a:ext cx="7439997" cy="479995"/>
          </a:xfrm>
        </p:spPr>
        <p:txBody>
          <a:bodyPr anchor="b"/>
          <a:lstStyle>
            <a:lvl1pPr>
              <a:defRPr lang="de-DE" sz="2667"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9788F4B-5E44-49F9-B648-123E3028B32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2159995" y="719998"/>
            <a:ext cx="6719998" cy="3840004"/>
          </a:xfrm>
        </p:spPr>
        <p:txBody>
          <a:bodyPr>
            <a:normAutofit/>
          </a:bodyPr>
          <a:lstStyle>
            <a:lvl1pPr marL="0" indent="0">
              <a:buNone/>
              <a:tabLst>
                <a:tab pos="5998482" algn="l"/>
              </a:tabLst>
              <a:defRPr lang="de-AT" sz="4267"/>
            </a:lvl1pPr>
          </a:lstStyle>
          <a:p>
            <a:pPr lvl="0"/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645977-9456-46C8-B2AF-6C5FC05C175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159995" y="5280001"/>
            <a:ext cx="7439997" cy="719998"/>
          </a:xfrm>
        </p:spPr>
        <p:txBody>
          <a:bodyPr/>
          <a:lstStyle>
            <a:lvl1pPr marL="0" indent="0">
              <a:buNone/>
              <a:tabLst>
                <a:tab pos="5998482" algn="l"/>
              </a:tabLst>
              <a:defRPr lang="de-DE" sz="1867"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A23CC194-CAE4-4B4C-B82D-5B894E36DFB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D21A28-2DAE-4275-8A42-215C7B3394FF}" type="datetime1">
              <a:rPr lang="de-DE"/>
              <a:pPr lvl="0"/>
              <a:t>20.04.26</a:t>
            </a:fld>
            <a:endParaRPr lang="de-AT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71BA826A-C604-41EF-934F-7078D047FB4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A5B7DD4-072A-4A83-9AE7-58249731F4C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17962D-3A8C-4FA1-9D75-7A544DCED825}" type="slidenum"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93259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4">
            <a:extLst>
              <a:ext uri="{FF2B5EF4-FFF2-40B4-BE49-F238E27FC236}">
                <a16:creationId xmlns:a16="http://schemas.microsoft.com/office/drawing/2014/main" id="{DFDDE633-B44C-4E84-AE81-9C72302428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81417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0C74450E-3E60-4A16-B41B-BB02F0F1356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439997" y="1920002"/>
            <a:ext cx="10079998" cy="719998"/>
          </a:xfrm>
        </p:spPr>
        <p:txBody>
          <a:bodyPr anchor="b"/>
          <a:lstStyle>
            <a:lvl1pPr>
              <a:defRPr sz="5333">
                <a:solidFill>
                  <a:srgbClr val="1F979A"/>
                </a:solidFill>
              </a:defRPr>
            </a:lvl1pPr>
          </a:lstStyle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16B07695-D512-4FD8-8260-CB3A9A92BB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439997" y="2880003"/>
            <a:ext cx="10079998" cy="215999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600"/>
              </a:spcAft>
              <a:buNone/>
              <a:tabLst>
                <a:tab pos="5998482" algn="l"/>
              </a:tabLst>
              <a:defRPr sz="4267">
                <a:solidFill>
                  <a:srgbClr val="073D61"/>
                </a:solidFill>
              </a:defRPr>
            </a:lvl1pPr>
          </a:lstStyle>
          <a:p>
            <a:pPr lvl="0"/>
            <a:r>
              <a:rPr lang="en-GB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212733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ilder Fol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8">
            <a:extLst>
              <a:ext uri="{FF2B5EF4-FFF2-40B4-BE49-F238E27FC236}">
                <a16:creationId xmlns:a16="http://schemas.microsoft.com/office/drawing/2014/main" id="{BB7BD6A9-B7C9-4AB4-88C7-A62B9695CD4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640000" y="1151997"/>
            <a:ext cx="960001" cy="960001"/>
          </a:xfrm>
          <a:ln w="25402" cap="flat">
            <a:solidFill>
              <a:srgbClr val="E6E1E5"/>
            </a:solidFill>
            <a:prstDash val="solid"/>
          </a:ln>
        </p:spPr>
        <p:txBody>
          <a:bodyPr wrap="none"/>
          <a:lstStyle>
            <a:lvl1pPr>
              <a:defRPr sz="1067">
                <a:solidFill>
                  <a:srgbClr val="000000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Bildplatzhalter 8">
            <a:extLst>
              <a:ext uri="{FF2B5EF4-FFF2-40B4-BE49-F238E27FC236}">
                <a16:creationId xmlns:a16="http://schemas.microsoft.com/office/drawing/2014/main" id="{358D689E-536C-427B-B8E7-DC5281ACF3A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799996" y="1151997"/>
            <a:ext cx="960001" cy="960001"/>
          </a:xfrm>
          <a:ln w="25402" cap="flat">
            <a:solidFill>
              <a:srgbClr val="E6E1E5"/>
            </a:solidFill>
            <a:prstDash val="solid"/>
          </a:ln>
        </p:spPr>
        <p:txBody>
          <a:bodyPr wrap="none"/>
          <a:lstStyle>
            <a:lvl1pPr>
              <a:defRPr sz="1067">
                <a:solidFill>
                  <a:srgbClr val="000000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Bildplatzhalter 8">
            <a:extLst>
              <a:ext uri="{FF2B5EF4-FFF2-40B4-BE49-F238E27FC236}">
                <a16:creationId xmlns:a16="http://schemas.microsoft.com/office/drawing/2014/main" id="{10B73B49-90C5-4D3C-8355-C591B381CB6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479996" y="1151997"/>
            <a:ext cx="960001" cy="960001"/>
          </a:xfrm>
          <a:ln w="25402" cap="flat">
            <a:solidFill>
              <a:srgbClr val="E6E1E5"/>
            </a:solidFill>
            <a:prstDash val="solid"/>
          </a:ln>
        </p:spPr>
        <p:txBody>
          <a:bodyPr wrap="none"/>
          <a:lstStyle>
            <a:lvl1pPr>
              <a:defRPr sz="1067">
                <a:solidFill>
                  <a:srgbClr val="000000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" name="Bildplatzhalter 8">
            <a:extLst>
              <a:ext uri="{FF2B5EF4-FFF2-40B4-BE49-F238E27FC236}">
                <a16:creationId xmlns:a16="http://schemas.microsoft.com/office/drawing/2014/main" id="{23D5AC73-4451-4C72-B63F-254281DDE69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799996" y="2736003"/>
            <a:ext cx="960001" cy="960001"/>
          </a:xfrm>
          <a:ln w="25402" cap="flat">
            <a:solidFill>
              <a:srgbClr val="E6E1E5"/>
            </a:solidFill>
            <a:prstDash val="solid"/>
          </a:ln>
        </p:spPr>
        <p:txBody>
          <a:bodyPr wrap="none"/>
          <a:lstStyle>
            <a:lvl1pPr>
              <a:defRPr sz="1067">
                <a:solidFill>
                  <a:srgbClr val="000000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Bildplatzhalter 8">
            <a:extLst>
              <a:ext uri="{FF2B5EF4-FFF2-40B4-BE49-F238E27FC236}">
                <a16:creationId xmlns:a16="http://schemas.microsoft.com/office/drawing/2014/main" id="{DAE00FE2-F13D-4C03-BBE4-C173DB0D867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640000" y="2736003"/>
            <a:ext cx="960001" cy="960001"/>
          </a:xfrm>
          <a:ln w="25402" cap="flat">
            <a:solidFill>
              <a:srgbClr val="E6E1E5"/>
            </a:solidFill>
            <a:prstDash val="solid"/>
          </a:ln>
        </p:spPr>
        <p:txBody>
          <a:bodyPr wrap="none"/>
          <a:lstStyle>
            <a:lvl1pPr>
              <a:defRPr sz="1067">
                <a:solidFill>
                  <a:srgbClr val="000000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7" name="Bildplatzhalter 8">
            <a:extLst>
              <a:ext uri="{FF2B5EF4-FFF2-40B4-BE49-F238E27FC236}">
                <a16:creationId xmlns:a16="http://schemas.microsoft.com/office/drawing/2014/main" id="{F55355C4-AFE9-40D6-92A6-B47A9807609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479996" y="2736003"/>
            <a:ext cx="960001" cy="960001"/>
          </a:xfrm>
          <a:ln w="25402" cap="flat">
            <a:solidFill>
              <a:srgbClr val="E6E1E5"/>
            </a:solidFill>
            <a:prstDash val="solid"/>
          </a:ln>
        </p:spPr>
        <p:txBody>
          <a:bodyPr wrap="none"/>
          <a:lstStyle>
            <a:lvl1pPr>
              <a:defRPr sz="1067">
                <a:solidFill>
                  <a:srgbClr val="000000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8" name="Bildplatzhalter 8">
            <a:extLst>
              <a:ext uri="{FF2B5EF4-FFF2-40B4-BE49-F238E27FC236}">
                <a16:creationId xmlns:a16="http://schemas.microsoft.com/office/drawing/2014/main" id="{5F5F12E4-B721-4974-ABE8-F0988BAB0BD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40004" y="4320000"/>
            <a:ext cx="960001" cy="960001"/>
          </a:xfrm>
          <a:ln w="25402" cap="flat">
            <a:solidFill>
              <a:srgbClr val="E6E1E5"/>
            </a:solidFill>
            <a:prstDash val="solid"/>
          </a:ln>
        </p:spPr>
        <p:txBody>
          <a:bodyPr wrap="none"/>
          <a:lstStyle>
            <a:lvl1pPr>
              <a:defRPr sz="1067">
                <a:solidFill>
                  <a:srgbClr val="000000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F04AEC3F-0111-4144-9230-D82EFA35CA8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759997" y="4320000"/>
            <a:ext cx="960001" cy="960001"/>
          </a:xfrm>
          <a:ln w="25402" cap="flat">
            <a:solidFill>
              <a:srgbClr val="E6E1E5"/>
            </a:solidFill>
            <a:prstDash val="solid"/>
          </a:ln>
        </p:spPr>
        <p:txBody>
          <a:bodyPr wrap="none"/>
          <a:lstStyle>
            <a:lvl1pPr>
              <a:defRPr sz="1067">
                <a:solidFill>
                  <a:srgbClr val="000000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65B61D08-E856-4293-9306-753D0A93CF0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79999" y="4320000"/>
            <a:ext cx="960001" cy="960001"/>
          </a:xfrm>
          <a:ln w="25402" cap="flat">
            <a:solidFill>
              <a:srgbClr val="E6E1E5"/>
            </a:solidFill>
            <a:prstDash val="solid"/>
          </a:ln>
        </p:spPr>
        <p:txBody>
          <a:bodyPr wrap="none"/>
          <a:lstStyle>
            <a:lvl1pPr>
              <a:defRPr sz="1067">
                <a:solidFill>
                  <a:srgbClr val="000000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7FA14092-9586-4F84-AFD3-127C4CDEAED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0002" y="4320000"/>
            <a:ext cx="960001" cy="960001"/>
          </a:xfrm>
          <a:ln w="25402" cap="flat">
            <a:solidFill>
              <a:srgbClr val="E6E1E5"/>
            </a:solidFill>
            <a:prstDash val="solid"/>
          </a:ln>
        </p:spPr>
        <p:txBody>
          <a:bodyPr wrap="none"/>
          <a:lstStyle>
            <a:lvl1pPr>
              <a:defRPr sz="1067">
                <a:solidFill>
                  <a:srgbClr val="000000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4889D1EC-2961-4DF9-B2FD-E59783A4D87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520004" y="4320000"/>
            <a:ext cx="960001" cy="960001"/>
          </a:xfrm>
          <a:ln w="25402" cap="flat">
            <a:solidFill>
              <a:srgbClr val="E6E1E5"/>
            </a:solidFill>
            <a:prstDash val="solid"/>
          </a:ln>
        </p:spPr>
        <p:txBody>
          <a:bodyPr wrap="none"/>
          <a:lstStyle>
            <a:lvl1pPr>
              <a:defRPr sz="1067">
                <a:solidFill>
                  <a:srgbClr val="000000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35F7BE86-ABF0-4BB5-9E65-2AFD5FAD202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439997" y="4319835"/>
            <a:ext cx="960001" cy="960001"/>
          </a:xfrm>
          <a:ln w="25402" cap="flat">
            <a:solidFill>
              <a:srgbClr val="E6E1E5"/>
            </a:solidFill>
            <a:prstDash val="solid"/>
          </a:ln>
        </p:spPr>
        <p:txBody>
          <a:bodyPr wrap="none"/>
          <a:lstStyle>
            <a:lvl1pPr>
              <a:defRPr sz="1067">
                <a:solidFill>
                  <a:srgbClr val="000000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55385600-6C85-4EB5-908A-3AB7853A95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480" y="359999"/>
            <a:ext cx="11231035" cy="71999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978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3">
            <a:extLst>
              <a:ext uri="{FF2B5EF4-FFF2-40B4-BE49-F238E27FC236}">
                <a16:creationId xmlns:a16="http://schemas.microsoft.com/office/drawing/2014/main" id="{25A15E14-CC32-40F8-80B1-D76F477D9DCF}"/>
              </a:ext>
            </a:extLst>
          </p:cNvPr>
          <p:cNvSpPr/>
          <p:nvPr/>
        </p:nvSpPr>
        <p:spPr>
          <a:xfrm>
            <a:off x="6093881" y="0"/>
            <a:ext cx="6098115" cy="6858000"/>
          </a:xfrm>
          <a:prstGeom prst="rect">
            <a:avLst/>
          </a:prstGeom>
          <a:solidFill>
            <a:srgbClr val="1F979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400" b="0" i="0" u="none" strike="noStrike" kern="1200" cap="none" spc="0" baseline="0">
              <a:solidFill>
                <a:srgbClr val="FFFFFF"/>
              </a:solidFill>
              <a:uFillTx/>
              <a:latin typeface="Corbel"/>
            </a:endParaRPr>
          </a:p>
        </p:txBody>
      </p:sp>
      <p:sp>
        <p:nvSpPr>
          <p:cNvPr id="3" name="Oval 4">
            <a:extLst>
              <a:ext uri="{FF2B5EF4-FFF2-40B4-BE49-F238E27FC236}">
                <a16:creationId xmlns:a16="http://schemas.microsoft.com/office/drawing/2014/main" id="{67606844-8325-4ED8-A6F6-86A4DD7A1C14}"/>
              </a:ext>
            </a:extLst>
          </p:cNvPr>
          <p:cNvSpPr/>
          <p:nvPr/>
        </p:nvSpPr>
        <p:spPr>
          <a:xfrm>
            <a:off x="10560048" y="-480480"/>
            <a:ext cx="1919819" cy="191981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400" b="0" i="0" u="none" strike="noStrike" kern="1200" cap="none" spc="0" baseline="0">
              <a:solidFill>
                <a:srgbClr val="FFFFFF"/>
              </a:solidFill>
              <a:uFillTx/>
              <a:latin typeface="Corbel"/>
            </a:endParaRPr>
          </a:p>
        </p:txBody>
      </p:sp>
      <p:pic>
        <p:nvPicPr>
          <p:cNvPr id="4" name="Bild 9">
            <a:extLst>
              <a:ext uri="{FF2B5EF4-FFF2-40B4-BE49-F238E27FC236}">
                <a16:creationId xmlns:a16="http://schemas.microsoft.com/office/drawing/2014/main" id="{DBA80E2C-2FF3-4ACE-A2F9-5F59F1283D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040529" y="192618"/>
            <a:ext cx="867829" cy="9355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35DDBF0-5813-462B-879D-508E8EC72F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35996" y="1439997"/>
            <a:ext cx="5615997" cy="4799996"/>
          </a:xfrm>
        </p:spPr>
        <p:txBody>
          <a:bodyPr anchorCtr="1"/>
          <a:lstStyle>
            <a:lvl1pPr algn="ctr">
              <a:spcAft>
                <a:spcPts val="800"/>
              </a:spcAft>
              <a:defRPr lang="de-DE" sz="5333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C7CBCDCA-55CE-459B-B810-81E13EFB6BD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1325" y="0"/>
            <a:ext cx="6096003" cy="6858000"/>
          </a:xfrm>
        </p:spPr>
        <p:txBody>
          <a:bodyPr>
            <a:normAutofit/>
          </a:bodyPr>
          <a:lstStyle>
            <a:lvl1pPr marL="0" indent="0">
              <a:buNone/>
              <a:tabLst>
                <a:tab pos="5998482" algn="l"/>
              </a:tabLst>
              <a:defRPr lang="de-AT" sz="4267"/>
            </a:lvl1pPr>
          </a:lstStyle>
          <a:p>
            <a:pPr lvl="0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31255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2">
            <a:extLst>
              <a:ext uri="{FF2B5EF4-FFF2-40B4-BE49-F238E27FC236}">
                <a16:creationId xmlns:a16="http://schemas.microsoft.com/office/drawing/2014/main" id="{0EA4167A-20E2-4222-9CC6-BEA32A8AFAAF}"/>
              </a:ext>
            </a:extLst>
          </p:cNvPr>
          <p:cNvSpPr/>
          <p:nvPr/>
        </p:nvSpPr>
        <p:spPr>
          <a:xfrm>
            <a:off x="0" y="0"/>
            <a:ext cx="12191996" cy="6000749"/>
          </a:xfrm>
          <a:prstGeom prst="rect">
            <a:avLst/>
          </a:prstGeom>
          <a:solidFill>
            <a:srgbClr val="1F979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400" b="0" i="0" u="none" strike="noStrike" kern="1200" cap="none" spc="0" baseline="0">
              <a:solidFill>
                <a:srgbClr val="FFFFFF"/>
              </a:solidFill>
              <a:uFillTx/>
              <a:latin typeface="Corbel"/>
            </a:endParaRPr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06641F2D-3335-4F00-AAD0-679662771AF2}"/>
              </a:ext>
            </a:extLst>
          </p:cNvPr>
          <p:cNvSpPr txBox="1"/>
          <p:nvPr/>
        </p:nvSpPr>
        <p:spPr>
          <a:xfrm>
            <a:off x="480480" y="2146563"/>
            <a:ext cx="2878668" cy="36933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1200" cap="none" spc="0" baseline="30000">
                <a:solidFill>
                  <a:srgbClr val="FFFFFF"/>
                </a:solidFill>
                <a:uFillTx/>
                <a:latin typeface="Corbel" pitchFamily="34"/>
                <a:ea typeface="ＭＳ Ｐゴシック" pitchFamily="34"/>
              </a:rPr>
              <a:t>ESPGHAN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1200" cap="none" spc="0" baseline="30000">
                <a:solidFill>
                  <a:srgbClr val="FFFFFF"/>
                </a:solidFill>
                <a:uFillTx/>
                <a:latin typeface="Corbel" pitchFamily="34"/>
                <a:ea typeface="ＭＳ Ｐゴシック" pitchFamily="34"/>
              </a:rPr>
              <a:t>European Society for Paediatric </a:t>
            </a:r>
            <a:br>
              <a:rPr lang="en-GB" sz="1600" b="1" i="0" u="none" strike="noStrike" kern="1200" cap="none" spc="0" baseline="30000">
                <a:solidFill>
                  <a:srgbClr val="FFFFFF"/>
                </a:solidFill>
                <a:uFillTx/>
                <a:latin typeface="Corbel" pitchFamily="34"/>
                <a:ea typeface="ＭＳ Ｐゴシック" pitchFamily="34"/>
              </a:rPr>
            </a:br>
            <a:r>
              <a:rPr lang="en-GB" sz="1600" b="1" i="0" u="none" strike="noStrike" kern="1200" cap="none" spc="0" baseline="30000">
                <a:solidFill>
                  <a:srgbClr val="FFFFFF"/>
                </a:solidFill>
                <a:uFillTx/>
                <a:latin typeface="Corbel" pitchFamily="34"/>
                <a:ea typeface="ＭＳ Ｐゴシック" pitchFamily="34"/>
              </a:rPr>
              <a:t>Gastroenterology, Hepatology and Nutrition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30000">
                <a:solidFill>
                  <a:srgbClr val="FFFFFF"/>
                </a:solidFill>
                <a:uFillTx/>
                <a:latin typeface="Corbel" pitchFamily="34"/>
                <a:ea typeface="ＭＳ Ｐゴシック" pitchFamily="34"/>
              </a:rPr>
              <a:t>Rue De-Candolle 16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30000">
                <a:solidFill>
                  <a:srgbClr val="FFFFFF"/>
                </a:solidFill>
                <a:uFillTx/>
                <a:latin typeface="Corbel" pitchFamily="34"/>
                <a:ea typeface="ＭＳ Ｐゴシック" pitchFamily="34"/>
              </a:rPr>
              <a:t>1205 Genève, Switzerland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30000">
              <a:solidFill>
                <a:srgbClr val="FFFFFF"/>
              </a:solidFill>
              <a:uFillTx/>
              <a:latin typeface="Corbel" pitchFamily="34"/>
              <a:ea typeface="ＭＳ Ｐゴシック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1200" cap="none" spc="0" baseline="30000">
                <a:solidFill>
                  <a:srgbClr val="FFFFFF"/>
                </a:solidFill>
                <a:uFillTx/>
                <a:latin typeface="Corbel" pitchFamily="34"/>
                <a:ea typeface="ＭＳ Ｐゴシック" pitchFamily="34"/>
              </a:rPr>
              <a:t>ESPGHAN Administrative Office</a:t>
            </a:r>
            <a:endParaRPr lang="en-GB" sz="1600" b="0" i="0" u="none" strike="noStrike" kern="1200" cap="none" spc="0" baseline="30000">
              <a:solidFill>
                <a:srgbClr val="FFFFFF"/>
              </a:solidFill>
              <a:uFillTx/>
              <a:latin typeface="Corbel" pitchFamily="34"/>
              <a:ea typeface="ＭＳ Ｐゴシック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30000">
                <a:solidFill>
                  <a:srgbClr val="FFFFFF"/>
                </a:solidFill>
                <a:uFillTx/>
                <a:latin typeface="Corbel" pitchFamily="34"/>
                <a:ea typeface="ＭＳ Ｐゴシック" pitchFamily="34"/>
              </a:rPr>
              <a:t>Regus Business Centre, Office 112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30000">
                <a:solidFill>
                  <a:srgbClr val="FFFFFF"/>
                </a:solidFill>
                <a:uFillTx/>
                <a:latin typeface="Corbel" pitchFamily="34"/>
                <a:ea typeface="ＭＳ Ｐゴシック" pitchFamily="34"/>
              </a:rPr>
              <a:t>Place de Cornavin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30000">
                <a:solidFill>
                  <a:srgbClr val="FFFFFF"/>
                </a:solidFill>
                <a:uFillTx/>
                <a:latin typeface="Corbel" pitchFamily="34"/>
                <a:ea typeface="ＭＳ Ｐゴシック" pitchFamily="34"/>
              </a:rPr>
              <a:t>1205 Genève, Switzerland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30000">
                <a:solidFill>
                  <a:srgbClr val="FFFFFF"/>
                </a:solidFill>
                <a:uFillTx/>
                <a:latin typeface="Corbel" pitchFamily="34"/>
                <a:ea typeface="ＭＳ Ｐゴシック" pitchFamily="34"/>
                <a:cs typeface="Mangal" pitchFamily="18"/>
              </a:rPr>
              <a:t>[t ]	+ 41 (0) 22 59 34 7 33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0" baseline="30000">
                <a:solidFill>
                  <a:srgbClr val="FFFFFF"/>
                </a:solidFill>
                <a:uFillTx/>
                <a:latin typeface="Corbel" pitchFamily="34"/>
                <a:ea typeface="ＭＳ Ｐゴシック" pitchFamily="34"/>
              </a:rPr>
              <a:t>[e]	office@espghan.org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0" baseline="30000">
                <a:solidFill>
                  <a:srgbClr val="FFFFFF"/>
                </a:solidFill>
                <a:uFillTx/>
                <a:latin typeface="Corbel" pitchFamily="34"/>
                <a:ea typeface="ＭＳ Ｐゴシック" pitchFamily="34"/>
              </a:rPr>
              <a:t>[w]	www.espghan.org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30000">
              <a:solidFill>
                <a:srgbClr val="FFFFFF"/>
              </a:solidFill>
              <a:uFillTx/>
              <a:latin typeface="Corbel" pitchFamily="34"/>
              <a:ea typeface="ＭＳ Ｐゴシック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i="0" u="none" strike="noStrike" kern="1200" cap="none" spc="0" baseline="30000">
                <a:solidFill>
                  <a:srgbClr val="FFFFFF"/>
                </a:solidFill>
                <a:uFillTx/>
                <a:latin typeface="Corbel" pitchFamily="34"/>
                <a:ea typeface="ＭＳ Ｐゴシック" pitchFamily="34"/>
              </a:rPr>
              <a:t>ESPGHAN Annual Congress</a:t>
            </a:r>
            <a:endParaRPr lang="de-DE" sz="1600" b="0" i="0" u="none" strike="noStrike" kern="1200" cap="none" spc="0" baseline="30000">
              <a:solidFill>
                <a:srgbClr val="FFFFFF"/>
              </a:solidFill>
              <a:uFillTx/>
              <a:latin typeface="Corbel" pitchFamily="34"/>
              <a:ea typeface="ＭＳ Ｐゴシック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0" baseline="30000">
                <a:solidFill>
                  <a:srgbClr val="FFFFFF"/>
                </a:solidFill>
                <a:uFillTx/>
                <a:latin typeface="Corbel" pitchFamily="34"/>
                <a:ea typeface="ＭＳ Ｐゴシック" pitchFamily="34"/>
              </a:rPr>
              <a:t>c/o Eurokongress GmbH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0" baseline="30000">
                <a:solidFill>
                  <a:srgbClr val="FFFFFF"/>
                </a:solidFill>
                <a:uFillTx/>
                <a:latin typeface="Corbel" pitchFamily="34"/>
                <a:ea typeface="ＭＳ Ｐゴシック" pitchFamily="34"/>
              </a:rPr>
              <a:t>Schleissheimer Straße 2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0" baseline="30000">
                <a:solidFill>
                  <a:srgbClr val="FFFFFF"/>
                </a:solidFill>
                <a:uFillTx/>
                <a:latin typeface="Corbel" pitchFamily="34"/>
                <a:ea typeface="ＭＳ Ｐゴシック" pitchFamily="34"/>
              </a:rPr>
              <a:t>80333 Munich, Germany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30000">
                <a:solidFill>
                  <a:srgbClr val="FFFFFF"/>
                </a:solidFill>
                <a:uFillTx/>
                <a:latin typeface="Corbel" pitchFamily="34"/>
                <a:ea typeface="ＭＳ Ｐゴシック" pitchFamily="34"/>
                <a:cs typeface="Mangal" pitchFamily="18"/>
              </a:rPr>
              <a:t>[t ]	+49 (0)89 2109 860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30000">
                <a:solidFill>
                  <a:srgbClr val="FFFFFF"/>
                </a:solidFill>
                <a:uFillTx/>
                <a:latin typeface="Corbel" pitchFamily="34"/>
                <a:ea typeface="ＭＳ Ｐゴシック" pitchFamily="34"/>
                <a:cs typeface="Mangal" pitchFamily="18"/>
              </a:rPr>
              <a:t>[f ]	+49 (0)89 2109 8698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0" baseline="30000">
                <a:solidFill>
                  <a:srgbClr val="FFFFFF"/>
                </a:solidFill>
                <a:uFillTx/>
                <a:latin typeface="Corbel" pitchFamily="34"/>
                <a:ea typeface="ＭＳ Ｐゴシック" pitchFamily="34"/>
              </a:rPr>
              <a:t>[e]	espghan@eurokongress.de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38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0" baseline="30000">
                <a:solidFill>
                  <a:srgbClr val="FFFFFF"/>
                </a:solidFill>
                <a:uFillTx/>
                <a:latin typeface="Corbel" pitchFamily="34"/>
                <a:ea typeface="ＭＳ Ｐゴシック" pitchFamily="34"/>
              </a:rPr>
              <a:t>[w]	www.espghancongress.org</a:t>
            </a:r>
            <a:endParaRPr lang="en-GB" sz="1600" b="0" i="0" u="none" strike="noStrike" kern="1200" cap="none" spc="0" baseline="0">
              <a:solidFill>
                <a:srgbClr val="FFFFFF"/>
              </a:solidFill>
              <a:uFillTx/>
              <a:latin typeface="Corbel" pitchFamily="34"/>
              <a:ea typeface="ＭＳ Ｐゴシック" pitchFamily="34"/>
            </a:endParaRPr>
          </a:p>
        </p:txBody>
      </p:sp>
      <p:pic>
        <p:nvPicPr>
          <p:cNvPr id="4" name="Bild 4">
            <a:extLst>
              <a:ext uri="{FF2B5EF4-FFF2-40B4-BE49-F238E27FC236}">
                <a16:creationId xmlns:a16="http://schemas.microsoft.com/office/drawing/2014/main" id="{512B9029-3A00-436E-908D-8C0E7B072F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59748" y="960970"/>
            <a:ext cx="4447120" cy="479848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CE894186-2F86-4A28-B55E-CCCB682CC5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80003" y="1920002"/>
            <a:ext cx="6431999" cy="2399998"/>
          </a:xfrm>
        </p:spPr>
        <p:txBody>
          <a:bodyPr anchorCtr="1"/>
          <a:lstStyle>
            <a:lvl1pPr algn="ctr">
              <a:spcAft>
                <a:spcPts val="800"/>
              </a:spcAft>
              <a:defRPr lang="de-DE" sz="5333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16282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2">
            <a:extLst>
              <a:ext uri="{FF2B5EF4-FFF2-40B4-BE49-F238E27FC236}">
                <a16:creationId xmlns:a16="http://schemas.microsoft.com/office/drawing/2014/main" id="{EB866024-5128-4E8F-8B91-581DC3993F1B}"/>
              </a:ext>
            </a:extLst>
          </p:cNvPr>
          <p:cNvSpPr/>
          <p:nvPr/>
        </p:nvSpPr>
        <p:spPr>
          <a:xfrm>
            <a:off x="0" y="0"/>
            <a:ext cx="12191996" cy="6000749"/>
          </a:xfrm>
          <a:prstGeom prst="rect">
            <a:avLst/>
          </a:prstGeom>
          <a:solidFill>
            <a:srgbClr val="1F979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400" b="0" i="0" u="none" strike="noStrike" kern="1200" cap="none" spc="0" baseline="0">
              <a:solidFill>
                <a:srgbClr val="FFFFFF"/>
              </a:solidFill>
              <a:uFillTx/>
              <a:latin typeface="Corbel"/>
            </a:endParaRPr>
          </a:p>
        </p:txBody>
      </p:sp>
      <p:pic>
        <p:nvPicPr>
          <p:cNvPr id="3" name="Bild 4">
            <a:extLst>
              <a:ext uri="{FF2B5EF4-FFF2-40B4-BE49-F238E27FC236}">
                <a16:creationId xmlns:a16="http://schemas.microsoft.com/office/drawing/2014/main" id="{D4EA15DF-6638-48E8-948A-DB6B4E04A4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59748" y="960970"/>
            <a:ext cx="4447120" cy="479848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B584472-E147-4815-8252-89646FD56C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80003" y="1920002"/>
            <a:ext cx="6431999" cy="2399998"/>
          </a:xfrm>
        </p:spPr>
        <p:txBody>
          <a:bodyPr anchorCtr="1"/>
          <a:lstStyle>
            <a:lvl1pPr algn="ctr">
              <a:spcAft>
                <a:spcPts val="800"/>
              </a:spcAft>
              <a:defRPr lang="de-DE" sz="5333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422071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62BC9C-A313-4301-BCE5-4BB059E357A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B94C2E2-710B-4CDF-ABAD-0E76701E4F1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A91F22-E3DA-4EF7-B908-C14043E2A6F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21868E-B30F-4212-B0E9-FF576C2F08B9}" type="datetime1">
              <a:rPr lang="de-DE"/>
              <a:pPr lvl="0"/>
              <a:t>20.04.26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4E7D71-45FC-4C65-867E-E304C4DA861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499890-4DAD-47BC-9302-F362CD09B0D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BD758D-A68A-497C-94BF-BC5FA808E436}" type="slidenum"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02399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8198B89-059B-488A-9D8C-0BC8A1AD9E65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9119997" y="1920002"/>
            <a:ext cx="2592003" cy="3840004"/>
          </a:xfrm>
        </p:spPr>
        <p:txBody>
          <a:bodyPr vert="eaVert"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E762BFA-254D-41BE-9A00-CC7D9442D2C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79995" y="479995"/>
            <a:ext cx="8399998" cy="5280001"/>
          </a:xfrm>
        </p:spPr>
        <p:txBody>
          <a:bodyPr vert="eaVert"/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8D1094-CCE1-472D-88EB-9445A6337E5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9C71FB-4A35-4C21-9A18-D54DB0CC2BF9}" type="datetime1">
              <a:rPr lang="de-DE"/>
              <a:pPr lvl="0"/>
              <a:t>20.04.26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E02BF1-83C2-4199-AFA1-67F50871886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986073-D5DB-476E-9A24-430976CA7C9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DEF6C3-0C77-4AEE-9FBD-449233918E34}" type="slidenum"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81766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7" descr="ESPGHAN_2016_Power_Point_16-9_Vorlage-3_300dpi_RGB.jpg">
            <a:extLst>
              <a:ext uri="{FF2B5EF4-FFF2-40B4-BE49-F238E27FC236}">
                <a16:creationId xmlns:a16="http://schemas.microsoft.com/office/drawing/2014/main" id="{5E90410D-C129-444C-947E-FA17C2D416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79295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EEDF6886-C040-4193-B8DF-6330ADF8FE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59999" y="2399998"/>
            <a:ext cx="6479996" cy="1200003"/>
          </a:xfrm>
        </p:spPr>
        <p:txBody>
          <a:bodyPr anchor="b"/>
          <a:lstStyle>
            <a:lvl1pPr>
              <a:defRPr lang="de-DE" sz="4000">
                <a:solidFill>
                  <a:srgbClr val="0F3B61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09136AB3-74CE-40E8-B942-955656604165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359999" y="3600001"/>
            <a:ext cx="6479996" cy="1200003"/>
          </a:xfrm>
        </p:spPr>
        <p:txBody>
          <a:bodyPr/>
          <a:lstStyle>
            <a:lvl1pPr marL="0" indent="0">
              <a:buNone/>
              <a:tabLst>
                <a:tab pos="5998482" algn="l"/>
              </a:tabLst>
              <a:defRPr lang="de-DE" sz="2667">
                <a:solidFill>
                  <a:srgbClr val="5AC2C9"/>
                </a:solidFill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EDC6B2F8-EB17-4647-A4C9-6DE69E8FFA3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D95768-FAB7-4B52-ADA7-DF798DF867B0}" type="datetime1">
              <a:rPr lang="de-DE"/>
              <a:pPr lvl="0"/>
              <a:t>20.04.26</a:t>
            </a:fld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7341EB-207B-4D2C-B1EF-8BCB5CD6D66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9DF254-0008-41B6-956A-D3E8B996E913}" type="slidenum"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68312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7" descr="ESPGHAN_2016_Power_Point_16-9_Vorlage-3_300dpi_RGB.jpg">
            <a:extLst>
              <a:ext uri="{FF2B5EF4-FFF2-40B4-BE49-F238E27FC236}">
                <a16:creationId xmlns:a16="http://schemas.microsoft.com/office/drawing/2014/main" id="{E7406C06-CEAE-4D40-B7DF-93A3095E4F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79295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23D9CF75-D3BD-4FB0-8D67-D4698353E1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59999" y="2399998"/>
            <a:ext cx="6479996" cy="1200003"/>
          </a:xfrm>
        </p:spPr>
        <p:txBody>
          <a:bodyPr anchor="b"/>
          <a:lstStyle>
            <a:lvl1pPr>
              <a:defRPr lang="de-DE" sz="4000">
                <a:solidFill>
                  <a:srgbClr val="0F3B61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6C2F1A98-4C9C-4C49-A4AE-5B66A163E461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359999" y="3600001"/>
            <a:ext cx="6479996" cy="1200003"/>
          </a:xfrm>
        </p:spPr>
        <p:txBody>
          <a:bodyPr/>
          <a:lstStyle>
            <a:lvl1pPr marL="0" indent="0">
              <a:buNone/>
              <a:tabLst>
                <a:tab pos="5998482" algn="l"/>
              </a:tabLst>
              <a:defRPr lang="de-DE" sz="2667">
                <a:solidFill>
                  <a:srgbClr val="5AC2C9"/>
                </a:solidFill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27EDDE5C-FAFA-48BD-8E26-8C133DFD9EF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0DEDB6-6087-476A-9915-B669FCA38D85}" type="datetime1">
              <a:rPr lang="de-DE"/>
              <a:pPr lvl="0"/>
              <a:t>20.04.26</a:t>
            </a:fld>
            <a:endParaRPr lang="de-AT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2ADCBFA-5D32-4E9F-B780-944F20ACB06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39179" y="6335182"/>
            <a:ext cx="6720419" cy="359834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90FDA69-9E9F-4932-A748-EB16A843480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E7D23C-BB26-4849-A2AF-5E79DD2F2363}" type="slidenum"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48565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ront Cov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0">
            <a:extLst>
              <a:ext uri="{FF2B5EF4-FFF2-40B4-BE49-F238E27FC236}">
                <a16:creationId xmlns:a16="http://schemas.microsoft.com/office/drawing/2014/main" id="{7BE273A4-414F-4EF0-A500-E0B10E498EA9}"/>
              </a:ext>
            </a:extLst>
          </p:cNvPr>
          <p:cNvSpPr/>
          <p:nvPr/>
        </p:nvSpPr>
        <p:spPr>
          <a:xfrm rot="16200004">
            <a:off x="3334004" y="-2679694"/>
            <a:ext cx="5498643" cy="12217398"/>
          </a:xfrm>
          <a:prstGeom prst="rect">
            <a:avLst/>
          </a:prstGeom>
          <a:gradFill>
            <a:gsLst>
              <a:gs pos="0">
                <a:srgbClr val="005C5C">
                  <a:alpha val="50000"/>
                </a:srgbClr>
              </a:gs>
              <a:gs pos="100000">
                <a:srgbClr val="FFFFFF">
                  <a:alpha val="0"/>
                </a:srgbClr>
              </a:gs>
            </a:gsLst>
            <a:lin ang="162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>
              <a:solidFill>
                <a:srgbClr val="FFFFFF"/>
              </a:solidFill>
              <a:uFillTx/>
              <a:latin typeface="Corbel"/>
            </a:endParaRPr>
          </a:p>
        </p:txBody>
      </p:sp>
      <p:pic>
        <p:nvPicPr>
          <p:cNvPr id="3" name="object 80">
            <a:extLst>
              <a:ext uri="{FF2B5EF4-FFF2-40B4-BE49-F238E27FC236}">
                <a16:creationId xmlns:a16="http://schemas.microsoft.com/office/drawing/2014/main" id="{3B0297E5-6A13-4A24-A432-F4E9D88042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8506644" y="679673"/>
            <a:ext cx="3710754" cy="516301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58">
            <a:extLst>
              <a:ext uri="{FF2B5EF4-FFF2-40B4-BE49-F238E27FC236}">
                <a16:creationId xmlns:a16="http://schemas.microsoft.com/office/drawing/2014/main" id="{2F845B56-89E7-49C6-B0D3-63DF14C36F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958690"/>
            <a:ext cx="7195459" cy="1250935"/>
          </a:xfrm>
        </p:spPr>
        <p:txBody>
          <a:bodyPr anchor="b"/>
          <a:lstStyle>
            <a:lvl1pPr>
              <a:defRPr sz="460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72D23D44-1F29-4281-AD37-726CB5D603D1}"/>
              </a:ext>
            </a:extLst>
          </p:cNvPr>
          <p:cNvSpPr/>
          <p:nvPr/>
        </p:nvSpPr>
        <p:spPr>
          <a:xfrm>
            <a:off x="0" y="6169027"/>
            <a:ext cx="12217398" cy="688972"/>
          </a:xfrm>
          <a:prstGeom prst="rect">
            <a:avLst/>
          </a:prstGeom>
          <a:solidFill>
            <a:srgbClr val="073D61"/>
          </a:solidFill>
          <a:ln w="25402" cap="flat">
            <a:solidFill>
              <a:srgbClr val="032A45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>
              <a:solidFill>
                <a:srgbClr val="FFFFFF"/>
              </a:solidFill>
              <a:uFillTx/>
              <a:latin typeface="Corbel"/>
            </a:endParaRPr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53D0464E-557B-46A9-9E84-59D73F18EFA9}"/>
              </a:ext>
            </a:extLst>
          </p:cNvPr>
          <p:cNvSpPr/>
          <p:nvPr/>
        </p:nvSpPr>
        <p:spPr>
          <a:xfrm>
            <a:off x="0" y="-9299"/>
            <a:ext cx="12217398" cy="688972"/>
          </a:xfrm>
          <a:prstGeom prst="rect">
            <a:avLst/>
          </a:prstGeom>
          <a:solidFill>
            <a:srgbClr val="073D61"/>
          </a:solidFill>
          <a:ln w="25402" cap="flat">
            <a:solidFill>
              <a:srgbClr val="032A45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>
              <a:solidFill>
                <a:srgbClr val="FFFFFF"/>
              </a:solidFill>
              <a:uFillTx/>
              <a:latin typeface="Corbel"/>
            </a:endParaRPr>
          </a:p>
        </p:txBody>
      </p:sp>
      <p:grpSp>
        <p:nvGrpSpPr>
          <p:cNvPr id="7" name="Group 61">
            <a:extLst>
              <a:ext uri="{FF2B5EF4-FFF2-40B4-BE49-F238E27FC236}">
                <a16:creationId xmlns:a16="http://schemas.microsoft.com/office/drawing/2014/main" id="{DBB7B88D-A3EB-4F4D-894E-64B7ABCED60D}"/>
              </a:ext>
            </a:extLst>
          </p:cNvPr>
          <p:cNvGrpSpPr/>
          <p:nvPr/>
        </p:nvGrpSpPr>
        <p:grpSpPr>
          <a:xfrm>
            <a:off x="852485" y="5988515"/>
            <a:ext cx="11339511" cy="0"/>
            <a:chOff x="852485" y="5988515"/>
            <a:chExt cx="11339511" cy="0"/>
          </a:xfrm>
        </p:grpSpPr>
        <p:cxnSp>
          <p:nvCxnSpPr>
            <p:cNvPr id="8" name="Straight Connector 62">
              <a:extLst>
                <a:ext uri="{FF2B5EF4-FFF2-40B4-BE49-F238E27FC236}">
                  <a16:creationId xmlns:a16="http://schemas.microsoft.com/office/drawing/2014/main" id="{B793DFD5-5F48-413F-819F-9468E9FE1E63}"/>
                </a:ext>
              </a:extLst>
            </p:cNvPr>
            <p:cNvCxnSpPr/>
            <p:nvPr/>
          </p:nvCxnSpPr>
          <p:spPr>
            <a:xfrm>
              <a:off x="852485" y="5988515"/>
              <a:ext cx="385155" cy="0"/>
            </a:xfrm>
            <a:prstGeom prst="straightConnector1">
              <a:avLst/>
            </a:prstGeom>
            <a:noFill/>
            <a:ln w="63495" cap="sq">
              <a:solidFill>
                <a:srgbClr val="005C5C"/>
              </a:solidFill>
              <a:prstDash val="solid"/>
              <a:miter/>
            </a:ln>
          </p:spPr>
        </p:cxnSp>
        <p:cxnSp>
          <p:nvCxnSpPr>
            <p:cNvPr id="9" name="Straight Connector 63">
              <a:extLst>
                <a:ext uri="{FF2B5EF4-FFF2-40B4-BE49-F238E27FC236}">
                  <a16:creationId xmlns:a16="http://schemas.microsoft.com/office/drawing/2014/main" id="{514F5E28-BD73-4171-8B84-A93028102BC0}"/>
                </a:ext>
              </a:extLst>
            </p:cNvPr>
            <p:cNvCxnSpPr/>
            <p:nvPr/>
          </p:nvCxnSpPr>
          <p:spPr>
            <a:xfrm>
              <a:off x="1244160" y="5988515"/>
              <a:ext cx="385154" cy="0"/>
            </a:xfrm>
            <a:prstGeom prst="straightConnector1">
              <a:avLst/>
            </a:prstGeom>
            <a:noFill/>
            <a:ln w="63495" cap="sq">
              <a:solidFill>
                <a:srgbClr val="2AC9CD"/>
              </a:solidFill>
              <a:prstDash val="solid"/>
              <a:miter/>
            </a:ln>
          </p:spPr>
        </p:cxnSp>
        <p:cxnSp>
          <p:nvCxnSpPr>
            <p:cNvPr id="10" name="Straight Connector 64">
              <a:extLst>
                <a:ext uri="{FF2B5EF4-FFF2-40B4-BE49-F238E27FC236}">
                  <a16:creationId xmlns:a16="http://schemas.microsoft.com/office/drawing/2014/main" id="{E8EFC71B-8018-444A-A545-2EC266F7021E}"/>
                </a:ext>
              </a:extLst>
            </p:cNvPr>
            <p:cNvCxnSpPr/>
            <p:nvPr/>
          </p:nvCxnSpPr>
          <p:spPr>
            <a:xfrm>
              <a:off x="1635825" y="5988515"/>
              <a:ext cx="385154" cy="0"/>
            </a:xfrm>
            <a:prstGeom prst="straightConnector1">
              <a:avLst/>
            </a:prstGeom>
            <a:noFill/>
            <a:ln w="63495" cap="sq">
              <a:solidFill>
                <a:srgbClr val="96D8B3"/>
              </a:solidFill>
              <a:prstDash val="solid"/>
              <a:miter/>
            </a:ln>
          </p:spPr>
        </p:cxnSp>
        <p:cxnSp>
          <p:nvCxnSpPr>
            <p:cNvPr id="11" name="Straight Connector 65">
              <a:extLst>
                <a:ext uri="{FF2B5EF4-FFF2-40B4-BE49-F238E27FC236}">
                  <a16:creationId xmlns:a16="http://schemas.microsoft.com/office/drawing/2014/main" id="{C2FDE482-02BD-403F-AA4A-CE1607898B10}"/>
                </a:ext>
              </a:extLst>
            </p:cNvPr>
            <p:cNvCxnSpPr/>
            <p:nvPr/>
          </p:nvCxnSpPr>
          <p:spPr>
            <a:xfrm>
              <a:off x="2027499" y="5988515"/>
              <a:ext cx="385154" cy="0"/>
            </a:xfrm>
            <a:prstGeom prst="straightConnector1">
              <a:avLst/>
            </a:prstGeom>
            <a:noFill/>
            <a:ln w="63495" cap="sq">
              <a:solidFill>
                <a:srgbClr val="D4EB8D"/>
              </a:solidFill>
              <a:prstDash val="solid"/>
              <a:miter/>
            </a:ln>
          </p:spPr>
        </p:cxnSp>
        <p:cxnSp>
          <p:nvCxnSpPr>
            <p:cNvPr id="12" name="Straight Connector 66">
              <a:extLst>
                <a:ext uri="{FF2B5EF4-FFF2-40B4-BE49-F238E27FC236}">
                  <a16:creationId xmlns:a16="http://schemas.microsoft.com/office/drawing/2014/main" id="{C3C0A555-EFFD-441F-B717-EE8DCEB05817}"/>
                </a:ext>
              </a:extLst>
            </p:cNvPr>
            <p:cNvCxnSpPr/>
            <p:nvPr/>
          </p:nvCxnSpPr>
          <p:spPr>
            <a:xfrm>
              <a:off x="2419173" y="5988515"/>
              <a:ext cx="385145" cy="0"/>
            </a:xfrm>
            <a:prstGeom prst="straightConnector1">
              <a:avLst/>
            </a:prstGeom>
            <a:noFill/>
            <a:ln w="63495" cap="sq">
              <a:solidFill>
                <a:srgbClr val="E6E1E5"/>
              </a:solidFill>
              <a:prstDash val="solid"/>
              <a:miter/>
            </a:ln>
          </p:spPr>
        </p:cxnSp>
        <p:cxnSp>
          <p:nvCxnSpPr>
            <p:cNvPr id="13" name="Straight Connector 67">
              <a:extLst>
                <a:ext uri="{FF2B5EF4-FFF2-40B4-BE49-F238E27FC236}">
                  <a16:creationId xmlns:a16="http://schemas.microsoft.com/office/drawing/2014/main" id="{13E0218E-4067-4B9E-B3E6-24599D7A7317}"/>
                </a:ext>
              </a:extLst>
            </p:cNvPr>
            <p:cNvCxnSpPr/>
            <p:nvPr/>
          </p:nvCxnSpPr>
          <p:spPr>
            <a:xfrm>
              <a:off x="2810838" y="5988515"/>
              <a:ext cx="9381158" cy="0"/>
            </a:xfrm>
            <a:prstGeom prst="straightConnector1">
              <a:avLst/>
            </a:prstGeom>
            <a:noFill/>
            <a:ln w="63495" cap="sq">
              <a:solidFill>
                <a:srgbClr val="073D61"/>
              </a:solidFill>
              <a:prstDash val="solid"/>
              <a:miter/>
            </a:ln>
          </p:spPr>
        </p:cxnSp>
      </p:grpSp>
      <p:sp>
        <p:nvSpPr>
          <p:cNvPr id="14" name="Text Placeholder 69">
            <a:extLst>
              <a:ext uri="{FF2B5EF4-FFF2-40B4-BE49-F238E27FC236}">
                <a16:creationId xmlns:a16="http://schemas.microsoft.com/office/drawing/2014/main" id="{F0290331-B3C6-468C-91E3-17AEC2481B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203" y="3299795"/>
            <a:ext cx="7195459" cy="11991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buNone/>
              <a:defRPr lang="en-US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endParaRPr lang="en-US"/>
          </a:p>
        </p:txBody>
      </p:sp>
      <p:pic>
        <p:nvPicPr>
          <p:cNvPr id="15" name="Picture 71">
            <a:extLst>
              <a:ext uri="{FF2B5EF4-FFF2-40B4-BE49-F238E27FC236}">
                <a16:creationId xmlns:a16="http://schemas.microsoft.com/office/drawing/2014/main" id="{916FFB72-02F9-46EA-9402-B9617DB74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8" y="5377815"/>
            <a:ext cx="1984229" cy="46490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02754292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FB842F-6D83-4741-9F6A-535A22808C8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3A40C2-2C45-4D0D-8585-CBBDA718849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9995" y="1920002"/>
            <a:ext cx="5520004" cy="479995"/>
          </a:xfrm>
        </p:spPr>
        <p:txBody>
          <a:bodyPr anchor="b"/>
          <a:lstStyle>
            <a:lvl1pPr marL="0" indent="0">
              <a:buNone/>
              <a:tabLst>
                <a:tab pos="5998482" algn="l"/>
              </a:tabLst>
              <a:defRPr lang="de-DE" b="1"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BE1AEFA-BA36-4997-BE91-929768AF399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79995" y="2399998"/>
            <a:ext cx="5520004" cy="3359999"/>
          </a:xfrm>
        </p:spPr>
        <p:txBody>
          <a:bodyPr/>
          <a:lstStyle>
            <a:lvl1pPr>
              <a:defRPr lang="de-DE"/>
            </a:lvl1pPr>
            <a:lvl2pPr>
              <a:spcBef>
                <a:spcPts val="600"/>
              </a:spcBef>
              <a:defRPr lang="de-DE" sz="2667"/>
            </a:lvl2pPr>
            <a:lvl3pPr>
              <a:spcBef>
                <a:spcPts val="600"/>
              </a:spcBef>
              <a:defRPr lang="de-DE" sz="2400"/>
            </a:lvl3pPr>
            <a:lvl4pPr>
              <a:spcBef>
                <a:spcPts val="500"/>
              </a:spcBef>
              <a:defRPr lang="de-DE" sz="2133"/>
            </a:lvl4pPr>
            <a:lvl5pPr>
              <a:spcBef>
                <a:spcPts val="500"/>
              </a:spcBef>
              <a:defRPr lang="de-DE" sz="2133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90110AB0-9B9A-46B4-8F44-1178267586C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40002" y="1920002"/>
            <a:ext cx="5520004" cy="479995"/>
          </a:xfrm>
        </p:spPr>
        <p:txBody>
          <a:bodyPr anchor="b"/>
          <a:lstStyle>
            <a:lvl1pPr marL="0" indent="0">
              <a:buNone/>
              <a:tabLst>
                <a:tab pos="5998482" algn="l"/>
              </a:tabLst>
              <a:defRPr lang="de-DE" b="1"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BF48204C-F355-451A-8511-BDF4CC34522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40002" y="2399998"/>
            <a:ext cx="5520004" cy="3359999"/>
          </a:xfrm>
        </p:spPr>
        <p:txBody>
          <a:bodyPr/>
          <a:lstStyle>
            <a:lvl1pPr>
              <a:defRPr lang="de-DE"/>
            </a:lvl1pPr>
            <a:lvl2pPr>
              <a:spcBef>
                <a:spcPts val="600"/>
              </a:spcBef>
              <a:defRPr lang="de-DE" sz="2667"/>
            </a:lvl2pPr>
            <a:lvl3pPr>
              <a:spcBef>
                <a:spcPts val="600"/>
              </a:spcBef>
              <a:defRPr lang="de-DE" sz="2400"/>
            </a:lvl3pPr>
            <a:lvl4pPr>
              <a:spcBef>
                <a:spcPts val="500"/>
              </a:spcBef>
              <a:defRPr lang="de-DE" sz="2133"/>
            </a:lvl4pPr>
            <a:lvl5pPr>
              <a:spcBef>
                <a:spcPts val="500"/>
              </a:spcBef>
              <a:defRPr lang="de-DE" sz="2133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DF3F8EA7-7AFB-4594-BDAB-787920243CA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0E0B6E-7B4F-4E73-A762-7AE85BDE314E}" type="datetime1">
              <a:rPr lang="de-DE"/>
              <a:pPr lvl="0"/>
              <a:t>20.04.26</a:t>
            </a:fld>
            <a:endParaRPr lang="de-AT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419BC05B-1B5B-4066-B500-58CEBA8981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F32FFD25-4F26-4248-BC9D-F03694D9EA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B89C10-EF65-4044-9C67-E86B97A0DAA7}" type="slidenum"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03086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A2A13D-A28A-4511-8830-F85BAE7419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480" y="359999"/>
            <a:ext cx="11231035" cy="71999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A86AA4-B723-4FEC-B820-CEC3AD491CC5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9071005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AB9314-B556-442D-AB4E-F7C4ED6E8A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0003" y="4320000"/>
            <a:ext cx="10511997" cy="1439997"/>
          </a:xfrm>
        </p:spPr>
        <p:txBody>
          <a:bodyPr anchor="t"/>
          <a:lstStyle>
            <a:lvl1pPr>
              <a:defRPr lang="de-DE" cap="all"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D25239-FD65-4CE0-87E7-7E8D0B9BB3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0003" y="2880003"/>
            <a:ext cx="10511997" cy="1439997"/>
          </a:xfrm>
        </p:spPr>
        <p:txBody>
          <a:bodyPr anchor="b"/>
          <a:lstStyle>
            <a:lvl1pPr marL="0" indent="0">
              <a:buNone/>
              <a:tabLst>
                <a:tab pos="5998482" algn="l"/>
              </a:tabLst>
              <a:defRPr lang="de-DE" sz="2667">
                <a:solidFill>
                  <a:srgbClr val="7F7F7F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4C230A-D7F5-4191-8424-62E07B2B46E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EEC690-1E4E-41A2-B768-6B3757FFA70A}" type="datetime1">
              <a:rPr lang="de-DE"/>
              <a:pPr lvl="0"/>
              <a:t>20.04.26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EDD411-4105-4CFE-8E77-F5A8AF99BA6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CC681C-C172-4D0B-8D4B-E4289266C52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D56826-2CA3-45E3-A9DE-A1D29D7B28D7}" type="slidenum"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89782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690452-F41C-4EEC-A7C2-57BA0D30E54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050121-AC94-4CAC-A9F2-ACD1647161F9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79995" y="1439997"/>
            <a:ext cx="5520004" cy="4511997"/>
          </a:xfrm>
          <a:ln w="9528">
            <a:solidFill>
              <a:srgbClr val="005C5C"/>
            </a:solidFill>
            <a:prstDash val="solid"/>
          </a:ln>
        </p:spPr>
        <p:txBody>
          <a:bodyPr lIns="107999" tIns="71999" rIns="71999" bIns="71999"/>
          <a:lstStyle>
            <a:lvl1pPr>
              <a:defRPr lang="de-DE" sz="3733"/>
            </a:lvl1pPr>
            <a:lvl2pPr>
              <a:defRPr lang="de-DE"/>
            </a:lvl2pPr>
            <a:lvl3pPr>
              <a:spcBef>
                <a:spcPts val="600"/>
              </a:spcBef>
              <a:defRPr lang="de-DE" sz="2667"/>
            </a:lvl3pPr>
            <a:lvl4pPr>
              <a:defRPr lang="de-DE" sz="2400"/>
            </a:lvl4pPr>
            <a:lvl5pPr>
              <a:defRPr lang="de-DE" sz="24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BCEC8061-F4FC-4797-B6EE-437BB4E72DB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40002" y="1439997"/>
            <a:ext cx="5520004" cy="4511997"/>
          </a:xfrm>
          <a:ln w="9528">
            <a:solidFill>
              <a:srgbClr val="005C5C"/>
            </a:solidFill>
            <a:prstDash val="solid"/>
          </a:ln>
        </p:spPr>
        <p:txBody>
          <a:bodyPr lIns="107999" tIns="71999" rIns="71999" bIns="71999"/>
          <a:lstStyle>
            <a:lvl1pPr>
              <a:defRPr lang="de-DE" sz="3733"/>
            </a:lvl1pPr>
            <a:lvl2pPr>
              <a:defRPr lang="de-DE"/>
            </a:lvl2pPr>
            <a:lvl3pPr>
              <a:spcBef>
                <a:spcPts val="600"/>
              </a:spcBef>
              <a:defRPr lang="de-DE" sz="2667"/>
            </a:lvl3pPr>
            <a:lvl4pPr>
              <a:defRPr lang="de-DE" sz="2400"/>
            </a:lvl4pPr>
            <a:lvl5pPr>
              <a:defRPr lang="de-DE" sz="24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02814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D72D3CB-9862-4581-9526-6977498DC38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111999" y="1439997"/>
            <a:ext cx="3600001" cy="4511997"/>
          </a:xfrm>
          <a:ln w="9528">
            <a:solidFill>
              <a:srgbClr val="005C5C"/>
            </a:solidFill>
            <a:prstDash val="solid"/>
          </a:ln>
        </p:spPr>
        <p:txBody>
          <a:bodyPr lIns="107999" tIns="71999" rIns="71999" bIns="71999"/>
          <a:lstStyle>
            <a:lvl1pPr>
              <a:defRPr lang="de-DE" sz="3733"/>
            </a:lvl1pPr>
            <a:lvl2pPr>
              <a:defRPr lang="de-DE"/>
            </a:lvl2pPr>
            <a:lvl3pPr>
              <a:spcBef>
                <a:spcPts val="600"/>
              </a:spcBef>
              <a:defRPr lang="de-DE" sz="2667"/>
            </a:lvl3pPr>
            <a:lvl4pPr>
              <a:defRPr lang="de-DE" sz="2400"/>
            </a:lvl4pPr>
            <a:lvl5pPr>
              <a:defRPr lang="de-DE" sz="24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193FD7-B7CE-482A-893F-9423299FDA1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295512" y="1439997"/>
            <a:ext cx="3600001" cy="4511997"/>
          </a:xfrm>
          <a:ln w="9528">
            <a:solidFill>
              <a:srgbClr val="005C5C"/>
            </a:solidFill>
            <a:prstDash val="solid"/>
          </a:ln>
        </p:spPr>
        <p:txBody>
          <a:bodyPr lIns="107999" tIns="71999" rIns="71999" bIns="71999"/>
          <a:lstStyle>
            <a:lvl1pPr>
              <a:defRPr lang="de-DE" sz="3733"/>
            </a:lvl1pPr>
            <a:lvl2pPr>
              <a:defRPr lang="de-DE"/>
            </a:lvl2pPr>
            <a:lvl3pPr>
              <a:spcBef>
                <a:spcPts val="600"/>
              </a:spcBef>
              <a:defRPr lang="de-DE" sz="2667"/>
            </a:lvl3pPr>
            <a:lvl4pPr>
              <a:defRPr lang="de-DE" sz="2400"/>
            </a:lvl4pPr>
            <a:lvl5pPr>
              <a:defRPr lang="de-DE" sz="24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1A6197E9-10D1-45DF-B838-AE25A23C1E6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79995" y="1439997"/>
            <a:ext cx="3600001" cy="4511997"/>
          </a:xfrm>
          <a:ln w="9528">
            <a:solidFill>
              <a:srgbClr val="005C5C"/>
            </a:solidFill>
            <a:prstDash val="solid"/>
          </a:ln>
        </p:spPr>
        <p:txBody>
          <a:bodyPr lIns="107999" tIns="71999" rIns="71999" bIns="71999"/>
          <a:lstStyle>
            <a:lvl1pPr>
              <a:defRPr lang="de-DE" sz="3733"/>
            </a:lvl1pPr>
            <a:lvl2pPr>
              <a:defRPr lang="de-DE"/>
            </a:lvl2pPr>
            <a:lvl3pPr>
              <a:spcBef>
                <a:spcPts val="600"/>
              </a:spcBef>
              <a:defRPr lang="de-DE" sz="2667"/>
            </a:lvl3pPr>
            <a:lvl4pPr>
              <a:defRPr lang="de-DE" sz="2400"/>
            </a:lvl4pPr>
            <a:lvl5pPr>
              <a:defRPr lang="de-DE" sz="24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8CEFAF7-5C14-4C8C-A648-2822C713AF8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15028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B15EDC-997C-401C-B367-78B5EB014BB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49667C-7DA6-4B43-8F40-35D953B41DC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79995" y="1439997"/>
            <a:ext cx="5520004" cy="4511997"/>
          </a:xfrm>
          <a:ln w="9528">
            <a:solidFill>
              <a:srgbClr val="005C5C"/>
            </a:solidFill>
            <a:prstDash val="solid"/>
          </a:ln>
        </p:spPr>
        <p:txBody>
          <a:bodyPr lIns="107999" tIns="71999" rIns="71999" bIns="71999"/>
          <a:lstStyle>
            <a:lvl1pPr>
              <a:defRPr lang="de-DE" sz="3733"/>
            </a:lvl1pPr>
            <a:lvl2pPr>
              <a:defRPr lang="de-DE"/>
            </a:lvl2pPr>
            <a:lvl3pPr>
              <a:spcBef>
                <a:spcPts val="600"/>
              </a:spcBef>
              <a:defRPr lang="de-DE" sz="2667"/>
            </a:lvl3pPr>
            <a:lvl4pPr>
              <a:defRPr lang="de-DE" sz="2400"/>
            </a:lvl4pPr>
            <a:lvl5pPr>
              <a:defRPr lang="de-DE" sz="24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33558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6196E-A732-4F13-9866-C2325EE6BF4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A55FAB-3533-4B19-84C4-D407952F2B1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79995" y="1439997"/>
            <a:ext cx="8640001" cy="4511997"/>
          </a:xfrm>
          <a:ln w="9528">
            <a:solidFill>
              <a:srgbClr val="005C5C"/>
            </a:solidFill>
            <a:prstDash val="solid"/>
          </a:ln>
        </p:spPr>
        <p:txBody>
          <a:bodyPr lIns="107999" tIns="71999" rIns="71999" bIns="71999"/>
          <a:lstStyle>
            <a:lvl1pPr>
              <a:defRPr lang="de-DE" sz="3733"/>
            </a:lvl1pPr>
            <a:lvl2pPr>
              <a:defRPr lang="de-DE"/>
            </a:lvl2pPr>
            <a:lvl3pPr>
              <a:spcBef>
                <a:spcPts val="600"/>
              </a:spcBef>
              <a:defRPr lang="de-DE" sz="2667"/>
            </a:lvl3pPr>
            <a:lvl4pPr>
              <a:defRPr lang="de-DE" sz="2400"/>
            </a:lvl4pPr>
            <a:lvl5pPr>
              <a:defRPr lang="de-DE" sz="24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0557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34A92-128D-47E0-A9EE-1D85F023B1A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79BB35-BF17-49F5-87A3-976DD7CAE37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79995" y="1439997"/>
            <a:ext cx="11231035" cy="4511997"/>
          </a:xfrm>
          <a:ln w="9528">
            <a:solidFill>
              <a:srgbClr val="005C5C"/>
            </a:solidFill>
            <a:prstDash val="solid"/>
          </a:ln>
        </p:spPr>
        <p:txBody>
          <a:bodyPr lIns="107999" tIns="71999" rIns="71999" bIns="71999"/>
          <a:lstStyle>
            <a:lvl1pPr>
              <a:defRPr lang="de-DE" sz="3733"/>
            </a:lvl1pPr>
            <a:lvl2pPr>
              <a:defRPr lang="de-DE"/>
            </a:lvl2pPr>
            <a:lvl3pPr>
              <a:spcBef>
                <a:spcPts val="600"/>
              </a:spcBef>
              <a:defRPr lang="de-DE" sz="2667"/>
            </a:lvl3pPr>
            <a:lvl4pPr>
              <a:defRPr lang="de-DE" sz="2400"/>
            </a:lvl4pPr>
            <a:lvl5pPr>
              <a:defRPr lang="de-DE" sz="24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46254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9903AF41-6665-44A6-8E48-2666F1145AC3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0" y="0"/>
            <a:ext cx="12181417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elplatzhalter 1">
            <a:extLst>
              <a:ext uri="{FF2B5EF4-FFF2-40B4-BE49-F238E27FC236}">
                <a16:creationId xmlns:a16="http://schemas.microsoft.com/office/drawing/2014/main" id="{F365C2C2-8FFC-45F8-BA6F-C705F94A77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480" y="359834"/>
            <a:ext cx="11231035" cy="7196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DB102BD6-1794-462B-8A51-E2E390FB5F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0480" y="1320805"/>
            <a:ext cx="11231035" cy="4798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3F03BC3D-C4E2-422F-86DF-12304970C61B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9599087" y="6335182"/>
            <a:ext cx="1439329" cy="3598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600" b="0" i="0" u="none" strike="noStrike" kern="1200" cap="none" spc="0" baseline="0">
                <a:solidFill>
                  <a:srgbClr val="898989"/>
                </a:solidFill>
                <a:uFillTx/>
                <a:latin typeface="Arial"/>
                <a:ea typeface="MS PGothic" pitchFamily="34"/>
                <a:cs typeface="Arial"/>
              </a:defRPr>
            </a:lvl1pPr>
          </a:lstStyle>
          <a:p>
            <a:pPr lvl="0"/>
            <a:fld id="{25796099-AA22-4CFE-8306-E02D9EAE2D20}" type="datetime1">
              <a:rPr lang="de-DE"/>
              <a:pPr lvl="0"/>
              <a:t>20.04.26</a:t>
            </a:fld>
            <a:endParaRPr lang="de-AT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169F3AB5-A998-40A3-8AE5-410DD35AFC61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2639479" y="6335182"/>
            <a:ext cx="6720419" cy="3598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AT" sz="1600" b="0" i="0" u="none" strike="noStrike" kern="1200" cap="none" spc="0" baseline="0">
                <a:solidFill>
                  <a:srgbClr val="898989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endParaRPr lang="de-AT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845E42C5-5BC9-434B-AF60-2737D09B4DD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040529" y="6335182"/>
            <a:ext cx="719669" cy="3598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AT" sz="1867" b="1" i="0" u="none" strike="noStrike" kern="1200" cap="none" spc="0" baseline="0">
                <a:solidFill>
                  <a:srgbClr val="898989"/>
                </a:solidFill>
                <a:uFillTx/>
                <a:latin typeface="Corbel"/>
                <a:ea typeface="MS PGothic" pitchFamily="34"/>
                <a:cs typeface="Arial" pitchFamily="34"/>
              </a:defRPr>
            </a:lvl1pPr>
          </a:lstStyle>
          <a:p>
            <a:pPr lvl="0"/>
            <a:fld id="{7E6235B3-F3B4-46C7-9CA9-6708F0F47EBA}" type="slidenum">
              <a:t>‹#›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xStyles>
    <p:titleStyle>
      <a:lvl1pPr marL="0" marR="0" lvl="0" indent="0" algn="l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GB" sz="4267" b="1" i="0" u="none" strike="noStrike" kern="1200" cap="none" spc="0" baseline="0">
          <a:solidFill>
            <a:srgbClr val="073D61"/>
          </a:solidFill>
          <a:uFillTx/>
          <a:latin typeface="Corbel"/>
          <a:ea typeface="ＭＳ Ｐゴシック" pitchFamily="34"/>
          <a:cs typeface="Arial"/>
        </a:defRPr>
      </a:lvl1pPr>
    </p:titleStyle>
    <p:bodyStyle>
      <a:lvl1pPr marL="359825" marR="0" lvl="0" indent="-359825" algn="l" defTabSz="914400" rtl="0" fontAlgn="auto" hangingPunct="0">
        <a:lnSpc>
          <a:spcPct val="100000"/>
        </a:lnSpc>
        <a:spcBef>
          <a:spcPts val="765"/>
        </a:spcBef>
        <a:spcAft>
          <a:spcPts val="0"/>
        </a:spcAft>
        <a:buSzPct val="100000"/>
        <a:buFont typeface="Arial" pitchFamily="34"/>
        <a:buChar char="•"/>
        <a:tabLst>
          <a:tab pos="5998481" algn="l"/>
        </a:tabLst>
        <a:defRPr lang="en-GB" sz="3200" b="0" i="0" u="none" strike="noStrike" kern="1200" cap="none" spc="0" baseline="0">
          <a:solidFill>
            <a:srgbClr val="005C5C"/>
          </a:solidFill>
          <a:uFillTx/>
          <a:latin typeface="Corbel"/>
          <a:ea typeface="ＭＳ Ｐゴシック" pitchFamily="34"/>
          <a:cs typeface="Arial"/>
        </a:defRPr>
      </a:lvl1pPr>
      <a:lvl2pPr marL="719651" marR="0" lvl="1" indent="-359825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–"/>
        <a:tabLst>
          <a:tab pos="5998482" algn="l"/>
        </a:tabLst>
        <a:defRPr lang="en-GB" sz="3200" b="0" i="0" u="none" strike="noStrike" kern="1200" cap="none" spc="0" baseline="0">
          <a:solidFill>
            <a:srgbClr val="005C5C"/>
          </a:solidFill>
          <a:uFillTx/>
          <a:latin typeface="Corbel"/>
          <a:ea typeface="ＭＳ Ｐゴシック" pitchFamily="34"/>
          <a:cs typeface="Arial"/>
        </a:defRPr>
      </a:lvl2pPr>
      <a:lvl3pPr marL="1079476" marR="0" lvl="2" indent="-359825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>
          <a:tab pos="5998481" algn="l"/>
        </a:tabLst>
        <a:defRPr lang="en-GB" sz="3200" b="0" i="0" u="none" strike="noStrike" kern="1200" cap="none" spc="0" baseline="0">
          <a:solidFill>
            <a:srgbClr val="005C5C"/>
          </a:solidFill>
          <a:uFillTx/>
          <a:latin typeface="Corbel"/>
          <a:ea typeface="ＭＳ Ｐゴシック" pitchFamily="34"/>
          <a:cs typeface="Arial"/>
        </a:defRPr>
      </a:lvl3pPr>
      <a:lvl4pPr marL="1439293" marR="0" lvl="3" indent="-359825" algn="l" defTabSz="914400" rtl="0" fontAlgn="auto" hangingPunct="0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–"/>
        <a:tabLst>
          <a:tab pos="5998482" algn="l"/>
        </a:tabLst>
        <a:defRPr lang="en-GB" sz="2667" b="0" i="0" u="none" strike="noStrike" kern="1200" cap="none" spc="0" baseline="0">
          <a:solidFill>
            <a:srgbClr val="005C5C"/>
          </a:solidFill>
          <a:uFillTx/>
          <a:latin typeface="Corbel"/>
          <a:ea typeface="ＭＳ Ｐゴシック" pitchFamily="34"/>
          <a:cs typeface="Arial"/>
        </a:defRPr>
      </a:lvl4pPr>
      <a:lvl5pPr marL="1799118" marR="0" lvl="4" indent="-359825" algn="l" defTabSz="914400" rtl="0" fontAlgn="auto" hangingPunct="0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»"/>
        <a:tabLst>
          <a:tab pos="5998481" algn="l"/>
        </a:tabLst>
        <a:defRPr lang="en-GB" sz="2667" b="0" i="0" u="none" strike="noStrike" kern="1200" cap="none" spc="0" baseline="0">
          <a:solidFill>
            <a:srgbClr val="005C5C"/>
          </a:solidFill>
          <a:uFillTx/>
          <a:latin typeface="Corbel"/>
          <a:ea typeface="ＭＳ Ｐゴシック" pitchFamily="34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tiff"/><Relationship Id="rId5" Type="http://schemas.openxmlformats.org/officeDocument/2006/relationships/image" Target="../media/image19.tiff"/><Relationship Id="rId4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D7148-66B2-BD41-8440-108008CA9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2003" y="3263080"/>
            <a:ext cx="8640001" cy="1200003"/>
          </a:xfrm>
        </p:spPr>
        <p:txBody>
          <a:bodyPr/>
          <a:lstStyle/>
          <a:p>
            <a:r>
              <a:rPr lang="en-GB" sz="4400" dirty="0"/>
              <a:t>European Training Requirements (ETRs) for the Specialty of Paediatric Gastroenterology, Hepatology and Nutrition (PGHN)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46954B-76E5-BD4D-B700-C767B7781A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2003" y="5167086"/>
            <a:ext cx="6135427" cy="975997"/>
          </a:xfrm>
        </p:spPr>
        <p:txBody>
          <a:bodyPr/>
          <a:lstStyle/>
          <a:p>
            <a:r>
              <a:rPr lang="en-US" sz="2800" dirty="0"/>
              <a:t>Ilse Broekaert on behalf of the ESPGHAN Education Committee and Council</a:t>
            </a:r>
          </a:p>
        </p:txBody>
      </p:sp>
    </p:spTree>
    <p:extLst>
      <p:ext uri="{BB962C8B-B14F-4D97-AF65-F5344CB8AC3E}">
        <p14:creationId xmlns:p14="http://schemas.microsoft.com/office/powerpoint/2010/main" val="3943729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F7A38-FACC-B141-A364-5924E4127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REQUIREMENTS FOR TRAINERS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3A435-A713-2D40-B805-7C1794861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Process for </a:t>
            </a:r>
            <a:r>
              <a:rPr lang="en-US" b="1" dirty="0"/>
              <a:t>recognition</a:t>
            </a:r>
            <a:r>
              <a:rPr lang="en-US" dirty="0"/>
              <a:t> as a trainer</a:t>
            </a:r>
          </a:p>
          <a:p>
            <a:r>
              <a:rPr lang="en-US" dirty="0"/>
              <a:t>Requested </a:t>
            </a:r>
            <a:r>
              <a:rPr lang="en-US" b="1" dirty="0"/>
              <a:t>qualification</a:t>
            </a:r>
            <a:r>
              <a:rPr lang="en-US" dirty="0"/>
              <a:t> and experience as well as the roles of </a:t>
            </a:r>
            <a:r>
              <a:rPr lang="en-US" dirty="0" err="1"/>
              <a:t>programme</a:t>
            </a:r>
            <a:r>
              <a:rPr lang="en-US" dirty="0"/>
              <a:t> director and mentor </a:t>
            </a:r>
          </a:p>
          <a:p>
            <a:r>
              <a:rPr lang="en-US" dirty="0"/>
              <a:t>Core </a:t>
            </a:r>
            <a:r>
              <a:rPr lang="en-US" b="1" dirty="0"/>
              <a:t>competencies</a:t>
            </a:r>
            <a:r>
              <a:rPr lang="en-US" dirty="0"/>
              <a:t> of trainers</a:t>
            </a:r>
          </a:p>
          <a:p>
            <a:r>
              <a:rPr lang="en-US" b="1" dirty="0"/>
              <a:t>Quality management </a:t>
            </a:r>
            <a:r>
              <a:rPr lang="en-US" dirty="0"/>
              <a:t>for trainers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ym typeface="Wingdings" pitchFamily="2" charset="2"/>
              </a:rPr>
              <a:t> Train-the-trainer courses</a:t>
            </a:r>
            <a:endParaRPr lang="en-US" b="1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954BB4-D8D5-A94A-8E27-CADA065A4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126" y="3195053"/>
            <a:ext cx="3662947" cy="366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0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4D04D-3EC2-0042-AC40-0681C7632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359999"/>
            <a:ext cx="9379800" cy="719998"/>
          </a:xfrm>
        </p:spPr>
        <p:txBody>
          <a:bodyPr/>
          <a:lstStyle/>
          <a:p>
            <a:r>
              <a:rPr lang="en-US" dirty="0"/>
              <a:t>TRAINING REQUIREMENTS FOR TRAINING INSTITUTIONS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FFDD3-5F1F-7E44-8095-F9D18E80E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Process for recognition as a </a:t>
            </a:r>
            <a:r>
              <a:rPr lang="en-US" b="1" dirty="0"/>
              <a:t>training center </a:t>
            </a:r>
          </a:p>
          <a:p>
            <a:pPr lvl="1"/>
            <a:r>
              <a:rPr lang="en-US" dirty="0"/>
              <a:t>Requirement on </a:t>
            </a:r>
            <a:r>
              <a:rPr lang="en-US" b="1" dirty="0"/>
              <a:t>staff</a:t>
            </a:r>
            <a:r>
              <a:rPr lang="en-US" dirty="0"/>
              <a:t> and clinical activities</a:t>
            </a:r>
          </a:p>
          <a:p>
            <a:pPr lvl="1"/>
            <a:r>
              <a:rPr lang="en-US" dirty="0"/>
              <a:t>Requirements on </a:t>
            </a:r>
            <a:r>
              <a:rPr lang="en-US" b="1" dirty="0"/>
              <a:t>equipment</a:t>
            </a:r>
            <a:r>
              <a:rPr lang="en-US" dirty="0"/>
              <a:t>, accommodation</a:t>
            </a:r>
          </a:p>
          <a:p>
            <a:pPr lvl="1"/>
            <a:endParaRPr lang="en-US" sz="1600" dirty="0"/>
          </a:p>
          <a:p>
            <a:r>
              <a:rPr lang="en-US" b="1" dirty="0"/>
              <a:t>Quality management </a:t>
            </a:r>
            <a:r>
              <a:rPr lang="en-US" dirty="0"/>
              <a:t>within training institutions </a:t>
            </a:r>
          </a:p>
          <a:p>
            <a:pPr lvl="1"/>
            <a:r>
              <a:rPr lang="en-US" b="1" dirty="0"/>
              <a:t>Accreditation</a:t>
            </a:r>
            <a:r>
              <a:rPr lang="en-US" dirty="0"/>
              <a:t> and reaccreditation by the national competent authority, regular report, internal and external auditing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A9FDBE-B541-1B48-855D-BD943C7DB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329" y="6846"/>
            <a:ext cx="3582671" cy="259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82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B8A29-7702-9442-B71E-10E8A5C08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 of authors/ reviewers</a:t>
            </a:r>
          </a:p>
        </p:txBody>
      </p:sp>
      <p:pic>
        <p:nvPicPr>
          <p:cNvPr id="3" name="Grafik 7">
            <a:extLst>
              <a:ext uri="{FF2B5EF4-FFF2-40B4-BE49-F238E27FC236}">
                <a16:creationId xmlns:a16="http://schemas.microsoft.com/office/drawing/2014/main" id="{E4306FA5-4709-DF41-B767-AC3970D59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056" y="2885090"/>
            <a:ext cx="5767435" cy="3689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B535CF-E799-DA43-ABB8-6FAB2FBF7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49" y="1252929"/>
            <a:ext cx="5607268" cy="4205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608B84-A1FC-2343-B981-B08A7BCE5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056" y="1251904"/>
            <a:ext cx="2638424" cy="644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11AF60-6A81-2446-85C8-D34AA9C26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4291" y="2068427"/>
            <a:ext cx="3828200" cy="68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21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1EC55-6CDA-9348-B149-B393E8BEB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Future: European PGHN certification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DD6CF8F-3206-4045-A330-5F0D8C9762C2}"/>
              </a:ext>
            </a:extLst>
          </p:cNvPr>
          <p:cNvSpPr/>
          <p:nvPr/>
        </p:nvSpPr>
        <p:spPr>
          <a:xfrm>
            <a:off x="2934891" y="3389381"/>
            <a:ext cx="2866199" cy="2866199"/>
          </a:xfrm>
          <a:prstGeom prst="ellipse">
            <a:avLst/>
          </a:prstGeom>
          <a:solidFill>
            <a:schemeClr val="accent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400" dirty="0" err="1"/>
              <a:t>Harmonisation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national and European </a:t>
            </a:r>
            <a:r>
              <a:rPr lang="de-DE" sz="2400" dirty="0" err="1"/>
              <a:t>standards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61ACE4-9CA4-B141-8B17-E7C6F11C3841}"/>
              </a:ext>
            </a:extLst>
          </p:cNvPr>
          <p:cNvSpPr/>
          <p:nvPr/>
        </p:nvSpPr>
        <p:spPr>
          <a:xfrm>
            <a:off x="593586" y="1916530"/>
            <a:ext cx="2905949" cy="2905949"/>
          </a:xfrm>
          <a:prstGeom prst="ellipse">
            <a:avLst/>
          </a:prstGeom>
          <a:solidFill>
            <a:schemeClr val="accent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400" dirty="0"/>
              <a:t>Countries </a:t>
            </a:r>
            <a:r>
              <a:rPr lang="de-DE" sz="2400" dirty="0" err="1"/>
              <a:t>without</a:t>
            </a:r>
            <a:r>
              <a:rPr lang="de-DE" sz="2400" dirty="0"/>
              <a:t> PGHN </a:t>
            </a:r>
            <a:r>
              <a:rPr lang="de-DE" sz="2400" dirty="0" err="1"/>
              <a:t>programme</a:t>
            </a:r>
            <a:r>
              <a:rPr lang="de-DE" sz="2400" dirty="0"/>
              <a:t> and/</a:t>
            </a:r>
            <a:r>
              <a:rPr lang="de-DE" sz="2400" dirty="0" err="1"/>
              <a:t>or</a:t>
            </a:r>
            <a:r>
              <a:rPr lang="de-DE" sz="2400" dirty="0"/>
              <a:t> PGHN </a:t>
            </a:r>
            <a:r>
              <a:rPr lang="de-DE" sz="2400" dirty="0" err="1"/>
              <a:t>certification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A89894-D361-7340-80D2-E6486BFC6D6B}"/>
              </a:ext>
            </a:extLst>
          </p:cNvPr>
          <p:cNvSpPr/>
          <p:nvPr/>
        </p:nvSpPr>
        <p:spPr>
          <a:xfrm>
            <a:off x="8470979" y="3659627"/>
            <a:ext cx="2951862" cy="2977132"/>
          </a:xfrm>
          <a:prstGeom prst="ellipse">
            <a:avLst/>
          </a:prstGeom>
          <a:solidFill>
            <a:schemeClr val="accent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400" dirty="0" err="1"/>
              <a:t>Lable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excellence, </a:t>
            </a:r>
            <a:r>
              <a:rPr lang="de-DE" sz="2400" dirty="0" err="1"/>
              <a:t>objective</a:t>
            </a:r>
            <a:r>
              <a:rPr lang="de-DE" sz="2400" dirty="0"/>
              <a:t> </a:t>
            </a:r>
            <a:r>
              <a:rPr lang="de-DE" sz="2400" dirty="0" err="1"/>
              <a:t>self-assessment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07000CD-25CE-204E-A61B-BE2F0601736E}"/>
              </a:ext>
            </a:extLst>
          </p:cNvPr>
          <p:cNvSpPr/>
          <p:nvPr/>
        </p:nvSpPr>
        <p:spPr>
          <a:xfrm>
            <a:off x="6095997" y="3529310"/>
            <a:ext cx="2602486" cy="2586339"/>
          </a:xfrm>
          <a:prstGeom prst="ellipse">
            <a:avLst/>
          </a:prstGeom>
          <a:solidFill>
            <a:schemeClr val="accent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400" dirty="0"/>
              <a:t>Accreditation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5CD6C4-0765-CF4E-BF45-EB3A10E832DE}"/>
              </a:ext>
            </a:extLst>
          </p:cNvPr>
          <p:cNvSpPr/>
          <p:nvPr/>
        </p:nvSpPr>
        <p:spPr>
          <a:xfrm>
            <a:off x="5538359" y="2012215"/>
            <a:ext cx="1891447" cy="1891447"/>
          </a:xfrm>
          <a:prstGeom prst="ellipse">
            <a:avLst/>
          </a:prstGeom>
          <a:solidFill>
            <a:schemeClr val="accent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400" dirty="0"/>
              <a:t>Mobility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738ECC-4E10-4845-804D-051A8C491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7520" y="359834"/>
            <a:ext cx="2287113" cy="22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29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15F65A3-25A5-494C-BBC6-F2ED1D65D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141" y="2535595"/>
            <a:ext cx="4517891" cy="14393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F1EC55-6CDA-9348-B149-B393E8BEB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heartfelt Thank You to: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5FD114-632D-B74A-B90D-1C4DB5B22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80" y="1560763"/>
            <a:ext cx="5816600" cy="104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A0C6DA-C713-DF40-A83B-62B1B5986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79" y="3737438"/>
            <a:ext cx="6473243" cy="1166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21A113-8FAA-C848-85E7-FAA206A96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589" y="232609"/>
            <a:ext cx="2705100" cy="660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687480-F13A-AE48-A87E-D1B5066AB7AB}"/>
              </a:ext>
            </a:extLst>
          </p:cNvPr>
          <p:cNvSpPr txBox="1"/>
          <p:nvPr/>
        </p:nvSpPr>
        <p:spPr>
          <a:xfrm>
            <a:off x="7094420" y="914403"/>
            <a:ext cx="50975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Council: Ulrich Baumann, Annamaria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Staiano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Education Committee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Endoscopy Special Interest Group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Public Affairs Committee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2A6178-D9D4-1844-B7CA-2784FBA5E284}"/>
              </a:ext>
            </a:extLst>
          </p:cNvPr>
          <p:cNvSpPr txBox="1"/>
          <p:nvPr/>
        </p:nvSpPr>
        <p:spPr>
          <a:xfrm>
            <a:off x="480479" y="4903970"/>
            <a:ext cx="6781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Executive Committee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Brussels Office: Amelia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Donighian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CESMA: Danny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Mathysen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Sandrine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Tshimbulu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9064F0-C154-264B-BB9D-0B4967A5EBE6}"/>
              </a:ext>
            </a:extLst>
          </p:cNvPr>
          <p:cNvSpPr txBox="1"/>
          <p:nvPr/>
        </p:nvSpPr>
        <p:spPr>
          <a:xfrm>
            <a:off x="480479" y="2537109"/>
            <a:ext cx="5860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Executive Committee: Berthold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Koletzko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Ann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Guchtenaere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Peter Hoyer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5D4716-98E7-0D4C-A001-C1E48D562A60}"/>
              </a:ext>
            </a:extLst>
          </p:cNvPr>
          <p:cNvSpPr txBox="1"/>
          <p:nvPr/>
        </p:nvSpPr>
        <p:spPr>
          <a:xfrm>
            <a:off x="7094421" y="3693891"/>
            <a:ext cx="5097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 European National PGHN societies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076956-0CED-2D40-A21A-6DCF51A20C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163" b="12455"/>
          <a:stretch/>
        </p:blipFill>
        <p:spPr>
          <a:xfrm>
            <a:off x="7050176" y="4578230"/>
            <a:ext cx="2133600" cy="13538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A5FAB40-3E2E-ED4E-80C7-AA2133ED8675}"/>
              </a:ext>
            </a:extLst>
          </p:cNvPr>
          <p:cNvSpPr txBox="1"/>
          <p:nvPr/>
        </p:nvSpPr>
        <p:spPr>
          <a:xfrm>
            <a:off x="7158590" y="5790561"/>
            <a:ext cx="5033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Education Committee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707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08CCB-2121-B942-9E16-7B5A59E6F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 of ETRs in </a:t>
            </a:r>
            <a:r>
              <a:rPr lang="en-GB" sz="4000" dirty="0"/>
              <a:t>Paediatric Gastroenterology, Hepatology and Nutrition (</a:t>
            </a:r>
            <a:r>
              <a:rPr lang="en-US" dirty="0"/>
              <a:t>PGHN)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674CE-C9E3-E844-BB4A-B3F56C2AE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0" y="1579885"/>
            <a:ext cx="8032899" cy="4798487"/>
          </a:xfrm>
        </p:spPr>
        <p:txBody>
          <a:bodyPr/>
          <a:lstStyle/>
          <a:p>
            <a:pPr lvl="0"/>
            <a:r>
              <a:rPr lang="en-GB" sz="2400" dirty="0"/>
              <a:t>Improve the level of care for children with </a:t>
            </a:r>
            <a:r>
              <a:rPr lang="en-GB" sz="2400" b="1" dirty="0"/>
              <a:t>GI, liver, pancreatic and nutritional conditions</a:t>
            </a:r>
            <a:r>
              <a:rPr lang="en-GB" sz="2400" dirty="0"/>
              <a:t>.</a:t>
            </a:r>
          </a:p>
          <a:p>
            <a:pPr lvl="0"/>
            <a:r>
              <a:rPr lang="en-GB" sz="2400" dirty="0"/>
              <a:t>Align training programmes in PGHN between different </a:t>
            </a:r>
            <a:r>
              <a:rPr lang="en-GB" sz="2400" b="1" dirty="0"/>
              <a:t>European</a:t>
            </a:r>
            <a:r>
              <a:rPr lang="en-GB" sz="2400" dirty="0"/>
              <a:t> countries.</a:t>
            </a:r>
          </a:p>
          <a:p>
            <a:pPr lvl="0"/>
            <a:r>
              <a:rPr lang="en-GB" sz="2400" dirty="0"/>
              <a:t>Develop a framework for </a:t>
            </a:r>
            <a:r>
              <a:rPr lang="en-GB" sz="2400" b="1" dirty="0"/>
              <a:t>PGHN training </a:t>
            </a:r>
            <a:r>
              <a:rPr lang="en-GB" sz="2400" dirty="0"/>
              <a:t>that serves European countries and other regions globally where formal national PGHN training options are not available.</a:t>
            </a:r>
          </a:p>
          <a:p>
            <a:pPr lvl="0"/>
            <a:r>
              <a:rPr lang="en-GB" sz="2400" dirty="0"/>
              <a:t>Establish clearly defined </a:t>
            </a:r>
            <a:r>
              <a:rPr lang="en-GB" sz="2400" b="1" dirty="0"/>
              <a:t>standards</a:t>
            </a:r>
            <a:r>
              <a:rPr lang="en-GB" sz="2400" dirty="0"/>
              <a:t> of knowledge and skills required to practice PGHN.</a:t>
            </a:r>
          </a:p>
          <a:p>
            <a:pPr lvl="0"/>
            <a:r>
              <a:rPr lang="en-GB" sz="2400" dirty="0"/>
              <a:t>Foster the development of a European </a:t>
            </a:r>
            <a:r>
              <a:rPr lang="en-GB" sz="2400" b="1" dirty="0"/>
              <a:t>network</a:t>
            </a:r>
            <a:r>
              <a:rPr lang="en-GB" sz="2400" dirty="0"/>
              <a:t> of competent PGHN care centres.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53BFF3-D996-2D4C-AB18-0A1239E2D3F8}"/>
              </a:ext>
            </a:extLst>
          </p:cNvPr>
          <p:cNvSpPr txBox="1"/>
          <p:nvPr/>
        </p:nvSpPr>
        <p:spPr>
          <a:xfrm>
            <a:off x="9522371" y="2412124"/>
            <a:ext cx="218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 </a:t>
            </a:r>
            <a:r>
              <a:rPr lang="en-US" dirty="0" err="1"/>
              <a:t>europe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690AC2-E838-4943-A2F4-C15DD7CB7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378" y="1705614"/>
            <a:ext cx="3678621" cy="297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56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37633-E453-584C-9B89-A62CDD2A3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of training and 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95895-8A77-6947-8FF7-D229C1FDA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2-year</a:t>
            </a:r>
            <a:r>
              <a:rPr lang="en-US" dirty="0"/>
              <a:t> long training or equivalent</a:t>
            </a:r>
          </a:p>
          <a:p>
            <a:endParaRPr lang="en-US" sz="1600" dirty="0"/>
          </a:p>
          <a:p>
            <a:r>
              <a:rPr lang="en-US" b="1" dirty="0" err="1"/>
              <a:t>CanMEDS</a:t>
            </a:r>
            <a:r>
              <a:rPr lang="en-US" dirty="0"/>
              <a:t> Framework for PGHN </a:t>
            </a:r>
            <a:r>
              <a:rPr lang="en-US" dirty="0" err="1"/>
              <a:t>Paediatric</a:t>
            </a:r>
            <a:r>
              <a:rPr lang="en-US" dirty="0"/>
              <a:t> Care</a:t>
            </a:r>
          </a:p>
          <a:p>
            <a:pPr lvl="1"/>
            <a:r>
              <a:rPr lang="en-US" dirty="0"/>
              <a:t>I. Theoretical knowledge</a:t>
            </a:r>
          </a:p>
          <a:p>
            <a:pPr lvl="1"/>
            <a:r>
              <a:rPr lang="en-US" dirty="0"/>
              <a:t>II. Practical and clinical skills</a:t>
            </a:r>
          </a:p>
          <a:p>
            <a:pPr lvl="1"/>
            <a:r>
              <a:rPr lang="en-US" dirty="0"/>
              <a:t>III. Non-technical skills and professionalism</a:t>
            </a:r>
          </a:p>
          <a:p>
            <a:pPr lvl="1"/>
            <a:endParaRPr lang="en-US" sz="1600" dirty="0"/>
          </a:p>
          <a:p>
            <a:r>
              <a:rPr lang="en-US" dirty="0"/>
              <a:t>Levels of Competences in PGHN</a:t>
            </a:r>
          </a:p>
          <a:p>
            <a:pPr lvl="1"/>
            <a:r>
              <a:rPr lang="en-US" b="1" dirty="0"/>
              <a:t>Syllabus </a:t>
            </a:r>
            <a:r>
              <a:rPr lang="en-US" dirty="0"/>
              <a:t>and </a:t>
            </a:r>
            <a:r>
              <a:rPr lang="en-US" b="1" dirty="0" err="1"/>
              <a:t>Entrustable</a:t>
            </a:r>
            <a:r>
              <a:rPr lang="en-US" b="1" dirty="0"/>
              <a:t> Professional Activities </a:t>
            </a:r>
            <a:r>
              <a:rPr lang="en-US" dirty="0"/>
              <a:t>(EPAs)</a:t>
            </a:r>
          </a:p>
        </p:txBody>
      </p:sp>
    </p:spTree>
    <p:extLst>
      <p:ext uri="{BB962C8B-B14F-4D97-AF65-F5344CB8AC3E}">
        <p14:creationId xmlns:p14="http://schemas.microsoft.com/office/powerpoint/2010/main" val="2074902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21417-2BDB-1E40-B092-7DF227FA7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Entrustable</a:t>
            </a:r>
            <a:r>
              <a:rPr lang="en-US" dirty="0"/>
              <a:t> Professional Activities (EPAs)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38DF6-14FF-144E-B3C4-924A40A11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An EPA is a unit of </a:t>
            </a:r>
            <a:r>
              <a:rPr lang="en-GB" b="1" dirty="0"/>
              <a:t>professional</a:t>
            </a:r>
            <a:r>
              <a:rPr lang="en-GB" dirty="0"/>
              <a:t> </a:t>
            </a:r>
            <a:r>
              <a:rPr lang="en-GB" b="1" dirty="0"/>
              <a:t>practice</a:t>
            </a:r>
            <a:r>
              <a:rPr lang="en-GB" dirty="0"/>
              <a:t> that can be entrusted to a trainee to perform without supervision, once they have demonstrated sufficient competence.</a:t>
            </a:r>
          </a:p>
          <a:p>
            <a:endParaRPr lang="en-GB" dirty="0"/>
          </a:p>
          <a:p>
            <a:r>
              <a:rPr lang="en-GB" dirty="0"/>
              <a:t>The key concept is </a:t>
            </a:r>
            <a:r>
              <a:rPr lang="en-GB" b="1" dirty="0"/>
              <a:t>entrustment</a:t>
            </a:r>
            <a:r>
              <a:rPr lang="en-GB" dirty="0"/>
              <a:t> — it's not just about what a trainee </a:t>
            </a:r>
            <a:r>
              <a:rPr lang="en-GB" i="1" dirty="0"/>
              <a:t>knows</a:t>
            </a:r>
            <a:r>
              <a:rPr lang="en-GB" dirty="0"/>
              <a:t>, but whether a supervisor </a:t>
            </a:r>
            <a:r>
              <a:rPr lang="en-GB" i="1" dirty="0"/>
              <a:t>trusts</a:t>
            </a:r>
            <a:r>
              <a:rPr lang="en-GB" dirty="0"/>
              <a:t> them to act independently.</a:t>
            </a:r>
          </a:p>
        </p:txBody>
      </p:sp>
    </p:spTree>
    <p:extLst>
      <p:ext uri="{BB962C8B-B14F-4D97-AF65-F5344CB8AC3E}">
        <p14:creationId xmlns:p14="http://schemas.microsoft.com/office/powerpoint/2010/main" val="304663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21417-2BDB-1E40-B092-7DF227FA7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Entrustable</a:t>
            </a:r>
            <a:r>
              <a:rPr lang="en-US" dirty="0"/>
              <a:t> Professional Activities (EPAs)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38DF6-14FF-144E-B3C4-924A40A11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EPA 1: Diagnosis and Management of </a:t>
            </a:r>
            <a:r>
              <a:rPr lang="en-GB" b="1" dirty="0"/>
              <a:t>Paediatric Inflammatory Bowel Diseases and Diarrheal Disorders</a:t>
            </a:r>
          </a:p>
          <a:p>
            <a:r>
              <a:rPr lang="en-GB" dirty="0"/>
              <a:t>EPA 2: Recognition and Initial Management of </a:t>
            </a:r>
            <a:r>
              <a:rPr lang="en-GB" b="1" dirty="0"/>
              <a:t>Life-Threatening </a:t>
            </a:r>
            <a:r>
              <a:rPr lang="en-GB" dirty="0"/>
              <a:t>Gastrointestinal Conditions</a:t>
            </a:r>
          </a:p>
          <a:p>
            <a:r>
              <a:rPr lang="en-GB" dirty="0"/>
              <a:t>EPA 3: Diagnosis and Management of </a:t>
            </a:r>
            <a:r>
              <a:rPr lang="en-GB" b="1" dirty="0"/>
              <a:t>Upper Gastrointestinal Disorders</a:t>
            </a:r>
          </a:p>
          <a:p>
            <a:r>
              <a:rPr lang="en-GB" dirty="0"/>
              <a:t>EPA 4: Management of </a:t>
            </a:r>
            <a:r>
              <a:rPr lang="en-GB" b="1" dirty="0"/>
              <a:t>Food Allergies and Eosinophilic Gastrointestinal Disorders</a:t>
            </a:r>
          </a:p>
        </p:txBody>
      </p:sp>
    </p:spTree>
    <p:extLst>
      <p:ext uri="{BB962C8B-B14F-4D97-AF65-F5344CB8AC3E}">
        <p14:creationId xmlns:p14="http://schemas.microsoft.com/office/powerpoint/2010/main" val="399616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21417-2BDB-1E40-B092-7DF227FA7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38DF6-14FF-144E-B3C4-924A40A11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EPA 5: Management of </a:t>
            </a:r>
            <a:r>
              <a:rPr lang="en-GB" b="1" dirty="0"/>
              <a:t>Disorders of Gut-Brain Interaction </a:t>
            </a:r>
            <a:r>
              <a:rPr lang="en-GB" dirty="0"/>
              <a:t>and </a:t>
            </a:r>
            <a:r>
              <a:rPr lang="en-GB" b="1" dirty="0"/>
              <a:t>Motility Disorders</a:t>
            </a:r>
          </a:p>
          <a:p>
            <a:r>
              <a:rPr lang="en-GB" dirty="0"/>
              <a:t>EPA 6: Surveillance and Management of </a:t>
            </a:r>
            <a:r>
              <a:rPr lang="en-GB" b="1" dirty="0"/>
              <a:t>Polyps, Tumours, and Anorectal Disorders</a:t>
            </a:r>
          </a:p>
          <a:p>
            <a:r>
              <a:rPr lang="en-GB" dirty="0"/>
              <a:t>EPA 7: Manage </a:t>
            </a:r>
            <a:r>
              <a:rPr lang="en-GB" b="1" dirty="0"/>
              <a:t>Nutritional Assessment </a:t>
            </a:r>
            <a:r>
              <a:rPr lang="en-GB" dirty="0"/>
              <a:t>and Support for Children with Acute, Chronic, and Complex </a:t>
            </a:r>
            <a:r>
              <a:rPr lang="en-GB" b="1" dirty="0"/>
              <a:t>Nutritional Needs</a:t>
            </a:r>
          </a:p>
          <a:p>
            <a:r>
              <a:rPr lang="en-GB" dirty="0"/>
              <a:t>EPA 8: Manage </a:t>
            </a:r>
            <a:r>
              <a:rPr lang="en-GB" b="1" dirty="0"/>
              <a:t>Intestinal Failure </a:t>
            </a:r>
            <a:r>
              <a:rPr lang="en-GB" dirty="0"/>
              <a:t>and Coordinate Intestinal Rehabilitation Programs</a:t>
            </a:r>
          </a:p>
        </p:txBody>
      </p:sp>
    </p:spTree>
    <p:extLst>
      <p:ext uri="{BB962C8B-B14F-4D97-AF65-F5344CB8AC3E}">
        <p14:creationId xmlns:p14="http://schemas.microsoft.com/office/powerpoint/2010/main" val="1925577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21417-2BDB-1E40-B092-7DF227FA7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38DF6-14FF-144E-B3C4-924A40A11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EPA 9: Perform and Interpret Diagnostic and Therapeutic Procedures Including Gastrointestinal </a:t>
            </a:r>
            <a:r>
              <a:rPr lang="en-GB" b="1" dirty="0"/>
              <a:t>Endoscopy</a:t>
            </a:r>
            <a:r>
              <a:rPr lang="en-GB" dirty="0"/>
              <a:t>, </a:t>
            </a:r>
            <a:r>
              <a:rPr lang="en-GB" b="1" dirty="0"/>
              <a:t>Liver Biopsy</a:t>
            </a:r>
            <a:r>
              <a:rPr lang="en-GB" dirty="0"/>
              <a:t>, </a:t>
            </a:r>
            <a:r>
              <a:rPr lang="en-GB" b="1" dirty="0"/>
              <a:t>Motility Studies </a:t>
            </a:r>
            <a:r>
              <a:rPr lang="en-GB" dirty="0"/>
              <a:t>and Know about </a:t>
            </a:r>
            <a:r>
              <a:rPr lang="en-GB" b="1" dirty="0"/>
              <a:t>Radiological</a:t>
            </a:r>
            <a:r>
              <a:rPr lang="en-GB" dirty="0"/>
              <a:t> Investigations</a:t>
            </a:r>
          </a:p>
          <a:p>
            <a:r>
              <a:rPr lang="en-GB" dirty="0"/>
              <a:t>EPA 10: Diagnose and Manage Acute and Chronic </a:t>
            </a:r>
            <a:r>
              <a:rPr lang="en-GB" b="1" dirty="0"/>
              <a:t>Liver Disease </a:t>
            </a:r>
            <a:r>
              <a:rPr lang="en-GB" dirty="0"/>
              <a:t>in Children</a:t>
            </a:r>
          </a:p>
          <a:p>
            <a:r>
              <a:rPr lang="en-GB" dirty="0"/>
              <a:t>EPA 11: Evaluate and Manage Children with </a:t>
            </a:r>
            <a:r>
              <a:rPr lang="en-GB" b="1" dirty="0"/>
              <a:t>Cholestasis</a:t>
            </a:r>
            <a:r>
              <a:rPr lang="en-GB" dirty="0"/>
              <a:t> and Other Hepatobiliary Disorders</a:t>
            </a:r>
          </a:p>
          <a:p>
            <a:r>
              <a:rPr lang="en-GB" dirty="0"/>
              <a:t>EPA 12: Manage </a:t>
            </a:r>
            <a:r>
              <a:rPr lang="en-GB" b="1" dirty="0"/>
              <a:t>Liver Transplantation </a:t>
            </a:r>
            <a:r>
              <a:rPr lang="en-GB" dirty="0"/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2644911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21417-2BDB-1E40-B092-7DF227FA7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38DF6-14FF-144E-B3C4-924A40A11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EPA 13: Assess and Manage </a:t>
            </a:r>
            <a:r>
              <a:rPr lang="en-GB" b="1" dirty="0"/>
              <a:t>Pancreatic Disorders </a:t>
            </a:r>
            <a:r>
              <a:rPr lang="en-GB" dirty="0"/>
              <a:t>in Children</a:t>
            </a:r>
          </a:p>
          <a:p>
            <a:r>
              <a:rPr lang="en-GB" dirty="0"/>
              <a:t>EPA 14: Coordinate </a:t>
            </a:r>
            <a:r>
              <a:rPr lang="en-GB" b="1" dirty="0"/>
              <a:t>Multidisciplinary</a:t>
            </a:r>
            <a:r>
              <a:rPr lang="en-GB" dirty="0"/>
              <a:t> and </a:t>
            </a:r>
            <a:r>
              <a:rPr lang="en-GB" b="1" dirty="0"/>
              <a:t>Transitional</a:t>
            </a:r>
            <a:r>
              <a:rPr lang="en-GB" dirty="0"/>
              <a:t> Care for Complex and Chronically Ill PGHN Patients</a:t>
            </a:r>
          </a:p>
          <a:p>
            <a:r>
              <a:rPr lang="en-GB" dirty="0"/>
              <a:t>EPA 15: Demonstrate </a:t>
            </a:r>
            <a:r>
              <a:rPr lang="en-GB" b="1" dirty="0"/>
              <a:t>Leadership</a:t>
            </a:r>
            <a:r>
              <a:rPr lang="en-GB" dirty="0"/>
              <a:t>, Scholarship, and Advocacy within the PGHN Discipline</a:t>
            </a:r>
          </a:p>
          <a:p>
            <a:endParaRPr lang="en-GB" sz="2000" dirty="0"/>
          </a:p>
          <a:p>
            <a:pPr marL="359826" lvl="1" indent="0">
              <a:buNone/>
            </a:pPr>
            <a:r>
              <a:rPr lang="en-GB" b="1" dirty="0">
                <a:sym typeface="Wingdings" pitchFamily="2" charset="2"/>
              </a:rPr>
              <a:t> </a:t>
            </a:r>
            <a:r>
              <a:rPr lang="en-US" b="1" dirty="0"/>
              <a:t>emergency situations, multidisciplinary team approach, transition to adult medicine, use of AI, genetic testing, obesity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05848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017673-9FF0-5A4C-8910-59C77BB63BF5}"/>
              </a:ext>
            </a:extLst>
          </p:cNvPr>
          <p:cNvSpPr/>
          <p:nvPr/>
        </p:nvSpPr>
        <p:spPr>
          <a:xfrm>
            <a:off x="594360" y="355680"/>
            <a:ext cx="36576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Formative and summative assessment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FB5DAA-E510-C44A-AD7F-3A067709C1E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90332" y="244281"/>
          <a:ext cx="7907184" cy="5751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0265">
                  <a:extLst>
                    <a:ext uri="{9D8B030D-6E8A-4147-A177-3AD203B41FA5}">
                      <a16:colId xmlns:a16="http://schemas.microsoft.com/office/drawing/2014/main" val="3826592246"/>
                    </a:ext>
                  </a:extLst>
                </a:gridCol>
                <a:gridCol w="1918584">
                  <a:extLst>
                    <a:ext uri="{9D8B030D-6E8A-4147-A177-3AD203B41FA5}">
                      <a16:colId xmlns:a16="http://schemas.microsoft.com/office/drawing/2014/main" val="727688339"/>
                    </a:ext>
                  </a:extLst>
                </a:gridCol>
                <a:gridCol w="3488335">
                  <a:extLst>
                    <a:ext uri="{9D8B030D-6E8A-4147-A177-3AD203B41FA5}">
                      <a16:colId xmlns:a16="http://schemas.microsoft.com/office/drawing/2014/main" val="1189784527"/>
                    </a:ext>
                  </a:extLst>
                </a:gridCol>
              </a:tblGrid>
              <a:tr h="2102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Assessment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Purpose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635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Method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2216497"/>
                  </a:ext>
                </a:extLst>
              </a:tr>
              <a:tr h="679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Mini-CEX</a:t>
                      </a:r>
                      <a:endParaRPr lang="en-GB" sz="16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(Mini clinical evalution exercise)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Provides feedback on skills needed in clinical care.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635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Trainer observes a trainee examining a patient and explaining the management plan to the parents/caregivers.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7204226"/>
                  </a:ext>
                </a:extLst>
              </a:tr>
              <a:tr h="841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CbD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(Case-based discussion)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Assesses clinical reasoning or decision making.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635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Trainee presents a more complex case to the trainer and discusses the evidence or basis for diagnosis or treatment.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9141971"/>
                  </a:ext>
                </a:extLst>
              </a:tr>
              <a:tr h="841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DOPS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(Directly observed procedural skills)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Assesses practical skills.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635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Trainee undertakes a practical skill whilst being observed. E.g., paediatric gastroscopy DOPS, paediatric ileo-colonoscopy DOPS.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3874675"/>
                  </a:ext>
                </a:extLst>
              </a:tr>
              <a:tr h="4205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LEADER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Focuses on leadership skills.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635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A trainee is observed leading a team (e.g., during resuscitation).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5386402"/>
                  </a:ext>
                </a:extLst>
              </a:tr>
              <a:tr h="630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HAT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(Handover assessment tool)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Evaluates handover skills.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635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Handover episodes are supervised and discussed.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0221099"/>
                  </a:ext>
                </a:extLst>
              </a:tr>
              <a:tr h="630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DOC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(Discussion of correspondence)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Assesses letter writing skills.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635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Outpatient care letters or discharge letters are reviewed and discussed.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2467378"/>
                  </a:ext>
                </a:extLst>
              </a:tr>
              <a:tr h="841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MSF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(Multi-source feedback)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Provides wider feedback on the performance of the trainee.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635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Confidential comments from a wide range of colleagues, patients, and trainee are sought.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9621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893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0278 L 0.16849 0.34074 C 0.20338 0.41828 0.25612 0.46041 0.31146 0.46041 C 0.37409 0.46041 0.42461 0.41828 0.4595 0.34074 L 0.62825 -0.0027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4_Larissa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94900BABD61B4BAC2F245EDF4ED39E" ma:contentTypeVersion="13" ma:contentTypeDescription="Crée un document." ma:contentTypeScope="" ma:versionID="46b35aaa08c52807dfb346c9b5123096">
  <xsd:schema xmlns:xsd="http://www.w3.org/2001/XMLSchema" xmlns:xs="http://www.w3.org/2001/XMLSchema" xmlns:p="http://schemas.microsoft.com/office/2006/metadata/properties" xmlns:ns2="83bd27bf-f23a-4764-ba48-893866d47e01" xmlns:ns3="cd7455a3-4a59-4a73-9e70-409757b3c8a1" targetNamespace="http://schemas.microsoft.com/office/2006/metadata/properties" ma:root="true" ma:fieldsID="b78ee7e9995c7132adcfcf884f045e47" ns2:_="" ns3:_="">
    <xsd:import namespace="83bd27bf-f23a-4764-ba48-893866d47e01"/>
    <xsd:import namespace="cd7455a3-4a59-4a73-9e70-409757b3c8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bd27bf-f23a-4764-ba48-893866d47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6de6d2fa-23a7-45f3-a64a-563df53bb5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455a3-4a59-4a73-9e70-409757b3c8a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ae12d60-d5a8-41ec-bed3-3136d3e9e081}" ma:internalName="TaxCatchAll" ma:showField="CatchAllData" ma:web="cd7455a3-4a59-4a73-9e70-409757b3c8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bd27bf-f23a-4764-ba48-893866d47e01">
      <Terms xmlns="http://schemas.microsoft.com/office/infopath/2007/PartnerControls"/>
    </lcf76f155ced4ddcb4097134ff3c332f>
    <TaxCatchAll xmlns="cd7455a3-4a59-4a73-9e70-409757b3c8a1" xsi:nil="true"/>
  </documentManagement>
</p:properties>
</file>

<file path=customXml/itemProps1.xml><?xml version="1.0" encoding="utf-8"?>
<ds:datastoreItem xmlns:ds="http://schemas.openxmlformats.org/officeDocument/2006/customXml" ds:itemID="{BCCE0AEF-4991-4C73-A5D5-6A5002A59DF4}"/>
</file>

<file path=customXml/itemProps2.xml><?xml version="1.0" encoding="utf-8"?>
<ds:datastoreItem xmlns:ds="http://schemas.openxmlformats.org/officeDocument/2006/customXml" ds:itemID="{9AD7EA2E-547C-43FC-BE45-FA5EEE5657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B95C3E-EFF9-4428-BD41-ECF56312EE36}">
  <ds:schemaRefs>
    <ds:schemaRef ds:uri="http://purl.org/dc/dcmitype/"/>
    <ds:schemaRef ds:uri="http://www.w3.org/XML/1998/namespace"/>
    <ds:schemaRef ds:uri="978bb406-f9b4-4bf4-93fc-8ca01d6e3e84"/>
    <ds:schemaRef ds:uri="http://schemas.microsoft.com/office/2006/documentManagement/types"/>
    <ds:schemaRef ds:uri="http://purl.org/dc/elements/1.1/"/>
    <ds:schemaRef ds:uri="7b5a56f8-56c5-4c53-9a70-bce830385d8a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828</Words>
  <Application>Microsoft Macintosh PowerPoint</Application>
  <PresentationFormat>Widescreen</PresentationFormat>
  <Paragraphs>111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ＭＳ Ｐゴシック</vt:lpstr>
      <vt:lpstr>ＭＳ Ｐゴシック</vt:lpstr>
      <vt:lpstr>Arial</vt:lpstr>
      <vt:lpstr>Calibri</vt:lpstr>
      <vt:lpstr>Corbel</vt:lpstr>
      <vt:lpstr>Mangal</vt:lpstr>
      <vt:lpstr>Open Sans</vt:lpstr>
      <vt:lpstr>Times New Roman</vt:lpstr>
      <vt:lpstr>Wingdings</vt:lpstr>
      <vt:lpstr>4_Larissa Design</vt:lpstr>
      <vt:lpstr>European Training Requirements (ETRs) for the Specialty of Paediatric Gastroenterology, Hepatology and Nutrition (PGHN)</vt:lpstr>
      <vt:lpstr>Aims of ETRs in Paediatric Gastroenterology, Hepatology and Nutrition (PGHN)</vt:lpstr>
      <vt:lpstr>Content of training and learning outcomes</vt:lpstr>
      <vt:lpstr>Entrustable Professional Activities (EPAs)</vt:lpstr>
      <vt:lpstr>Entrustable Professional Activities (EPAs)</vt:lpstr>
      <vt:lpstr>EPAs</vt:lpstr>
      <vt:lpstr>EPAs</vt:lpstr>
      <vt:lpstr>EPAs</vt:lpstr>
      <vt:lpstr>PowerPoint Presentation</vt:lpstr>
      <vt:lpstr>TRAINING REQUIREMENTS FOR TRAINERS </vt:lpstr>
      <vt:lpstr>TRAINING REQUIREMENTS FOR TRAINING INSTITUTIONS </vt:lpstr>
      <vt:lpstr>Composition of authors/ reviewers</vt:lpstr>
      <vt:lpstr>Future: European PGHN certification</vt:lpstr>
      <vt:lpstr>A heartfelt Thank You to: 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McCluskey</dc:creator>
  <cp:lastModifiedBy>Ilse Broekaert</cp:lastModifiedBy>
  <cp:revision>170</cp:revision>
  <dcterms:created xsi:type="dcterms:W3CDTF">2021-08-26T12:04:05Z</dcterms:created>
  <dcterms:modified xsi:type="dcterms:W3CDTF">2026-04-20T15:44:57Z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0x0101004194900BABD61B4BAC2F245EDF4ED39E</vt:lpwstr>
  </property>
  <property fmtid="{D5CDD505-2E9C-101B-9397-08002B2CF9AE}" pid="3" name="MediaServiceImageTags">
    <vt:lpwstr/>
  </property>
</Properties>
</file>