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59" r:id="rId6"/>
    <p:sldId id="269" r:id="rId7"/>
    <p:sldId id="270" r:id="rId8"/>
    <p:sldId id="271" r:id="rId9"/>
    <p:sldId id="267" r:id="rId10"/>
    <p:sldId id="268" r:id="rId11"/>
    <p:sldId id="262"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D51CBF-7528-43CE-8749-5832C06E65D8}" v="245" dt="2026-04-16T16:29:06.2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1042" y="28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 Id="rId22"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thur Felice" userId="5c6ddc5033d1b8c9" providerId="LiveId" clId="{59CF6BA1-0835-4431-ABF3-EAD7EB6CA295}"/>
    <pc:docChg chg="undo redo custSel addSld delSld modSld">
      <pc:chgData name="Arthur Felice" userId="5c6ddc5033d1b8c9" providerId="LiveId" clId="{59CF6BA1-0835-4431-ABF3-EAD7EB6CA295}" dt="2026-04-16T16:29:06.232" v="661"/>
      <pc:docMkLst>
        <pc:docMk/>
      </pc:docMkLst>
      <pc:sldChg chg="modSp mod modAnim">
        <pc:chgData name="Arthur Felice" userId="5c6ddc5033d1b8c9" providerId="LiveId" clId="{59CF6BA1-0835-4431-ABF3-EAD7EB6CA295}" dt="2026-04-16T16:16:26.150" v="635" actId="20577"/>
        <pc:sldMkLst>
          <pc:docMk/>
          <pc:sldMk cId="1971021285" sldId="257"/>
        </pc:sldMkLst>
        <pc:spChg chg="mod">
          <ac:chgData name="Arthur Felice" userId="5c6ddc5033d1b8c9" providerId="LiveId" clId="{59CF6BA1-0835-4431-ABF3-EAD7EB6CA295}" dt="2026-04-16T16:16:26.150" v="635" actId="20577"/>
          <ac:spMkLst>
            <pc:docMk/>
            <pc:sldMk cId="1971021285" sldId="257"/>
            <ac:spMk id="3" creationId="{D3F38171-ECCF-43AA-9243-733B194A5C2C}"/>
          </ac:spMkLst>
        </pc:spChg>
      </pc:sldChg>
      <pc:sldChg chg="del">
        <pc:chgData name="Arthur Felice" userId="5c6ddc5033d1b8c9" providerId="LiveId" clId="{59CF6BA1-0835-4431-ABF3-EAD7EB6CA295}" dt="2026-04-16T15:59:37.244" v="596" actId="47"/>
        <pc:sldMkLst>
          <pc:docMk/>
          <pc:sldMk cId="3635242928" sldId="260"/>
        </pc:sldMkLst>
      </pc:sldChg>
      <pc:sldChg chg="modSp mod modAnim">
        <pc:chgData name="Arthur Felice" userId="5c6ddc5033d1b8c9" providerId="LiveId" clId="{59CF6BA1-0835-4431-ABF3-EAD7EB6CA295}" dt="2026-04-16T14:45:55.790" v="206" actId="20577"/>
        <pc:sldMkLst>
          <pc:docMk/>
          <pc:sldMk cId="2660476837" sldId="266"/>
        </pc:sldMkLst>
        <pc:spChg chg="mod">
          <ac:chgData name="Arthur Felice" userId="5c6ddc5033d1b8c9" providerId="LiveId" clId="{59CF6BA1-0835-4431-ABF3-EAD7EB6CA295}" dt="2026-04-16T14:45:55.790" v="206" actId="20577"/>
          <ac:spMkLst>
            <pc:docMk/>
            <pc:sldMk cId="2660476837" sldId="266"/>
            <ac:spMk id="2" creationId="{0C00AE3B-6DDD-3BFC-116E-0B87E10BA95F}"/>
          </ac:spMkLst>
        </pc:spChg>
        <pc:spChg chg="mod">
          <ac:chgData name="Arthur Felice" userId="5c6ddc5033d1b8c9" providerId="LiveId" clId="{59CF6BA1-0835-4431-ABF3-EAD7EB6CA295}" dt="2026-04-16T14:44:54.231" v="205" actId="20577"/>
          <ac:spMkLst>
            <pc:docMk/>
            <pc:sldMk cId="2660476837" sldId="266"/>
            <ac:spMk id="3" creationId="{44451DC2-82F7-62E5-F069-ED4929EC397E}"/>
          </ac:spMkLst>
        </pc:spChg>
      </pc:sldChg>
      <pc:sldChg chg="modSp mod">
        <pc:chgData name="Arthur Felice" userId="5c6ddc5033d1b8c9" providerId="LiveId" clId="{59CF6BA1-0835-4431-ABF3-EAD7EB6CA295}" dt="2026-04-16T14:49:32.534" v="230" actId="20577"/>
        <pc:sldMkLst>
          <pc:docMk/>
          <pc:sldMk cId="1535238572" sldId="267"/>
        </pc:sldMkLst>
        <pc:spChg chg="mod">
          <ac:chgData name="Arthur Felice" userId="5c6ddc5033d1b8c9" providerId="LiveId" clId="{59CF6BA1-0835-4431-ABF3-EAD7EB6CA295}" dt="2026-04-16T14:49:32.534" v="230" actId="20577"/>
          <ac:spMkLst>
            <pc:docMk/>
            <pc:sldMk cId="1535238572" sldId="267"/>
            <ac:spMk id="3" creationId="{B2D73E71-0DA5-FB2A-E924-666E76D8182E}"/>
          </ac:spMkLst>
        </pc:spChg>
      </pc:sldChg>
      <pc:sldChg chg="modSp mod">
        <pc:chgData name="Arthur Felice" userId="5c6ddc5033d1b8c9" providerId="LiveId" clId="{59CF6BA1-0835-4431-ABF3-EAD7EB6CA295}" dt="2026-04-16T16:00:45.317" v="604" actId="20577"/>
        <pc:sldMkLst>
          <pc:docMk/>
          <pc:sldMk cId="2769305920" sldId="268"/>
        </pc:sldMkLst>
        <pc:spChg chg="mod">
          <ac:chgData name="Arthur Felice" userId="5c6ddc5033d1b8c9" providerId="LiveId" clId="{59CF6BA1-0835-4431-ABF3-EAD7EB6CA295}" dt="2026-04-16T16:00:45.317" v="604" actId="20577"/>
          <ac:spMkLst>
            <pc:docMk/>
            <pc:sldMk cId="2769305920" sldId="268"/>
            <ac:spMk id="3" creationId="{41564BA3-D5C5-685D-4E1F-BC50FA9257ED}"/>
          </ac:spMkLst>
        </pc:spChg>
      </pc:sldChg>
      <pc:sldChg chg="del">
        <pc:chgData name="Arthur Felice" userId="5c6ddc5033d1b8c9" providerId="LiveId" clId="{59CF6BA1-0835-4431-ABF3-EAD7EB6CA295}" dt="2026-04-16T14:31:36.235" v="0" actId="47"/>
        <pc:sldMkLst>
          <pc:docMk/>
          <pc:sldMk cId="1778102027" sldId="269"/>
        </pc:sldMkLst>
      </pc:sldChg>
      <pc:sldChg chg="modSp new mod">
        <pc:chgData name="Arthur Felice" userId="5c6ddc5033d1b8c9" providerId="LiveId" clId="{59CF6BA1-0835-4431-ABF3-EAD7EB6CA295}" dt="2026-04-16T16:23:44.512" v="655" actId="20577"/>
        <pc:sldMkLst>
          <pc:docMk/>
          <pc:sldMk cId="3704799709" sldId="269"/>
        </pc:sldMkLst>
        <pc:spChg chg="mod">
          <ac:chgData name="Arthur Felice" userId="5c6ddc5033d1b8c9" providerId="LiveId" clId="{59CF6BA1-0835-4431-ABF3-EAD7EB6CA295}" dt="2026-04-16T15:15:57.416" v="273" actId="20577"/>
          <ac:spMkLst>
            <pc:docMk/>
            <pc:sldMk cId="3704799709" sldId="269"/>
            <ac:spMk id="2" creationId="{250EF924-38F2-12D8-02EC-EE73112D34EE}"/>
          </ac:spMkLst>
        </pc:spChg>
        <pc:spChg chg="mod">
          <ac:chgData name="Arthur Felice" userId="5c6ddc5033d1b8c9" providerId="LiveId" clId="{59CF6BA1-0835-4431-ABF3-EAD7EB6CA295}" dt="2026-04-16T16:23:44.512" v="655" actId="20577"/>
          <ac:spMkLst>
            <pc:docMk/>
            <pc:sldMk cId="3704799709" sldId="269"/>
            <ac:spMk id="3" creationId="{569A33A0-C3DF-8D45-D589-5C4A0AB24C5B}"/>
          </ac:spMkLst>
        </pc:spChg>
      </pc:sldChg>
      <pc:sldChg chg="modSp new mod modAnim">
        <pc:chgData name="Arthur Felice" userId="5c6ddc5033d1b8c9" providerId="LiveId" clId="{59CF6BA1-0835-4431-ABF3-EAD7EB6CA295}" dt="2026-04-16T16:29:06.232" v="661"/>
        <pc:sldMkLst>
          <pc:docMk/>
          <pc:sldMk cId="3977374332" sldId="270"/>
        </pc:sldMkLst>
        <pc:spChg chg="mod">
          <ac:chgData name="Arthur Felice" userId="5c6ddc5033d1b8c9" providerId="LiveId" clId="{59CF6BA1-0835-4431-ABF3-EAD7EB6CA295}" dt="2026-04-16T15:19:28.102" v="314" actId="20577"/>
          <ac:spMkLst>
            <pc:docMk/>
            <pc:sldMk cId="3977374332" sldId="270"/>
            <ac:spMk id="2" creationId="{39599FB5-B652-2CD3-B47A-11024439CB86}"/>
          </ac:spMkLst>
        </pc:spChg>
        <pc:spChg chg="mod">
          <ac:chgData name="Arthur Felice" userId="5c6ddc5033d1b8c9" providerId="LiveId" clId="{59CF6BA1-0835-4431-ABF3-EAD7EB6CA295}" dt="2026-04-16T16:26:25.660" v="660" actId="255"/>
          <ac:spMkLst>
            <pc:docMk/>
            <pc:sldMk cId="3977374332" sldId="270"/>
            <ac:spMk id="3" creationId="{B78448D8-681E-BCA9-DF30-BAEE3B24C1C3}"/>
          </ac:spMkLst>
        </pc:spChg>
      </pc:sldChg>
      <pc:sldChg chg="modSp new mod">
        <pc:chgData name="Arthur Felice" userId="5c6ddc5033d1b8c9" providerId="LiveId" clId="{59CF6BA1-0835-4431-ABF3-EAD7EB6CA295}" dt="2026-04-16T15:54:48.699" v="594" actId="20577"/>
        <pc:sldMkLst>
          <pc:docMk/>
          <pc:sldMk cId="3144500032" sldId="271"/>
        </pc:sldMkLst>
        <pc:spChg chg="mod">
          <ac:chgData name="Arthur Felice" userId="5c6ddc5033d1b8c9" providerId="LiveId" clId="{59CF6BA1-0835-4431-ABF3-EAD7EB6CA295}" dt="2026-04-16T15:46:44.414" v="499" actId="14100"/>
          <ac:spMkLst>
            <pc:docMk/>
            <pc:sldMk cId="3144500032" sldId="271"/>
            <ac:spMk id="2" creationId="{8D565C3A-842C-EEF1-F278-6724389AC48F}"/>
          </ac:spMkLst>
        </pc:spChg>
        <pc:spChg chg="mod">
          <ac:chgData name="Arthur Felice" userId="5c6ddc5033d1b8c9" providerId="LiveId" clId="{59CF6BA1-0835-4431-ABF3-EAD7EB6CA295}" dt="2026-04-16T15:54:48.699" v="594" actId="20577"/>
          <ac:spMkLst>
            <pc:docMk/>
            <pc:sldMk cId="3144500032" sldId="271"/>
            <ac:spMk id="3" creationId="{65077D02-E467-DD76-B449-02F7FBCDDDD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D1C83-0B2C-4E4C-8DDA-379EA8AC6A0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65188C7-C239-45E5-AC08-170161F2EF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5722F66-8440-435F-8CA2-A307136A1887}"/>
              </a:ext>
            </a:extLst>
          </p:cNvPr>
          <p:cNvSpPr>
            <a:spLocks noGrp="1"/>
          </p:cNvSpPr>
          <p:nvPr>
            <p:ph type="dt" sz="half" idx="10"/>
          </p:nvPr>
        </p:nvSpPr>
        <p:spPr/>
        <p:txBody>
          <a:bodyPr/>
          <a:lstStyle/>
          <a:p>
            <a:fld id="{C8E0DE12-C500-4E65-BAB1-86229D2F5EA6}" type="datetimeFigureOut">
              <a:rPr lang="en-GB" smtClean="0"/>
              <a:t>16/04/2026</a:t>
            </a:fld>
            <a:endParaRPr lang="en-GB"/>
          </a:p>
        </p:txBody>
      </p:sp>
      <p:sp>
        <p:nvSpPr>
          <p:cNvPr id="5" name="Footer Placeholder 4">
            <a:extLst>
              <a:ext uri="{FF2B5EF4-FFF2-40B4-BE49-F238E27FC236}">
                <a16:creationId xmlns:a16="http://schemas.microsoft.com/office/drawing/2014/main" id="{FFC8391D-39B7-49C8-8797-E4C2EE5947D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382E5B-E835-41AC-A4A2-2A9963401757}"/>
              </a:ext>
            </a:extLst>
          </p:cNvPr>
          <p:cNvSpPr>
            <a:spLocks noGrp="1"/>
          </p:cNvSpPr>
          <p:nvPr>
            <p:ph type="sldNum" sz="quarter" idx="12"/>
          </p:nvPr>
        </p:nvSpPr>
        <p:spPr/>
        <p:txBody>
          <a:bodyPr/>
          <a:lstStyle/>
          <a:p>
            <a:fld id="{6830AE8D-8DED-4223-87F2-F987B769FE46}" type="slidenum">
              <a:rPr lang="en-GB" smtClean="0"/>
              <a:t>‹#›</a:t>
            </a:fld>
            <a:endParaRPr lang="en-GB"/>
          </a:p>
        </p:txBody>
      </p:sp>
    </p:spTree>
    <p:extLst>
      <p:ext uri="{BB962C8B-B14F-4D97-AF65-F5344CB8AC3E}">
        <p14:creationId xmlns:p14="http://schemas.microsoft.com/office/powerpoint/2010/main" val="893966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DC417-5EA5-4284-8460-179DD8C5ED5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19B6920-8E83-4E92-A5CD-2A1D2461BB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3DCB8E-DC8D-4417-B8FE-813CE225EB0F}"/>
              </a:ext>
            </a:extLst>
          </p:cNvPr>
          <p:cNvSpPr>
            <a:spLocks noGrp="1"/>
          </p:cNvSpPr>
          <p:nvPr>
            <p:ph type="dt" sz="half" idx="10"/>
          </p:nvPr>
        </p:nvSpPr>
        <p:spPr/>
        <p:txBody>
          <a:bodyPr/>
          <a:lstStyle/>
          <a:p>
            <a:fld id="{C8E0DE12-C500-4E65-BAB1-86229D2F5EA6}" type="datetimeFigureOut">
              <a:rPr lang="en-GB" smtClean="0"/>
              <a:t>16/04/2026</a:t>
            </a:fld>
            <a:endParaRPr lang="en-GB"/>
          </a:p>
        </p:txBody>
      </p:sp>
      <p:sp>
        <p:nvSpPr>
          <p:cNvPr id="5" name="Footer Placeholder 4">
            <a:extLst>
              <a:ext uri="{FF2B5EF4-FFF2-40B4-BE49-F238E27FC236}">
                <a16:creationId xmlns:a16="http://schemas.microsoft.com/office/drawing/2014/main" id="{8C16A711-A82D-4367-A8AF-77A1C9BA72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AFEF867-DC9E-46A9-B33E-5367C2C6C2F8}"/>
              </a:ext>
            </a:extLst>
          </p:cNvPr>
          <p:cNvSpPr>
            <a:spLocks noGrp="1"/>
          </p:cNvSpPr>
          <p:nvPr>
            <p:ph type="sldNum" sz="quarter" idx="12"/>
          </p:nvPr>
        </p:nvSpPr>
        <p:spPr/>
        <p:txBody>
          <a:bodyPr/>
          <a:lstStyle/>
          <a:p>
            <a:fld id="{6830AE8D-8DED-4223-87F2-F987B769FE46}" type="slidenum">
              <a:rPr lang="en-GB" smtClean="0"/>
              <a:t>‹#›</a:t>
            </a:fld>
            <a:endParaRPr lang="en-GB"/>
          </a:p>
        </p:txBody>
      </p:sp>
    </p:spTree>
    <p:extLst>
      <p:ext uri="{BB962C8B-B14F-4D97-AF65-F5344CB8AC3E}">
        <p14:creationId xmlns:p14="http://schemas.microsoft.com/office/powerpoint/2010/main" val="4087162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168CF1-8AD1-46E5-9350-C268AA33F69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094EB23-5830-4FA6-A526-AF4283CF1BE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DE828E6-52C5-4F9B-BA74-0117C4EE6F03}"/>
              </a:ext>
            </a:extLst>
          </p:cNvPr>
          <p:cNvSpPr>
            <a:spLocks noGrp="1"/>
          </p:cNvSpPr>
          <p:nvPr>
            <p:ph type="dt" sz="half" idx="10"/>
          </p:nvPr>
        </p:nvSpPr>
        <p:spPr/>
        <p:txBody>
          <a:bodyPr/>
          <a:lstStyle/>
          <a:p>
            <a:fld id="{C8E0DE12-C500-4E65-BAB1-86229D2F5EA6}" type="datetimeFigureOut">
              <a:rPr lang="en-GB" smtClean="0"/>
              <a:t>16/04/2026</a:t>
            </a:fld>
            <a:endParaRPr lang="en-GB"/>
          </a:p>
        </p:txBody>
      </p:sp>
      <p:sp>
        <p:nvSpPr>
          <p:cNvPr id="5" name="Footer Placeholder 4">
            <a:extLst>
              <a:ext uri="{FF2B5EF4-FFF2-40B4-BE49-F238E27FC236}">
                <a16:creationId xmlns:a16="http://schemas.microsoft.com/office/drawing/2014/main" id="{2574DD13-320C-4F66-84E7-3049FC3E77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4503422-3F3D-47A8-9541-47B1EF1A8883}"/>
              </a:ext>
            </a:extLst>
          </p:cNvPr>
          <p:cNvSpPr>
            <a:spLocks noGrp="1"/>
          </p:cNvSpPr>
          <p:nvPr>
            <p:ph type="sldNum" sz="quarter" idx="12"/>
          </p:nvPr>
        </p:nvSpPr>
        <p:spPr/>
        <p:txBody>
          <a:bodyPr/>
          <a:lstStyle/>
          <a:p>
            <a:fld id="{6830AE8D-8DED-4223-87F2-F987B769FE46}" type="slidenum">
              <a:rPr lang="en-GB" smtClean="0"/>
              <a:t>‹#›</a:t>
            </a:fld>
            <a:endParaRPr lang="en-GB"/>
          </a:p>
        </p:txBody>
      </p:sp>
    </p:spTree>
    <p:extLst>
      <p:ext uri="{BB962C8B-B14F-4D97-AF65-F5344CB8AC3E}">
        <p14:creationId xmlns:p14="http://schemas.microsoft.com/office/powerpoint/2010/main" val="1716041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CF357-5FEA-4794-8FD7-A262A8D1044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7D78DBA-6FFE-4C28-86EB-8F505D22C0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237764-CEF2-4EFA-86DA-785DBDD65BA4}"/>
              </a:ext>
            </a:extLst>
          </p:cNvPr>
          <p:cNvSpPr>
            <a:spLocks noGrp="1"/>
          </p:cNvSpPr>
          <p:nvPr>
            <p:ph type="dt" sz="half" idx="10"/>
          </p:nvPr>
        </p:nvSpPr>
        <p:spPr/>
        <p:txBody>
          <a:bodyPr/>
          <a:lstStyle/>
          <a:p>
            <a:fld id="{C8E0DE12-C500-4E65-BAB1-86229D2F5EA6}" type="datetimeFigureOut">
              <a:rPr lang="en-GB" smtClean="0"/>
              <a:t>16/04/2026</a:t>
            </a:fld>
            <a:endParaRPr lang="en-GB"/>
          </a:p>
        </p:txBody>
      </p:sp>
      <p:sp>
        <p:nvSpPr>
          <p:cNvPr id="5" name="Footer Placeholder 4">
            <a:extLst>
              <a:ext uri="{FF2B5EF4-FFF2-40B4-BE49-F238E27FC236}">
                <a16:creationId xmlns:a16="http://schemas.microsoft.com/office/drawing/2014/main" id="{67597FB4-6E63-44A6-ABE5-5917FB4021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6C6E5B9-F842-42D2-867A-28CDCB8367B4}"/>
              </a:ext>
            </a:extLst>
          </p:cNvPr>
          <p:cNvSpPr>
            <a:spLocks noGrp="1"/>
          </p:cNvSpPr>
          <p:nvPr>
            <p:ph type="sldNum" sz="quarter" idx="12"/>
          </p:nvPr>
        </p:nvSpPr>
        <p:spPr/>
        <p:txBody>
          <a:bodyPr/>
          <a:lstStyle/>
          <a:p>
            <a:fld id="{6830AE8D-8DED-4223-87F2-F987B769FE46}" type="slidenum">
              <a:rPr lang="en-GB" smtClean="0"/>
              <a:t>‹#›</a:t>
            </a:fld>
            <a:endParaRPr lang="en-GB"/>
          </a:p>
        </p:txBody>
      </p:sp>
    </p:spTree>
    <p:extLst>
      <p:ext uri="{BB962C8B-B14F-4D97-AF65-F5344CB8AC3E}">
        <p14:creationId xmlns:p14="http://schemas.microsoft.com/office/powerpoint/2010/main" val="4256721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8F6B4-15AD-4738-A108-C752615745F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2984D9D-1E7A-4B67-A4EE-E8BBDF05D4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909218-DAEA-497F-8937-BA71ED8DDAE4}"/>
              </a:ext>
            </a:extLst>
          </p:cNvPr>
          <p:cNvSpPr>
            <a:spLocks noGrp="1"/>
          </p:cNvSpPr>
          <p:nvPr>
            <p:ph type="dt" sz="half" idx="10"/>
          </p:nvPr>
        </p:nvSpPr>
        <p:spPr/>
        <p:txBody>
          <a:bodyPr/>
          <a:lstStyle/>
          <a:p>
            <a:fld id="{C8E0DE12-C500-4E65-BAB1-86229D2F5EA6}" type="datetimeFigureOut">
              <a:rPr lang="en-GB" smtClean="0"/>
              <a:t>16/04/2026</a:t>
            </a:fld>
            <a:endParaRPr lang="en-GB"/>
          </a:p>
        </p:txBody>
      </p:sp>
      <p:sp>
        <p:nvSpPr>
          <p:cNvPr id="5" name="Footer Placeholder 4">
            <a:extLst>
              <a:ext uri="{FF2B5EF4-FFF2-40B4-BE49-F238E27FC236}">
                <a16:creationId xmlns:a16="http://schemas.microsoft.com/office/drawing/2014/main" id="{D347D54B-2DA6-4D20-AC9F-9B968BE7B7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9BCD7E-F1DA-4EEE-AF7F-EEBCC2581C62}"/>
              </a:ext>
            </a:extLst>
          </p:cNvPr>
          <p:cNvSpPr>
            <a:spLocks noGrp="1"/>
          </p:cNvSpPr>
          <p:nvPr>
            <p:ph type="sldNum" sz="quarter" idx="12"/>
          </p:nvPr>
        </p:nvSpPr>
        <p:spPr/>
        <p:txBody>
          <a:bodyPr/>
          <a:lstStyle/>
          <a:p>
            <a:fld id="{6830AE8D-8DED-4223-87F2-F987B769FE46}" type="slidenum">
              <a:rPr lang="en-GB" smtClean="0"/>
              <a:t>‹#›</a:t>
            </a:fld>
            <a:endParaRPr lang="en-GB"/>
          </a:p>
        </p:txBody>
      </p:sp>
    </p:spTree>
    <p:extLst>
      <p:ext uri="{BB962C8B-B14F-4D97-AF65-F5344CB8AC3E}">
        <p14:creationId xmlns:p14="http://schemas.microsoft.com/office/powerpoint/2010/main" val="2116245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9A482-3EE9-4475-9D3A-BB4F1CC8649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B5F523F-D87B-44F7-A815-5BABA324E4A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34E8C7A-24F9-4D85-98E2-1F4453ABE5A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A0CC05C-B76B-4229-9E1E-92AB99A9C268}"/>
              </a:ext>
            </a:extLst>
          </p:cNvPr>
          <p:cNvSpPr>
            <a:spLocks noGrp="1"/>
          </p:cNvSpPr>
          <p:nvPr>
            <p:ph type="dt" sz="half" idx="10"/>
          </p:nvPr>
        </p:nvSpPr>
        <p:spPr/>
        <p:txBody>
          <a:bodyPr/>
          <a:lstStyle/>
          <a:p>
            <a:fld id="{C8E0DE12-C500-4E65-BAB1-86229D2F5EA6}" type="datetimeFigureOut">
              <a:rPr lang="en-GB" smtClean="0"/>
              <a:t>16/04/2026</a:t>
            </a:fld>
            <a:endParaRPr lang="en-GB"/>
          </a:p>
        </p:txBody>
      </p:sp>
      <p:sp>
        <p:nvSpPr>
          <p:cNvPr id="6" name="Footer Placeholder 5">
            <a:extLst>
              <a:ext uri="{FF2B5EF4-FFF2-40B4-BE49-F238E27FC236}">
                <a16:creationId xmlns:a16="http://schemas.microsoft.com/office/drawing/2014/main" id="{D7331655-A8C3-4D16-AAE0-E5AA2275FC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F0BA5BB-44A8-4687-8C42-D5D3807C693D}"/>
              </a:ext>
            </a:extLst>
          </p:cNvPr>
          <p:cNvSpPr>
            <a:spLocks noGrp="1"/>
          </p:cNvSpPr>
          <p:nvPr>
            <p:ph type="sldNum" sz="quarter" idx="12"/>
          </p:nvPr>
        </p:nvSpPr>
        <p:spPr/>
        <p:txBody>
          <a:bodyPr/>
          <a:lstStyle/>
          <a:p>
            <a:fld id="{6830AE8D-8DED-4223-87F2-F987B769FE46}" type="slidenum">
              <a:rPr lang="en-GB" smtClean="0"/>
              <a:t>‹#›</a:t>
            </a:fld>
            <a:endParaRPr lang="en-GB"/>
          </a:p>
        </p:txBody>
      </p:sp>
    </p:spTree>
    <p:extLst>
      <p:ext uri="{BB962C8B-B14F-4D97-AF65-F5344CB8AC3E}">
        <p14:creationId xmlns:p14="http://schemas.microsoft.com/office/powerpoint/2010/main" val="2945973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A0FC6-7A18-43EC-B832-BB2A61DAD95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02228BE-4964-4ABF-9110-34DFBDA0CB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1B9F9E-68BA-400F-8EC7-523D660934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18E2C91-A2C4-4389-BD03-59982736AA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5C2813A-9EB8-48C9-BA3F-569386F19FD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96F54E7-968C-4343-A58C-2BD681655980}"/>
              </a:ext>
            </a:extLst>
          </p:cNvPr>
          <p:cNvSpPr>
            <a:spLocks noGrp="1"/>
          </p:cNvSpPr>
          <p:nvPr>
            <p:ph type="dt" sz="half" idx="10"/>
          </p:nvPr>
        </p:nvSpPr>
        <p:spPr/>
        <p:txBody>
          <a:bodyPr/>
          <a:lstStyle/>
          <a:p>
            <a:fld id="{C8E0DE12-C500-4E65-BAB1-86229D2F5EA6}" type="datetimeFigureOut">
              <a:rPr lang="en-GB" smtClean="0"/>
              <a:t>16/04/2026</a:t>
            </a:fld>
            <a:endParaRPr lang="en-GB"/>
          </a:p>
        </p:txBody>
      </p:sp>
      <p:sp>
        <p:nvSpPr>
          <p:cNvPr id="8" name="Footer Placeholder 7">
            <a:extLst>
              <a:ext uri="{FF2B5EF4-FFF2-40B4-BE49-F238E27FC236}">
                <a16:creationId xmlns:a16="http://schemas.microsoft.com/office/drawing/2014/main" id="{A8BE7330-CDD2-44A7-BEDA-C6D8741DD6F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08B3BE0-32B2-4EE2-B964-C6869C980862}"/>
              </a:ext>
            </a:extLst>
          </p:cNvPr>
          <p:cNvSpPr>
            <a:spLocks noGrp="1"/>
          </p:cNvSpPr>
          <p:nvPr>
            <p:ph type="sldNum" sz="quarter" idx="12"/>
          </p:nvPr>
        </p:nvSpPr>
        <p:spPr/>
        <p:txBody>
          <a:bodyPr/>
          <a:lstStyle/>
          <a:p>
            <a:fld id="{6830AE8D-8DED-4223-87F2-F987B769FE46}" type="slidenum">
              <a:rPr lang="en-GB" smtClean="0"/>
              <a:t>‹#›</a:t>
            </a:fld>
            <a:endParaRPr lang="en-GB"/>
          </a:p>
        </p:txBody>
      </p:sp>
    </p:spTree>
    <p:extLst>
      <p:ext uri="{BB962C8B-B14F-4D97-AF65-F5344CB8AC3E}">
        <p14:creationId xmlns:p14="http://schemas.microsoft.com/office/powerpoint/2010/main" val="2006080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101DB-4EB0-4105-BCFA-C341557074F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7BF812D-3B0E-4970-A1B2-363E1D919601}"/>
              </a:ext>
            </a:extLst>
          </p:cNvPr>
          <p:cNvSpPr>
            <a:spLocks noGrp="1"/>
          </p:cNvSpPr>
          <p:nvPr>
            <p:ph type="dt" sz="half" idx="10"/>
          </p:nvPr>
        </p:nvSpPr>
        <p:spPr/>
        <p:txBody>
          <a:bodyPr/>
          <a:lstStyle/>
          <a:p>
            <a:fld id="{C8E0DE12-C500-4E65-BAB1-86229D2F5EA6}" type="datetimeFigureOut">
              <a:rPr lang="en-GB" smtClean="0"/>
              <a:t>16/04/2026</a:t>
            </a:fld>
            <a:endParaRPr lang="en-GB"/>
          </a:p>
        </p:txBody>
      </p:sp>
      <p:sp>
        <p:nvSpPr>
          <p:cNvPr id="4" name="Footer Placeholder 3">
            <a:extLst>
              <a:ext uri="{FF2B5EF4-FFF2-40B4-BE49-F238E27FC236}">
                <a16:creationId xmlns:a16="http://schemas.microsoft.com/office/drawing/2014/main" id="{D86FB71F-F2B4-4ED8-BACC-B5B98F173B6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CF1DE6-4003-4E8B-BDDE-800377E82271}"/>
              </a:ext>
            </a:extLst>
          </p:cNvPr>
          <p:cNvSpPr>
            <a:spLocks noGrp="1"/>
          </p:cNvSpPr>
          <p:nvPr>
            <p:ph type="sldNum" sz="quarter" idx="12"/>
          </p:nvPr>
        </p:nvSpPr>
        <p:spPr/>
        <p:txBody>
          <a:bodyPr/>
          <a:lstStyle/>
          <a:p>
            <a:fld id="{6830AE8D-8DED-4223-87F2-F987B769FE46}" type="slidenum">
              <a:rPr lang="en-GB" smtClean="0"/>
              <a:t>‹#›</a:t>
            </a:fld>
            <a:endParaRPr lang="en-GB"/>
          </a:p>
        </p:txBody>
      </p:sp>
    </p:spTree>
    <p:extLst>
      <p:ext uri="{BB962C8B-B14F-4D97-AF65-F5344CB8AC3E}">
        <p14:creationId xmlns:p14="http://schemas.microsoft.com/office/powerpoint/2010/main" val="3579297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80E0DD-2902-4DE2-A8A4-71DC7C5F5824}"/>
              </a:ext>
            </a:extLst>
          </p:cNvPr>
          <p:cNvSpPr>
            <a:spLocks noGrp="1"/>
          </p:cNvSpPr>
          <p:nvPr>
            <p:ph type="dt" sz="half" idx="10"/>
          </p:nvPr>
        </p:nvSpPr>
        <p:spPr/>
        <p:txBody>
          <a:bodyPr/>
          <a:lstStyle/>
          <a:p>
            <a:fld id="{C8E0DE12-C500-4E65-BAB1-86229D2F5EA6}" type="datetimeFigureOut">
              <a:rPr lang="en-GB" smtClean="0"/>
              <a:t>16/04/2026</a:t>
            </a:fld>
            <a:endParaRPr lang="en-GB"/>
          </a:p>
        </p:txBody>
      </p:sp>
      <p:sp>
        <p:nvSpPr>
          <p:cNvPr id="3" name="Footer Placeholder 2">
            <a:extLst>
              <a:ext uri="{FF2B5EF4-FFF2-40B4-BE49-F238E27FC236}">
                <a16:creationId xmlns:a16="http://schemas.microsoft.com/office/drawing/2014/main" id="{1D2D91F4-E1A8-41AB-AF08-7D866B26032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86CDB15-D2D7-498A-B773-92ACE78FB022}"/>
              </a:ext>
            </a:extLst>
          </p:cNvPr>
          <p:cNvSpPr>
            <a:spLocks noGrp="1"/>
          </p:cNvSpPr>
          <p:nvPr>
            <p:ph type="sldNum" sz="quarter" idx="12"/>
          </p:nvPr>
        </p:nvSpPr>
        <p:spPr/>
        <p:txBody>
          <a:bodyPr/>
          <a:lstStyle/>
          <a:p>
            <a:fld id="{6830AE8D-8DED-4223-87F2-F987B769FE46}" type="slidenum">
              <a:rPr lang="en-GB" smtClean="0"/>
              <a:t>‹#›</a:t>
            </a:fld>
            <a:endParaRPr lang="en-GB"/>
          </a:p>
        </p:txBody>
      </p:sp>
    </p:spTree>
    <p:extLst>
      <p:ext uri="{BB962C8B-B14F-4D97-AF65-F5344CB8AC3E}">
        <p14:creationId xmlns:p14="http://schemas.microsoft.com/office/powerpoint/2010/main" val="1831070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22A2E-767D-4543-888A-AE865EFFB8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075A86C-950C-450F-9796-6EF488B0BE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C38D85A-E03E-4B16-B583-E34CF31456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88C5D4-E1B9-4425-8FEA-5D4F4D8501DF}"/>
              </a:ext>
            </a:extLst>
          </p:cNvPr>
          <p:cNvSpPr>
            <a:spLocks noGrp="1"/>
          </p:cNvSpPr>
          <p:nvPr>
            <p:ph type="dt" sz="half" idx="10"/>
          </p:nvPr>
        </p:nvSpPr>
        <p:spPr/>
        <p:txBody>
          <a:bodyPr/>
          <a:lstStyle/>
          <a:p>
            <a:fld id="{C8E0DE12-C500-4E65-BAB1-86229D2F5EA6}" type="datetimeFigureOut">
              <a:rPr lang="en-GB" smtClean="0"/>
              <a:t>16/04/2026</a:t>
            </a:fld>
            <a:endParaRPr lang="en-GB"/>
          </a:p>
        </p:txBody>
      </p:sp>
      <p:sp>
        <p:nvSpPr>
          <p:cNvPr id="6" name="Footer Placeholder 5">
            <a:extLst>
              <a:ext uri="{FF2B5EF4-FFF2-40B4-BE49-F238E27FC236}">
                <a16:creationId xmlns:a16="http://schemas.microsoft.com/office/drawing/2014/main" id="{399B1F0F-29AE-494E-AD2C-B15EFC15D77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0860AD7-26D0-45D6-A7C0-7BE9313FC072}"/>
              </a:ext>
            </a:extLst>
          </p:cNvPr>
          <p:cNvSpPr>
            <a:spLocks noGrp="1"/>
          </p:cNvSpPr>
          <p:nvPr>
            <p:ph type="sldNum" sz="quarter" idx="12"/>
          </p:nvPr>
        </p:nvSpPr>
        <p:spPr/>
        <p:txBody>
          <a:bodyPr/>
          <a:lstStyle/>
          <a:p>
            <a:fld id="{6830AE8D-8DED-4223-87F2-F987B769FE46}" type="slidenum">
              <a:rPr lang="en-GB" smtClean="0"/>
              <a:t>‹#›</a:t>
            </a:fld>
            <a:endParaRPr lang="en-GB"/>
          </a:p>
        </p:txBody>
      </p:sp>
    </p:spTree>
    <p:extLst>
      <p:ext uri="{BB962C8B-B14F-4D97-AF65-F5344CB8AC3E}">
        <p14:creationId xmlns:p14="http://schemas.microsoft.com/office/powerpoint/2010/main" val="1826776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E2A90-7E3D-4DD1-91E6-3A61CFCFC1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8FCC320-D460-4402-95B8-46E6DE5EBB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E274194-A26A-44F5-9F69-881014C220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77D542-9984-48C9-8AAF-3A3CDACFE048}"/>
              </a:ext>
            </a:extLst>
          </p:cNvPr>
          <p:cNvSpPr>
            <a:spLocks noGrp="1"/>
          </p:cNvSpPr>
          <p:nvPr>
            <p:ph type="dt" sz="half" idx="10"/>
          </p:nvPr>
        </p:nvSpPr>
        <p:spPr/>
        <p:txBody>
          <a:bodyPr/>
          <a:lstStyle/>
          <a:p>
            <a:fld id="{C8E0DE12-C500-4E65-BAB1-86229D2F5EA6}" type="datetimeFigureOut">
              <a:rPr lang="en-GB" smtClean="0"/>
              <a:t>16/04/2026</a:t>
            </a:fld>
            <a:endParaRPr lang="en-GB"/>
          </a:p>
        </p:txBody>
      </p:sp>
      <p:sp>
        <p:nvSpPr>
          <p:cNvPr id="6" name="Footer Placeholder 5">
            <a:extLst>
              <a:ext uri="{FF2B5EF4-FFF2-40B4-BE49-F238E27FC236}">
                <a16:creationId xmlns:a16="http://schemas.microsoft.com/office/drawing/2014/main" id="{C9A9A075-569F-47D8-92B5-7CA0829261A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0D3F49A-1539-45DC-8186-A8BCA118B647}"/>
              </a:ext>
            </a:extLst>
          </p:cNvPr>
          <p:cNvSpPr>
            <a:spLocks noGrp="1"/>
          </p:cNvSpPr>
          <p:nvPr>
            <p:ph type="sldNum" sz="quarter" idx="12"/>
          </p:nvPr>
        </p:nvSpPr>
        <p:spPr/>
        <p:txBody>
          <a:bodyPr/>
          <a:lstStyle/>
          <a:p>
            <a:fld id="{6830AE8D-8DED-4223-87F2-F987B769FE46}" type="slidenum">
              <a:rPr lang="en-GB" smtClean="0"/>
              <a:t>‹#›</a:t>
            </a:fld>
            <a:endParaRPr lang="en-GB"/>
          </a:p>
        </p:txBody>
      </p:sp>
    </p:spTree>
    <p:extLst>
      <p:ext uri="{BB962C8B-B14F-4D97-AF65-F5344CB8AC3E}">
        <p14:creationId xmlns:p14="http://schemas.microsoft.com/office/powerpoint/2010/main" val="3735960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B942F6-E48F-42AE-9311-C9D8D0C73E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0D3A216-7869-47C5-951D-099904C2E0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BCE5B4D-2C01-4766-83F3-D9B3A774D2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E0DE12-C500-4E65-BAB1-86229D2F5EA6}" type="datetimeFigureOut">
              <a:rPr lang="en-GB" smtClean="0"/>
              <a:t>16/04/2026</a:t>
            </a:fld>
            <a:endParaRPr lang="en-GB"/>
          </a:p>
        </p:txBody>
      </p:sp>
      <p:sp>
        <p:nvSpPr>
          <p:cNvPr id="5" name="Footer Placeholder 4">
            <a:extLst>
              <a:ext uri="{FF2B5EF4-FFF2-40B4-BE49-F238E27FC236}">
                <a16:creationId xmlns:a16="http://schemas.microsoft.com/office/drawing/2014/main" id="{C259DAE7-380E-4D13-B152-6D48B3BB1A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76359E6-5372-48CD-9EF3-278DDD26F4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30AE8D-8DED-4223-87F2-F987B769FE46}" type="slidenum">
              <a:rPr lang="en-GB" smtClean="0"/>
              <a:t>‹#›</a:t>
            </a:fld>
            <a:endParaRPr lang="en-GB"/>
          </a:p>
        </p:txBody>
      </p:sp>
    </p:spTree>
    <p:extLst>
      <p:ext uri="{BB962C8B-B14F-4D97-AF65-F5344CB8AC3E}">
        <p14:creationId xmlns:p14="http://schemas.microsoft.com/office/powerpoint/2010/main" val="42644109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F9B00D2-F4C5-4BD8-B2E2-1B25E88D30BD}"/>
              </a:ext>
            </a:extLst>
          </p:cNvPr>
          <p:cNvSpPr>
            <a:spLocks noGrp="1"/>
          </p:cNvSpPr>
          <p:nvPr>
            <p:ph type="ctrTitle"/>
          </p:nvPr>
        </p:nvSpPr>
        <p:spPr>
          <a:xfrm>
            <a:off x="686834" y="1153572"/>
            <a:ext cx="3200400" cy="4461163"/>
          </a:xfrm>
        </p:spPr>
        <p:txBody>
          <a:bodyPr vert="horz" lIns="91440" tIns="45720" rIns="91440" bIns="45720" rtlCol="0" anchor="ctr">
            <a:normAutofit/>
          </a:bodyPr>
          <a:lstStyle/>
          <a:p>
            <a:pPr algn="l"/>
            <a:r>
              <a:rPr lang="en-US" sz="4400" kern="1200">
                <a:solidFill>
                  <a:srgbClr val="FFFFFF"/>
                </a:solidFill>
                <a:latin typeface="+mj-lt"/>
                <a:ea typeface="+mj-ea"/>
                <a:cs typeface="+mj-cs"/>
              </a:rPr>
              <a:t>The importance of involving Fellows in UEMS affairs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ubtitle 2">
            <a:extLst>
              <a:ext uri="{FF2B5EF4-FFF2-40B4-BE49-F238E27FC236}">
                <a16:creationId xmlns:a16="http://schemas.microsoft.com/office/drawing/2014/main" id="{2A40D11C-7342-4925-97EC-A58F74341904}"/>
              </a:ext>
            </a:extLst>
          </p:cNvPr>
          <p:cNvSpPr>
            <a:spLocks noGrp="1"/>
          </p:cNvSpPr>
          <p:nvPr>
            <p:ph type="subTitle" idx="1"/>
          </p:nvPr>
        </p:nvSpPr>
        <p:spPr>
          <a:xfrm>
            <a:off x="4447308" y="591344"/>
            <a:ext cx="6906491" cy="5585619"/>
          </a:xfrm>
        </p:spPr>
        <p:txBody>
          <a:bodyPr vert="horz" lIns="91440" tIns="45720" rIns="91440" bIns="45720" rtlCol="0" anchor="ctr">
            <a:normAutofit/>
          </a:bodyPr>
          <a:lstStyle/>
          <a:p>
            <a:pPr indent="-228600" algn="l">
              <a:buFont typeface="Arial" panose="020B0604020202020204" pitchFamily="34" charset="0"/>
              <a:buChar char="•"/>
            </a:pPr>
            <a:endParaRPr lang="en-US"/>
          </a:p>
          <a:p>
            <a:pPr indent="-228600" algn="l">
              <a:buFont typeface="Arial" panose="020B0604020202020204" pitchFamily="34" charset="0"/>
              <a:buChar char="•"/>
            </a:pPr>
            <a:r>
              <a:rPr lang="en-US"/>
              <a:t>Arthur Felice</a:t>
            </a:r>
          </a:p>
          <a:p>
            <a:pPr indent="-228600" algn="l">
              <a:buFont typeface="Arial" panose="020B0604020202020204" pitchFamily="34" charset="0"/>
              <a:buChar char="•"/>
            </a:pPr>
            <a:r>
              <a:rPr lang="en-US"/>
              <a:t>President of the European Board of Surgery</a:t>
            </a:r>
          </a:p>
          <a:p>
            <a:pPr indent="-228600" algn="l">
              <a:buFont typeface="Arial" panose="020B0604020202020204" pitchFamily="34" charset="0"/>
              <a:buChar char="•"/>
            </a:pPr>
            <a:r>
              <a:rPr lang="en-US"/>
              <a:t>Vice-President of the UEMS Division of General Surgery</a:t>
            </a:r>
          </a:p>
          <a:p>
            <a:pPr indent="-228600" algn="l">
              <a:buFont typeface="Arial" panose="020B0604020202020204" pitchFamily="34" charset="0"/>
              <a:buChar char="•"/>
            </a:pPr>
            <a:r>
              <a:rPr lang="en-US"/>
              <a:t>University of Malta</a:t>
            </a:r>
          </a:p>
          <a:p>
            <a:pPr indent="-228600" algn="l">
              <a:buFont typeface="Arial" panose="020B0604020202020204" pitchFamily="34" charset="0"/>
              <a:buChar char="•"/>
            </a:pPr>
            <a:endParaRPr lang="en-US"/>
          </a:p>
        </p:txBody>
      </p:sp>
    </p:spTree>
    <p:extLst>
      <p:ext uri="{BB962C8B-B14F-4D97-AF65-F5344CB8AC3E}">
        <p14:creationId xmlns:p14="http://schemas.microsoft.com/office/powerpoint/2010/main" val="35773627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9F4D5-00E9-0237-BD58-FE554753F994}"/>
              </a:ext>
            </a:extLst>
          </p:cNvPr>
          <p:cNvSpPr>
            <a:spLocks noGrp="1"/>
          </p:cNvSpPr>
          <p:nvPr>
            <p:ph type="title"/>
          </p:nvPr>
        </p:nvSpPr>
        <p:spPr/>
        <p:txBody>
          <a:bodyPr/>
          <a:lstStyle/>
          <a:p>
            <a:r>
              <a:rPr lang="en-GB" dirty="0"/>
              <a:t>Action at a higher UEMS level</a:t>
            </a:r>
          </a:p>
        </p:txBody>
      </p:sp>
      <p:sp>
        <p:nvSpPr>
          <p:cNvPr id="3" name="Content Placeholder 2">
            <a:extLst>
              <a:ext uri="{FF2B5EF4-FFF2-40B4-BE49-F238E27FC236}">
                <a16:creationId xmlns:a16="http://schemas.microsoft.com/office/drawing/2014/main" id="{41564BA3-D5C5-685D-4E1F-BC50FA9257ED}"/>
              </a:ext>
            </a:extLst>
          </p:cNvPr>
          <p:cNvSpPr>
            <a:spLocks noGrp="1"/>
          </p:cNvSpPr>
          <p:nvPr>
            <p:ph idx="1"/>
          </p:nvPr>
        </p:nvSpPr>
        <p:spPr>
          <a:xfrm>
            <a:off x="838200" y="1825625"/>
            <a:ext cx="10515600" cy="4667250"/>
          </a:xfrm>
        </p:spPr>
        <p:txBody>
          <a:bodyPr/>
          <a:lstStyle/>
          <a:p>
            <a:pPr marL="0" indent="0">
              <a:buNone/>
            </a:pPr>
            <a:endParaRPr lang="en-GB" dirty="0"/>
          </a:p>
          <a:p>
            <a:r>
              <a:rPr lang="en-GB" sz="2800" dirty="0"/>
              <a:t>It would be very useful for Surgical Divisions, WGs and MJCs, that the concepts proposed in this PPT, and subsequent discussion conclusions, are forwarded in the UEMS Council and UEMS Conference fora.</a:t>
            </a:r>
          </a:p>
          <a:p>
            <a:endParaRPr lang="en-GB" dirty="0"/>
          </a:p>
          <a:p>
            <a:r>
              <a:rPr lang="en-GB" dirty="0"/>
              <a:t>Suggestions alone are ineffective.</a:t>
            </a:r>
          </a:p>
          <a:p>
            <a:endParaRPr lang="en-GB" dirty="0"/>
          </a:p>
          <a:p>
            <a:r>
              <a:rPr lang="en-GB" dirty="0"/>
              <a:t>Implementation is vital</a:t>
            </a:r>
          </a:p>
        </p:txBody>
      </p:sp>
    </p:spTree>
    <p:extLst>
      <p:ext uri="{BB962C8B-B14F-4D97-AF65-F5344CB8AC3E}">
        <p14:creationId xmlns:p14="http://schemas.microsoft.com/office/powerpoint/2010/main" val="27693059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436E1-A278-4F0E-9FF2-772CF8BE269E}"/>
              </a:ext>
            </a:extLst>
          </p:cNvPr>
          <p:cNvSpPr>
            <a:spLocks noGrp="1"/>
          </p:cNvSpPr>
          <p:nvPr>
            <p:ph type="title"/>
          </p:nvPr>
        </p:nvSpPr>
        <p:spPr>
          <a:xfrm>
            <a:off x="838200" y="2600325"/>
            <a:ext cx="10515600" cy="1325563"/>
          </a:xfrm>
        </p:spPr>
        <p:txBody>
          <a:bodyPr/>
          <a:lstStyle/>
          <a:p>
            <a:pPr algn="ctr"/>
            <a:r>
              <a:rPr lang="en-GB" dirty="0"/>
              <a:t>The discussion is open</a:t>
            </a:r>
          </a:p>
        </p:txBody>
      </p:sp>
    </p:spTree>
    <p:extLst>
      <p:ext uri="{BB962C8B-B14F-4D97-AF65-F5344CB8AC3E}">
        <p14:creationId xmlns:p14="http://schemas.microsoft.com/office/powerpoint/2010/main" val="4101979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72B88-83F5-47A2-9EB6-A98EC26B5437}"/>
              </a:ext>
            </a:extLst>
          </p:cNvPr>
          <p:cNvSpPr>
            <a:spLocks noGrp="1"/>
          </p:cNvSpPr>
          <p:nvPr>
            <p:ph type="title"/>
          </p:nvPr>
        </p:nvSpPr>
        <p:spPr>
          <a:xfrm>
            <a:off x="838200" y="2668059"/>
            <a:ext cx="10515600" cy="1192742"/>
          </a:xfrm>
        </p:spPr>
        <p:txBody>
          <a:bodyPr/>
          <a:lstStyle/>
          <a:p>
            <a:pPr algn="ctr"/>
            <a:r>
              <a:rPr lang="en-GB" dirty="0"/>
              <a:t>Thank you all!</a:t>
            </a:r>
          </a:p>
        </p:txBody>
      </p:sp>
    </p:spTree>
    <p:extLst>
      <p:ext uri="{BB962C8B-B14F-4D97-AF65-F5344CB8AC3E}">
        <p14:creationId xmlns:p14="http://schemas.microsoft.com/office/powerpoint/2010/main" val="1960108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4605D-58FE-40B3-9196-B09DFE7EBE00}"/>
              </a:ext>
            </a:extLst>
          </p:cNvPr>
          <p:cNvSpPr>
            <a:spLocks noGrp="1"/>
          </p:cNvSpPr>
          <p:nvPr>
            <p:ph type="title"/>
          </p:nvPr>
        </p:nvSpPr>
        <p:spPr>
          <a:xfrm>
            <a:off x="0" y="365125"/>
            <a:ext cx="12192000" cy="1325563"/>
          </a:xfrm>
        </p:spPr>
        <p:txBody>
          <a:bodyPr>
            <a:normAutofit/>
          </a:bodyPr>
          <a:lstStyle/>
          <a:p>
            <a:r>
              <a:rPr lang="en-GB" sz="3600" dirty="0"/>
              <a:t>How do we treat Fellows after they pass their Exit EBSQ Exam?</a:t>
            </a:r>
          </a:p>
        </p:txBody>
      </p:sp>
      <p:sp>
        <p:nvSpPr>
          <p:cNvPr id="3" name="Content Placeholder 2">
            <a:extLst>
              <a:ext uri="{FF2B5EF4-FFF2-40B4-BE49-F238E27FC236}">
                <a16:creationId xmlns:a16="http://schemas.microsoft.com/office/drawing/2014/main" id="{D3F38171-ECCF-43AA-9243-733B194A5C2C}"/>
              </a:ext>
            </a:extLst>
          </p:cNvPr>
          <p:cNvSpPr>
            <a:spLocks noGrp="1"/>
          </p:cNvSpPr>
          <p:nvPr>
            <p:ph idx="1"/>
          </p:nvPr>
        </p:nvSpPr>
        <p:spPr>
          <a:xfrm>
            <a:off x="1" y="1880755"/>
            <a:ext cx="12191999" cy="4883727"/>
          </a:xfrm>
        </p:spPr>
        <p:txBody>
          <a:bodyPr/>
          <a:lstStyle/>
          <a:p>
            <a:pPr>
              <a:lnSpc>
                <a:spcPct val="150000"/>
              </a:lnSpc>
            </a:pPr>
            <a:r>
              <a:rPr lang="en-GB" dirty="0">
                <a:effectLst/>
                <a:latin typeface="Calibri" panose="020F0502020204030204" pitchFamily="34" charset="0"/>
                <a:ea typeface="Calibri" panose="020F0502020204030204" pitchFamily="34" charset="0"/>
                <a:cs typeface="Times New Roman" panose="02020603050405020304" pitchFamily="18" charset="0"/>
              </a:rPr>
              <a:t>They are hardly involved at all in UEMS procedures.</a:t>
            </a:r>
          </a:p>
          <a:p>
            <a:pPr>
              <a:lnSpc>
                <a:spcPct val="150000"/>
              </a:lnSpc>
            </a:pPr>
            <a:r>
              <a:rPr lang="en-GB" dirty="0">
                <a:latin typeface="Calibri" panose="020F0502020204030204" pitchFamily="34" charset="0"/>
                <a:ea typeface="Calibri" panose="020F0502020204030204" pitchFamily="34" charset="0"/>
                <a:cs typeface="Times New Roman" panose="02020603050405020304" pitchFamily="18" charset="0"/>
              </a:rPr>
              <a:t>Apart from one Surgical Division, t</a:t>
            </a:r>
            <a:r>
              <a:rPr lang="en-GB" dirty="0">
                <a:effectLst/>
                <a:latin typeface="Calibri" panose="020F0502020204030204" pitchFamily="34" charset="0"/>
                <a:ea typeface="Calibri" panose="020F0502020204030204" pitchFamily="34" charset="0"/>
                <a:cs typeface="Times New Roman" panose="02020603050405020304" pitchFamily="18" charset="0"/>
              </a:rPr>
              <a:t>hey are excluded from voting for their representatives in their respective Divisions, Working Groups and MJCs. </a:t>
            </a:r>
          </a:p>
          <a:p>
            <a:pPr>
              <a:lnSpc>
                <a:spcPct val="150000"/>
              </a:lnSpc>
            </a:pPr>
            <a:r>
              <a:rPr lang="en-GB" dirty="0">
                <a:effectLst/>
                <a:latin typeface="Calibri" panose="020F0502020204030204" pitchFamily="34" charset="0"/>
                <a:ea typeface="Calibri" panose="020F0502020204030204" pitchFamily="34" charset="0"/>
                <a:cs typeface="Times New Roman" panose="02020603050405020304" pitchFamily="18" charset="0"/>
              </a:rPr>
              <a:t>UEMS ROPs disregard them </a:t>
            </a:r>
          </a:p>
          <a:p>
            <a:pPr>
              <a:lnSpc>
                <a:spcPct val="150000"/>
              </a:lnSpc>
            </a:pPr>
            <a:r>
              <a:rPr lang="en-GB" dirty="0">
                <a:latin typeface="Calibri" panose="020F0502020204030204" pitchFamily="34" charset="0"/>
                <a:ea typeface="Calibri" panose="020F0502020204030204" pitchFamily="34" charset="0"/>
                <a:cs typeface="Times New Roman" panose="02020603050405020304" pitchFamily="18" charset="0"/>
              </a:rPr>
              <a:t>T</a:t>
            </a:r>
            <a:r>
              <a:rPr lang="en-GB" dirty="0">
                <a:effectLst/>
                <a:latin typeface="Calibri" panose="020F0502020204030204" pitchFamily="34" charset="0"/>
                <a:ea typeface="Calibri" panose="020F0502020204030204" pitchFamily="34" charset="0"/>
                <a:cs typeface="Times New Roman" panose="02020603050405020304" pitchFamily="18" charset="0"/>
              </a:rPr>
              <a:t>hey are essentially swept aside by the system except from attempts at networking on social media. This is a start but is hardly sufficient.</a:t>
            </a:r>
            <a:endParaRPr lang="en-GB" dirty="0"/>
          </a:p>
        </p:txBody>
      </p:sp>
    </p:spTree>
    <p:extLst>
      <p:ext uri="{BB962C8B-B14F-4D97-AF65-F5344CB8AC3E}">
        <p14:creationId xmlns:p14="http://schemas.microsoft.com/office/powerpoint/2010/main" val="1971021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04372-8398-4E59-ACEE-2EE32228FBD6}"/>
              </a:ext>
            </a:extLst>
          </p:cNvPr>
          <p:cNvSpPr>
            <a:spLocks noGrp="1"/>
          </p:cNvSpPr>
          <p:nvPr>
            <p:ph type="title"/>
          </p:nvPr>
        </p:nvSpPr>
        <p:spPr/>
        <p:txBody>
          <a:bodyPr/>
          <a:lstStyle/>
          <a:p>
            <a:r>
              <a:rPr lang="en-GB" dirty="0"/>
              <a:t>What is the result on the Fellows?</a:t>
            </a:r>
          </a:p>
        </p:txBody>
      </p:sp>
      <p:sp>
        <p:nvSpPr>
          <p:cNvPr id="3" name="Content Placeholder 2">
            <a:extLst>
              <a:ext uri="{FF2B5EF4-FFF2-40B4-BE49-F238E27FC236}">
                <a16:creationId xmlns:a16="http://schemas.microsoft.com/office/drawing/2014/main" id="{4152E776-B466-4241-AC2E-ABDBFEFAAF14}"/>
              </a:ext>
            </a:extLst>
          </p:cNvPr>
          <p:cNvSpPr>
            <a:spLocks noGrp="1"/>
          </p:cNvSpPr>
          <p:nvPr>
            <p:ph idx="1"/>
          </p:nvPr>
        </p:nvSpPr>
        <p:spPr>
          <a:xfrm>
            <a:off x="838200" y="1825625"/>
            <a:ext cx="10515600" cy="4380442"/>
          </a:xfrm>
        </p:spPr>
        <p:txBody>
          <a:bodyPr/>
          <a:lstStyle/>
          <a:p>
            <a:endParaRPr lang="en-GB" dirty="0"/>
          </a:p>
          <a:p>
            <a:r>
              <a:rPr lang="en-GB" dirty="0"/>
              <a:t>This alienates Fellows</a:t>
            </a:r>
          </a:p>
          <a:p>
            <a:pPr marL="0" indent="0">
              <a:buNone/>
            </a:pPr>
            <a:endParaRPr lang="en-GB" dirty="0"/>
          </a:p>
          <a:p>
            <a:r>
              <a:rPr lang="en-GB" dirty="0">
                <a:effectLst/>
                <a:latin typeface="Calibri" panose="020F0502020204030204" pitchFamily="34" charset="0"/>
                <a:ea typeface="Calibri" panose="020F0502020204030204" pitchFamily="34" charset="0"/>
                <a:cs typeface="Times New Roman" panose="02020603050405020304" pitchFamily="18" charset="0"/>
              </a:rPr>
              <a:t>It renders the Examination, the Division of General Surgery and the EBS </a:t>
            </a:r>
            <a:r>
              <a:rPr lang="en-GB" b="1" dirty="0">
                <a:effectLst/>
                <a:latin typeface="Calibri" panose="020F0502020204030204" pitchFamily="34" charset="0"/>
                <a:ea typeface="Calibri" panose="020F0502020204030204" pitchFamily="34" charset="0"/>
                <a:cs typeface="Times New Roman" panose="02020603050405020304" pitchFamily="18" charset="0"/>
              </a:rPr>
              <a:t>less relevant</a:t>
            </a:r>
            <a:r>
              <a:rPr lang="en-GB" dirty="0">
                <a:effectLst/>
                <a:latin typeface="Calibri" panose="020F0502020204030204" pitchFamily="34" charset="0"/>
                <a:ea typeface="Calibri" panose="020F0502020204030204" pitchFamily="34" charset="0"/>
                <a:cs typeface="Times New Roman" panose="02020603050405020304" pitchFamily="18" charset="0"/>
              </a:rPr>
              <a:t> to them.</a:t>
            </a:r>
          </a:p>
          <a:p>
            <a:endParaRPr lang="en-GB" dirty="0">
              <a:latin typeface="Calibri" panose="020F0502020204030204" pitchFamily="34" charset="0"/>
              <a:ea typeface="Calibri" panose="020F0502020204030204" pitchFamily="34" charset="0"/>
              <a:cs typeface="Times New Roman" panose="02020603050405020304" pitchFamily="18" charset="0"/>
            </a:endParaRPr>
          </a:p>
          <a:p>
            <a:r>
              <a:rPr lang="en-GB" dirty="0">
                <a:effectLst/>
                <a:latin typeface="Calibri" panose="020F0502020204030204" pitchFamily="34" charset="0"/>
                <a:ea typeface="Calibri" panose="020F0502020204030204" pitchFamily="34" charset="0"/>
                <a:cs typeface="Times New Roman" panose="02020603050405020304" pitchFamily="18" charset="0"/>
              </a:rPr>
              <a:t>In the long run it will have an adverse effect on participation in the EBSQ Examinations and the consequences therefrom.</a:t>
            </a:r>
            <a:endParaRPr lang="en-GB" dirty="0"/>
          </a:p>
        </p:txBody>
      </p:sp>
    </p:spTree>
    <p:extLst>
      <p:ext uri="{BB962C8B-B14F-4D97-AF65-F5344CB8AC3E}">
        <p14:creationId xmlns:p14="http://schemas.microsoft.com/office/powerpoint/2010/main" val="604258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0AE3B-6DDD-3BFC-116E-0B87E10BA95F}"/>
              </a:ext>
            </a:extLst>
          </p:cNvPr>
          <p:cNvSpPr>
            <a:spLocks noGrp="1"/>
          </p:cNvSpPr>
          <p:nvPr>
            <p:ph type="title"/>
          </p:nvPr>
        </p:nvSpPr>
        <p:spPr>
          <a:xfrm>
            <a:off x="177799" y="127000"/>
            <a:ext cx="11827933" cy="1546755"/>
          </a:xfrm>
        </p:spPr>
        <p:txBody>
          <a:bodyPr>
            <a:normAutofit fontScale="90000"/>
          </a:bodyPr>
          <a:lstStyle/>
          <a:p>
            <a:r>
              <a:rPr lang="en-GB" dirty="0"/>
              <a:t>Of even more relevance:</a:t>
            </a:r>
            <a:br>
              <a:rPr lang="en-GB" dirty="0"/>
            </a:br>
            <a:r>
              <a:rPr lang="en-GB" dirty="0"/>
              <a:t>What is the impact on UEMS Divisions, WGs and MJCs?</a:t>
            </a:r>
          </a:p>
        </p:txBody>
      </p:sp>
      <p:sp>
        <p:nvSpPr>
          <p:cNvPr id="3" name="Content Placeholder 2">
            <a:extLst>
              <a:ext uri="{FF2B5EF4-FFF2-40B4-BE49-F238E27FC236}">
                <a16:creationId xmlns:a16="http://schemas.microsoft.com/office/drawing/2014/main" id="{44451DC2-82F7-62E5-F069-ED4929EC397E}"/>
              </a:ext>
            </a:extLst>
          </p:cNvPr>
          <p:cNvSpPr>
            <a:spLocks noGrp="1"/>
          </p:cNvSpPr>
          <p:nvPr>
            <p:ph idx="1"/>
          </p:nvPr>
        </p:nvSpPr>
        <p:spPr>
          <a:xfrm>
            <a:off x="177799" y="1825625"/>
            <a:ext cx="11827933" cy="4846108"/>
          </a:xfrm>
        </p:spPr>
        <p:txBody>
          <a:bodyPr>
            <a:normAutofit/>
          </a:bodyPr>
          <a:lstStyle/>
          <a:p>
            <a:r>
              <a:rPr lang="en-GB" sz="2400" dirty="0"/>
              <a:t>Generally, there are very few National Delegates taking part in UEMS procedures (including Elections of the Bureau and voting) </a:t>
            </a:r>
            <a:r>
              <a:rPr lang="en-GB" sz="2400" dirty="0">
                <a:solidFill>
                  <a:srgbClr val="FF0000"/>
                </a:solidFill>
              </a:rPr>
              <a:t>at the level of Divisions, WGs and MJCs</a:t>
            </a:r>
          </a:p>
          <a:p>
            <a:endParaRPr lang="en-GB" sz="2400" dirty="0"/>
          </a:p>
          <a:p>
            <a:r>
              <a:rPr lang="en-GB" sz="2400" dirty="0"/>
              <a:t>Strictly applying UEMS ROPs at the level of Divisions etc. in these situations would effectively prevent Divisions, WGs and MJCs from electing their representatives and functioning adequately</a:t>
            </a:r>
          </a:p>
          <a:p>
            <a:endParaRPr lang="en-GB" sz="2400" dirty="0"/>
          </a:p>
          <a:p>
            <a:r>
              <a:rPr lang="en-GB" sz="2400" dirty="0"/>
              <a:t>More specifically: L</a:t>
            </a:r>
            <a:r>
              <a:rPr lang="en-GB" sz="2400" dirty="0">
                <a:effectLst/>
                <a:ea typeface="Calibri" panose="020F0502020204030204" pitchFamily="34" charset="0"/>
              </a:rPr>
              <a:t>imiting voting rights and bureau posts only to National delegates and not to Fellows who are endorsed by their NMA/Scientific Society, would spell disaster for the Divisions, WGs and MJCs. This is not a hypothesis. It is a certainty.</a:t>
            </a:r>
            <a:endParaRPr lang="en-GB" sz="2400" dirty="0"/>
          </a:p>
        </p:txBody>
      </p:sp>
    </p:spTree>
    <p:extLst>
      <p:ext uri="{BB962C8B-B14F-4D97-AF65-F5344CB8AC3E}">
        <p14:creationId xmlns:p14="http://schemas.microsoft.com/office/powerpoint/2010/main" val="2660476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6BD72-B09F-475A-84B9-82D02474715F}"/>
              </a:ext>
            </a:extLst>
          </p:cNvPr>
          <p:cNvSpPr>
            <a:spLocks noGrp="1"/>
          </p:cNvSpPr>
          <p:nvPr>
            <p:ph type="title"/>
          </p:nvPr>
        </p:nvSpPr>
        <p:spPr>
          <a:xfrm>
            <a:off x="406399" y="365125"/>
            <a:ext cx="11370733" cy="6374342"/>
          </a:xfrm>
        </p:spPr>
        <p:txBody>
          <a:bodyPr/>
          <a:lstStyle/>
          <a:p>
            <a:r>
              <a:rPr lang="en-GB" dirty="0">
                <a:effectLst/>
                <a:latin typeface="Calibri" panose="020F0502020204030204" pitchFamily="34" charset="0"/>
                <a:ea typeface="Calibri" panose="020F0502020204030204" pitchFamily="34" charset="0"/>
                <a:cs typeface="Times New Roman" panose="02020603050405020304" pitchFamily="18" charset="0"/>
              </a:rPr>
              <a:t>How can we make Fellows feel that their FEBS and the UEMS have relevance and value for them in their professional activities? </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Tree>
    <p:extLst>
      <p:ext uri="{BB962C8B-B14F-4D97-AF65-F5344CB8AC3E}">
        <p14:creationId xmlns:p14="http://schemas.microsoft.com/office/powerpoint/2010/main" val="2789389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EF924-38F2-12D8-02EC-EE73112D34EE}"/>
              </a:ext>
            </a:extLst>
          </p:cNvPr>
          <p:cNvSpPr>
            <a:spLocks noGrp="1"/>
          </p:cNvSpPr>
          <p:nvPr>
            <p:ph type="title"/>
          </p:nvPr>
        </p:nvSpPr>
        <p:spPr>
          <a:xfrm>
            <a:off x="838199" y="228599"/>
            <a:ext cx="10515600" cy="706583"/>
          </a:xfrm>
        </p:spPr>
        <p:txBody>
          <a:bodyPr>
            <a:normAutofit/>
          </a:bodyPr>
          <a:lstStyle/>
          <a:p>
            <a:r>
              <a:rPr lang="en-US" dirty="0"/>
              <a:t>What has been done</a:t>
            </a:r>
            <a:endParaRPr lang="en-GB" dirty="0"/>
          </a:p>
        </p:txBody>
      </p:sp>
      <p:sp>
        <p:nvSpPr>
          <p:cNvPr id="3" name="Content Placeholder 2">
            <a:extLst>
              <a:ext uri="{FF2B5EF4-FFF2-40B4-BE49-F238E27FC236}">
                <a16:creationId xmlns:a16="http://schemas.microsoft.com/office/drawing/2014/main" id="{569A33A0-C3DF-8D45-D589-5C4A0AB24C5B}"/>
              </a:ext>
            </a:extLst>
          </p:cNvPr>
          <p:cNvSpPr>
            <a:spLocks noGrp="1"/>
          </p:cNvSpPr>
          <p:nvPr>
            <p:ph idx="1"/>
          </p:nvPr>
        </p:nvSpPr>
        <p:spPr>
          <a:xfrm>
            <a:off x="121227" y="1444336"/>
            <a:ext cx="11949545" cy="4675909"/>
          </a:xfrm>
        </p:spPr>
        <p:txBody>
          <a:bodyPr/>
          <a:lstStyle/>
          <a:p>
            <a:r>
              <a:rPr lang="en-GB" dirty="0">
                <a:latin typeface="Aptos" panose="020B0004020202020204" pitchFamily="34" charset="0"/>
              </a:rPr>
              <a:t>The EBS formally proposed solutions to various UEMS bodies, e.g. UEMS Council, Working Group on Postgraduate Training, CESMA, Section and Board of Surgery and the Division of General Surgery,  on many occasions in the last several years. </a:t>
            </a:r>
          </a:p>
          <a:p>
            <a:endParaRPr lang="en-GB" dirty="0">
              <a:latin typeface="Aptos" panose="020B0004020202020204" pitchFamily="34" charset="0"/>
            </a:endParaRPr>
          </a:p>
          <a:p>
            <a:r>
              <a:rPr lang="en-GB" dirty="0">
                <a:latin typeface="Aptos" panose="020B0004020202020204" pitchFamily="34" charset="0"/>
              </a:rPr>
              <a:t>This topic was also spearheaded by Christos Markopoulos in the corresponding EBS FG and in the Division of Breast Surgery, and in 2025 Mohammad Umair within the Division of General Surgery (launched ESFN). </a:t>
            </a:r>
          </a:p>
          <a:p>
            <a:endParaRPr lang="en-GB" dirty="0">
              <a:latin typeface="Aptos" panose="020B0004020202020204" pitchFamily="34" charset="0"/>
            </a:endParaRPr>
          </a:p>
          <a:p>
            <a:r>
              <a:rPr lang="en-GB" dirty="0">
                <a:latin typeface="Aptos" panose="020B0004020202020204" pitchFamily="34" charset="0"/>
              </a:rPr>
              <a:t>This must be tackled respecting the UEMS Rules of Procedure. </a:t>
            </a:r>
          </a:p>
          <a:p>
            <a:pPr marL="0" indent="0">
              <a:buNone/>
            </a:pPr>
            <a:endParaRPr lang="en-GB" dirty="0"/>
          </a:p>
        </p:txBody>
      </p:sp>
    </p:spTree>
    <p:extLst>
      <p:ext uri="{BB962C8B-B14F-4D97-AF65-F5344CB8AC3E}">
        <p14:creationId xmlns:p14="http://schemas.microsoft.com/office/powerpoint/2010/main" val="3704799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99FB5-B652-2CD3-B47A-11024439CB86}"/>
              </a:ext>
            </a:extLst>
          </p:cNvPr>
          <p:cNvSpPr>
            <a:spLocks noGrp="1"/>
          </p:cNvSpPr>
          <p:nvPr>
            <p:ph type="title"/>
          </p:nvPr>
        </p:nvSpPr>
        <p:spPr>
          <a:xfrm>
            <a:off x="415637" y="178090"/>
            <a:ext cx="11388436" cy="653184"/>
          </a:xfrm>
        </p:spPr>
        <p:txBody>
          <a:bodyPr>
            <a:normAutofit fontScale="90000"/>
          </a:bodyPr>
          <a:lstStyle/>
          <a:p>
            <a:r>
              <a:rPr lang="en-US" dirty="0"/>
              <a:t>How can we progress on this issue</a:t>
            </a:r>
            <a:endParaRPr lang="en-GB" dirty="0"/>
          </a:p>
        </p:txBody>
      </p:sp>
      <p:sp>
        <p:nvSpPr>
          <p:cNvPr id="3" name="Content Placeholder 2">
            <a:extLst>
              <a:ext uri="{FF2B5EF4-FFF2-40B4-BE49-F238E27FC236}">
                <a16:creationId xmlns:a16="http://schemas.microsoft.com/office/drawing/2014/main" id="{B78448D8-681E-BCA9-DF30-BAEE3B24C1C3}"/>
              </a:ext>
            </a:extLst>
          </p:cNvPr>
          <p:cNvSpPr>
            <a:spLocks noGrp="1"/>
          </p:cNvSpPr>
          <p:nvPr>
            <p:ph idx="1"/>
          </p:nvPr>
        </p:nvSpPr>
        <p:spPr>
          <a:xfrm>
            <a:off x="114299" y="831274"/>
            <a:ext cx="11991110" cy="6026726"/>
          </a:xfrm>
        </p:spPr>
        <p:txBody>
          <a:bodyPr>
            <a:normAutofit fontScale="40000" lnSpcReduction="20000"/>
          </a:bodyPr>
          <a:lstStyle/>
          <a:p>
            <a:pPr marL="971550" lvl="1" indent="-514350">
              <a:buFont typeface="+mj-lt"/>
              <a:buAutoNum type="alphaUcPeriod"/>
            </a:pPr>
            <a:r>
              <a:rPr lang="en-GB" sz="4500" i="1" dirty="0">
                <a:solidFill>
                  <a:srgbClr val="FF0000"/>
                </a:solidFill>
              </a:rPr>
              <a:t>The UEMS Statute and Rules of Procedure ((ROPs) should be amended</a:t>
            </a:r>
            <a:r>
              <a:rPr lang="en-GB" sz="4500" dirty="0">
                <a:solidFill>
                  <a:srgbClr val="FF0000"/>
                </a:solidFill>
              </a:rPr>
              <a:t> </a:t>
            </a:r>
            <a:r>
              <a:rPr lang="en-GB" sz="4500" dirty="0"/>
              <a:t>in a way as to allow engagement with Fellows and not concentrate entirely on representatives from NMAs, </a:t>
            </a:r>
            <a:r>
              <a:rPr lang="en-GB" sz="4500" dirty="0">
                <a:solidFill>
                  <a:srgbClr val="FF0000"/>
                </a:solidFill>
              </a:rPr>
              <a:t>at least at the level of Divisions, WGs and MJCs.</a:t>
            </a:r>
          </a:p>
          <a:p>
            <a:pPr marL="514350" indent="-514350">
              <a:buFont typeface="+mj-lt"/>
              <a:buAutoNum type="alphaUcPeriod"/>
            </a:pPr>
            <a:endParaRPr lang="en-GB" sz="4500" dirty="0">
              <a:solidFill>
                <a:srgbClr val="FF0000"/>
              </a:solidFill>
            </a:endParaRPr>
          </a:p>
          <a:p>
            <a:pPr marL="0" indent="0">
              <a:buNone/>
            </a:pPr>
            <a:r>
              <a:rPr lang="en-GB" sz="4500" i="1" dirty="0">
                <a:solidFill>
                  <a:srgbClr val="FF0000"/>
                </a:solidFill>
              </a:rPr>
              <a:t>          B.         A degree of involvement in UEMS decision-making</a:t>
            </a:r>
            <a:r>
              <a:rPr lang="en-GB" sz="4500" dirty="0"/>
              <a:t>, to create a sense of belonging. This can be done through</a:t>
            </a:r>
            <a:r>
              <a:rPr lang="en-GB" sz="3400" dirty="0"/>
              <a:t>:</a:t>
            </a:r>
          </a:p>
          <a:p>
            <a:pPr marL="514350" lvl="0" indent="-514350">
              <a:buFont typeface="+mj-lt"/>
              <a:buAutoNum type="romanLcPeriod"/>
            </a:pPr>
            <a:r>
              <a:rPr lang="en-GB" sz="3400" i="1" dirty="0"/>
              <a:t>Communication and networking</a:t>
            </a:r>
          </a:p>
          <a:p>
            <a:pPr marL="514350" lvl="0" indent="-514350">
              <a:buFont typeface="+mj-lt"/>
              <a:buAutoNum type="romanLcPeriod"/>
            </a:pPr>
            <a:r>
              <a:rPr lang="en-GB" sz="3400" i="1" dirty="0"/>
              <a:t>Involvement in Meetings</a:t>
            </a:r>
          </a:p>
          <a:p>
            <a:pPr marL="514350" lvl="0" indent="-514350">
              <a:buFont typeface="+mj-lt"/>
              <a:buAutoNum type="romanLcPeriod"/>
            </a:pPr>
            <a:r>
              <a:rPr lang="en-GB" sz="3400" i="1" dirty="0"/>
              <a:t>Widening Routes for Fellows to Contribute to UEMS – exam questions, examining quality assurance data, networks and mentoring.</a:t>
            </a:r>
          </a:p>
          <a:p>
            <a:pPr marL="514350" lvl="0" indent="-514350">
              <a:buFont typeface="+mj-lt"/>
              <a:buAutoNum type="romanLcPeriod"/>
            </a:pPr>
            <a:r>
              <a:rPr lang="en-GB" sz="3400" i="1" dirty="0"/>
              <a:t>Voting rights and representation: directly or indirectly at the level of Divisions, WGs and MJCs </a:t>
            </a:r>
          </a:p>
          <a:p>
            <a:pPr marL="514350" lvl="0" indent="-514350">
              <a:buFont typeface="+mj-lt"/>
              <a:buAutoNum type="romanLcPeriod"/>
            </a:pPr>
            <a:r>
              <a:rPr lang="en-GB" sz="3400" i="1" dirty="0"/>
              <a:t>Involvement as Exam Observers and eventually as Examiners</a:t>
            </a:r>
          </a:p>
          <a:p>
            <a:pPr marL="514350" lvl="0" indent="-514350">
              <a:buFont typeface="+mj-lt"/>
              <a:buAutoNum type="romanLcPeriod"/>
            </a:pPr>
            <a:r>
              <a:rPr lang="en-GB" sz="3400" i="1" dirty="0"/>
              <a:t>Creating an Association of UEMS Fellows (on the lines of the ESFN initiative by the Division of General Surgery). This would be solid only if we have a robust and professionally designed UEMS Fellows Register with safeguards.</a:t>
            </a:r>
          </a:p>
          <a:p>
            <a:pPr marL="514350" lvl="0" indent="-514350">
              <a:buFont typeface="+mj-lt"/>
              <a:buAutoNum type="romanLcPeriod"/>
            </a:pPr>
            <a:r>
              <a:rPr lang="en-GB" sz="3400" i="1" dirty="0"/>
              <a:t>Putting the social into social media – inviting Fellows to social and educational events.</a:t>
            </a:r>
          </a:p>
          <a:p>
            <a:pPr marL="0" lvl="0" indent="0">
              <a:buNone/>
            </a:pPr>
            <a:endParaRPr lang="en-GB" sz="3400" i="1" dirty="0"/>
          </a:p>
          <a:p>
            <a:pPr marL="0" lvl="0" indent="0">
              <a:buNone/>
            </a:pPr>
            <a:r>
              <a:rPr lang="en-GB" sz="4500" i="1" dirty="0">
                <a:solidFill>
                  <a:srgbClr val="FF0000"/>
                </a:solidFill>
              </a:rPr>
              <a:t>C.     Designing and organising 3 Registers </a:t>
            </a:r>
            <a:r>
              <a:rPr lang="en-GB" sz="4500" i="1" dirty="0"/>
              <a:t>: To be discussed in the following slide</a:t>
            </a:r>
            <a:endParaRPr lang="en-GB" sz="4500" dirty="0"/>
          </a:p>
          <a:p>
            <a:pPr marL="0" indent="0">
              <a:buNone/>
            </a:pPr>
            <a:r>
              <a:rPr lang="en-GB" sz="4500" dirty="0"/>
              <a:t>  </a:t>
            </a:r>
            <a:endParaRPr lang="en-GB" sz="4500" dirty="0">
              <a:solidFill>
                <a:srgbClr val="FF0000"/>
              </a:solidFill>
            </a:endParaRPr>
          </a:p>
          <a:p>
            <a:pPr marL="0" lvl="0" indent="0">
              <a:buNone/>
            </a:pPr>
            <a:r>
              <a:rPr lang="en-GB" sz="4500" i="1" dirty="0">
                <a:solidFill>
                  <a:srgbClr val="FF0000"/>
                </a:solidFill>
              </a:rPr>
              <a:t>D.      Sharing Best Practice</a:t>
            </a:r>
            <a:r>
              <a:rPr lang="en-GB" sz="4500" dirty="0">
                <a:solidFill>
                  <a:srgbClr val="FF0000"/>
                </a:solidFill>
              </a:rPr>
              <a:t> </a:t>
            </a:r>
            <a:r>
              <a:rPr lang="en-GB" sz="4500" dirty="0"/>
              <a:t>– codes of conduct, ETRs, training programme reviews</a:t>
            </a:r>
          </a:p>
          <a:p>
            <a:pPr marL="0" indent="0">
              <a:buNone/>
            </a:pPr>
            <a:r>
              <a:rPr lang="en-GB" sz="4500" dirty="0"/>
              <a:t> </a:t>
            </a:r>
            <a:endParaRPr lang="en-GB" sz="4500" dirty="0">
              <a:solidFill>
                <a:srgbClr val="FF0000"/>
              </a:solidFill>
            </a:endParaRPr>
          </a:p>
          <a:p>
            <a:pPr marL="0" indent="0">
              <a:buNone/>
            </a:pPr>
            <a:r>
              <a:rPr lang="en-GB" sz="4500" dirty="0">
                <a:solidFill>
                  <a:srgbClr val="FF0000"/>
                </a:solidFill>
              </a:rPr>
              <a:t>E.      </a:t>
            </a:r>
            <a:r>
              <a:rPr lang="en-GB" sz="4500" i="1" dirty="0">
                <a:solidFill>
                  <a:srgbClr val="FF0000"/>
                </a:solidFill>
              </a:rPr>
              <a:t>Linking to Scientific Societies</a:t>
            </a:r>
            <a:endParaRPr lang="en-GB" sz="4500" dirty="0">
              <a:solidFill>
                <a:srgbClr val="FF0000"/>
              </a:solidFill>
            </a:endParaRPr>
          </a:p>
          <a:p>
            <a:pPr marL="0" indent="0">
              <a:buNone/>
            </a:pPr>
            <a:endParaRPr lang="en-GB" sz="4500" dirty="0">
              <a:solidFill>
                <a:srgbClr val="FF0000"/>
              </a:solidFill>
            </a:endParaRPr>
          </a:p>
          <a:p>
            <a:pPr marL="0" indent="0">
              <a:buNone/>
            </a:pPr>
            <a:r>
              <a:rPr lang="en-GB" sz="4500" i="1" dirty="0">
                <a:solidFill>
                  <a:srgbClr val="FF0000"/>
                </a:solidFill>
              </a:rPr>
              <a:t>F</a:t>
            </a:r>
            <a:r>
              <a:rPr lang="en-GB" sz="4500" b="1" i="1" dirty="0">
                <a:solidFill>
                  <a:srgbClr val="FF0000"/>
                </a:solidFill>
              </a:rPr>
              <a:t>.      Acquiring wider Recognition for the UEMS EBSQ: </a:t>
            </a:r>
            <a:r>
              <a:rPr lang="en-GB" sz="4500" dirty="0"/>
              <a:t>This is The most effective single point. We need to embark on a more proactive and energetic attitude. Results so far vary from fluctuating to dismal.</a:t>
            </a:r>
          </a:p>
          <a:p>
            <a:endParaRPr lang="en-GB" dirty="0"/>
          </a:p>
        </p:txBody>
      </p:sp>
    </p:spTree>
    <p:extLst>
      <p:ext uri="{BB962C8B-B14F-4D97-AF65-F5344CB8AC3E}">
        <p14:creationId xmlns:p14="http://schemas.microsoft.com/office/powerpoint/2010/main" val="397737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1" end="11"/>
                                            </p:txEl>
                                          </p:spTgt>
                                        </p:tgtEl>
                                        <p:attrNameLst>
                                          <p:attrName>style.visibility</p:attrName>
                                        </p:attrNameLst>
                                      </p:cBhvr>
                                      <p:to>
                                        <p:strVal val="visible"/>
                                      </p:to>
                                    </p:set>
                                    <p:anim calcmode="lin" valueType="num">
                                      <p:cBhvr additive="base">
                                        <p:cTn id="61"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 calcmode="lin" valueType="num">
                                      <p:cBhvr additive="base">
                                        <p:cTn id="67"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3" end="13"/>
                                            </p:txEl>
                                          </p:spTgt>
                                        </p:tgtEl>
                                        <p:attrNameLst>
                                          <p:attrName>style.visibility</p:attrName>
                                        </p:attrNameLst>
                                      </p:cBhvr>
                                      <p:to>
                                        <p:strVal val="visible"/>
                                      </p:to>
                                    </p:set>
                                    <p:anim calcmode="lin" valueType="num">
                                      <p:cBhvr additive="base">
                                        <p:cTn id="73"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4" end="14"/>
                                            </p:txEl>
                                          </p:spTgt>
                                        </p:tgtEl>
                                        <p:attrNameLst>
                                          <p:attrName>style.visibility</p:attrName>
                                        </p:attrNameLst>
                                      </p:cBhvr>
                                      <p:to>
                                        <p:strVal val="visible"/>
                                      </p:to>
                                    </p:set>
                                    <p:anim calcmode="lin" valueType="num">
                                      <p:cBhvr additive="base">
                                        <p:cTn id="79"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5" end="15"/>
                                            </p:txEl>
                                          </p:spTgt>
                                        </p:tgtEl>
                                        <p:attrNameLst>
                                          <p:attrName>style.visibility</p:attrName>
                                        </p:attrNameLst>
                                      </p:cBhvr>
                                      <p:to>
                                        <p:strVal val="visible"/>
                                      </p:to>
                                    </p:set>
                                    <p:anim calcmode="lin" valueType="num">
                                      <p:cBhvr additive="base">
                                        <p:cTn id="85"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7" end="17"/>
                                            </p:txEl>
                                          </p:spTgt>
                                        </p:tgtEl>
                                        <p:attrNameLst>
                                          <p:attrName>style.visibility</p:attrName>
                                        </p:attrNameLst>
                                      </p:cBhvr>
                                      <p:to>
                                        <p:strVal val="visible"/>
                                      </p:to>
                                    </p:set>
                                    <p:anim calcmode="lin" valueType="num">
                                      <p:cBhvr additive="base">
                                        <p:cTn id="91" dur="500" fill="hold"/>
                                        <p:tgtEl>
                                          <p:spTgt spid="3">
                                            <p:txEl>
                                              <p:pRg st="17" end="17"/>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7" end="1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65C3A-842C-EEF1-F278-6724389AC48F}"/>
              </a:ext>
            </a:extLst>
          </p:cNvPr>
          <p:cNvSpPr>
            <a:spLocks noGrp="1"/>
          </p:cNvSpPr>
          <p:nvPr>
            <p:ph type="title"/>
          </p:nvPr>
        </p:nvSpPr>
        <p:spPr>
          <a:xfrm>
            <a:off x="270164" y="365125"/>
            <a:ext cx="11648208" cy="1058429"/>
          </a:xfrm>
        </p:spPr>
        <p:txBody>
          <a:bodyPr>
            <a:normAutofit fontScale="90000"/>
          </a:bodyPr>
          <a:lstStyle/>
          <a:p>
            <a:r>
              <a:rPr lang="en-GB" dirty="0">
                <a:latin typeface="Aptos" panose="020B0004020202020204" pitchFamily="34" charset="0"/>
              </a:rPr>
              <a:t>Documentation and safekeeping of Lists of Fellows</a:t>
            </a:r>
            <a:endParaRPr lang="en-GB" dirty="0"/>
          </a:p>
        </p:txBody>
      </p:sp>
      <p:sp>
        <p:nvSpPr>
          <p:cNvPr id="3" name="Content Placeholder 2">
            <a:extLst>
              <a:ext uri="{FF2B5EF4-FFF2-40B4-BE49-F238E27FC236}">
                <a16:creationId xmlns:a16="http://schemas.microsoft.com/office/drawing/2014/main" id="{65077D02-E467-DD76-B449-02F7FBCDDDDC}"/>
              </a:ext>
            </a:extLst>
          </p:cNvPr>
          <p:cNvSpPr>
            <a:spLocks noGrp="1"/>
          </p:cNvSpPr>
          <p:nvPr>
            <p:ph idx="1"/>
          </p:nvPr>
        </p:nvSpPr>
        <p:spPr>
          <a:xfrm>
            <a:off x="270164" y="1672936"/>
            <a:ext cx="11648207" cy="5018809"/>
          </a:xfrm>
        </p:spPr>
        <p:txBody>
          <a:bodyPr>
            <a:normAutofit/>
          </a:bodyPr>
          <a:lstStyle/>
          <a:p>
            <a:pPr lvl="0"/>
            <a:r>
              <a:rPr lang="en-GB" b="1" i="1" dirty="0">
                <a:solidFill>
                  <a:srgbClr val="FF0000"/>
                </a:solidFill>
              </a:rPr>
              <a:t>Designing and encouraging UEMS adoption of 3 Registers:</a:t>
            </a:r>
            <a:endParaRPr lang="en-GB" b="1" dirty="0">
              <a:solidFill>
                <a:srgbClr val="FF0000"/>
              </a:solidFill>
            </a:endParaRPr>
          </a:p>
          <a:p>
            <a:pPr marL="0" indent="0">
              <a:buNone/>
            </a:pPr>
            <a:endParaRPr lang="en-GB" dirty="0"/>
          </a:p>
          <a:p>
            <a:pPr lvl="0"/>
            <a:r>
              <a:rPr lang="en-GB" sz="2400" dirty="0">
                <a:solidFill>
                  <a:srgbClr val="00B050"/>
                </a:solidFill>
              </a:rPr>
              <a:t>Register of UEMS Fellows </a:t>
            </a:r>
            <a:r>
              <a:rPr lang="en-GB" sz="2400" dirty="0"/>
              <a:t>–  This should be professionally designed and have the required security safeguards against tampering.</a:t>
            </a:r>
          </a:p>
          <a:p>
            <a:pPr marL="0" indent="0">
              <a:buNone/>
            </a:pPr>
            <a:r>
              <a:rPr lang="en-GB" sz="2400" dirty="0"/>
              <a:t> </a:t>
            </a:r>
          </a:p>
          <a:p>
            <a:pPr lvl="0"/>
            <a:r>
              <a:rPr lang="en-GB" sz="2400" dirty="0">
                <a:solidFill>
                  <a:srgbClr val="00B050"/>
                </a:solidFill>
              </a:rPr>
              <a:t>An open CME Register </a:t>
            </a:r>
            <a:r>
              <a:rPr lang="en-GB" sz="2400" dirty="0"/>
              <a:t>for promoting, recording and reflecting on CME activities. </a:t>
            </a:r>
            <a:r>
              <a:rPr lang="en-GB" sz="2400" i="1" dirty="0"/>
              <a:t>(P. Magennis)</a:t>
            </a:r>
            <a:endParaRPr lang="en-GB" sz="2400" dirty="0"/>
          </a:p>
          <a:p>
            <a:pPr marL="0" indent="0">
              <a:buNone/>
            </a:pPr>
            <a:r>
              <a:rPr lang="en-GB" sz="2400" dirty="0"/>
              <a:t> </a:t>
            </a:r>
          </a:p>
          <a:p>
            <a:pPr lvl="0"/>
            <a:r>
              <a:rPr lang="en-GB" sz="2400" dirty="0">
                <a:solidFill>
                  <a:srgbClr val="00B050"/>
                </a:solidFill>
              </a:rPr>
              <a:t>An interactive Conflicts of Interest Register </a:t>
            </a:r>
            <a:r>
              <a:rPr lang="en-GB" sz="2400" dirty="0"/>
              <a:t>for recording and sharing Declarations of Conflicts of Interest in an open and transparent way. </a:t>
            </a:r>
            <a:r>
              <a:rPr lang="en-GB" sz="2400" i="1" dirty="0"/>
              <a:t>(P. Magennis)</a:t>
            </a:r>
            <a:r>
              <a:rPr lang="en-GB" sz="2400" dirty="0"/>
              <a:t> </a:t>
            </a:r>
          </a:p>
          <a:p>
            <a:endParaRPr lang="en-GB" dirty="0"/>
          </a:p>
        </p:txBody>
      </p:sp>
    </p:spTree>
    <p:extLst>
      <p:ext uri="{BB962C8B-B14F-4D97-AF65-F5344CB8AC3E}">
        <p14:creationId xmlns:p14="http://schemas.microsoft.com/office/powerpoint/2010/main" val="3144500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759FA-9E21-DEF0-5661-A9429572B10C}"/>
              </a:ext>
            </a:extLst>
          </p:cNvPr>
          <p:cNvSpPr>
            <a:spLocks noGrp="1"/>
          </p:cNvSpPr>
          <p:nvPr>
            <p:ph type="title"/>
          </p:nvPr>
        </p:nvSpPr>
        <p:spPr>
          <a:xfrm>
            <a:off x="423333" y="365125"/>
            <a:ext cx="11387667" cy="1395942"/>
          </a:xfrm>
        </p:spPr>
        <p:txBody>
          <a:bodyPr>
            <a:normAutofit fontScale="90000"/>
          </a:bodyPr>
          <a:lstStyle/>
          <a:p>
            <a:r>
              <a:rPr lang="en-GB" dirty="0"/>
              <a:t>What is urgently needed?</a:t>
            </a:r>
            <a:br>
              <a:rPr lang="en-GB" dirty="0"/>
            </a:br>
            <a:r>
              <a:rPr lang="en-GB" i="1" dirty="0"/>
              <a:t>Amend ROPs without significantly impacting NMAs</a:t>
            </a:r>
            <a:endParaRPr lang="en-GB" dirty="0"/>
          </a:p>
        </p:txBody>
      </p:sp>
      <p:sp>
        <p:nvSpPr>
          <p:cNvPr id="3" name="Content Placeholder 2">
            <a:extLst>
              <a:ext uri="{FF2B5EF4-FFF2-40B4-BE49-F238E27FC236}">
                <a16:creationId xmlns:a16="http://schemas.microsoft.com/office/drawing/2014/main" id="{B2D73E71-0DA5-FB2A-E924-666E76D8182E}"/>
              </a:ext>
            </a:extLst>
          </p:cNvPr>
          <p:cNvSpPr>
            <a:spLocks noGrp="1"/>
          </p:cNvSpPr>
          <p:nvPr>
            <p:ph idx="1"/>
          </p:nvPr>
        </p:nvSpPr>
        <p:spPr>
          <a:xfrm>
            <a:off x="177799" y="1904999"/>
            <a:ext cx="11827933" cy="4885267"/>
          </a:xfrm>
        </p:spPr>
        <p:txBody>
          <a:bodyPr/>
          <a:lstStyle/>
          <a:p>
            <a:pPr marL="0" indent="0">
              <a:lnSpc>
                <a:spcPct val="105000"/>
              </a:lnSpc>
              <a:spcAft>
                <a:spcPts val="800"/>
              </a:spcAft>
              <a:buNone/>
            </a:pPr>
            <a:r>
              <a:rPr lang="en-GB" sz="2400" dirty="0">
                <a:effectLst/>
                <a:latin typeface="Calibri" panose="020F0502020204030204" pitchFamily="34" charset="0"/>
                <a:ea typeface="Calibri" panose="020F0502020204030204" pitchFamily="34" charset="0"/>
                <a:cs typeface="Times New Roman" panose="02020603050405020304" pitchFamily="18" charset="0"/>
              </a:rPr>
              <a:t>The most impactful urgent change: </a:t>
            </a:r>
          </a:p>
          <a:p>
            <a:pPr marL="0" indent="0">
              <a:lnSpc>
                <a:spcPct val="105000"/>
              </a:lnSpc>
              <a:spcAft>
                <a:spcPts val="800"/>
              </a:spcAft>
              <a:buNone/>
            </a:pPr>
            <a:r>
              <a:rPr lang="en-GB"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the level of Division, WG,MJC</a:t>
            </a:r>
            <a:r>
              <a:rPr lang="en-GB" sz="2400" dirty="0">
                <a:effectLst/>
                <a:latin typeface="Calibri" panose="020F0502020204030204" pitchFamily="34" charset="0"/>
                <a:ea typeface="Calibri" panose="020F0502020204030204" pitchFamily="34" charset="0"/>
                <a:cs typeface="Times New Roman" panose="02020603050405020304" pitchFamily="18" charset="0"/>
              </a:rPr>
              <a:t> - Persons with right to vote:</a:t>
            </a:r>
          </a:p>
          <a:p>
            <a:pPr marL="457200" lvl="0" indent="-457200">
              <a:lnSpc>
                <a:spcPct val="105000"/>
              </a:lnSpc>
              <a:spcAft>
                <a:spcPts val="1000"/>
              </a:spcAft>
              <a:buFont typeface="+mj-lt"/>
              <a:buAutoNum type="arabicPeriod"/>
            </a:pPr>
            <a:r>
              <a:rPr lang="en-GB" sz="2400" dirty="0">
                <a:effectLst/>
                <a:latin typeface="Calibri" panose="020F0502020204030204" pitchFamily="34" charset="0"/>
                <a:ea typeface="Times New Roman" panose="02020603050405020304" pitchFamily="18" charset="0"/>
                <a:cs typeface="Times New Roman" panose="02020603050405020304" pitchFamily="18" charset="0"/>
              </a:rPr>
              <a:t>The first National Delegate for each Country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0" indent="-457200">
              <a:lnSpc>
                <a:spcPct val="105000"/>
              </a:lnSpc>
              <a:spcAft>
                <a:spcPts val="1000"/>
              </a:spcAft>
              <a:buFont typeface="+mj-lt"/>
              <a:buAutoNum type="arabicPeriod"/>
            </a:pPr>
            <a:r>
              <a:rPr lang="en-GB" sz="2400" dirty="0">
                <a:effectLst/>
                <a:latin typeface="Calibri" panose="020F0502020204030204" pitchFamily="34" charset="0"/>
                <a:ea typeface="Times New Roman" panose="02020603050405020304" pitchFamily="18" charset="0"/>
                <a:cs typeface="Times New Roman" panose="02020603050405020304" pitchFamily="18" charset="0"/>
              </a:rPr>
              <a:t>Fellows who wish to vote must be in possession of an endorsement from the National Medical Association (NMA) and the Scientific Society, where this exists.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0" indent="-457200">
              <a:lnSpc>
                <a:spcPct val="105000"/>
              </a:lnSpc>
              <a:spcAft>
                <a:spcPts val="1000"/>
              </a:spcAft>
              <a:buFont typeface="+mj-lt"/>
              <a:buAutoNum type="arabicPeriod"/>
            </a:pPr>
            <a:r>
              <a:rPr lang="en-GB" sz="2400" dirty="0">
                <a:effectLst/>
                <a:latin typeface="Calibri" panose="020F0502020204030204" pitchFamily="34" charset="0"/>
                <a:ea typeface="Times New Roman" panose="02020603050405020304" pitchFamily="18" charset="0"/>
                <a:cs typeface="Times New Roman" panose="02020603050405020304" pitchFamily="18" charset="0"/>
              </a:rPr>
              <a:t>All holders of the FEBS in General Surgery, National Delegates for the Division, the EBSQ General Surgery Examination Team, UEMS Administration and Officials, are entitled to attend the AGM, but can only participate in an Election and vote if they satisfy conditions 1 or 2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5352385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94900BABD61B4BAC2F245EDF4ED39E" ma:contentTypeVersion="13" ma:contentTypeDescription="Crée un document." ma:contentTypeScope="" ma:versionID="46b35aaa08c52807dfb346c9b5123096">
  <xsd:schema xmlns:xsd="http://www.w3.org/2001/XMLSchema" xmlns:xs="http://www.w3.org/2001/XMLSchema" xmlns:p="http://schemas.microsoft.com/office/2006/metadata/properties" xmlns:ns2="83bd27bf-f23a-4764-ba48-893866d47e01" xmlns:ns3="cd7455a3-4a59-4a73-9e70-409757b3c8a1" targetNamespace="http://schemas.microsoft.com/office/2006/metadata/properties" ma:root="true" ma:fieldsID="b78ee7e9995c7132adcfcf884f045e47" ns2:_="" ns3:_="">
    <xsd:import namespace="83bd27bf-f23a-4764-ba48-893866d47e01"/>
    <xsd:import namespace="cd7455a3-4a59-4a73-9e70-409757b3c8a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bd27bf-f23a-4764-ba48-893866d47e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Balises d’images" ma:readOnly="false" ma:fieldId="{5cf76f15-5ced-4ddc-b409-7134ff3c332f}" ma:taxonomyMulti="true" ma:sspId="6de6d2fa-23a7-45f3-a64a-563df53bb5f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d7455a3-4a59-4a73-9e70-409757b3c8a1"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ae12d60-d5a8-41ec-bed3-3136d3e9e081}" ma:internalName="TaxCatchAll" ma:showField="CatchAllData" ma:web="cd7455a3-4a59-4a73-9e70-409757b3c8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3bd27bf-f23a-4764-ba48-893866d47e01">
      <Terms xmlns="http://schemas.microsoft.com/office/infopath/2007/PartnerControls"/>
    </lcf76f155ced4ddcb4097134ff3c332f>
    <TaxCatchAll xmlns="cd7455a3-4a59-4a73-9e70-409757b3c8a1" xsi:nil="true"/>
  </documentManagement>
</p:properties>
</file>

<file path=customXml/itemProps1.xml><?xml version="1.0" encoding="utf-8"?>
<ds:datastoreItem xmlns:ds="http://schemas.openxmlformats.org/officeDocument/2006/customXml" ds:itemID="{B0344CEE-46A8-4D63-9961-EF6EAF535C1C}"/>
</file>

<file path=customXml/itemProps2.xml><?xml version="1.0" encoding="utf-8"?>
<ds:datastoreItem xmlns:ds="http://schemas.openxmlformats.org/officeDocument/2006/customXml" ds:itemID="{925C001B-4D9E-4A25-8B85-D9573834AA6B}"/>
</file>

<file path=customXml/itemProps3.xml><?xml version="1.0" encoding="utf-8"?>
<ds:datastoreItem xmlns:ds="http://schemas.openxmlformats.org/officeDocument/2006/customXml" ds:itemID="{ACC253F0-CADB-4294-BCFB-DD4BA6F50275}"/>
</file>

<file path=docProps/app.xml><?xml version="1.0" encoding="utf-8"?>
<Properties xmlns="http://schemas.openxmlformats.org/officeDocument/2006/extended-properties" xmlns:vt="http://schemas.openxmlformats.org/officeDocument/2006/docPropsVTypes">
  <TotalTime>431</TotalTime>
  <Words>923</Words>
  <Application>Microsoft Office PowerPoint</Application>
  <PresentationFormat>Widescreen</PresentationFormat>
  <Paragraphs>73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Arial</vt:lpstr>
      <vt:lpstr>Calibri</vt:lpstr>
      <vt:lpstr>Calibri Light</vt:lpstr>
      <vt:lpstr>Office Theme</vt:lpstr>
      <vt:lpstr>The importance of involving Fellows in UEMS affairs</vt:lpstr>
      <vt:lpstr>How do we treat Fellows after they pass their Exit EBSQ Exam?</vt:lpstr>
      <vt:lpstr>What is the result on the Fellows?</vt:lpstr>
      <vt:lpstr>Of even more relevance: What is the impact on UEMS Divisions, WGs and MJCs?</vt:lpstr>
      <vt:lpstr>How can we make Fellows feel that their FEBS and the UEMS have relevance and value for them in their professional activities?  </vt:lpstr>
      <vt:lpstr>What has been done</vt:lpstr>
      <vt:lpstr>How can we progress on this issue</vt:lpstr>
      <vt:lpstr>Documentation and safekeeping of Lists of Fellows</vt:lpstr>
      <vt:lpstr>What is urgently needed? Amend ROPs without significantly impacting NMAs</vt:lpstr>
      <vt:lpstr>Action at a higher UEMS level</vt:lpstr>
      <vt:lpstr>The discussion is open</vt:lpstr>
      <vt:lpstr>Thank you all!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Involvement of Fellows</dc:title>
  <dc:creator>agfelice1@gmail.com</dc:creator>
  <cp:lastModifiedBy>Arthur Felice</cp:lastModifiedBy>
  <cp:revision>16</cp:revision>
  <dcterms:created xsi:type="dcterms:W3CDTF">2022-04-17T13:17:13Z</dcterms:created>
  <dcterms:modified xsi:type="dcterms:W3CDTF">2026-04-16T16:29:15Z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0x0101004194900BABD61B4BAC2F245EDF4ED39E</vt:lpwstr>
  </property>
</Properties>
</file>