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2" r:id="rId5"/>
    <p:sldId id="257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D63A15-3C14-FCC6-A4C4-7A40FBE391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8000" noProof="0" dirty="0"/>
              <a:t>WG AI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B557537-3706-0A29-720C-ADBA8D0F72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65215"/>
            <a:ext cx="9144000" cy="1309255"/>
          </a:xfrm>
        </p:spPr>
        <p:txBody>
          <a:bodyPr/>
          <a:lstStyle/>
          <a:p>
            <a:r>
              <a:rPr lang="en-GB" noProof="0" dirty="0"/>
              <a:t>Dr G Perrard</a:t>
            </a:r>
          </a:p>
          <a:p>
            <a:r>
              <a:rPr lang="en-GB" noProof="0" dirty="0"/>
              <a:t>French NMA</a:t>
            </a:r>
          </a:p>
        </p:txBody>
      </p:sp>
    </p:spTree>
    <p:extLst>
      <p:ext uri="{BB962C8B-B14F-4D97-AF65-F5344CB8AC3E}">
        <p14:creationId xmlns:p14="http://schemas.microsoft.com/office/powerpoint/2010/main" val="310665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BD21387-7820-B021-8DC0-EA5356F828BE}"/>
              </a:ext>
            </a:extLst>
          </p:cNvPr>
          <p:cNvSpPr txBox="1"/>
          <p:nvPr/>
        </p:nvSpPr>
        <p:spPr>
          <a:xfrm>
            <a:off x="363894" y="261257"/>
            <a:ext cx="1137401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noProof="0" dirty="0"/>
              <a:t>AI</a:t>
            </a:r>
            <a:r>
              <a:rPr lang="en-US" sz="6000" noProof="0" dirty="0"/>
              <a:t> </a:t>
            </a:r>
          </a:p>
          <a:p>
            <a:pPr algn="ctr"/>
            <a:r>
              <a:rPr lang="en-US" sz="5400" noProof="0" dirty="0"/>
              <a:t>is everywhere, in every part of our life, our job, our Congresses, our journals, our politics…</a:t>
            </a:r>
          </a:p>
        </p:txBody>
      </p:sp>
    </p:spTree>
    <p:extLst>
      <p:ext uri="{BB962C8B-B14F-4D97-AF65-F5344CB8AC3E}">
        <p14:creationId xmlns:p14="http://schemas.microsoft.com/office/powerpoint/2010/main" val="3710960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1FDDD3-362E-1817-1AE2-F4C4A47ED6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6E0273-33F3-F9A8-4970-D1E94FB46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noProof="0" dirty="0"/>
              <a:t>First step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C93C840-0AF1-D9D1-4EAC-877C201C21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Use of AI for exams, creation of questions</a:t>
            </a:r>
          </a:p>
          <a:p>
            <a:r>
              <a:rPr lang="en-US" noProof="0" dirty="0"/>
              <a:t>Place of AI in the education of trainees :</a:t>
            </a:r>
          </a:p>
          <a:p>
            <a:pPr lvl="2"/>
            <a:r>
              <a:rPr lang="en-US" noProof="0" dirty="0"/>
              <a:t>A common transversal part for every ETR?</a:t>
            </a:r>
          </a:p>
          <a:p>
            <a:pPr lvl="2"/>
            <a:r>
              <a:rPr lang="en-US" noProof="0" dirty="0"/>
              <a:t>Deontological aspect of AI</a:t>
            </a:r>
          </a:p>
          <a:p>
            <a:pPr lvl="2"/>
            <a:r>
              <a:rPr lang="en-US" noProof="0" dirty="0"/>
              <a:t>Closed VS open systems</a:t>
            </a:r>
          </a:p>
          <a:p>
            <a:pPr lvl="2"/>
            <a:r>
              <a:rPr lang="en-US" noProof="0" dirty="0"/>
              <a:t>Green aspect of AI</a:t>
            </a:r>
          </a:p>
        </p:txBody>
      </p:sp>
    </p:spTree>
    <p:extLst>
      <p:ext uri="{BB962C8B-B14F-4D97-AF65-F5344CB8AC3E}">
        <p14:creationId xmlns:p14="http://schemas.microsoft.com/office/powerpoint/2010/main" val="4049401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65F79A-F276-7517-1BDB-ED776758A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noProof="0" dirty="0"/>
              <a:t>More complex aspects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E592D5-6850-74B0-BA88-0B3929A54E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Now, lots of « A » but a lack of « I » : you can manipulate it</a:t>
            </a:r>
          </a:p>
          <a:p>
            <a:r>
              <a:rPr lang="en-US" noProof="0" dirty="0"/>
              <a:t>AI and Radiology : you find it in every machine now with good effects (shorter MRI, less product for CT…)</a:t>
            </a:r>
          </a:p>
          <a:p>
            <a:r>
              <a:rPr lang="en-US" noProof="0" dirty="0"/>
              <a:t>Responsibility aspect of AI : the Doctor has to be always at the end of the decision</a:t>
            </a:r>
          </a:p>
          <a:p>
            <a:r>
              <a:rPr lang="en-US" noProof="0" dirty="0"/>
              <a:t>Will the use of AI affect the capacity of judgement of the trainees?</a:t>
            </a:r>
          </a:p>
          <a:p>
            <a:r>
              <a:rPr lang="en-US" noProof="0" dirty="0"/>
              <a:t>Now, you can not use AI to write or review a paper but in the future? Mandatory?</a:t>
            </a:r>
          </a:p>
        </p:txBody>
      </p:sp>
    </p:spTree>
    <p:extLst>
      <p:ext uri="{BB962C8B-B14F-4D97-AF65-F5344CB8AC3E}">
        <p14:creationId xmlns:p14="http://schemas.microsoft.com/office/powerpoint/2010/main" val="3483138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D8A81B-6EDF-64EF-84FD-07E368C38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noProof="0" dirty="0"/>
              <a:t>We need YOU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D79E7B2-ABE0-1D34-03EA-3383BD2F6F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Contact with Juniors Doctors</a:t>
            </a:r>
          </a:p>
          <a:p>
            <a:r>
              <a:rPr lang="en-US" noProof="0" dirty="0"/>
              <a:t>Is there a legislation for AI in your country?</a:t>
            </a:r>
          </a:p>
          <a:p>
            <a:r>
              <a:rPr lang="en-US" noProof="0" dirty="0"/>
              <a:t>In your country, in your specialty : </a:t>
            </a:r>
          </a:p>
          <a:p>
            <a:pPr lvl="1"/>
            <a:r>
              <a:rPr lang="en-US" noProof="0" dirty="0"/>
              <a:t>A position paper</a:t>
            </a:r>
          </a:p>
          <a:p>
            <a:pPr lvl="1"/>
            <a:r>
              <a:rPr lang="en-US" noProof="0" dirty="0"/>
              <a:t>An interesting document, report of cession</a:t>
            </a:r>
          </a:p>
          <a:p>
            <a:pPr lvl="1"/>
            <a:r>
              <a:rPr lang="en-US" noProof="0" dirty="0"/>
              <a:t>etc.</a:t>
            </a:r>
          </a:p>
          <a:p>
            <a:endParaRPr lang="en-US" noProof="0" dirty="0"/>
          </a:p>
          <a:p>
            <a:endParaRPr lang="en-US" noProof="0" dirty="0"/>
          </a:p>
          <a:p>
            <a:r>
              <a:rPr lang="en-US" noProof="0" dirty="0"/>
              <a:t>Ex now: Pediatric, Rehabilitation, Swiss Society</a:t>
            </a:r>
          </a:p>
        </p:txBody>
      </p:sp>
    </p:spTree>
    <p:extLst>
      <p:ext uri="{BB962C8B-B14F-4D97-AF65-F5344CB8AC3E}">
        <p14:creationId xmlns:p14="http://schemas.microsoft.com/office/powerpoint/2010/main" val="1660719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ED0D11-5B66-E338-CEBF-6606DA67A8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2B0481-FF3B-F767-3EF8-8E093E4FE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noProof="0" dirty="0"/>
              <a:t>OUR plan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FC622E-FD8C-322C-19AF-472E82D23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Regular web meetings of the group</a:t>
            </a:r>
          </a:p>
          <a:p>
            <a:r>
              <a:rPr lang="en-US" noProof="0" dirty="0"/>
              <a:t>If necessary, contact specialist (engineer) of AI for a better understanding</a:t>
            </a:r>
          </a:p>
          <a:p>
            <a:r>
              <a:rPr lang="en-US" noProof="0" dirty="0"/>
              <a:t>Create a short paper to emphasize the limits and opportunities of AI which can be presented during the Congress in LEUVEN</a:t>
            </a:r>
          </a:p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0322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7D85CA-161A-1872-70BF-3AC2076E2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noProof="0" dirty="0"/>
              <a:t>Our Aim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4D1597-07E3-6545-196A-9C07353A5A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noProof="0" dirty="0"/>
              <a:t>Impossible to control the development of AI </a:t>
            </a:r>
          </a:p>
          <a:p>
            <a:pPr lvl="1"/>
            <a:r>
              <a:rPr lang="en-US" noProof="0" dirty="0"/>
              <a:t>Follow it</a:t>
            </a:r>
          </a:p>
          <a:p>
            <a:pPr lvl="1"/>
            <a:r>
              <a:rPr lang="en-US" noProof="0" dirty="0"/>
              <a:t>+/- be part of it</a:t>
            </a:r>
          </a:p>
          <a:p>
            <a:r>
              <a:rPr lang="en-US" noProof="0" dirty="0"/>
              <a:t>Proposing another look on AI (opportunities and limits) for :</a:t>
            </a:r>
          </a:p>
          <a:p>
            <a:pPr lvl="1"/>
            <a:r>
              <a:rPr lang="en-US" noProof="0" dirty="0"/>
              <a:t>Trainees</a:t>
            </a:r>
          </a:p>
          <a:p>
            <a:pPr lvl="1"/>
            <a:r>
              <a:rPr lang="en-US" noProof="0" dirty="0"/>
              <a:t>Doctors</a:t>
            </a:r>
          </a:p>
          <a:p>
            <a:pPr lvl="1"/>
            <a:r>
              <a:rPr lang="en-US" noProof="0" dirty="0"/>
              <a:t>Patients : specific document?</a:t>
            </a:r>
          </a:p>
          <a:p>
            <a:pPr lvl="1"/>
            <a:r>
              <a:rPr lang="en-US" noProof="0" dirty="0"/>
              <a:t>European Community</a:t>
            </a:r>
          </a:p>
          <a:p>
            <a:r>
              <a:rPr lang="en-US" noProof="0" dirty="0"/>
              <a:t>Possible topics:</a:t>
            </a:r>
          </a:p>
          <a:p>
            <a:pPr lvl="1"/>
            <a:r>
              <a:rPr lang="en-US" noProof="0" dirty="0"/>
              <a:t>How to integrate AI in the journey of a Doctor from J1 in University to retirement</a:t>
            </a:r>
          </a:p>
          <a:p>
            <a:pPr lvl="1"/>
            <a:r>
              <a:rPr lang="en-US" noProof="0" dirty="0"/>
              <a:t>Clarify different levels of AI</a:t>
            </a:r>
          </a:p>
          <a:p>
            <a:pPr lvl="1"/>
            <a:r>
              <a:rPr lang="en-US" noProof="0" dirty="0"/>
              <a:t>First of all, the direct link between patient and Doctor</a:t>
            </a:r>
          </a:p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1694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8FF3EB-42A8-0C57-E404-7CCA21ED2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noProof="0" dirty="0"/>
              <a:t>AI is a tool, just a tool and we have to deal with it!</a:t>
            </a:r>
            <a:br>
              <a:rPr lang="en-US" sz="4000" noProof="0" dirty="0"/>
            </a:br>
            <a:endParaRPr lang="en-US" sz="4000" noProof="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49F83DC-3C2C-2058-25B9-92879D3C6A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noProof="0" dirty="0"/>
              <a:t>Thanks to all the WG</a:t>
            </a:r>
          </a:p>
          <a:p>
            <a:endParaRPr lang="en-US" noProof="0" dirty="0"/>
          </a:p>
          <a:p>
            <a:r>
              <a:rPr lang="en-US" noProof="0" dirty="0"/>
              <a:t>gperrard@yahoo.com</a:t>
            </a:r>
          </a:p>
        </p:txBody>
      </p:sp>
    </p:spTree>
    <p:extLst>
      <p:ext uri="{BB962C8B-B14F-4D97-AF65-F5344CB8AC3E}">
        <p14:creationId xmlns:p14="http://schemas.microsoft.com/office/powerpoint/2010/main" val="10930541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À bandes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94900BABD61B4BAC2F245EDF4ED39E" ma:contentTypeVersion="13" ma:contentTypeDescription="Crée un document." ma:contentTypeScope="" ma:versionID="86dcd4e7effc3605f55d7ad34ce035cb">
  <xsd:schema xmlns:xsd="http://www.w3.org/2001/XMLSchema" xmlns:xs="http://www.w3.org/2001/XMLSchema" xmlns:p="http://schemas.microsoft.com/office/2006/metadata/properties" xmlns:ns2="83bd27bf-f23a-4764-ba48-893866d47e01" xmlns:ns3="cd7455a3-4a59-4a73-9e70-409757b3c8a1" targetNamespace="http://schemas.microsoft.com/office/2006/metadata/properties" ma:root="true" ma:fieldsID="c29cbb54add60317ae49322ad6ac3129" ns2:_="" ns3:_="">
    <xsd:import namespace="83bd27bf-f23a-4764-ba48-893866d47e01"/>
    <xsd:import namespace="cd7455a3-4a59-4a73-9e70-409757b3c8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d27bf-f23a-4764-ba48-893866d47e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6de6d2fa-23a7-45f3-a64a-563df53bb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455a3-4a59-4a73-9e70-409757b3c8a1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ae12d60-d5a8-41ec-bed3-3136d3e9e081}" ma:internalName="TaxCatchAll" ma:showField="CatchAllData" ma:web="cd7455a3-4a59-4a73-9e70-409757b3c8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3bd27bf-f23a-4764-ba48-893866d47e01">
      <Terms xmlns="http://schemas.microsoft.com/office/infopath/2007/PartnerControls"/>
    </lcf76f155ced4ddcb4097134ff3c332f>
    <TaxCatchAll xmlns="cd7455a3-4a59-4a73-9e70-409757b3c8a1" xsi:nil="true"/>
  </documentManagement>
</p:properties>
</file>

<file path=customXml/itemProps1.xml><?xml version="1.0" encoding="utf-8"?>
<ds:datastoreItem xmlns:ds="http://schemas.openxmlformats.org/officeDocument/2006/customXml" ds:itemID="{C4461C22-D9FF-4E6A-99C9-109ABFDA568A}"/>
</file>

<file path=customXml/itemProps2.xml><?xml version="1.0" encoding="utf-8"?>
<ds:datastoreItem xmlns:ds="http://schemas.openxmlformats.org/officeDocument/2006/customXml" ds:itemID="{3764E478-CF58-431D-A4F3-949EC296000B}"/>
</file>

<file path=customXml/itemProps3.xml><?xml version="1.0" encoding="utf-8"?>
<ds:datastoreItem xmlns:ds="http://schemas.openxmlformats.org/officeDocument/2006/customXml" ds:itemID="{1C6CC471-746C-473B-982F-5C5CB9E55043}"/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 de couleurs]]</Template>
  <TotalTime>97</TotalTime>
  <Words>354</Words>
  <Application>Microsoft Office PowerPoint</Application>
  <PresentationFormat>Grand écran</PresentationFormat>
  <Paragraphs>49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1" baseType="lpstr">
      <vt:lpstr>Corbel</vt:lpstr>
      <vt:lpstr>Wingdings</vt:lpstr>
      <vt:lpstr>À bandes</vt:lpstr>
      <vt:lpstr>WG AI</vt:lpstr>
      <vt:lpstr>Présentation PowerPoint</vt:lpstr>
      <vt:lpstr>First step</vt:lpstr>
      <vt:lpstr>More complex aspects</vt:lpstr>
      <vt:lpstr>We need YOU</vt:lpstr>
      <vt:lpstr>OUR plan</vt:lpstr>
      <vt:lpstr>Our Aim</vt:lpstr>
      <vt:lpstr>AI is a tool, just a tool and we have to deal with it!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Gregory Perrard</dc:creator>
  <cp:lastModifiedBy>Gregory Perrard</cp:lastModifiedBy>
  <cp:revision>2</cp:revision>
  <dcterms:created xsi:type="dcterms:W3CDTF">2025-10-17T13:45:43Z</dcterms:created>
  <dcterms:modified xsi:type="dcterms:W3CDTF">2025-10-17T16:49:56Z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0x0101004194900BABD61B4BAC2F245EDF4ED39E</vt:lpwstr>
  </property>
</Properties>
</file>