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58" r:id="rId5"/>
    <p:sldId id="257" r:id="rId6"/>
    <p:sldId id="263" r:id="rId7"/>
    <p:sldId id="262" r:id="rId8"/>
  </p:sldIdLst>
  <p:sldSz cx="12192000" cy="6858000"/>
  <p:notesSz cx="6858000" cy="9144000"/>
  <p:defaultTextStyle>
    <a:defPPr>
      <a:defRPr lang="fr-T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288"/>
  </p:normalViewPr>
  <p:slideViewPr>
    <p:cSldViewPr snapToGrid="0">
      <p:cViewPr varScale="1">
        <p:scale>
          <a:sx n="105" d="100"/>
          <a:sy n="105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D7DEE-7557-C94E-9A9B-309B6A1CA1C1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T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EFF7-1009-3448-81CF-D5F94C62F21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0136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pleasure</a:t>
            </a:r>
            <a:r>
              <a:rPr lang="fr-FR" dirty="0"/>
              <a:t> for </a:t>
            </a:r>
            <a:r>
              <a:rPr lang="fr-FR" dirty="0" err="1"/>
              <a:t>Tunisia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host for the UEMS Spring Council in April 2026 - a meeting at the </a:t>
            </a:r>
            <a:r>
              <a:rPr lang="fr-FR" dirty="0" err="1"/>
              <a:t>crossroads</a:t>
            </a:r>
            <a:r>
              <a:rPr lang="fr-FR" dirty="0"/>
              <a:t> of continents, cultures and </a:t>
            </a:r>
            <a:r>
              <a:rPr lang="fr-FR" dirty="0" err="1"/>
              <a:t>friendships</a:t>
            </a:r>
            <a:r>
              <a:rPr lang="fr-FR" dirty="0"/>
              <a:t>.</a:t>
            </a:r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7EFF7-1009-3448-81CF-D5F94C62F212}" type="slidenum">
              <a:rPr lang="fr-TN" smtClean="0"/>
              <a:t>1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05695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talking</a:t>
            </a:r>
            <a:r>
              <a:rPr lang="fr-FR" dirty="0"/>
              <a:t> about </a:t>
            </a:r>
            <a:r>
              <a:rPr lang="fr-FR" dirty="0" err="1"/>
              <a:t>Tunisia</a:t>
            </a:r>
            <a:r>
              <a:rPr lang="fr-FR" dirty="0"/>
              <a:t> </a:t>
            </a:r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allow</a:t>
            </a:r>
            <a:r>
              <a:rPr lang="fr-FR" dirty="0"/>
              <a:t> me a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</a:t>
            </a:r>
            <a:r>
              <a:rPr lang="fr-FR" dirty="0" err="1"/>
              <a:t>wink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</a:t>
            </a:r>
            <a:r>
              <a:rPr lang="fr-FR" dirty="0" err="1"/>
              <a:t>Georgian</a:t>
            </a:r>
            <a:r>
              <a:rPr lang="fr-FR" dirty="0"/>
              <a:t> hosts.</a:t>
            </a:r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7EFF7-1009-3448-81CF-D5F94C62F212}" type="slidenum">
              <a:rPr lang="fr-TN" smtClean="0"/>
              <a:t>2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412351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One of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influential</a:t>
            </a:r>
            <a:r>
              <a:rPr lang="fr-FR" dirty="0"/>
              <a:t> </a:t>
            </a:r>
            <a:r>
              <a:rPr lang="fr-FR" dirty="0" err="1"/>
              <a:t>ministers</a:t>
            </a:r>
            <a:r>
              <a:rPr lang="fr-FR" dirty="0"/>
              <a:t> of 18th-century </a:t>
            </a:r>
            <a:r>
              <a:rPr lang="fr-FR" dirty="0" err="1"/>
              <a:t>Tunisia</a:t>
            </a:r>
            <a:r>
              <a:rPr lang="fr-FR" dirty="0"/>
              <a:t>, </a:t>
            </a:r>
            <a:r>
              <a:rPr lang="fr-FR" b="1" dirty="0"/>
              <a:t>Mustapha </a:t>
            </a:r>
            <a:r>
              <a:rPr lang="fr-FR" b="1" dirty="0" err="1"/>
              <a:t>Khodja</a:t>
            </a:r>
            <a:r>
              <a:rPr lang="fr-FR" dirty="0"/>
              <a:t>,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fr-FR" b="1" dirty="0" err="1"/>
              <a:t>born</a:t>
            </a:r>
            <a:r>
              <a:rPr lang="fr-FR" b="1" dirty="0"/>
              <a:t> in Georgia</a:t>
            </a:r>
            <a:r>
              <a:rPr lang="fr-FR" dirty="0"/>
              <a:t>. A reformer, a patron of the arts — and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Tunisia’s</a:t>
            </a:r>
            <a:r>
              <a:rPr lang="fr-FR" dirty="0"/>
              <a:t> </a:t>
            </a:r>
            <a:r>
              <a:rPr lang="fr-FR" dirty="0" err="1"/>
              <a:t>early</a:t>
            </a:r>
            <a:r>
              <a:rPr lang="fr-FR" dirty="0"/>
              <a:t> contacts </a:t>
            </a:r>
            <a:r>
              <a:rPr lang="fr-FR" dirty="0" err="1"/>
              <a:t>with</a:t>
            </a:r>
            <a:r>
              <a:rPr lang="fr-FR" dirty="0"/>
              <a:t> the United States in 1797.</a:t>
            </a:r>
            <a:br>
              <a:rPr lang="fr-FR" dirty="0"/>
            </a:br>
            <a:r>
              <a:rPr lang="fr-FR" dirty="0"/>
              <a:t>So </a:t>
            </a:r>
            <a:r>
              <a:rPr lang="fr-FR" dirty="0" err="1"/>
              <a:t>perhaps</a:t>
            </a:r>
            <a:r>
              <a:rPr lang="fr-FR" dirty="0"/>
              <a:t>, </a:t>
            </a:r>
            <a:r>
              <a:rPr lang="fr-FR" dirty="0" err="1"/>
              <a:t>symbolically</a:t>
            </a:r>
            <a:r>
              <a:rPr lang="fr-FR" dirty="0"/>
              <a:t>, </a:t>
            </a:r>
            <a:r>
              <a:rPr lang="fr-FR" dirty="0" err="1"/>
              <a:t>our</a:t>
            </a:r>
            <a:r>
              <a:rPr lang="fr-FR" dirty="0"/>
              <a:t> meeting </a:t>
            </a:r>
            <a:r>
              <a:rPr lang="fr-FR" dirty="0" err="1"/>
              <a:t>here</a:t>
            </a:r>
            <a:r>
              <a:rPr lang="fr-FR" dirty="0"/>
              <a:t> in </a:t>
            </a:r>
            <a:r>
              <a:rPr lang="fr-FR" dirty="0" err="1"/>
              <a:t>Tbilisi</a:t>
            </a:r>
            <a:r>
              <a:rPr lang="fr-FR" dirty="0"/>
              <a:t> revives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</a:t>
            </a:r>
            <a:r>
              <a:rPr lang="fr-FR" dirty="0" err="1"/>
              <a:t>connection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peoples.</a:t>
            </a:r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7EFF7-1009-3448-81CF-D5F94C62F212}" type="slidenum">
              <a:rPr lang="fr-TN" smtClean="0"/>
              <a:t>3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44745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same</a:t>
            </a:r>
            <a:r>
              <a:rPr lang="fr-FR" dirty="0"/>
              <a:t> spirit of </a:t>
            </a:r>
            <a:r>
              <a:rPr lang="fr-FR" dirty="0" err="1"/>
              <a:t>openness</a:t>
            </a:r>
            <a:r>
              <a:rPr lang="fr-FR" dirty="0"/>
              <a:t> and dialogue, </a:t>
            </a:r>
            <a:r>
              <a:rPr lang="fr-FR" dirty="0" err="1"/>
              <a:t>Tunisia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proud</a:t>
            </a:r>
            <a:r>
              <a:rPr lang="fr-FR" dirty="0"/>
              <a:t> to </a:t>
            </a:r>
            <a:r>
              <a:rPr lang="fr-FR" dirty="0" err="1"/>
              <a:t>welcome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spring</a:t>
            </a:r>
            <a:r>
              <a:rPr lang="fr-FR" dirty="0"/>
              <a:t> for the UEMS Council.</a:t>
            </a:r>
            <a:br>
              <a:rPr lang="fr-FR" dirty="0"/>
            </a:br>
            <a:r>
              <a:rPr lang="fr-FR" dirty="0"/>
              <a:t>The meetings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place in </a:t>
            </a:r>
            <a:r>
              <a:rPr lang="fr-FR" b="1" dirty="0"/>
              <a:t>Tunis</a:t>
            </a:r>
            <a:r>
              <a:rPr lang="fr-FR" dirty="0"/>
              <a:t>, a </a:t>
            </a:r>
            <a:r>
              <a:rPr lang="fr-FR" dirty="0" err="1"/>
              <a:t>safe</a:t>
            </a:r>
            <a:r>
              <a:rPr lang="fr-FR" dirty="0"/>
              <a:t>, </a:t>
            </a:r>
            <a:r>
              <a:rPr lang="fr-FR" dirty="0" err="1"/>
              <a:t>sunny</a:t>
            </a:r>
            <a:r>
              <a:rPr lang="fr-FR" dirty="0"/>
              <a:t> and </a:t>
            </a:r>
            <a:r>
              <a:rPr lang="fr-FR" dirty="0" err="1"/>
              <a:t>welcoming</a:t>
            </a:r>
            <a:r>
              <a:rPr lang="fr-FR" dirty="0"/>
              <a:t> city at the </a:t>
            </a:r>
            <a:r>
              <a:rPr lang="fr-FR" dirty="0" err="1"/>
              <a:t>heart</a:t>
            </a:r>
            <a:r>
              <a:rPr lang="fr-FR" dirty="0"/>
              <a:t> of the </a:t>
            </a:r>
            <a:r>
              <a:rPr lang="fr-FR" dirty="0" err="1"/>
              <a:t>Mediterranean</a:t>
            </a:r>
            <a:r>
              <a:rPr lang="fr-FR" dirty="0"/>
              <a:t>. You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the </a:t>
            </a:r>
            <a:r>
              <a:rPr lang="fr-FR" dirty="0" err="1"/>
              <a:t>efficiency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expect</a:t>
            </a:r>
            <a:r>
              <a:rPr lang="fr-FR" dirty="0"/>
              <a:t> , and the </a:t>
            </a:r>
            <a:r>
              <a:rPr lang="fr-FR" dirty="0" err="1"/>
              <a:t>warmth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help </a:t>
            </a:r>
            <a:r>
              <a:rPr lang="fr-FR" dirty="0" err="1"/>
              <a:t>offering</a:t>
            </a:r>
            <a:r>
              <a:rPr lang="fr-FR" dirty="0"/>
              <a:t>!</a:t>
            </a:r>
          </a:p>
          <a:p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7EFF7-1009-3448-81CF-D5F94C62F212}" type="slidenum">
              <a:rPr lang="fr-TN" smtClean="0"/>
              <a:t>4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2153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Our venue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b="1" dirty="0"/>
              <a:t>Carthage Thalasso </a:t>
            </a:r>
            <a:r>
              <a:rPr lang="fr-FR" b="1" dirty="0" err="1"/>
              <a:t>Resort</a:t>
            </a:r>
            <a:r>
              <a:rPr lang="fr-FR" b="1" dirty="0"/>
              <a:t> in Gammarth</a:t>
            </a:r>
            <a:r>
              <a:rPr lang="fr-FR" dirty="0"/>
              <a:t>, </a:t>
            </a:r>
            <a:r>
              <a:rPr lang="fr-FR" dirty="0" err="1"/>
              <a:t>overlooking</a:t>
            </a:r>
            <a:r>
              <a:rPr lang="fr-FR" dirty="0"/>
              <a:t> the </a:t>
            </a:r>
            <a:r>
              <a:rPr lang="fr-FR" dirty="0" err="1"/>
              <a:t>sea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a few minutes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historic</a:t>
            </a:r>
            <a:r>
              <a:rPr lang="fr-FR" dirty="0"/>
              <a:t> Carthage and the </a:t>
            </a:r>
            <a:r>
              <a:rPr lang="fr-FR" dirty="0" err="1"/>
              <a:t>charming</a:t>
            </a:r>
            <a:r>
              <a:rPr lang="fr-FR" dirty="0"/>
              <a:t> village of Sidi Bou Saïd.</a:t>
            </a:r>
            <a:br>
              <a:rPr lang="fr-FR" dirty="0"/>
            </a:br>
            <a:r>
              <a:rPr lang="fr-FR" dirty="0" err="1"/>
              <a:t>It’s</a:t>
            </a:r>
            <a:r>
              <a:rPr lang="fr-FR" dirty="0"/>
              <a:t> an </a:t>
            </a:r>
            <a:r>
              <a:rPr lang="fr-FR" dirty="0" err="1"/>
              <a:t>ideal</a:t>
            </a:r>
            <a:r>
              <a:rPr lang="fr-FR" dirty="0"/>
              <a:t> place to combine productive sessions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peaceful</a:t>
            </a:r>
            <a:r>
              <a:rPr lang="fr-FR" dirty="0"/>
              <a:t> </a:t>
            </a:r>
            <a:r>
              <a:rPr lang="fr-FR" dirty="0" err="1"/>
              <a:t>surroundings</a:t>
            </a:r>
            <a:r>
              <a:rPr lang="fr-FR" dirty="0"/>
              <a:t>… and </a:t>
            </a:r>
            <a:r>
              <a:rPr lang="fr-FR" dirty="0" err="1"/>
              <a:t>maybe</a:t>
            </a:r>
            <a:r>
              <a:rPr lang="fr-FR" dirty="0"/>
              <a:t> a </a:t>
            </a:r>
            <a:r>
              <a:rPr lang="fr-FR" dirty="0" err="1"/>
              <a:t>gentle</a:t>
            </a:r>
            <a:r>
              <a:rPr lang="fr-FR" dirty="0"/>
              <a:t> </a:t>
            </a:r>
            <a:r>
              <a:rPr lang="fr-FR" dirty="0" err="1"/>
              <a:t>sea</a:t>
            </a:r>
            <a:r>
              <a:rPr lang="fr-FR" dirty="0"/>
              <a:t> </a:t>
            </a:r>
            <a:r>
              <a:rPr lang="fr-FR" dirty="0" err="1"/>
              <a:t>breeze</a:t>
            </a:r>
            <a:r>
              <a:rPr lang="fr-FR" dirty="0"/>
              <a:t>.</a:t>
            </a:r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7EFF7-1009-3448-81CF-D5F94C62F212}" type="slidenum">
              <a:rPr lang="fr-TN" smtClean="0"/>
              <a:t>5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43388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haven’t</a:t>
            </a:r>
            <a:r>
              <a:rPr lang="fr-FR" dirty="0"/>
              <a:t> </a:t>
            </a:r>
            <a:r>
              <a:rPr lang="fr-FR" dirty="0" err="1"/>
              <a:t>visited</a:t>
            </a:r>
            <a:r>
              <a:rPr lang="fr-FR" dirty="0"/>
              <a:t> us </a:t>
            </a:r>
            <a:r>
              <a:rPr lang="fr-FR" dirty="0" err="1"/>
              <a:t>yet</a:t>
            </a:r>
            <a:r>
              <a:rPr lang="fr-FR" dirty="0"/>
              <a:t>, </a:t>
            </a:r>
            <a:r>
              <a:rPr lang="fr-FR" dirty="0" err="1"/>
              <a:t>here’s</a:t>
            </a:r>
            <a:r>
              <a:rPr lang="fr-FR" dirty="0"/>
              <a:t> a quick </a:t>
            </a:r>
            <a:r>
              <a:rPr lang="fr-FR" dirty="0" err="1"/>
              <a:t>glimpse</a:t>
            </a:r>
            <a:r>
              <a:rPr lang="fr-FR" dirty="0"/>
              <a:t> of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awaits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- </a:t>
            </a:r>
            <a:r>
              <a:rPr lang="fr-FR" dirty="0" err="1"/>
              <a:t>sunshine</a:t>
            </a:r>
            <a:r>
              <a:rPr lang="fr-FR" dirty="0"/>
              <a:t>, </a:t>
            </a:r>
            <a:r>
              <a:rPr lang="fr-FR" dirty="0" err="1"/>
              <a:t>history</a:t>
            </a:r>
            <a:r>
              <a:rPr lang="fr-FR" dirty="0"/>
              <a:t>, </a:t>
            </a:r>
            <a:r>
              <a:rPr lang="fr-FR" dirty="0" err="1"/>
              <a:t>colours</a:t>
            </a:r>
            <a:r>
              <a:rPr lang="fr-FR" dirty="0"/>
              <a:t>, and the </a:t>
            </a:r>
            <a:r>
              <a:rPr lang="fr-FR" dirty="0" err="1"/>
              <a:t>Mediterranean</a:t>
            </a:r>
            <a:r>
              <a:rPr lang="fr-FR" dirty="0"/>
              <a:t> spirit.</a:t>
            </a:r>
            <a:br>
              <a:rPr lang="fr-FR" dirty="0"/>
            </a:br>
            <a:r>
              <a:rPr lang="fr-FR" dirty="0" err="1"/>
              <a:t>From</a:t>
            </a:r>
            <a:r>
              <a:rPr lang="fr-FR" dirty="0"/>
              <a:t> the Roman </a:t>
            </a:r>
            <a:r>
              <a:rPr lang="fr-FR" dirty="0" err="1"/>
              <a:t>mosaics</a:t>
            </a:r>
            <a:r>
              <a:rPr lang="fr-FR" dirty="0"/>
              <a:t> of the Bardo to the </a:t>
            </a:r>
            <a:r>
              <a:rPr lang="fr-FR" dirty="0" err="1"/>
              <a:t>blue</a:t>
            </a:r>
            <a:r>
              <a:rPr lang="fr-FR" dirty="0"/>
              <a:t>-and-white </a:t>
            </a:r>
            <a:r>
              <a:rPr lang="fr-FR" dirty="0" err="1"/>
              <a:t>streets</a:t>
            </a:r>
            <a:r>
              <a:rPr lang="fr-FR" dirty="0"/>
              <a:t> of Sidi Bou Saïd - </a:t>
            </a:r>
            <a:r>
              <a:rPr lang="fr-FR" dirty="0" err="1"/>
              <a:t>Tunisia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happy to </a:t>
            </a:r>
            <a:r>
              <a:rPr lang="fr-FR" dirty="0" err="1"/>
              <a:t>share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heritage</a:t>
            </a:r>
            <a:r>
              <a:rPr lang="fr-FR" dirty="0"/>
              <a:t> and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hospitality</a:t>
            </a:r>
            <a:r>
              <a:rPr lang="fr-FR" dirty="0"/>
              <a:t>.</a:t>
            </a:r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7EFF7-1009-3448-81CF-D5F94C62F212}" type="slidenum">
              <a:rPr lang="fr-TN" smtClean="0"/>
              <a:t>6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60737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And </a:t>
            </a:r>
            <a:r>
              <a:rPr lang="fr-FR" dirty="0" err="1"/>
              <a:t>finally</a:t>
            </a:r>
            <a:r>
              <a:rPr lang="fr-FR" dirty="0"/>
              <a:t>, a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preview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hosts –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members</a:t>
            </a:r>
            <a:r>
              <a:rPr lang="fr-FR" dirty="0"/>
              <a:t> of the </a:t>
            </a:r>
            <a:r>
              <a:rPr lang="fr-FR" dirty="0" err="1"/>
              <a:t>Tunisian</a:t>
            </a:r>
            <a:r>
              <a:rPr lang="fr-FR" dirty="0"/>
              <a:t> National and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Councils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/>
              <a:t>You’ll</a:t>
            </a:r>
            <a:r>
              <a:rPr lang="fr-FR" dirty="0"/>
              <a:t> notice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i="1" dirty="0" err="1"/>
              <a:t>colour</a:t>
            </a:r>
            <a:r>
              <a:rPr lang="fr-FR" i="1" dirty="0"/>
              <a:t> code</a:t>
            </a:r>
            <a:r>
              <a:rPr lang="fr-FR" dirty="0"/>
              <a:t> 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feminine</a:t>
            </a:r>
            <a:r>
              <a:rPr lang="fr-FR" dirty="0"/>
              <a:t> </a:t>
            </a:r>
            <a:r>
              <a:rPr lang="fr-FR" dirty="0" err="1"/>
              <a:t>hierarchy</a:t>
            </a:r>
            <a:r>
              <a:rPr lang="fr-FR" dirty="0"/>
              <a:t> :</a:t>
            </a:r>
            <a:br>
              <a:rPr lang="fr-FR" dirty="0"/>
            </a:br>
            <a:r>
              <a:rPr lang="fr-FR" b="1" dirty="0"/>
              <a:t>orange</a:t>
            </a:r>
            <a:r>
              <a:rPr lang="fr-FR" dirty="0"/>
              <a:t> 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President</a:t>
            </a:r>
            <a:r>
              <a:rPr lang="fr-FR" dirty="0"/>
              <a:t>, Pr </a:t>
            </a:r>
            <a:r>
              <a:rPr lang="fr-FR" dirty="0" err="1"/>
              <a:t>Rym</a:t>
            </a:r>
            <a:r>
              <a:rPr lang="fr-FR" dirty="0"/>
              <a:t> </a:t>
            </a:r>
            <a:r>
              <a:rPr lang="fr-FR" dirty="0" err="1"/>
              <a:t>Ghachem</a:t>
            </a:r>
            <a:r>
              <a:rPr lang="fr-FR" dirty="0"/>
              <a:t> </a:t>
            </a:r>
            <a:r>
              <a:rPr lang="fr-FR" dirty="0" err="1"/>
              <a:t>psychiatrist</a:t>
            </a:r>
            <a:br>
              <a:rPr lang="fr-FR" dirty="0"/>
            </a:br>
            <a:r>
              <a:rPr lang="fr-FR" b="1" dirty="0"/>
              <a:t>violet</a:t>
            </a:r>
            <a:r>
              <a:rPr lang="fr-FR" dirty="0"/>
              <a:t> 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Secretary</a:t>
            </a:r>
            <a:r>
              <a:rPr lang="fr-FR" dirty="0"/>
              <a:t> General, Dr Rim </a:t>
            </a:r>
            <a:r>
              <a:rPr lang="fr-FR" dirty="0" err="1"/>
              <a:t>Horchani</a:t>
            </a:r>
            <a:r>
              <a:rPr lang="fr-FR" dirty="0"/>
              <a:t>, </a:t>
            </a:r>
            <a:r>
              <a:rPr lang="fr-FR" dirty="0" err="1"/>
              <a:t>haematolgist</a:t>
            </a:r>
            <a:br>
              <a:rPr lang="fr-FR" dirty="0"/>
            </a:br>
            <a:r>
              <a:rPr lang="fr-FR" dirty="0"/>
              <a:t>and </a:t>
            </a:r>
            <a:r>
              <a:rPr lang="fr-FR" b="1" dirty="0" err="1"/>
              <a:t>yellow</a:t>
            </a:r>
            <a:r>
              <a:rPr lang="fr-FR" dirty="0"/>
              <a:t> for the Editor-in-Chief of </a:t>
            </a:r>
            <a:r>
              <a:rPr lang="fr-FR" dirty="0" err="1"/>
              <a:t>our</a:t>
            </a:r>
            <a:r>
              <a:rPr lang="fr-FR" dirty="0"/>
              <a:t> journal, Pr </a:t>
            </a:r>
            <a:r>
              <a:rPr lang="fr-FR" dirty="0" err="1"/>
              <a:t>Hanen</a:t>
            </a:r>
            <a:r>
              <a:rPr lang="fr-FR" dirty="0"/>
              <a:t> </a:t>
            </a:r>
            <a:r>
              <a:rPr lang="fr-FR" dirty="0" err="1"/>
              <a:t>Tiouiri</a:t>
            </a:r>
            <a:r>
              <a:rPr lang="fr-FR" dirty="0"/>
              <a:t> in the middle, </a:t>
            </a:r>
            <a:r>
              <a:rPr lang="fr-FR" dirty="0" err="1"/>
              <a:t>retired</a:t>
            </a:r>
            <a:r>
              <a:rPr lang="fr-FR" dirty="0"/>
              <a:t> </a:t>
            </a:r>
            <a:r>
              <a:rPr lang="fr-FR" dirty="0" err="1"/>
              <a:t>infectiologist</a:t>
            </a:r>
            <a:r>
              <a:rPr lang="fr-FR"/>
              <a:t>.</a:t>
            </a:r>
            <a:br>
              <a:rPr lang="fr-FR" dirty="0"/>
            </a:br>
            <a:r>
              <a:rPr lang="fr-FR" dirty="0"/>
              <a:t>As </a:t>
            </a:r>
            <a:r>
              <a:rPr lang="fr-FR" dirty="0" err="1"/>
              <a:t>you</a:t>
            </a:r>
            <a:r>
              <a:rPr lang="fr-FR" dirty="0"/>
              <a:t> can </a:t>
            </a:r>
            <a:r>
              <a:rPr lang="fr-FR" dirty="0" err="1"/>
              <a:t>see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professionalism</a:t>
            </a:r>
            <a:r>
              <a:rPr lang="fr-FR" dirty="0"/>
              <a:t> - and </a:t>
            </a:r>
            <a:r>
              <a:rPr lang="fr-FR" dirty="0" err="1"/>
              <a:t>colours</a:t>
            </a:r>
            <a:r>
              <a:rPr lang="fr-FR" dirty="0"/>
              <a:t> -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seriously</a:t>
            </a:r>
            <a:r>
              <a:rPr lang="fr-FR" dirty="0"/>
              <a:t>! ;)</a:t>
            </a:r>
          </a:p>
          <a:p>
            <a:endParaRPr lang="fr-FR" dirty="0"/>
          </a:p>
          <a:p>
            <a:r>
              <a:rPr lang="fr-FR" i="0" dirty="0" err="1"/>
              <a:t>We</a:t>
            </a:r>
            <a:r>
              <a:rPr lang="fr-FR" i="0" dirty="0"/>
              <a:t> look </a:t>
            </a:r>
            <a:r>
              <a:rPr lang="fr-FR" i="0" dirty="0" err="1"/>
              <a:t>forward</a:t>
            </a:r>
            <a:r>
              <a:rPr lang="fr-FR" i="0" dirty="0"/>
              <a:t> to meeting </a:t>
            </a:r>
            <a:r>
              <a:rPr lang="fr-FR" i="0" dirty="0" err="1"/>
              <a:t>you</a:t>
            </a:r>
            <a:r>
              <a:rPr lang="fr-FR" i="0" dirty="0"/>
              <a:t> all </a:t>
            </a:r>
            <a:r>
              <a:rPr lang="fr-FR" i="0" dirty="0" err="1"/>
              <a:t>again</a:t>
            </a:r>
            <a:r>
              <a:rPr lang="fr-FR" i="0" dirty="0"/>
              <a:t>,  </a:t>
            </a:r>
            <a:r>
              <a:rPr lang="fr-FR" i="0" dirty="0" err="1"/>
              <a:t>this</a:t>
            </a:r>
            <a:r>
              <a:rPr lang="fr-FR" i="0" dirty="0"/>
              <a:t> time </a:t>
            </a:r>
            <a:r>
              <a:rPr lang="fr-FR" i="0" dirty="0" err="1"/>
              <a:t>under</a:t>
            </a:r>
            <a:r>
              <a:rPr lang="fr-FR" i="0" dirty="0"/>
              <a:t> the </a:t>
            </a:r>
            <a:r>
              <a:rPr lang="fr-FR" i="0" dirty="0" err="1"/>
              <a:t>Tunisian</a:t>
            </a:r>
            <a:r>
              <a:rPr lang="fr-FR" i="0" dirty="0"/>
              <a:t> </a:t>
            </a:r>
            <a:r>
              <a:rPr lang="fr-FR" i="0" dirty="0" err="1"/>
              <a:t>sun</a:t>
            </a:r>
            <a:r>
              <a:rPr lang="fr-FR" i="0" dirty="0"/>
              <a:t>.</a:t>
            </a:r>
            <a:br>
              <a:rPr lang="fr-FR" i="0" dirty="0"/>
            </a:br>
            <a:r>
              <a:rPr lang="fr-FR" i="0" dirty="0" err="1"/>
              <a:t>Thank</a:t>
            </a:r>
            <a:r>
              <a:rPr lang="fr-FR" i="0" dirty="0"/>
              <a:t> </a:t>
            </a:r>
            <a:r>
              <a:rPr lang="fr-FR" i="0" dirty="0" err="1"/>
              <a:t>you</a:t>
            </a:r>
            <a:r>
              <a:rPr lang="fr-FR" i="0" dirty="0"/>
              <a:t>, and </a:t>
            </a:r>
            <a:r>
              <a:rPr lang="fr-FR" i="0" dirty="0" err="1"/>
              <a:t>see</a:t>
            </a:r>
            <a:r>
              <a:rPr lang="fr-FR" i="0" dirty="0"/>
              <a:t> </a:t>
            </a:r>
            <a:r>
              <a:rPr lang="fr-FR" i="0" dirty="0" err="1"/>
              <a:t>you</a:t>
            </a:r>
            <a:r>
              <a:rPr lang="fr-FR" i="0" dirty="0"/>
              <a:t> in Tunis!</a:t>
            </a:r>
            <a:endParaRPr lang="fr-TN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7EFF7-1009-3448-81CF-D5F94C62F212}" type="slidenum">
              <a:rPr lang="fr-TN" smtClean="0"/>
              <a:t>7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43064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51EE4-A138-3D65-10B8-249552AF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1AEC41-B59A-17FB-07C9-B1BDFD297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04D1B3-4D9E-135E-52E6-4B04DDE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603782-75F8-2BF2-E49D-1586AC07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A752B-AA4D-E8C5-5535-F1DE24C7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86553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E613F-0787-EAEF-7365-C62FA7E9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DE75B7-59B7-3F6A-8C8E-86C4AF482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D802E0-C2D8-4C96-D696-41531BD5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2890F-F0DB-C499-E7AE-EC6B8461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D3405E-4BCC-CDFB-1821-CB4E0541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9790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C2B14B-1D01-DA5C-CB09-8AB92A072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6D2A76-7DBC-E2B3-FF2F-50CA8CC9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12BA8-497C-BF96-D91E-68008381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095B4F-9B47-6B1E-734A-A2187815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B198C8-E9AA-6E89-1DAC-EAE13440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43841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EA711-DAE1-1039-E8BF-68DE0CAC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C3EAA-CA04-22F9-959F-C47B59B47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F33909-53E4-1240-D46D-7359EDD5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A63C0-9BA7-8A99-F101-B0BB7B71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06F33C-DAE8-9E59-E918-79D0247E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30955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7BDD4-A313-F0CD-3874-8DD22C5D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8113BE-ECB0-D83A-DC0A-C72A45C0A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2ED9F-1C23-DE0E-301E-D5343609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A510BE-FE26-F2A5-F012-48059F3A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AC684-A782-A795-F29F-F06C213F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0910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06967-6CE4-8A91-E311-BAAC0F5D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2D0BB3-D158-E0E2-9452-0A209D5E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BC6532-0380-1B59-BA2F-94DEC5EFD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25AAB2-7D10-C975-A64A-9C02B145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07AA59-76EB-7D0E-003C-32976204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E81E7E-3D92-6C65-11BF-63864BCE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7122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8D916-C51F-A6B7-1677-34574C3A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41CB4-D15B-6D8A-AFE7-BC9D7E9A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F7126-04D7-0973-5F90-DCBC84A47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72D5EA-52B2-0C1E-A6F5-AAA305E10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6F0157-C9AF-953D-17F1-A899B193E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2D142E-0AFE-DBBD-CA26-17F1B254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721A2E-3422-EF7E-D9FF-03333458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B82454-9507-3867-153B-A0901BC5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57154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D2509-9641-6417-0929-850C5020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29A39C-4250-30AC-BB39-1DCC9AB8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0032A-038F-26FF-B29B-608B758D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D20E64-8BA4-EDAE-5558-968FC91F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6061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F05AC3-7E65-6E7D-0571-A3A6095E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871C50-3E25-BBF1-DFD2-189CFBCA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E8DD0-8D9C-B532-FD9D-2E413A1A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92434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C33F3-13FD-C9DF-6E7A-77370CE7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2C0C27-A3E2-A4D0-1B70-E7D59235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B38609-AD01-9017-02A9-0B1E2F691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C974FD-D37B-B55A-46E8-B0698B77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79EEF0-A864-D52C-A32A-A1F104C4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A1FD02-35C3-9207-0C8F-A64B14CC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37588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C9895-A1AD-8DAB-16D5-FB681A15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BECBD5-2C0E-C98A-6854-3FBE9C326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719B4-27EC-3946-D040-3AF1AE86B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A20651-2F7A-1B61-81D1-BBCB6975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321A45-AD87-A64C-A77F-227426C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156478-409B-D906-6154-D47D06D9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7629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556EC7-DB8A-9BD4-5F8E-ACDD88C9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76EFD5-4247-648A-F402-3402C26FA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CD397-FC39-9753-C42A-1B0077879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41B914-B521-2742-AA8D-03772958FCCE}" type="datetimeFigureOut">
              <a:rPr lang="fr-TN" smtClean="0"/>
              <a:t>17/10/2025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782CE-D177-CB8D-6A28-3DB7969E1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C7BC4-300B-7EBD-1FDD-9FCFBFE7A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A502FA-D38B-D340-B8EA-559067F73ED7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2997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5139D-8DE1-84FF-60E6-2F5FB0244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423" y="1689056"/>
            <a:ext cx="9477153" cy="2928642"/>
          </a:xfrm>
        </p:spPr>
        <p:txBody>
          <a:bodyPr>
            <a:normAutofit/>
          </a:bodyPr>
          <a:lstStyle/>
          <a:p>
            <a:r>
              <a:rPr lang="fr-FR" sz="4800" b="1" dirty="0"/>
              <a:t>UEMS Spring Council 2026 – </a:t>
            </a:r>
            <a:r>
              <a:rPr lang="fr-FR" sz="4800" b="1" dirty="0" err="1"/>
              <a:t>Tunisia</a:t>
            </a:r>
            <a:br>
              <a:rPr lang="fr-FR" sz="4800" dirty="0"/>
            </a:br>
            <a:r>
              <a:rPr lang="fr-FR" sz="4800" i="1" dirty="0"/>
              <a:t>A Meeting at the </a:t>
            </a:r>
            <a:r>
              <a:rPr lang="fr-FR" sz="4800" i="1" dirty="0" err="1"/>
              <a:t>Crossroads</a:t>
            </a:r>
            <a:r>
              <a:rPr lang="fr-FR" sz="4800" i="1" dirty="0"/>
              <a:t> of Continents and Cultures</a:t>
            </a:r>
            <a:endParaRPr lang="fr-TN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BFA730-1D98-79AB-7969-13F057433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9226"/>
            <a:ext cx="9144000" cy="906134"/>
          </a:xfrm>
        </p:spPr>
        <p:txBody>
          <a:bodyPr>
            <a:normAutofit/>
          </a:bodyPr>
          <a:lstStyle/>
          <a:p>
            <a:r>
              <a:rPr lang="fr-TN" dirty="0"/>
              <a:t>Dr Foued Bouzaouache</a:t>
            </a:r>
          </a:p>
          <a:p>
            <a:r>
              <a:rPr lang="fr-TN" dirty="0"/>
              <a:t>Tunisian NMA (CNOM) delegate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92998F-7D7B-A631-0E42-55B20AD6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84"/>
            <a:ext cx="1625600" cy="2628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E27FED-E87D-C2A8-B007-1364A83B82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889" y="400308"/>
            <a:ext cx="1465374" cy="14653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3AAF76-C6EF-017A-3E8E-AD36A90C7F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498" y="301394"/>
            <a:ext cx="5441001" cy="15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6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24AB62-D003-820B-F314-ADC2D1A19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2" y="1690688"/>
            <a:ext cx="10298955" cy="437728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522ADD5-BC39-79D3-6A77-FACD59E9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TN" dirty="0"/>
              <a:t>From Tbilisi  </a:t>
            </a:r>
            <a:r>
              <a:rPr lang="ar-SA" dirty="0"/>
              <a:t>تفليس</a:t>
            </a:r>
            <a:r>
              <a:rPr lang="fr-TN" dirty="0"/>
              <a:t> </a:t>
            </a:r>
            <a:r>
              <a:rPr lang="ar-SA" dirty="0"/>
              <a:t> </a:t>
            </a:r>
            <a:r>
              <a:rPr lang="fr-TN" dirty="0"/>
              <a:t>to Tunis</a:t>
            </a:r>
            <a:r>
              <a:rPr lang="ar-SA" dirty="0"/>
              <a:t>  تونس 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53098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F99D9-F2E7-16C5-D125-567FB239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272314" cy="765544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little-known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Georgia and </a:t>
            </a:r>
            <a:r>
              <a:rPr lang="fr-FR" dirty="0" err="1"/>
              <a:t>Tunisia</a:t>
            </a:r>
            <a:endParaRPr lang="fr-TN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B820A60-62E3-E418-BEFD-7DA994B68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7898"/>
            <a:ext cx="3932237" cy="3551090"/>
          </a:xfrm>
        </p:spPr>
        <p:txBody>
          <a:bodyPr/>
          <a:lstStyle/>
          <a:p>
            <a:pPr algn="l"/>
            <a:r>
              <a:rPr lang="fr-FR" sz="1800" b="1" dirty="0"/>
              <a:t>Moustapha </a:t>
            </a:r>
            <a:r>
              <a:rPr lang="fr-FR" sz="1800" b="1" dirty="0" err="1"/>
              <a:t>Khodja</a:t>
            </a:r>
            <a:r>
              <a:rPr lang="fr-FR" sz="1800" b="1" dirty="0"/>
              <a:t> </a:t>
            </a:r>
          </a:p>
          <a:p>
            <a:pPr algn="l"/>
            <a:r>
              <a:rPr lang="fr-FR" dirty="0"/>
              <a:t>Born 1720 in Georgia, </a:t>
            </a:r>
            <a:r>
              <a:rPr lang="fr-FR" dirty="0" err="1"/>
              <a:t>died</a:t>
            </a:r>
            <a:r>
              <a:rPr lang="fr-FR" dirty="0"/>
              <a:t> in 1800 in Tunis</a:t>
            </a:r>
          </a:p>
          <a:p>
            <a:pPr algn="l"/>
            <a:r>
              <a:rPr lang="fr-FR" dirty="0"/>
              <a:t>Prime </a:t>
            </a:r>
            <a:r>
              <a:rPr lang="fr-FR" dirty="0" err="1"/>
              <a:t>Minister</a:t>
            </a:r>
            <a:r>
              <a:rPr lang="fr-FR" dirty="0"/>
              <a:t> of the Beylik </a:t>
            </a:r>
            <a:r>
              <a:rPr lang="fr-FR" dirty="0" err="1"/>
              <a:t>from</a:t>
            </a:r>
            <a:r>
              <a:rPr lang="fr-FR" dirty="0"/>
              <a:t> 1782 </a:t>
            </a:r>
            <a:r>
              <a:rPr lang="fr-FR" dirty="0" err="1"/>
              <a:t>until</a:t>
            </a:r>
            <a:r>
              <a:rPr lang="fr-FR" dirty="0"/>
              <a:t>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death</a:t>
            </a:r>
            <a:endParaRPr lang="fr-FR" dirty="0"/>
          </a:p>
          <a:p>
            <a:r>
              <a:rPr lang="fr-FR" dirty="0"/>
              <a:t>Reformer and patron of the arts</a:t>
            </a:r>
          </a:p>
          <a:p>
            <a:r>
              <a:rPr lang="fr-FR" dirty="0"/>
              <a:t>Major influence in </a:t>
            </a:r>
            <a:r>
              <a:rPr lang="fr-FR" dirty="0" err="1"/>
              <a:t>achieving</a:t>
            </a:r>
            <a:r>
              <a:rPr lang="fr-FR" dirty="0"/>
              <a:t> </a:t>
            </a:r>
            <a:r>
              <a:rPr lang="fr-FR" dirty="0" err="1"/>
              <a:t>independance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direct Ottoman domination</a:t>
            </a:r>
          </a:p>
          <a:p>
            <a:r>
              <a:rPr lang="fr-FR" dirty="0" err="1"/>
              <a:t>Played</a:t>
            </a:r>
            <a:r>
              <a:rPr lang="fr-FR" dirty="0"/>
              <a:t> a </a:t>
            </a:r>
            <a:r>
              <a:rPr lang="fr-FR" dirty="0" err="1"/>
              <a:t>role</a:t>
            </a:r>
            <a:r>
              <a:rPr lang="fr-FR" dirty="0"/>
              <a:t> in the </a:t>
            </a:r>
            <a:r>
              <a:rPr lang="fr-FR" dirty="0" err="1"/>
              <a:t>early</a:t>
            </a:r>
            <a:r>
              <a:rPr lang="fr-FR" dirty="0"/>
              <a:t> contacts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Tunisia</a:t>
            </a:r>
            <a:r>
              <a:rPr lang="fr-FR" dirty="0"/>
              <a:t> and the United States, at the time </a:t>
            </a:r>
            <a:r>
              <a:rPr lang="fr-FR" dirty="0" err="1"/>
              <a:t>when</a:t>
            </a:r>
            <a:r>
              <a:rPr lang="fr-FR" dirty="0"/>
              <a:t> one of the first </a:t>
            </a:r>
            <a:r>
              <a:rPr lang="fr-FR" dirty="0" err="1"/>
              <a:t>treaties</a:t>
            </a:r>
            <a:r>
              <a:rPr lang="fr-FR" dirty="0"/>
              <a:t> of </a:t>
            </a:r>
            <a:r>
              <a:rPr lang="fr-FR" dirty="0" err="1"/>
              <a:t>peace</a:t>
            </a:r>
            <a:r>
              <a:rPr lang="fr-FR" dirty="0"/>
              <a:t> and </a:t>
            </a:r>
            <a:r>
              <a:rPr lang="fr-FR" dirty="0" err="1"/>
              <a:t>friendship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signed</a:t>
            </a:r>
            <a:r>
              <a:rPr lang="fr-FR" dirty="0"/>
              <a:t> in 1797.</a:t>
            </a:r>
            <a:endParaRPr lang="fr-T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40913E-8478-C7FD-7D52-F33EAAEF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896" y="2153093"/>
            <a:ext cx="5811824" cy="40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2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7E941-FEF1-E7CC-3EE6-71C4591D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365125"/>
            <a:ext cx="10822172" cy="1325563"/>
          </a:xfrm>
        </p:spPr>
        <p:txBody>
          <a:bodyPr/>
          <a:lstStyle/>
          <a:p>
            <a:r>
              <a:rPr lang="fr-FR" dirty="0" err="1"/>
              <a:t>Tunisia</a:t>
            </a:r>
            <a:r>
              <a:rPr lang="fr-FR" dirty="0"/>
              <a:t>, Host of the UEMS Spring Council 2026</a:t>
            </a:r>
            <a:endParaRPr lang="fr-TN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6B2DF8-C883-C34E-1FEA-AE07A678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213" y="3309978"/>
            <a:ext cx="1775637" cy="14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F3FBCA-DF05-8077-6A60-9089E37A30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244" y="1976715"/>
            <a:ext cx="7772400" cy="40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F9F770-1E18-7F61-899A-CABCD324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1741" cy="29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469B26-A458-11C9-2F3B-3EB333F4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260" y="0"/>
            <a:ext cx="3731742" cy="29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159522-1085-1BAE-DE0C-FCEB04EC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129" y="-2"/>
            <a:ext cx="3731742" cy="29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0790B11-48AB-72A5-26C7-AF95090C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72607"/>
            <a:ext cx="3731741" cy="29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C69F337-53DE-8908-8482-485BA47B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258" y="3872606"/>
            <a:ext cx="3731742" cy="29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1311F11-1E22-BF65-233F-9E5E957F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129" y="3872606"/>
            <a:ext cx="3731741" cy="29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9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22344C-B80F-B657-420C-6800BB631E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E10332-300B-1A2D-2A14-1F94005F0B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493435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9E35E9-DBA5-5E61-DD97-8BE08F7100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031BF0-2783-3D4C-FE0A-467879B15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B2B43D-6868-10BF-ED2D-83ED9145FB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-1" y="3511295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244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ECEEA4-410A-1522-6B8D-A81358CF3B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48A960-B832-61F7-F4AD-39540674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See you in Tunis!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15036E3B-11B0-4819-A943-F2DCB4158D74}"/>
</file>

<file path=customXml/itemProps2.xml><?xml version="1.0" encoding="utf-8"?>
<ds:datastoreItem xmlns:ds="http://schemas.openxmlformats.org/officeDocument/2006/customXml" ds:itemID="{7C1C6DE6-10F8-4E8B-AF84-E539F88222CF}"/>
</file>

<file path=customXml/itemProps3.xml><?xml version="1.0" encoding="utf-8"?>
<ds:datastoreItem xmlns:ds="http://schemas.openxmlformats.org/officeDocument/2006/customXml" ds:itemID="{D723E739-9683-486F-A84F-3282BA6F0E82}"/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533</Words>
  <Application>Microsoft Macintosh PowerPoint</Application>
  <PresentationFormat>Grand écran</PresentationFormat>
  <Paragraphs>29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Thème Office</vt:lpstr>
      <vt:lpstr>UEMS Spring Council 2026 – Tunisia A Meeting at the Crossroads of Continents and Cultures</vt:lpstr>
      <vt:lpstr>From Tbilisi  تفليس  to Tunis  تونس </vt:lpstr>
      <vt:lpstr>A little-known link between Georgia and Tunisia</vt:lpstr>
      <vt:lpstr>Tunisia, Host of the UEMS Spring Council 2026</vt:lpstr>
      <vt:lpstr>Présentation PowerPoint</vt:lpstr>
      <vt:lpstr>Présentation PowerPoint</vt:lpstr>
      <vt:lpstr>See you in Tunis!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Foued Bouzaouache</dc:creator>
  <cp:lastModifiedBy>Foued Bouzaouache</cp:lastModifiedBy>
  <cp:revision>16</cp:revision>
  <dcterms:created xsi:type="dcterms:W3CDTF">2025-10-16T13:02:48Z</dcterms:created>
  <dcterms:modified xsi:type="dcterms:W3CDTF">2025-10-17T10:57:19Z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