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7" r:id="rId7"/>
    <p:sldId id="257" r:id="rId8"/>
    <p:sldId id="265" r:id="rId9"/>
    <p:sldId id="266" r:id="rId10"/>
    <p:sldId id="263" r:id="rId11"/>
    <p:sldId id="260" r:id="rId12"/>
    <p:sldId id="270" r:id="rId13"/>
    <p:sldId id="261" r:id="rId14"/>
    <p:sldId id="27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3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Dumaine" userId="2e193e13-981e-4be1-9f6f-890c406d8587" providerId="ADAL" clId="{7C560C52-807A-490D-8CC8-8471F2C2F418}"/>
    <pc:docChg chg="undo custSel addSld delSld modSld sldOrd">
      <pc:chgData name="Isabelle Dumaine" userId="2e193e13-981e-4be1-9f6f-890c406d8587" providerId="ADAL" clId="{7C560C52-807A-490D-8CC8-8471F2C2F418}" dt="2025-10-10T14:28:49.987" v="2749" actId="947"/>
      <pc:docMkLst>
        <pc:docMk/>
      </pc:docMkLst>
      <pc:sldChg chg="addSp delSp modSp mod">
        <pc:chgData name="Isabelle Dumaine" userId="2e193e13-981e-4be1-9f6f-890c406d8587" providerId="ADAL" clId="{7C560C52-807A-490D-8CC8-8471F2C2F418}" dt="2025-10-10T12:54:07.280" v="7" actId="16037"/>
        <pc:sldMkLst>
          <pc:docMk/>
          <pc:sldMk cId="3523007341" sldId="256"/>
        </pc:sldMkLst>
        <pc:spChg chg="add mod">
          <ac:chgData name="Isabelle Dumaine" userId="2e193e13-981e-4be1-9f6f-890c406d8587" providerId="ADAL" clId="{7C560C52-807A-490D-8CC8-8471F2C2F418}" dt="2025-10-10T12:53:53.066" v="5"/>
          <ac:spMkLst>
            <pc:docMk/>
            <pc:sldMk cId="3523007341" sldId="256"/>
            <ac:spMk id="8" creationId="{95FF78EA-2C20-C5D6-E253-57CE8A52D212}"/>
          </ac:spMkLst>
        </pc:spChg>
        <pc:spChg chg="add mod">
          <ac:chgData name="Isabelle Dumaine" userId="2e193e13-981e-4be1-9f6f-890c406d8587" providerId="ADAL" clId="{7C560C52-807A-490D-8CC8-8471F2C2F418}" dt="2025-10-10T12:53:53.066" v="5"/>
          <ac:spMkLst>
            <pc:docMk/>
            <pc:sldMk cId="3523007341" sldId="256"/>
            <ac:spMk id="9" creationId="{619DF60C-C260-AB29-6D20-B5376A68C621}"/>
          </ac:spMkLst>
        </pc:spChg>
        <pc:spChg chg="add mod">
          <ac:chgData name="Isabelle Dumaine" userId="2e193e13-981e-4be1-9f6f-890c406d8587" providerId="ADAL" clId="{7C560C52-807A-490D-8CC8-8471F2C2F418}" dt="2025-10-10T12:53:53.066" v="5"/>
          <ac:spMkLst>
            <pc:docMk/>
            <pc:sldMk cId="3523007341" sldId="256"/>
            <ac:spMk id="10" creationId="{97D77B54-DCD0-9C14-B966-3E6DA0AAF2C2}"/>
          </ac:spMkLst>
        </pc:spChg>
        <pc:spChg chg="add mod">
          <ac:chgData name="Isabelle Dumaine" userId="2e193e13-981e-4be1-9f6f-890c406d8587" providerId="ADAL" clId="{7C560C52-807A-490D-8CC8-8471F2C2F418}" dt="2025-10-10T12:53:53.066" v="5"/>
          <ac:spMkLst>
            <pc:docMk/>
            <pc:sldMk cId="3523007341" sldId="256"/>
            <ac:spMk id="11" creationId="{D91AD3B0-2DA1-3815-E0E1-F7F15570F522}"/>
          </ac:spMkLst>
        </pc:spChg>
        <pc:picChg chg="add mod">
          <ac:chgData name="Isabelle Dumaine" userId="2e193e13-981e-4be1-9f6f-890c406d8587" providerId="ADAL" clId="{7C560C52-807A-490D-8CC8-8471F2C2F418}" dt="2025-10-10T12:53:53.066" v="5"/>
          <ac:picMkLst>
            <pc:docMk/>
            <pc:sldMk cId="3523007341" sldId="256"/>
            <ac:picMk id="12" creationId="{8F6A43BC-2DF1-5664-E475-533C606D088D}"/>
          </ac:picMkLst>
        </pc:picChg>
        <pc:picChg chg="add mod">
          <ac:chgData name="Isabelle Dumaine" userId="2e193e13-981e-4be1-9f6f-890c406d8587" providerId="ADAL" clId="{7C560C52-807A-490D-8CC8-8471F2C2F418}" dt="2025-10-10T12:54:07.280" v="7" actId="16037"/>
          <ac:picMkLst>
            <pc:docMk/>
            <pc:sldMk cId="3523007341" sldId="256"/>
            <ac:picMk id="13" creationId="{450351FB-CCB9-F040-F43B-02C5F3E01E91}"/>
          </ac:picMkLst>
        </pc:picChg>
      </pc:sldChg>
      <pc:sldChg chg="addSp delSp modSp mod ord">
        <pc:chgData name="Isabelle Dumaine" userId="2e193e13-981e-4be1-9f6f-890c406d8587" providerId="ADAL" clId="{7C560C52-807A-490D-8CC8-8471F2C2F418}" dt="2025-10-10T13:09:42.222" v="473"/>
        <pc:sldMkLst>
          <pc:docMk/>
          <pc:sldMk cId="4224298242" sldId="257"/>
        </pc:sldMkLst>
        <pc:spChg chg="mod">
          <ac:chgData name="Isabelle Dumaine" userId="2e193e13-981e-4be1-9f6f-890c406d8587" providerId="ADAL" clId="{7C560C52-807A-490D-8CC8-8471F2C2F418}" dt="2025-10-10T12:54:24.327" v="8"/>
          <ac:spMkLst>
            <pc:docMk/>
            <pc:sldMk cId="4224298242" sldId="257"/>
            <ac:spMk id="2" creationId="{FCAD115D-2ECD-4F99-8B3D-F8A5DBAFF1C9}"/>
          </ac:spMkLst>
        </pc:spChg>
        <pc:graphicFrameChg chg="add mod modGraphic">
          <ac:chgData name="Isabelle Dumaine" userId="2e193e13-981e-4be1-9f6f-890c406d8587" providerId="ADAL" clId="{7C560C52-807A-490D-8CC8-8471F2C2F418}" dt="2025-10-10T13:09:33.853" v="471" actId="1076"/>
          <ac:graphicFrameMkLst>
            <pc:docMk/>
            <pc:sldMk cId="4224298242" sldId="257"/>
            <ac:graphicFrameMk id="6" creationId="{0B7A136E-ACBB-8876-2F28-607E385CA850}"/>
          </ac:graphicFrameMkLst>
        </pc:graphicFrameChg>
      </pc:sldChg>
      <pc:sldChg chg="del">
        <pc:chgData name="Isabelle Dumaine" userId="2e193e13-981e-4be1-9f6f-890c406d8587" providerId="ADAL" clId="{7C560C52-807A-490D-8CC8-8471F2C2F418}" dt="2025-10-10T13:22:48.842" v="839" actId="47"/>
        <pc:sldMkLst>
          <pc:docMk/>
          <pc:sldMk cId="3589672989" sldId="259"/>
        </pc:sldMkLst>
      </pc:sldChg>
      <pc:sldChg chg="addSp delSp modSp mod ord">
        <pc:chgData name="Isabelle Dumaine" userId="2e193e13-981e-4be1-9f6f-890c406d8587" providerId="ADAL" clId="{7C560C52-807A-490D-8CC8-8471F2C2F418}" dt="2025-10-10T13:59:47.232" v="2384"/>
        <pc:sldMkLst>
          <pc:docMk/>
          <pc:sldMk cId="1641876049" sldId="260"/>
        </pc:sldMkLst>
        <pc:spChg chg="mod ord">
          <ac:chgData name="Isabelle Dumaine" userId="2e193e13-981e-4be1-9f6f-890c406d8587" providerId="ADAL" clId="{7C560C52-807A-490D-8CC8-8471F2C2F418}" dt="2025-10-10T13:59:32.410" v="2381" actId="170"/>
          <ac:spMkLst>
            <pc:docMk/>
            <pc:sldMk cId="1641876049" sldId="260"/>
            <ac:spMk id="2" creationId="{10F94D6B-0175-43A0-BB5F-A481570B1EE6}"/>
          </ac:spMkLst>
        </pc:spChg>
        <pc:picChg chg="add mod">
          <ac:chgData name="Isabelle Dumaine" userId="2e193e13-981e-4be1-9f6f-890c406d8587" providerId="ADAL" clId="{7C560C52-807A-490D-8CC8-8471F2C2F418}" dt="2025-10-10T13:59:36.239" v="2382" actId="1076"/>
          <ac:picMkLst>
            <pc:docMk/>
            <pc:sldMk cId="1641876049" sldId="260"/>
            <ac:picMk id="6" creationId="{5E896A6E-9DDA-0189-50A3-1CCCF6E4E6E9}"/>
          </ac:picMkLst>
        </pc:picChg>
      </pc:sldChg>
      <pc:sldChg chg="addSp delSp modSp mod ord">
        <pc:chgData name="Isabelle Dumaine" userId="2e193e13-981e-4be1-9f6f-890c406d8587" providerId="ADAL" clId="{7C560C52-807A-490D-8CC8-8471F2C2F418}" dt="2025-10-10T14:00:05.280" v="2390" actId="1076"/>
        <pc:sldMkLst>
          <pc:docMk/>
          <pc:sldMk cId="270920877" sldId="261"/>
        </pc:sldMkLst>
        <pc:spChg chg="mod">
          <ac:chgData name="Isabelle Dumaine" userId="2e193e13-981e-4be1-9f6f-890c406d8587" providerId="ADAL" clId="{7C560C52-807A-490D-8CC8-8471F2C2F418}" dt="2025-10-10T13:21:52.132" v="808" actId="20577"/>
          <ac:spMkLst>
            <pc:docMk/>
            <pc:sldMk cId="270920877" sldId="261"/>
            <ac:spMk id="4" creationId="{7FCA7FE8-724F-417E-806E-047A479FDA34}"/>
          </ac:spMkLst>
        </pc:spChg>
        <pc:graphicFrameChg chg="add mod">
          <ac:chgData name="Isabelle Dumaine" userId="2e193e13-981e-4be1-9f6f-890c406d8587" providerId="ADAL" clId="{7C560C52-807A-490D-8CC8-8471F2C2F418}" dt="2025-10-10T14:00:05.280" v="2390" actId="1076"/>
          <ac:graphicFrameMkLst>
            <pc:docMk/>
            <pc:sldMk cId="270920877" sldId="261"/>
            <ac:graphicFrameMk id="8" creationId="{BB0D36F8-8681-AEBA-C3BD-238CB6F2F96E}"/>
          </ac:graphicFrameMkLst>
        </pc:graphicFrameChg>
      </pc:sldChg>
      <pc:sldChg chg="addSp modSp add mod ord">
        <pc:chgData name="Isabelle Dumaine" userId="2e193e13-981e-4be1-9f6f-890c406d8587" providerId="ADAL" clId="{7C560C52-807A-490D-8CC8-8471F2C2F418}" dt="2025-10-10T14:13:14.654" v="2631" actId="20577"/>
        <pc:sldMkLst>
          <pc:docMk/>
          <pc:sldMk cId="1690878356" sldId="262"/>
        </pc:sldMkLst>
        <pc:spChg chg="mod">
          <ac:chgData name="Isabelle Dumaine" userId="2e193e13-981e-4be1-9f6f-890c406d8587" providerId="ADAL" clId="{7C560C52-807A-490D-8CC8-8471F2C2F418}" dt="2025-10-10T13:24:43.883" v="912" actId="20577"/>
          <ac:spMkLst>
            <pc:docMk/>
            <pc:sldMk cId="1690878356" sldId="262"/>
            <ac:spMk id="2" creationId="{52020CD0-2B7D-C477-8268-39143BEBD1FF}"/>
          </ac:spMkLst>
        </pc:spChg>
        <pc:spChg chg="mod">
          <ac:chgData name="Isabelle Dumaine" userId="2e193e13-981e-4be1-9f6f-890c406d8587" providerId="ADAL" clId="{7C560C52-807A-490D-8CC8-8471F2C2F418}" dt="2025-10-10T14:12:43.703" v="2615" actId="1076"/>
          <ac:spMkLst>
            <pc:docMk/>
            <pc:sldMk cId="1690878356" sldId="262"/>
            <ac:spMk id="3" creationId="{EF232E83-9715-658F-5505-DCA08717B5C5}"/>
          </ac:spMkLst>
        </pc:spChg>
        <pc:spChg chg="add mod">
          <ac:chgData name="Isabelle Dumaine" userId="2e193e13-981e-4be1-9f6f-890c406d8587" providerId="ADAL" clId="{7C560C52-807A-490D-8CC8-8471F2C2F418}" dt="2025-10-10T14:12:52.302" v="2617" actId="948"/>
          <ac:spMkLst>
            <pc:docMk/>
            <pc:sldMk cId="1690878356" sldId="262"/>
            <ac:spMk id="4" creationId="{A3E0ED9C-4FA7-CD0F-C36D-989ECC81F03B}"/>
          </ac:spMkLst>
        </pc:spChg>
        <pc:spChg chg="add mod">
          <ac:chgData name="Isabelle Dumaine" userId="2e193e13-981e-4be1-9f6f-890c406d8587" providerId="ADAL" clId="{7C560C52-807A-490D-8CC8-8471F2C2F418}" dt="2025-10-10T13:35:27.111" v="1807" actId="1076"/>
          <ac:spMkLst>
            <pc:docMk/>
            <pc:sldMk cId="1690878356" sldId="262"/>
            <ac:spMk id="5" creationId="{267A3891-5022-D134-0F8F-72C1273AB9CC}"/>
          </ac:spMkLst>
        </pc:spChg>
        <pc:spChg chg="add mod">
          <ac:chgData name="Isabelle Dumaine" userId="2e193e13-981e-4be1-9f6f-890c406d8587" providerId="ADAL" clId="{7C560C52-807A-490D-8CC8-8471F2C2F418}" dt="2025-10-10T14:13:14.654" v="2631" actId="20577"/>
          <ac:spMkLst>
            <pc:docMk/>
            <pc:sldMk cId="1690878356" sldId="262"/>
            <ac:spMk id="6" creationId="{DEBFA5DC-4858-8890-85CC-29192B82FB85}"/>
          </ac:spMkLst>
        </pc:spChg>
        <pc:spChg chg="add mod">
          <ac:chgData name="Isabelle Dumaine" userId="2e193e13-981e-4be1-9f6f-890c406d8587" providerId="ADAL" clId="{7C560C52-807A-490D-8CC8-8471F2C2F418}" dt="2025-10-10T13:35:27.111" v="1807" actId="1076"/>
          <ac:spMkLst>
            <pc:docMk/>
            <pc:sldMk cId="1690878356" sldId="262"/>
            <ac:spMk id="7" creationId="{9C0B9626-8FB2-8715-54D8-BDC96425A8CD}"/>
          </ac:spMkLst>
        </pc:spChg>
      </pc:sldChg>
      <pc:sldChg chg="addSp delSp modSp add mod setBg">
        <pc:chgData name="Isabelle Dumaine" userId="2e193e13-981e-4be1-9f6f-890c406d8587" providerId="ADAL" clId="{7C560C52-807A-490D-8CC8-8471F2C2F418}" dt="2025-10-10T14:22:23.089" v="2737" actId="14100"/>
        <pc:sldMkLst>
          <pc:docMk/>
          <pc:sldMk cId="3138682977" sldId="263"/>
        </pc:sldMkLst>
        <pc:spChg chg="add mod">
          <ac:chgData name="Isabelle Dumaine" userId="2e193e13-981e-4be1-9f6f-890c406d8587" providerId="ADAL" clId="{7C560C52-807A-490D-8CC8-8471F2C2F418}" dt="2025-10-10T14:21:59.544" v="2731" actId="20577"/>
          <ac:spMkLst>
            <pc:docMk/>
            <pc:sldMk cId="3138682977" sldId="263"/>
            <ac:spMk id="3" creationId="{68FA55D0-E4E4-8F46-00B4-76BD1644CBDB}"/>
          </ac:spMkLst>
        </pc:spChg>
        <pc:spChg chg="mod">
          <ac:chgData name="Isabelle Dumaine" userId="2e193e13-981e-4be1-9f6f-890c406d8587" providerId="ADAL" clId="{7C560C52-807A-490D-8CC8-8471F2C2F418}" dt="2025-10-10T13:21:27.678" v="784" actId="20577"/>
          <ac:spMkLst>
            <pc:docMk/>
            <pc:sldMk cId="3138682977" sldId="263"/>
            <ac:spMk id="4" creationId="{1A7CC779-2D2B-1946-081C-23C8705A6337}"/>
          </ac:spMkLst>
        </pc:spChg>
        <pc:spChg chg="add mod">
          <ac:chgData name="Isabelle Dumaine" userId="2e193e13-981e-4be1-9f6f-890c406d8587" providerId="ADAL" clId="{7C560C52-807A-490D-8CC8-8471F2C2F418}" dt="2025-10-10T14:22:12.844" v="2735" actId="20577"/>
          <ac:spMkLst>
            <pc:docMk/>
            <pc:sldMk cId="3138682977" sldId="263"/>
            <ac:spMk id="10" creationId="{6D730B0B-AEF8-E744-30F5-9DEC61BF9C77}"/>
          </ac:spMkLst>
        </pc:spChg>
        <pc:picChg chg="add mod modCrop">
          <ac:chgData name="Isabelle Dumaine" userId="2e193e13-981e-4be1-9f6f-890c406d8587" providerId="ADAL" clId="{7C560C52-807A-490D-8CC8-8471F2C2F418}" dt="2025-10-10T13:20:42.264" v="746" actId="1076"/>
          <ac:picMkLst>
            <pc:docMk/>
            <pc:sldMk cId="3138682977" sldId="263"/>
            <ac:picMk id="9" creationId="{F7F9E353-7CA1-E6B6-A600-8D6F297C112A}"/>
          </ac:picMkLst>
        </pc:picChg>
        <pc:picChg chg="add mod">
          <ac:chgData name="Isabelle Dumaine" userId="2e193e13-981e-4be1-9f6f-890c406d8587" providerId="ADAL" clId="{7C560C52-807A-490D-8CC8-8471F2C2F418}" dt="2025-10-10T13:17:04.045" v="688" actId="207"/>
          <ac:picMkLst>
            <pc:docMk/>
            <pc:sldMk cId="3138682977" sldId="263"/>
            <ac:picMk id="12" creationId="{B169DA16-F6D0-AA51-6F13-C5E798BFC8C6}"/>
          </ac:picMkLst>
        </pc:picChg>
        <pc:picChg chg="add mod">
          <ac:chgData name="Isabelle Dumaine" userId="2e193e13-981e-4be1-9f6f-890c406d8587" providerId="ADAL" clId="{7C560C52-807A-490D-8CC8-8471F2C2F418}" dt="2025-10-10T14:22:23.089" v="2737" actId="14100"/>
          <ac:picMkLst>
            <pc:docMk/>
            <pc:sldMk cId="3138682977" sldId="263"/>
            <ac:picMk id="15" creationId="{5D00B03D-CC8A-D57A-0246-DB2B3EF9D1C8}"/>
          </ac:picMkLst>
        </pc:picChg>
      </pc:sldChg>
      <pc:sldChg chg="addSp delSp modSp add del mod ord">
        <pc:chgData name="Isabelle Dumaine" userId="2e193e13-981e-4be1-9f6f-890c406d8587" providerId="ADAL" clId="{7C560C52-807A-490D-8CC8-8471F2C2F418}" dt="2025-10-10T13:59:49.737" v="2385" actId="47"/>
        <pc:sldMkLst>
          <pc:docMk/>
          <pc:sldMk cId="54209216" sldId="264"/>
        </pc:sldMkLst>
      </pc:sldChg>
      <pc:sldChg chg="addSp delSp modSp add mod ord">
        <pc:chgData name="Isabelle Dumaine" userId="2e193e13-981e-4be1-9f6f-890c406d8587" providerId="ADAL" clId="{7C560C52-807A-490D-8CC8-8471F2C2F418}" dt="2025-10-10T14:28:49.987" v="2749" actId="947"/>
        <pc:sldMkLst>
          <pc:docMk/>
          <pc:sldMk cId="873509170" sldId="265"/>
        </pc:sldMkLst>
        <pc:spChg chg="mod">
          <ac:chgData name="Isabelle Dumaine" userId="2e193e13-981e-4be1-9f6f-890c406d8587" providerId="ADAL" clId="{7C560C52-807A-490D-8CC8-8471F2C2F418}" dt="2025-10-10T13:50:29.239" v="2133" actId="20577"/>
          <ac:spMkLst>
            <pc:docMk/>
            <pc:sldMk cId="873509170" sldId="265"/>
            <ac:spMk id="4" creationId="{CDC83BD5-8CE2-795E-2E72-A70FF6B70DCB}"/>
          </ac:spMkLst>
        </pc:spChg>
        <pc:spChg chg="add mod">
          <ac:chgData name="Isabelle Dumaine" userId="2e193e13-981e-4be1-9f6f-890c406d8587" providerId="ADAL" clId="{7C560C52-807A-490D-8CC8-8471F2C2F418}" dt="2025-10-10T14:14:58.922" v="2658" actId="1076"/>
          <ac:spMkLst>
            <pc:docMk/>
            <pc:sldMk cId="873509170" sldId="265"/>
            <ac:spMk id="8" creationId="{D2E3BB9D-6B11-4AF5-6DC0-C9B98589F49D}"/>
          </ac:spMkLst>
        </pc:spChg>
        <pc:spChg chg="add mod">
          <ac:chgData name="Isabelle Dumaine" userId="2e193e13-981e-4be1-9f6f-890c406d8587" providerId="ADAL" clId="{7C560C52-807A-490D-8CC8-8471F2C2F418}" dt="2025-10-10T14:14:46.681" v="2655" actId="1076"/>
          <ac:spMkLst>
            <pc:docMk/>
            <pc:sldMk cId="873509170" sldId="265"/>
            <ac:spMk id="9" creationId="{F285E938-4AFB-4E13-DBD8-C1FB1DD9CC4F}"/>
          </ac:spMkLst>
        </pc:spChg>
        <pc:spChg chg="add mod">
          <ac:chgData name="Isabelle Dumaine" userId="2e193e13-981e-4be1-9f6f-890c406d8587" providerId="ADAL" clId="{7C560C52-807A-490D-8CC8-8471F2C2F418}" dt="2025-10-10T14:28:49.987" v="2749" actId="947"/>
          <ac:spMkLst>
            <pc:docMk/>
            <pc:sldMk cId="873509170" sldId="265"/>
            <ac:spMk id="10" creationId="{F6DB9741-4115-5B6E-4021-79EF0CFC0A78}"/>
          </ac:spMkLst>
        </pc:spChg>
        <pc:picChg chg="add mod">
          <ac:chgData name="Isabelle Dumaine" userId="2e193e13-981e-4be1-9f6f-890c406d8587" providerId="ADAL" clId="{7C560C52-807A-490D-8CC8-8471F2C2F418}" dt="2025-10-10T14:14:49.834" v="2656" actId="14100"/>
          <ac:picMkLst>
            <pc:docMk/>
            <pc:sldMk cId="873509170" sldId="265"/>
            <ac:picMk id="7" creationId="{7CBCE39D-1845-27D6-5C3C-F627463BBA29}"/>
          </ac:picMkLst>
        </pc:picChg>
      </pc:sldChg>
      <pc:sldChg chg="addSp delSp modSp add mod ord">
        <pc:chgData name="Isabelle Dumaine" userId="2e193e13-981e-4be1-9f6f-890c406d8587" providerId="ADAL" clId="{7C560C52-807A-490D-8CC8-8471F2C2F418}" dt="2025-10-10T14:21:31.350" v="2723" actId="1076"/>
        <pc:sldMkLst>
          <pc:docMk/>
          <pc:sldMk cId="2554341702" sldId="266"/>
        </pc:sldMkLst>
        <pc:spChg chg="mod">
          <ac:chgData name="Isabelle Dumaine" userId="2e193e13-981e-4be1-9f6f-890c406d8587" providerId="ADAL" clId="{7C560C52-807A-490D-8CC8-8471F2C2F418}" dt="2025-10-10T13:23:26.347" v="868" actId="20577"/>
          <ac:spMkLst>
            <pc:docMk/>
            <pc:sldMk cId="2554341702" sldId="266"/>
            <ac:spMk id="2" creationId="{37B4D17A-DD89-D37B-FB46-12CE22555C61}"/>
          </ac:spMkLst>
        </pc:spChg>
        <pc:spChg chg="add mod">
          <ac:chgData name="Isabelle Dumaine" userId="2e193e13-981e-4be1-9f6f-890c406d8587" providerId="ADAL" clId="{7C560C52-807A-490D-8CC8-8471F2C2F418}" dt="2025-10-10T14:21:17.719" v="2721" actId="14100"/>
          <ac:spMkLst>
            <pc:docMk/>
            <pc:sldMk cId="2554341702" sldId="266"/>
            <ac:spMk id="6" creationId="{F1FC8BC2-5267-EC60-A264-3B6873869757}"/>
          </ac:spMkLst>
        </pc:spChg>
        <pc:spChg chg="add mod">
          <ac:chgData name="Isabelle Dumaine" userId="2e193e13-981e-4be1-9f6f-890c406d8587" providerId="ADAL" clId="{7C560C52-807A-490D-8CC8-8471F2C2F418}" dt="2025-10-10T14:21:31.350" v="2723" actId="1076"/>
          <ac:spMkLst>
            <pc:docMk/>
            <pc:sldMk cId="2554341702" sldId="266"/>
            <ac:spMk id="7" creationId="{8E2DFE3F-A820-AEC7-0359-9378D7B5FCAD}"/>
          </ac:spMkLst>
        </pc:spChg>
        <pc:spChg chg="add mod">
          <ac:chgData name="Isabelle Dumaine" userId="2e193e13-981e-4be1-9f6f-890c406d8587" providerId="ADAL" clId="{7C560C52-807A-490D-8CC8-8471F2C2F418}" dt="2025-10-10T14:21:31.350" v="2723" actId="1076"/>
          <ac:spMkLst>
            <pc:docMk/>
            <pc:sldMk cId="2554341702" sldId="266"/>
            <ac:spMk id="8" creationId="{10EA4D18-8861-ECFF-1279-06396EF12ACE}"/>
          </ac:spMkLst>
        </pc:spChg>
        <pc:spChg chg="add mod ord">
          <ac:chgData name="Isabelle Dumaine" userId="2e193e13-981e-4be1-9f6f-890c406d8587" providerId="ADAL" clId="{7C560C52-807A-490D-8CC8-8471F2C2F418}" dt="2025-10-10T14:21:09.339" v="2719" actId="14100"/>
          <ac:spMkLst>
            <pc:docMk/>
            <pc:sldMk cId="2554341702" sldId="266"/>
            <ac:spMk id="9" creationId="{8ED91751-A05A-470C-A68D-3B7006DC783E}"/>
          </ac:spMkLst>
        </pc:spChg>
        <pc:spChg chg="add mod">
          <ac:chgData name="Isabelle Dumaine" userId="2e193e13-981e-4be1-9f6f-890c406d8587" providerId="ADAL" clId="{7C560C52-807A-490D-8CC8-8471F2C2F418}" dt="2025-10-10T14:21:31.350" v="2723" actId="1076"/>
          <ac:spMkLst>
            <pc:docMk/>
            <pc:sldMk cId="2554341702" sldId="266"/>
            <ac:spMk id="11" creationId="{11C0F89C-AAD1-38FD-A4B8-086B7E0AB166}"/>
          </ac:spMkLst>
        </pc:spChg>
        <pc:spChg chg="add mod">
          <ac:chgData name="Isabelle Dumaine" userId="2e193e13-981e-4be1-9f6f-890c406d8587" providerId="ADAL" clId="{7C560C52-807A-490D-8CC8-8471F2C2F418}" dt="2025-10-10T14:17:40.394" v="2692" actId="1076"/>
          <ac:spMkLst>
            <pc:docMk/>
            <pc:sldMk cId="2554341702" sldId="266"/>
            <ac:spMk id="12" creationId="{CC3E7E2D-1A36-1D26-7EBF-930FA6D2E03F}"/>
          </ac:spMkLst>
        </pc:spChg>
        <pc:spChg chg="add mod">
          <ac:chgData name="Isabelle Dumaine" userId="2e193e13-981e-4be1-9f6f-890c406d8587" providerId="ADAL" clId="{7C560C52-807A-490D-8CC8-8471F2C2F418}" dt="2025-10-10T14:17:37.965" v="2691" actId="1076"/>
          <ac:spMkLst>
            <pc:docMk/>
            <pc:sldMk cId="2554341702" sldId="266"/>
            <ac:spMk id="13" creationId="{EDF3DE54-EC0E-CFBB-E9BE-66931FD8B8A6}"/>
          </ac:spMkLst>
        </pc:spChg>
      </pc:sldChg>
      <pc:sldChg chg="addSp modSp add mod ord">
        <pc:chgData name="Isabelle Dumaine" userId="2e193e13-981e-4be1-9f6f-890c406d8587" providerId="ADAL" clId="{7C560C52-807A-490D-8CC8-8471F2C2F418}" dt="2025-10-10T14:23:13.394" v="2740" actId="1076"/>
        <pc:sldMkLst>
          <pc:docMk/>
          <pc:sldMk cId="961479464" sldId="267"/>
        </pc:sldMkLst>
        <pc:spChg chg="mod">
          <ac:chgData name="Isabelle Dumaine" userId="2e193e13-981e-4be1-9f6f-890c406d8587" providerId="ADAL" clId="{7C560C52-807A-490D-8CC8-8471F2C2F418}" dt="2025-10-10T13:26:05.090" v="1042" actId="20577"/>
          <ac:spMkLst>
            <pc:docMk/>
            <pc:sldMk cId="961479464" sldId="267"/>
            <ac:spMk id="2" creationId="{E7EAF361-A1C5-031D-0394-16FBECAFF585}"/>
          </ac:spMkLst>
        </pc:spChg>
        <pc:spChg chg="mod">
          <ac:chgData name="Isabelle Dumaine" userId="2e193e13-981e-4be1-9f6f-890c406d8587" providerId="ADAL" clId="{7C560C52-807A-490D-8CC8-8471F2C2F418}" dt="2025-10-10T14:23:13.394" v="2740" actId="1076"/>
          <ac:spMkLst>
            <pc:docMk/>
            <pc:sldMk cId="961479464" sldId="267"/>
            <ac:spMk id="3" creationId="{9832B46B-E154-ECB2-8545-713ED003E661}"/>
          </ac:spMkLst>
        </pc:spChg>
        <pc:spChg chg="add mod">
          <ac:chgData name="Isabelle Dumaine" userId="2e193e13-981e-4be1-9f6f-890c406d8587" providerId="ADAL" clId="{7C560C52-807A-490D-8CC8-8471F2C2F418}" dt="2025-10-10T14:23:11.194" v="2739" actId="1076"/>
          <ac:spMkLst>
            <pc:docMk/>
            <pc:sldMk cId="961479464" sldId="267"/>
            <ac:spMk id="5" creationId="{F8A8753B-03FB-E342-D8F6-6B4DEE319001}"/>
          </ac:spMkLst>
        </pc:spChg>
      </pc:sldChg>
      <pc:sldChg chg="add del">
        <pc:chgData name="Isabelle Dumaine" userId="2e193e13-981e-4be1-9f6f-890c406d8587" providerId="ADAL" clId="{7C560C52-807A-490D-8CC8-8471F2C2F418}" dt="2025-10-10T14:06:06.172" v="2572" actId="47"/>
        <pc:sldMkLst>
          <pc:docMk/>
          <pc:sldMk cId="2994336935" sldId="268"/>
        </pc:sldMkLst>
      </pc:sldChg>
      <pc:sldChg chg="addSp delSp modSp add del mod ord">
        <pc:chgData name="Isabelle Dumaine" userId="2e193e13-981e-4be1-9f6f-890c406d8587" providerId="ADAL" clId="{7C560C52-807A-490D-8CC8-8471F2C2F418}" dt="2025-10-10T13:56:19.218" v="2333" actId="47"/>
        <pc:sldMkLst>
          <pc:docMk/>
          <pc:sldMk cId="1192306035" sldId="269"/>
        </pc:sldMkLst>
      </pc:sldChg>
      <pc:sldChg chg="addSp modSp add mod ord">
        <pc:chgData name="Isabelle Dumaine" userId="2e193e13-981e-4be1-9f6f-890c406d8587" providerId="ADAL" clId="{7C560C52-807A-490D-8CC8-8471F2C2F418}" dt="2025-10-10T14:05:45.098" v="2570" actId="1076"/>
        <pc:sldMkLst>
          <pc:docMk/>
          <pc:sldMk cId="2696590122" sldId="270"/>
        </pc:sldMkLst>
        <pc:spChg chg="mod">
          <ac:chgData name="Isabelle Dumaine" userId="2e193e13-981e-4be1-9f6f-890c406d8587" providerId="ADAL" clId="{7C560C52-807A-490D-8CC8-8471F2C2F418}" dt="2025-10-10T14:05:35.583" v="2568" actId="255"/>
          <ac:spMkLst>
            <pc:docMk/>
            <pc:sldMk cId="2696590122" sldId="270"/>
            <ac:spMk id="5" creationId="{8E19960B-5C15-36DF-0E5C-C41986CE2C70}"/>
          </ac:spMkLst>
        </pc:spChg>
        <pc:picChg chg="add mod">
          <ac:chgData name="Isabelle Dumaine" userId="2e193e13-981e-4be1-9f6f-890c406d8587" providerId="ADAL" clId="{7C560C52-807A-490D-8CC8-8471F2C2F418}" dt="2025-10-10T14:05:45.098" v="2570" actId="1076"/>
          <ac:picMkLst>
            <pc:docMk/>
            <pc:sldMk cId="2696590122" sldId="270"/>
            <ac:picMk id="3" creationId="{D5AC490E-67B0-70EF-08DC-3AEC67379D1D}"/>
          </ac:picMkLst>
        </pc:picChg>
        <pc:picChg chg="add mod ord">
          <ac:chgData name="Isabelle Dumaine" userId="2e193e13-981e-4be1-9f6f-890c406d8587" providerId="ADAL" clId="{7C560C52-807A-490D-8CC8-8471F2C2F418}" dt="2025-10-10T14:05:45.098" v="2570" actId="1076"/>
          <ac:picMkLst>
            <pc:docMk/>
            <pc:sldMk cId="2696590122" sldId="270"/>
            <ac:picMk id="7" creationId="{356D06EE-E55C-3A96-0D5F-7019B6352530}"/>
          </ac:picMkLst>
        </pc:picChg>
      </pc:sldChg>
      <pc:sldChg chg="add del">
        <pc:chgData name="Isabelle Dumaine" userId="2e193e13-981e-4be1-9f6f-890c406d8587" providerId="ADAL" clId="{7C560C52-807A-490D-8CC8-8471F2C2F418}" dt="2025-10-10T14:06:05.070" v="2571" actId="47"/>
        <pc:sldMkLst>
          <pc:docMk/>
          <pc:sldMk cId="3537678803" sldId="271"/>
        </pc:sldMkLst>
      </pc:sldChg>
      <pc:sldChg chg="delSp modSp add mod ord">
        <pc:chgData name="Isabelle Dumaine" userId="2e193e13-981e-4be1-9f6f-890c406d8587" providerId="ADAL" clId="{7C560C52-807A-490D-8CC8-8471F2C2F418}" dt="2025-10-10T14:22:49.408" v="2738" actId="113"/>
        <pc:sldMkLst>
          <pc:docMk/>
          <pc:sldMk cId="2098362494" sldId="272"/>
        </pc:sldMkLst>
        <pc:spChg chg="mod">
          <ac:chgData name="Isabelle Dumaine" userId="2e193e13-981e-4be1-9f6f-890c406d8587" providerId="ADAL" clId="{7C560C52-807A-490D-8CC8-8471F2C2F418}" dt="2025-10-10T14:22:49.408" v="2738" actId="113"/>
          <ac:spMkLst>
            <pc:docMk/>
            <pc:sldMk cId="2098362494" sldId="272"/>
            <ac:spMk id="11" creationId="{19C8E5C8-3BFA-DEF9-5864-1B9AF9D7B052}"/>
          </ac:spMkLst>
        </pc:spChg>
      </pc:sldChg>
    </pc:docChg>
  </pc:docChgLst>
  <pc:docChgLst>
    <pc:chgData name="Bertrand Daval" userId="ee5beaa9-7422-4518-8e51-3d299fa3cfae" providerId="ADAL" clId="{6371223E-9475-4D1B-9C20-E2A774AE8E95}"/>
    <pc:docChg chg="modSld">
      <pc:chgData name="Bertrand Daval" userId="ee5beaa9-7422-4518-8e51-3d299fa3cfae" providerId="ADAL" clId="{6371223E-9475-4D1B-9C20-E2A774AE8E95}" dt="2025-10-14T08:43:54.300" v="1" actId="20577"/>
      <pc:docMkLst>
        <pc:docMk/>
      </pc:docMkLst>
      <pc:sldChg chg="modSp mod">
        <pc:chgData name="Bertrand Daval" userId="ee5beaa9-7422-4518-8e51-3d299fa3cfae" providerId="ADAL" clId="{6371223E-9475-4D1B-9C20-E2A774AE8E95}" dt="2025-10-14T08:43:54.300" v="1" actId="20577"/>
        <pc:sldMkLst>
          <pc:docMk/>
          <pc:sldMk cId="1690878356" sldId="262"/>
        </pc:sldMkLst>
        <pc:spChg chg="mod">
          <ac:chgData name="Bertrand Daval" userId="ee5beaa9-7422-4518-8e51-3d299fa3cfae" providerId="ADAL" clId="{6371223E-9475-4D1B-9C20-E2A774AE8E95}" dt="2025-10-14T08:43:54.300" v="1" actId="20577"/>
          <ac:spMkLst>
            <pc:docMk/>
            <pc:sldMk cId="1690878356" sldId="262"/>
            <ac:spMk id="3" creationId="{EF232E83-9715-658F-5505-DCA08717B5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C0B7-57DC-4546-934E-CAAC0CE3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94FF5-DA98-4E97-93B5-8A125D6D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04BE-B1A8-4B0D-ABE9-EDC17591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59C0-2798-4462-97D8-FE39319E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78B4-A24F-42B6-9400-AD1C0E59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9CB9-1380-48FA-9B12-C1A7D06B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DC0EC-581F-4E5A-9D1B-1D8D3DBB0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5BAB-3BD1-45DA-BC72-D7E11EE6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B206-0E22-4510-B810-A0A3F91B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481A-2F1E-4779-9A10-1C2A8159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D328F-3B40-4C72-8EE9-3ABECC52F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D12B3-C6F3-4258-8B16-714B2CBF2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7BE6-E8DE-4753-B3BA-930CF5C1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0337-758A-4D36-83A0-1019E4CA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8FD1-9816-42FE-850C-65DB3EE3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6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A49A-A541-489F-943C-F992B807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BD46-9F78-4F04-B546-A5BC27A95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8B48-B85F-4720-BEA7-3A7FE250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C270-2D3A-4B51-8436-7D217FF1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7E07F-A719-47D6-B1A4-ED96DEE0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6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F24-4EEA-4CE1-BA9E-90ADA573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CFC92-21C0-47B6-ACBC-6C4B2C1E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E2029-E2B5-455F-BCCD-83162ACF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3B80-2756-4DAF-8960-0D14C09C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0875-F1AC-4469-8F30-5F028D5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8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111E-642E-499B-85C0-297D1890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C20-00BB-40E9-8F5E-B48FF394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C2768-291E-4D38-AD7A-984163EF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FBF75-CC33-4EAF-9188-8797561A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D90D0-C5BE-4C8E-B726-0B23567F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D8AF5-3F9D-479E-8336-04466B63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144B-C7AE-4369-A4C6-45856872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0FDB4-74A8-46F2-BF75-936702E9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8827B-2855-4F57-8E59-9EDD0A459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B7E22-023F-431A-AD33-6E32176E4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DCE64-0C98-4013-B91D-F1CC72A67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14846-3554-4093-A075-B9FA8322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0E070-4FEB-47D7-AF02-32C0AE15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6E613-C18A-484F-99B9-63A5E087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2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05D1-3D7C-427E-9270-730B1DB5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B5FB1-4BE9-4405-AECF-8C2765F9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439A7-AC59-4F43-BC67-F74E1435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D2B55-E56E-4C9B-B044-0E6C3CF2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0DA07-1FCA-4EDA-8C73-E9CB9C75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D41C0-3154-423C-86A6-EA8507CB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4470E-F5AD-4554-9D41-2AED818D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EE5D-23E6-4252-817A-B8174BEF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070B-2F9D-4157-AB93-DF74B38C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C9063-D54F-4755-98E3-6EC85B16D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D1EA6-40AF-4143-A53F-F21ABF4E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A81EF-CD6F-415E-B77C-A09C802F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B1C7-BD74-446C-8ACF-91374CD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8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1202-EE64-4420-9117-4B508B1F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E6A57-B242-4160-AAB5-CC1D2D98B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9CCC0-CF5F-4063-A2E8-9A5BADF1D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BE18-D3E4-4F04-9906-BA2EDBE3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98B3A-E304-465B-9A5B-B14A63DF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40E9A-E4F2-4DE8-A7D4-2259BD1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53763-E843-41A6-B425-B822F681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57B2C-66DD-4C71-8E1D-AEDDC1B4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69C3-F3BE-4BE3-9A67-CDAE46912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7322-84AE-48A5-B695-2AFB9337F00A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7A6A-0AF6-414E-9E47-7F2416F9D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255C-18EA-43B6-8E8C-EEE04484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5FF78EA-2C20-C5D6-E253-57CE8A52D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670" y="2163670"/>
            <a:ext cx="9144000" cy="1031781"/>
          </a:xfrm>
        </p:spPr>
        <p:txBody>
          <a:bodyPr anchor="b"/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1</a:t>
            </a:r>
            <a:r>
              <a:rPr lang="en-GB" baseline="30000" dirty="0">
                <a:solidFill>
                  <a:schemeClr val="bg1"/>
                </a:solidFill>
                <a:latin typeface="Asap" pitchFamily="2" charset="0"/>
              </a:rPr>
              <a:t>st</a:t>
            </a:r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 UEMS Congress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19DF60C-C260-AB29-6D20-B5376A68C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670" y="3241746"/>
            <a:ext cx="9144000" cy="461442"/>
          </a:xfrm>
        </p:spPr>
        <p:txBody>
          <a:bodyPr>
            <a:normAutofit lnSpcReduction="10000"/>
          </a:bodyPr>
          <a:lstStyle/>
          <a:p>
            <a:r>
              <a:rPr lang="fr-FR" sz="2800" i="1" dirty="0">
                <a:solidFill>
                  <a:schemeClr val="bg1"/>
                </a:solidFill>
                <a:latin typeface="Asap" pitchFamily="2" charset="0"/>
              </a:rPr>
              <a:t>Learning • Networking • </a:t>
            </a:r>
            <a:r>
              <a:rPr lang="fr-FR" sz="2800" i="1" dirty="0" err="1">
                <a:solidFill>
                  <a:schemeClr val="bg1"/>
                </a:solidFill>
                <a:latin typeface="Asap" pitchFamily="2" charset="0"/>
              </a:rPr>
              <a:t>Impacting</a:t>
            </a:r>
            <a:endParaRPr lang="en-GB" sz="2800" i="1" dirty="0">
              <a:solidFill>
                <a:schemeClr val="bg1"/>
              </a:solidFill>
              <a:latin typeface="Asap" pitchFamily="2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7D77B54-DCD0-9C14-B966-3E6DA0AAF2C2}"/>
              </a:ext>
            </a:extLst>
          </p:cNvPr>
          <p:cNvSpPr txBox="1">
            <a:spLocks/>
          </p:cNvSpPr>
          <p:nvPr/>
        </p:nvSpPr>
        <p:spPr>
          <a:xfrm>
            <a:off x="3537020" y="4431953"/>
            <a:ext cx="3667648" cy="541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000" dirty="0">
                <a:solidFill>
                  <a:schemeClr val="bg1"/>
                </a:solidFill>
                <a:latin typeface="Asap" pitchFamily="2" charset="0"/>
              </a:rPr>
              <a:t>27-30 May 2026</a:t>
            </a:r>
            <a:endParaRPr lang="en-GB" sz="3000" dirty="0">
              <a:solidFill>
                <a:schemeClr val="bg1"/>
              </a:solidFill>
              <a:latin typeface="Asap" pitchFamily="2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91AD3B0-2DA1-3815-E0E1-F7F15570F522}"/>
              </a:ext>
            </a:extLst>
          </p:cNvPr>
          <p:cNvSpPr txBox="1">
            <a:spLocks/>
          </p:cNvSpPr>
          <p:nvPr/>
        </p:nvSpPr>
        <p:spPr>
          <a:xfrm>
            <a:off x="3537018" y="5137011"/>
            <a:ext cx="6189786" cy="541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000" dirty="0">
                <a:solidFill>
                  <a:schemeClr val="bg1"/>
                </a:solidFill>
                <a:latin typeface="Asap" pitchFamily="2" charset="0"/>
              </a:rPr>
              <a:t>UZ Leuven, Campus </a:t>
            </a:r>
            <a:r>
              <a:rPr lang="fr-FR" sz="3000" dirty="0" err="1">
                <a:solidFill>
                  <a:schemeClr val="bg1"/>
                </a:solidFill>
                <a:latin typeface="Asap" pitchFamily="2" charset="0"/>
              </a:rPr>
              <a:t>Gasthuisberg</a:t>
            </a:r>
            <a:r>
              <a:rPr lang="fr-FR" sz="3000" dirty="0">
                <a:solidFill>
                  <a:schemeClr val="bg1"/>
                </a:solidFill>
                <a:latin typeface="Asap" pitchFamily="2" charset="0"/>
              </a:rPr>
              <a:t>, Leuven (BE)</a:t>
            </a:r>
            <a:endParaRPr lang="en-GB" sz="3000" dirty="0">
              <a:solidFill>
                <a:schemeClr val="bg1"/>
              </a:solidFill>
              <a:latin typeface="Asap" pitchFamily="2" charset="0"/>
            </a:endParaRPr>
          </a:p>
        </p:txBody>
      </p:sp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8F6A43BC-2DF1-5664-E475-533C606D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3914" y="5141829"/>
            <a:ext cx="804345" cy="804345"/>
          </a:xfrm>
          <a:prstGeom prst="rect">
            <a:avLst/>
          </a:prstGeom>
        </p:spPr>
      </p:pic>
      <p:pic>
        <p:nvPicPr>
          <p:cNvPr id="13" name="Graphic 12" descr="Daily calendar with solid fill">
            <a:extLst>
              <a:ext uri="{FF2B5EF4-FFF2-40B4-BE49-F238E27FC236}">
                <a16:creationId xmlns:a16="http://schemas.microsoft.com/office/drawing/2014/main" id="{450351FB-CCB9-F040-F43B-02C5F3E01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2256" y="4319111"/>
            <a:ext cx="767660" cy="7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0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Registration fees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0D36F8-8681-AEBA-C3BD-238CB6F2F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10742"/>
              </p:ext>
            </p:extLst>
          </p:nvPr>
        </p:nvGraphicFramePr>
        <p:xfrm>
          <a:off x="2845161" y="1454714"/>
          <a:ext cx="8038681" cy="4849322"/>
        </p:xfrm>
        <a:graphic>
          <a:graphicData uri="http://schemas.openxmlformats.org/drawingml/2006/table">
            <a:tbl>
              <a:tblPr firstRow="1" bandRow="1"/>
              <a:tblGrid>
                <a:gridCol w="2815918">
                  <a:extLst>
                    <a:ext uri="{9D8B030D-6E8A-4147-A177-3AD203B41FA5}">
                      <a16:colId xmlns:a16="http://schemas.microsoft.com/office/drawing/2014/main" val="3137735738"/>
                    </a:ext>
                  </a:extLst>
                </a:gridCol>
                <a:gridCol w="1740921">
                  <a:extLst>
                    <a:ext uri="{9D8B030D-6E8A-4147-A177-3AD203B41FA5}">
                      <a16:colId xmlns:a16="http://schemas.microsoft.com/office/drawing/2014/main" val="513991780"/>
                    </a:ext>
                  </a:extLst>
                </a:gridCol>
                <a:gridCol w="1740921">
                  <a:extLst>
                    <a:ext uri="{9D8B030D-6E8A-4147-A177-3AD203B41FA5}">
                      <a16:colId xmlns:a16="http://schemas.microsoft.com/office/drawing/2014/main" val="514330367"/>
                    </a:ext>
                  </a:extLst>
                </a:gridCol>
                <a:gridCol w="1740921">
                  <a:extLst>
                    <a:ext uri="{9D8B030D-6E8A-4147-A177-3AD203B41FA5}">
                      <a16:colId xmlns:a16="http://schemas.microsoft.com/office/drawing/2014/main" val="920076576"/>
                    </a:ext>
                  </a:extLst>
                </a:gridCol>
              </a:tblGrid>
              <a:tr h="62335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Asap" pitchFamily="2" charset="0"/>
                        </a:rPr>
                        <a:t>EARLY BIRD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Asap" pitchFamily="2" charset="0"/>
                        </a:rPr>
                        <a:t>(before 01/12/2025)</a:t>
                      </a:r>
                      <a:endParaRPr lang="en-GB" sz="1600" dirty="0">
                        <a:solidFill>
                          <a:schemeClr val="bg1"/>
                        </a:solidFill>
                        <a:latin typeface="Asap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Asap" pitchFamily="2" charset="0"/>
                        </a:rPr>
                        <a:t>REGULAR </a:t>
                      </a:r>
                      <a:endParaRPr lang="en-GB" b="1" dirty="0">
                        <a:solidFill>
                          <a:schemeClr val="bg1"/>
                        </a:solidFill>
                        <a:latin typeface="Asap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Asap" pitchFamily="2" charset="0"/>
                        </a:rPr>
                        <a:t>LATE/ON SITE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Asap" pitchFamily="2" charset="0"/>
                        </a:rPr>
                        <a:t>(after 01/05/2026)</a:t>
                      </a:r>
                      <a:endParaRPr lang="en-GB" sz="1600" dirty="0">
                        <a:solidFill>
                          <a:schemeClr val="bg1"/>
                        </a:solidFill>
                        <a:latin typeface="Asap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235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On site </a:t>
                      </a:r>
                      <a:r>
                        <a:rPr lang="fr-FR" dirty="0" err="1">
                          <a:solidFill>
                            <a:schemeClr val="accent3"/>
                          </a:solidFill>
                        </a:rPr>
                        <a:t>attendance</a:t>
                      </a:r>
                      <a:endParaRPr lang="en-GB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68570"/>
                  </a:ext>
                </a:extLst>
              </a:tr>
              <a:tr h="374013"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Non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member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685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785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885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830803"/>
                  </a:ext>
                </a:extLst>
              </a:tr>
              <a:tr h="374013"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UEMS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member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585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685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785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13081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Virtual </a:t>
                      </a:r>
                      <a:r>
                        <a:rPr lang="fr-FR" dirty="0" err="1">
                          <a:solidFill>
                            <a:schemeClr val="accent3"/>
                          </a:solidFill>
                        </a:rPr>
                        <a:t>attendance</a:t>
                      </a:r>
                      <a:endParaRPr lang="en-GB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7766354"/>
                  </a:ext>
                </a:extLst>
              </a:tr>
              <a:tr h="374013"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Non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member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585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685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685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283942"/>
                  </a:ext>
                </a:extLst>
              </a:tr>
              <a:tr h="374013"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UEMS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member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485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585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585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8010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3"/>
                          </a:solidFill>
                        </a:rPr>
                        <a:t>1-day registration</a:t>
                      </a:r>
                      <a:endParaRPr lang="en-GB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0036727"/>
                  </a:ext>
                </a:extLst>
              </a:tr>
              <a:tr h="374013"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Non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member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335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385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1771309"/>
                  </a:ext>
                </a:extLst>
              </a:tr>
              <a:tr h="374013"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UEMS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member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335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778208"/>
                  </a:ext>
                </a:extLst>
              </a:tr>
              <a:tr h="654524">
                <a:tc>
                  <a:txBody>
                    <a:bodyPr/>
                    <a:lstStyle/>
                    <a:p>
                      <a:pPr algn="r"/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Exhibitor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(no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access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to sessions)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435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535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635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841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2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B2642-EB98-F790-09DA-91DD75FE1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11FA118-8C26-61E2-E60F-8D2D4F16B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670" y="2163670"/>
            <a:ext cx="9144000" cy="1031781"/>
          </a:xfrm>
        </p:spPr>
        <p:txBody>
          <a:bodyPr anchor="b"/>
          <a:lstStyle/>
          <a:p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1</a:t>
            </a:r>
            <a:r>
              <a:rPr lang="en-GB" baseline="30000" dirty="0">
                <a:solidFill>
                  <a:schemeClr val="bg1"/>
                </a:solidFill>
                <a:latin typeface="Asap" pitchFamily="2" charset="0"/>
              </a:rPr>
              <a:t>st</a:t>
            </a:r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 UEMS Congress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08F6E7D-36B9-2925-D078-85B1287CB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670" y="3241746"/>
            <a:ext cx="9144000" cy="461442"/>
          </a:xfrm>
        </p:spPr>
        <p:txBody>
          <a:bodyPr>
            <a:normAutofit lnSpcReduction="10000"/>
          </a:bodyPr>
          <a:lstStyle/>
          <a:p>
            <a:r>
              <a:rPr lang="fr-FR" sz="2800" i="1" dirty="0">
                <a:solidFill>
                  <a:schemeClr val="bg1"/>
                </a:solidFill>
                <a:latin typeface="Asap" pitchFamily="2" charset="0"/>
              </a:rPr>
              <a:t>Learning • Networking • </a:t>
            </a:r>
            <a:r>
              <a:rPr lang="fr-FR" sz="2800" i="1" dirty="0" err="1">
                <a:solidFill>
                  <a:schemeClr val="bg1"/>
                </a:solidFill>
                <a:latin typeface="Asap" pitchFamily="2" charset="0"/>
              </a:rPr>
              <a:t>Impacting</a:t>
            </a:r>
            <a:endParaRPr lang="en-GB" sz="2800" i="1" dirty="0">
              <a:solidFill>
                <a:schemeClr val="bg1"/>
              </a:solidFill>
              <a:latin typeface="Asap" pitchFamily="2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C8E5C8-3BFA-DEF9-5864-1B9AF9D7B052}"/>
              </a:ext>
            </a:extLst>
          </p:cNvPr>
          <p:cNvSpPr txBox="1">
            <a:spLocks/>
          </p:cNvSpPr>
          <p:nvPr/>
        </p:nvSpPr>
        <p:spPr>
          <a:xfrm>
            <a:off x="5424184" y="5448297"/>
            <a:ext cx="6189786" cy="541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3000" dirty="0">
                <a:solidFill>
                  <a:schemeClr val="bg1"/>
                </a:solidFill>
                <a:latin typeface="Asap" pitchFamily="2" charset="0"/>
              </a:rPr>
              <a:t>To register: </a:t>
            </a:r>
            <a:r>
              <a:rPr lang="fr-FR" sz="3000" b="1" dirty="0">
                <a:solidFill>
                  <a:schemeClr val="bg1"/>
                </a:solidFill>
                <a:latin typeface="Asap" pitchFamily="2" charset="0"/>
              </a:rPr>
              <a:t>uemscongress.eu</a:t>
            </a:r>
            <a:endParaRPr lang="en-GB" sz="3000" b="1" dirty="0">
              <a:solidFill>
                <a:schemeClr val="bg1"/>
              </a:solidFill>
              <a:latin typeface="As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6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961F86-46B2-E7B7-0BA4-DD5E347C2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0CD0-2B7D-C477-8268-39143BEB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28" y="197978"/>
            <a:ext cx="9790471" cy="112937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Plenary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2E83-9715-658F-5505-DCA08717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46" y="1696830"/>
            <a:ext cx="6702322" cy="583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4</a:t>
            </a:r>
            <a:r>
              <a:rPr lang="en-GB" sz="2000" b="1" u="sng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en-GB" sz="2000" b="1" u="sng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plenary sessions </a:t>
            </a:r>
            <a:r>
              <a:rPr lang="en-GB" sz="2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covering the following themes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E0ED9C-4FA7-CD0F-C36D-989ECC81F03B}"/>
              </a:ext>
            </a:extLst>
          </p:cNvPr>
          <p:cNvSpPr txBox="1">
            <a:spLocks/>
          </p:cNvSpPr>
          <p:nvPr/>
        </p:nvSpPr>
        <p:spPr>
          <a:xfrm>
            <a:off x="508188" y="2075416"/>
            <a:ext cx="7801582" cy="4088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25000"/>
              </a:lnSpc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sz="20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European health</a:t>
            </a:r>
            <a:r>
              <a:rPr lang="en-GB" sz="2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connectivity and inter-</a:t>
            </a:r>
            <a:r>
              <a:rPr lang="en-GB" sz="2000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dependance</a:t>
            </a:r>
            <a:r>
              <a:rPr lang="en-GB" sz="2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of healthcare systems within Europe and between Europe and the rest of the world</a:t>
            </a:r>
          </a:p>
          <a:p>
            <a:pPr marL="360363" indent="-360363">
              <a:lnSpc>
                <a:spcPct val="125000"/>
              </a:lnSpc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sz="20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AI/ Machine learning</a:t>
            </a:r>
            <a:r>
              <a:rPr lang="en-GB" sz="2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how to educate and train medical students, trainee doctors and specialists for the new inevitable realities</a:t>
            </a:r>
          </a:p>
          <a:p>
            <a:pPr marL="360363" indent="-360363">
              <a:lnSpc>
                <a:spcPct val="125000"/>
              </a:lnSpc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sz="20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European medical workforce</a:t>
            </a:r>
            <a:r>
              <a:rPr lang="en-GB" sz="2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planning, make medicine attractive, sustain and support the workforce, respect, prepare for tough realities in the future</a:t>
            </a:r>
          </a:p>
          <a:p>
            <a:pPr marL="360363" indent="-360363">
              <a:lnSpc>
                <a:spcPct val="125000"/>
              </a:lnSpc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sz="20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European health/ healthcare systems in crisis</a:t>
            </a:r>
            <a:r>
              <a:rPr lang="en-GB" sz="2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new pandemics, naturals disasters, terror attacks, war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7A3891-5022-D134-0F8F-72C1273AB9CC}"/>
              </a:ext>
            </a:extLst>
          </p:cNvPr>
          <p:cNvSpPr/>
          <p:nvPr/>
        </p:nvSpPr>
        <p:spPr>
          <a:xfrm>
            <a:off x="8359607" y="2476997"/>
            <a:ext cx="3240000" cy="32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FA5DC-4858-8890-85CC-29192B82FB85}"/>
              </a:ext>
            </a:extLst>
          </p:cNvPr>
          <p:cNvSpPr txBox="1">
            <a:spLocks/>
          </p:cNvSpPr>
          <p:nvPr/>
        </p:nvSpPr>
        <p:spPr>
          <a:xfrm>
            <a:off x="8564910" y="3384324"/>
            <a:ext cx="2984860" cy="2779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3 presenters + 3 panellists+ 1 moderator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Participant preparatory contributions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Follow-up expert interviews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0B9626-8FB2-8715-54D8-BDC96425A8CD}"/>
              </a:ext>
            </a:extLst>
          </p:cNvPr>
          <p:cNvSpPr txBox="1">
            <a:spLocks/>
          </p:cNvSpPr>
          <p:nvPr/>
        </p:nvSpPr>
        <p:spPr>
          <a:xfrm>
            <a:off x="9039021" y="2923422"/>
            <a:ext cx="1881171" cy="46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bg1"/>
                </a:solidFill>
                <a:latin typeface="Asap" pitchFamily="2" charset="0"/>
                <a:ea typeface="Noto Serif" panose="02020600060500020200" pitchFamily="18" charset="0"/>
                <a:cs typeface="Noto Serif" panose="02020600060500020200" pitchFamily="18" charset="0"/>
              </a:rPr>
              <a:t>FORMAT</a:t>
            </a:r>
          </a:p>
        </p:txBody>
      </p:sp>
    </p:spTree>
    <p:extLst>
      <p:ext uri="{BB962C8B-B14F-4D97-AF65-F5344CB8AC3E}">
        <p14:creationId xmlns:p14="http://schemas.microsoft.com/office/powerpoint/2010/main" val="169087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5877D-43D3-8E24-726C-733EE03DB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F361-A1C5-031D-0394-16FBECAF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28" y="197978"/>
            <a:ext cx="9790471" cy="1129378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legreya Sans" panose="00000500000000000000" pitchFamily="2" charset="0"/>
              </a:rPr>
              <a:t>P</a:t>
            </a:r>
            <a:r>
              <a:rPr lang="en-GB" dirty="0" err="1">
                <a:solidFill>
                  <a:schemeClr val="bg1"/>
                </a:solidFill>
                <a:latin typeface="Alegreya Sans" panose="00000500000000000000" pitchFamily="2" charset="0"/>
              </a:rPr>
              <a:t>arallel</a:t>
            </a:r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 scientific &amp; thematic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2B46B-E154-ECB2-8545-713ED003E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68" y="1621344"/>
            <a:ext cx="10515600" cy="465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Key topics among which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8753B-03FB-E342-D8F6-6B4DEE319001}"/>
              </a:ext>
            </a:extLst>
          </p:cNvPr>
          <p:cNvSpPr txBox="1"/>
          <p:nvPr/>
        </p:nvSpPr>
        <p:spPr>
          <a:xfrm>
            <a:off x="838200" y="2012596"/>
            <a:ext cx="1051559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>
              <a:spcBef>
                <a:spcPts val="1200"/>
              </a:spcBef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AI &amp; ethics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dilemmas of modern practice, AI, telemedicine…</a:t>
            </a:r>
          </a:p>
          <a:p>
            <a:pPr marL="360363" indent="-360363">
              <a:spcBef>
                <a:spcPts val="1200"/>
              </a:spcBef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UEMS and the world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global collaboration, CME/CPD beyond Europe,…</a:t>
            </a:r>
          </a:p>
          <a:p>
            <a:pPr marL="360363" indent="-360363">
              <a:spcBef>
                <a:spcPts val="1200"/>
              </a:spcBef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Green &amp; sustainable practice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reducing carbon footprint, environmentally responsible healthcare</a:t>
            </a:r>
          </a:p>
          <a:p>
            <a:pPr marL="360363" indent="-360363">
              <a:spcBef>
                <a:spcPts val="1200"/>
              </a:spcBef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Work-life balance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promoting wellbeing, addressing burnout</a:t>
            </a:r>
          </a:p>
          <a:p>
            <a:pPr marL="360363" indent="-360363">
              <a:spcBef>
                <a:spcPts val="1200"/>
              </a:spcBef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Response to disasters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medical readiness and </a:t>
            </a:r>
            <a:r>
              <a:rPr lang="en-GB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responss</a:t>
            </a:r>
            <a:endParaRPr lang="en-GB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360363" indent="-360363">
              <a:spcBef>
                <a:spcPts val="1200"/>
              </a:spcBef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Mental health in the medical profession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supporting resilience, improving workplace mental health</a:t>
            </a:r>
          </a:p>
          <a:p>
            <a:pPr marL="360363" indent="-360363">
              <a:spcBef>
                <a:spcPts val="1200"/>
              </a:spcBef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Training and education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ETRs, examinations &amp; innovative approaches to medical assessment</a:t>
            </a:r>
          </a:p>
          <a:p>
            <a:pPr marL="360363" indent="-360363">
              <a:spcBef>
                <a:spcPts val="1200"/>
              </a:spcBef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Accreditation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innovative approach to CME, impact of life-long learning in careers</a:t>
            </a:r>
          </a:p>
          <a:p>
            <a:pPr marL="360363" indent="-360363">
              <a:spcBef>
                <a:spcPts val="1200"/>
              </a:spcBef>
              <a:buClr>
                <a:srgbClr val="0065B0"/>
              </a:buClr>
              <a:buSzPct val="120000"/>
              <a:buFont typeface="Noto Serif" panose="02020600060500020200" pitchFamily="18" charset="0"/>
              <a:buChar char="►"/>
            </a:pPr>
            <a:r>
              <a:rPr lang="en-GB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Legal issues</a:t>
            </a:r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: legal challenges affecting medical practice</a:t>
            </a:r>
          </a:p>
        </p:txBody>
      </p:sp>
    </p:spTree>
    <p:extLst>
      <p:ext uri="{BB962C8B-B14F-4D97-AF65-F5344CB8AC3E}">
        <p14:creationId xmlns:p14="http://schemas.microsoft.com/office/powerpoint/2010/main" val="96147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115D-2ECD-4F99-8B3D-F8A5DBA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28" y="197978"/>
            <a:ext cx="9790471" cy="112937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Programme at a glance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7A136E-ACBB-8876-2F28-607E385CA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740021"/>
              </p:ext>
            </p:extLst>
          </p:nvPr>
        </p:nvGraphicFramePr>
        <p:xfrm>
          <a:off x="614465" y="1327356"/>
          <a:ext cx="11147372" cy="538050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786843">
                  <a:extLst>
                    <a:ext uri="{9D8B030D-6E8A-4147-A177-3AD203B41FA5}">
                      <a16:colId xmlns:a16="http://schemas.microsoft.com/office/drawing/2014/main" val="4044441421"/>
                    </a:ext>
                  </a:extLst>
                </a:gridCol>
                <a:gridCol w="2786843">
                  <a:extLst>
                    <a:ext uri="{9D8B030D-6E8A-4147-A177-3AD203B41FA5}">
                      <a16:colId xmlns:a16="http://schemas.microsoft.com/office/drawing/2014/main" val="177593163"/>
                    </a:ext>
                  </a:extLst>
                </a:gridCol>
                <a:gridCol w="2786843">
                  <a:extLst>
                    <a:ext uri="{9D8B030D-6E8A-4147-A177-3AD203B41FA5}">
                      <a16:colId xmlns:a16="http://schemas.microsoft.com/office/drawing/2014/main" val="3097089466"/>
                    </a:ext>
                  </a:extLst>
                </a:gridCol>
                <a:gridCol w="2786843">
                  <a:extLst>
                    <a:ext uri="{9D8B030D-6E8A-4147-A177-3AD203B41FA5}">
                      <a16:colId xmlns:a16="http://schemas.microsoft.com/office/drawing/2014/main" val="1509992359"/>
                    </a:ext>
                  </a:extLst>
                </a:gridCol>
              </a:tblGrid>
              <a:tr h="4356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700" b="0" dirty="0">
                          <a:solidFill>
                            <a:schemeClr val="tx1"/>
                          </a:solidFill>
                          <a:latin typeface="Asap" pitchFamily="2" charset="0"/>
                        </a:rPr>
                        <a:t>Wednesday 27th May</a:t>
                      </a:r>
                      <a:endParaRPr lang="en-GB" sz="1700" b="0" dirty="0">
                        <a:solidFill>
                          <a:schemeClr val="tx1"/>
                        </a:solidFill>
                        <a:latin typeface="Asap" pitchFamily="2" charset="0"/>
                      </a:endParaRPr>
                    </a:p>
                  </a:txBody>
                  <a:tcPr marL="70853" marR="70853" marT="35428" marB="35428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700" b="0" dirty="0">
                          <a:solidFill>
                            <a:schemeClr val="tx1"/>
                          </a:solidFill>
                          <a:latin typeface="Asap" pitchFamily="2" charset="0"/>
                        </a:rPr>
                        <a:t>Thursday 28th May</a:t>
                      </a:r>
                      <a:endParaRPr lang="en-GB" sz="1700" b="0" dirty="0">
                        <a:solidFill>
                          <a:schemeClr val="tx1"/>
                        </a:solidFill>
                        <a:latin typeface="Asap" pitchFamily="2" charset="0"/>
                      </a:endParaRPr>
                    </a:p>
                  </a:txBody>
                  <a:tcPr marL="70853" marR="70853" marT="35428" marB="35428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700" b="0" dirty="0">
                          <a:solidFill>
                            <a:schemeClr val="tx1"/>
                          </a:solidFill>
                          <a:latin typeface="Asap" pitchFamily="2" charset="0"/>
                        </a:rPr>
                        <a:t>Friday 29th May</a:t>
                      </a:r>
                      <a:endParaRPr lang="en-GB" sz="1700" b="0" dirty="0">
                        <a:solidFill>
                          <a:schemeClr val="tx1"/>
                        </a:solidFill>
                        <a:latin typeface="Asap" pitchFamily="2" charset="0"/>
                      </a:endParaRPr>
                    </a:p>
                  </a:txBody>
                  <a:tcPr marL="70853" marR="70853" marT="35428" marB="35428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700" b="0" dirty="0">
                          <a:solidFill>
                            <a:schemeClr val="tx1"/>
                          </a:solidFill>
                          <a:latin typeface="Asap" pitchFamily="2" charset="0"/>
                        </a:rPr>
                        <a:t>Saturday 30th May</a:t>
                      </a:r>
                      <a:endParaRPr lang="en-GB" sz="1700" b="0" dirty="0">
                        <a:solidFill>
                          <a:schemeClr val="tx1"/>
                        </a:solidFill>
                        <a:latin typeface="Asap" pitchFamily="2" charset="0"/>
                      </a:endParaRPr>
                    </a:p>
                  </a:txBody>
                  <a:tcPr marL="70853" marR="70853" marT="35428" marB="35428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189185"/>
                  </a:ext>
                </a:extLst>
              </a:tr>
              <a:tr h="4748728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17:00 - 18:30 •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Opening Plenary session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18:30 - 20:00 • </a:t>
                      </a:r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Networking reception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9:00 - 10:00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Plenary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10:00 - 11:00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Scientific &amp;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Thematic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sessions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i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Coffee break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11:30 - 13:00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Scientific &amp;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Thematic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sessions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Lunch break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14:00 - 15:00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Plenary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15:00 - 16:00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Scientific &amp;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Thematic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i="1" kern="12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Coffee break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16:30 - 18:00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Scientific &amp;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Thematic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sessions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9:00 - 10:00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Scientific &amp;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Thematic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sessions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10:00 - 11:00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Plenary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i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Coffee break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11:30 - 13:00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Scientific &amp;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Thematic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sessions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Lunch break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14:00 - 16:00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Scientific &amp;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Thematic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i="1" kern="12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Coffee break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16:30 - 18:00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Scientific &amp;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Thematic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sessions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19:00 – 22:00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</a:t>
                      </a:r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Congress Dinner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9:00 - 11:00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Scientific &amp;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Thematic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sessions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i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Coffee break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11:30 - 12:30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• Scientific &amp;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Thematic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sessions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12:30 - 14:00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Closing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Plenary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Noto Serif" panose="02020600060500020200" pitchFamily="18" charset="0"/>
                          <a:ea typeface="Noto Serif" panose="02020600060500020200" pitchFamily="18" charset="0"/>
                          <a:cs typeface="Noto Serif" panose="02020600060500020200" pitchFamily="18" charset="0"/>
                        </a:rPr>
                        <a:t> session</a:t>
                      </a:r>
                      <a:endParaRPr lang="en-GB" sz="1400" dirty="0">
                        <a:solidFill>
                          <a:schemeClr val="tx1"/>
                        </a:solidFill>
                        <a:latin typeface="Noto Serif" panose="02020600060500020200" pitchFamily="18" charset="0"/>
                        <a:ea typeface="Noto Serif" panose="02020600060500020200" pitchFamily="18" charset="0"/>
                        <a:cs typeface="Noto Serif" panose="02020600060500020200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2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9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C717C-1C17-DC1D-20F5-E251CC736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83BD5-8CE2-795E-2E72-A70FF6B7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Mentorship initiative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CE39D-1845-27D6-5C3C-F627463BB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549" y="1380699"/>
            <a:ext cx="4416357" cy="305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3BB9D-6B11-4AF5-6DC0-C9B98589F49D}"/>
              </a:ext>
            </a:extLst>
          </p:cNvPr>
          <p:cNvSpPr txBox="1"/>
          <p:nvPr/>
        </p:nvSpPr>
        <p:spPr>
          <a:xfrm>
            <a:off x="1653702" y="1668721"/>
            <a:ext cx="5672847" cy="445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 unique opportunity to:</a:t>
            </a:r>
          </a:p>
          <a:p>
            <a:pPr marL="285750" indent="-285750">
              <a:lnSpc>
                <a:spcPct val="130000"/>
              </a:lnSpc>
              <a:buClr>
                <a:schemeClr val="accent3"/>
              </a:buClr>
              <a:buSzPct val="110000"/>
              <a:buFont typeface="Noto Serif" panose="02020600060500020200" pitchFamily="18" charset="0"/>
              <a:buChar char="►"/>
            </a:pPr>
            <a:r>
              <a:rPr lang="en-GB" sz="2000" b="1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Connect 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with colleagues from across Europe.</a:t>
            </a:r>
          </a:p>
          <a:p>
            <a:pPr marL="285750" indent="-285750">
              <a:lnSpc>
                <a:spcPct val="130000"/>
              </a:lnSpc>
              <a:buClr>
                <a:schemeClr val="accent3"/>
              </a:buClr>
              <a:buSzPct val="110000"/>
              <a:buFont typeface="Noto Serif" panose="02020600060500020200" pitchFamily="18" charset="0"/>
              <a:buChar char="►"/>
            </a:pPr>
            <a:r>
              <a:rPr lang="en-GB" sz="2000" b="1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Engage 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 one-to-one conversations on professional and medical matters.</a:t>
            </a:r>
          </a:p>
          <a:p>
            <a:pPr marL="285750" indent="-285750">
              <a:lnSpc>
                <a:spcPct val="130000"/>
              </a:lnSpc>
              <a:buClr>
                <a:schemeClr val="accent3"/>
              </a:buClr>
              <a:buSzPct val="110000"/>
              <a:buFont typeface="Noto Serif" panose="02020600060500020200" pitchFamily="18" charset="0"/>
              <a:buChar char="►"/>
            </a:pPr>
            <a:r>
              <a:rPr lang="en-GB" sz="2000" b="1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Exchange 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insights on healthcare systems, specialist training, and career development.</a:t>
            </a:r>
          </a:p>
          <a:p>
            <a:pPr marL="285750" indent="-285750">
              <a:lnSpc>
                <a:spcPct val="130000"/>
              </a:lnSpc>
              <a:buClr>
                <a:schemeClr val="accent3"/>
              </a:buClr>
              <a:buSzPct val="110000"/>
              <a:buFont typeface="Noto Serif" panose="02020600060500020200" pitchFamily="18" charset="0"/>
              <a:buChar char="►"/>
            </a:pPr>
            <a:r>
              <a:rPr lang="en-GB" sz="2000" b="1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Offer or receive 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advice, support, and guidance in a collegial and informal setting.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285E938-4AFB-4E13-DBD8-C1FB1DD9CC4F}"/>
              </a:ext>
            </a:extLst>
          </p:cNvPr>
          <p:cNvSpPr/>
          <p:nvPr/>
        </p:nvSpPr>
        <p:spPr>
          <a:xfrm>
            <a:off x="7326549" y="5357588"/>
            <a:ext cx="664629" cy="57076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B9741-4115-5B6E-4021-79EF0CFC0A78}"/>
              </a:ext>
            </a:extLst>
          </p:cNvPr>
          <p:cNvSpPr txBox="1"/>
          <p:nvPr/>
        </p:nvSpPr>
        <p:spPr>
          <a:xfrm>
            <a:off x="8172855" y="4892187"/>
            <a:ext cx="3570051" cy="165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000" b="1" spc="20" dirty="0">
                <a:solidFill>
                  <a:schemeClr val="bg1"/>
                </a:solidFill>
                <a:latin typeface="Asap" pitchFamily="2" charset="0"/>
              </a:rPr>
              <a:t>More information &amp; to </a:t>
            </a:r>
            <a:r>
              <a:rPr lang="fr-FR" sz="2000" b="1" spc="20" dirty="0" err="1">
                <a:solidFill>
                  <a:schemeClr val="bg1"/>
                </a:solidFill>
                <a:latin typeface="Asap" pitchFamily="2" charset="0"/>
              </a:rPr>
              <a:t>submit</a:t>
            </a:r>
            <a:r>
              <a:rPr lang="fr-FR" sz="2000" b="1" spc="20" dirty="0">
                <a:solidFill>
                  <a:schemeClr val="bg1"/>
                </a:solidFill>
                <a:latin typeface="Asap" pitchFamily="2" charset="0"/>
              </a:rPr>
              <a:t> applications to become mentor or </a:t>
            </a:r>
            <a:r>
              <a:rPr lang="fr-FR" sz="2000" b="1" spc="20" dirty="0" err="1">
                <a:solidFill>
                  <a:schemeClr val="bg1"/>
                </a:solidFill>
                <a:latin typeface="Asap" pitchFamily="2" charset="0"/>
              </a:rPr>
              <a:t>mentee</a:t>
            </a:r>
            <a:r>
              <a:rPr lang="fr-FR" sz="2000" b="1" spc="20" dirty="0">
                <a:solidFill>
                  <a:schemeClr val="bg1"/>
                </a:solidFill>
                <a:latin typeface="Asap" pitchFamily="2" charset="0"/>
              </a:rPr>
              <a:t> or both on UEMS website</a:t>
            </a:r>
            <a:endParaRPr lang="en-GB" sz="2000" spc="20" dirty="0"/>
          </a:p>
        </p:txBody>
      </p:sp>
    </p:spTree>
    <p:extLst>
      <p:ext uri="{BB962C8B-B14F-4D97-AF65-F5344CB8AC3E}">
        <p14:creationId xmlns:p14="http://schemas.microsoft.com/office/powerpoint/2010/main" val="87350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A9751-59B7-1610-575F-1F885BE7D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D91751-A05A-470C-A68D-3B7006DC783E}"/>
              </a:ext>
            </a:extLst>
          </p:cNvPr>
          <p:cNvSpPr/>
          <p:nvPr/>
        </p:nvSpPr>
        <p:spPr>
          <a:xfrm>
            <a:off x="1723210" y="1268334"/>
            <a:ext cx="5695612" cy="5352360"/>
          </a:xfrm>
          <a:prstGeom prst="roundRect">
            <a:avLst>
              <a:gd name="adj" fmla="val 988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4D17A-DD89-D37B-FB46-12CE2255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/>
          <a:lstStyle/>
          <a:p>
            <a: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  <a:t>Call for abstracts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FC8BC2-5267-EC60-A264-3B6873869757}"/>
              </a:ext>
            </a:extLst>
          </p:cNvPr>
          <p:cNvSpPr txBox="1">
            <a:spLocks/>
          </p:cNvSpPr>
          <p:nvPr/>
        </p:nvSpPr>
        <p:spPr>
          <a:xfrm>
            <a:off x="1789471" y="1282873"/>
            <a:ext cx="5561246" cy="5228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8000" b="1" dirty="0">
                <a:solidFill>
                  <a:schemeClr val="accent1"/>
                </a:solidFill>
                <a:latin typeface="Asap" pitchFamily="2" charset="0"/>
                <a:ea typeface="Noto Serif" panose="02020600060500020200" pitchFamily="18" charset="0"/>
                <a:cs typeface="Noto Serif" panose="02020600060500020200" pitchFamily="18" charset="0"/>
              </a:rPr>
              <a:t>POSSIBLE THEMES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European health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AI/ Machine learning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European medical workforce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European health/ healthcare systems in crisis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AI &amp; ethics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UEMS and the world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Green &amp; sustainable practice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Work-life balance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Response to Disasters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Mental health in the medical profession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Training and education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Accreditation </a:t>
            </a:r>
          </a:p>
          <a:p>
            <a:pPr marL="360363" indent="-360363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80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Legal issues</a:t>
            </a:r>
            <a:endParaRPr lang="en-GB" sz="64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2DFE3F-A820-AEC7-0359-9378D7B5FCAD}"/>
              </a:ext>
            </a:extLst>
          </p:cNvPr>
          <p:cNvSpPr/>
          <p:nvPr/>
        </p:nvSpPr>
        <p:spPr>
          <a:xfrm>
            <a:off x="7984836" y="1282873"/>
            <a:ext cx="3368964" cy="25546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EA4D18-8861-ECFF-1279-06396EF12ACE}"/>
              </a:ext>
            </a:extLst>
          </p:cNvPr>
          <p:cNvSpPr txBox="1">
            <a:spLocks/>
          </p:cNvSpPr>
          <p:nvPr/>
        </p:nvSpPr>
        <p:spPr>
          <a:xfrm>
            <a:off x="8348166" y="1903550"/>
            <a:ext cx="2939372" cy="1817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Oral presentation</a:t>
            </a:r>
          </a:p>
          <a:p>
            <a:pPr marL="360363" indent="-360363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Workshop</a:t>
            </a:r>
          </a:p>
          <a:p>
            <a:pPr marL="360363" indent="-360363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Symposium</a:t>
            </a:r>
          </a:p>
          <a:p>
            <a:pPr marL="360363" indent="-360363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Debate</a:t>
            </a:r>
          </a:p>
          <a:p>
            <a:pPr marL="360363" indent="-360363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Panel discussion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0F89C-AAD1-38FD-A4B8-086B7E0AB166}"/>
              </a:ext>
            </a:extLst>
          </p:cNvPr>
          <p:cNvSpPr txBox="1"/>
          <p:nvPr/>
        </p:nvSpPr>
        <p:spPr>
          <a:xfrm>
            <a:off x="8415250" y="1406980"/>
            <a:ext cx="28052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  <a:latin typeface="Asap" pitchFamily="2" charset="0"/>
                <a:ea typeface="Noto Serif" panose="02020600060500020200" pitchFamily="18" charset="0"/>
                <a:cs typeface="Noto Serif" panose="02020600060500020200" pitchFamily="18" charset="0"/>
              </a:rPr>
              <a:t>POSSIBLE FORMATS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C3E7E2D-1A36-1D26-7EBF-930FA6D2E03F}"/>
              </a:ext>
            </a:extLst>
          </p:cNvPr>
          <p:cNvSpPr/>
          <p:nvPr/>
        </p:nvSpPr>
        <p:spPr>
          <a:xfrm>
            <a:off x="7532381" y="4922196"/>
            <a:ext cx="664629" cy="55309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3DE54-EC0E-CFBB-E9BE-66931FD8B8A6}"/>
              </a:ext>
            </a:extLst>
          </p:cNvPr>
          <p:cNvSpPr txBox="1"/>
          <p:nvPr/>
        </p:nvSpPr>
        <p:spPr>
          <a:xfrm>
            <a:off x="8310570" y="4364715"/>
            <a:ext cx="3570051" cy="244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ct val="130000"/>
              </a:lnSpc>
              <a:defRPr b="1" spc="40">
                <a:solidFill>
                  <a:schemeClr val="bg1"/>
                </a:solidFill>
                <a:latin typeface="Asap" pitchFamily="2" charset="0"/>
              </a:defRPr>
            </a:lvl1pPr>
          </a:lstStyle>
          <a:p>
            <a:r>
              <a:rPr lang="fr-FR" sz="2000" dirty="0" err="1">
                <a:solidFill>
                  <a:schemeClr val="tx1"/>
                </a:solidFill>
              </a:rPr>
              <a:t>Submit</a:t>
            </a:r>
            <a:r>
              <a:rPr lang="fr-FR" sz="2000" dirty="0">
                <a:solidFill>
                  <a:schemeClr val="tx1"/>
                </a:solidFill>
              </a:rPr>
              <a:t> your proposal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(in English, 250 words)</a:t>
            </a:r>
          </a:p>
          <a:p>
            <a:r>
              <a:rPr lang="fr-FR" sz="2000" dirty="0">
                <a:solidFill>
                  <a:schemeClr val="tx1"/>
                </a:solidFill>
              </a:rPr>
              <a:t>by </a:t>
            </a:r>
            <a:r>
              <a:rPr lang="fr-FR" sz="2000" u="sng" dirty="0">
                <a:solidFill>
                  <a:schemeClr val="tx1"/>
                </a:solidFill>
              </a:rPr>
              <a:t>01/01/2026 </a:t>
            </a:r>
          </a:p>
          <a:p>
            <a:r>
              <a:rPr lang="fr-FR" sz="2000" dirty="0">
                <a:solidFill>
                  <a:schemeClr val="tx1"/>
                </a:solidFill>
              </a:rPr>
              <a:t>at: uemscongress@uems.eu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B6A702-EE7F-7F5D-3DED-8E59DE9D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CC779-2D2B-1946-081C-23C8705A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Venue: UZ Leuven, campus </a:t>
            </a:r>
            <a:r>
              <a:rPr lang="en-GB" dirty="0" err="1">
                <a:solidFill>
                  <a:schemeClr val="bg1"/>
                </a:solidFill>
                <a:latin typeface="Alegreya Sans" panose="00000500000000000000" pitchFamily="2" charset="0"/>
              </a:rPr>
              <a:t>Gasthuisberg</a:t>
            </a: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A55D0-E4E4-8F46-00B4-76BD1644CBDB}"/>
              </a:ext>
            </a:extLst>
          </p:cNvPr>
          <p:cNvSpPr txBox="1"/>
          <p:nvPr/>
        </p:nvSpPr>
        <p:spPr>
          <a:xfrm>
            <a:off x="1926855" y="1782703"/>
            <a:ext cx="4156221" cy="169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15 minutes car ride from Brussels airport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15 minutes bus ride from Leuven city centre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9E353-7CA1-E6B6-A600-8D6F297C11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99"/>
          <a:stretch>
            <a:fillRect/>
          </a:stretch>
        </p:blipFill>
        <p:spPr>
          <a:xfrm>
            <a:off x="8187035" y="1708598"/>
            <a:ext cx="3769852" cy="3126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730B0B-AEF8-E744-30F5-9DEC61BF9C77}"/>
              </a:ext>
            </a:extLst>
          </p:cNvPr>
          <p:cNvSpPr txBox="1"/>
          <p:nvPr/>
        </p:nvSpPr>
        <p:spPr>
          <a:xfrm>
            <a:off x="2489157" y="4577974"/>
            <a:ext cx="3606844" cy="1328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Public</a:t>
            </a:r>
            <a:r>
              <a:rPr lang="en-GB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transport passes for participants included in the registration</a:t>
            </a:r>
            <a:br>
              <a:rPr lang="en-GB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</a:br>
            <a:r>
              <a:rPr lang="en-GB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(4 days for €20 pp)</a:t>
            </a:r>
          </a:p>
        </p:txBody>
      </p:sp>
      <p:pic>
        <p:nvPicPr>
          <p:cNvPr id="12" name="Graphic 11" descr="Lightbulb with solid fill">
            <a:extLst>
              <a:ext uri="{FF2B5EF4-FFF2-40B4-BE49-F238E27FC236}">
                <a16:creationId xmlns:a16="http://schemas.microsoft.com/office/drawing/2014/main" id="{B169DA16-F6D0-AA51-6F13-C5E798BFC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0310" y="4662948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00B03D-CC8A-D57A-0246-DB2B3EF9D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054" y="3358006"/>
            <a:ext cx="3007074" cy="2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896A6E-9DDA-0189-50A3-1CCCF6E4E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66" y="1108228"/>
            <a:ext cx="7285663" cy="5512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94D6B-0175-43A0-BB5F-A481570B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/>
          <a:lstStyle/>
          <a:p>
            <a: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  <a:t>Venue detail floor plan</a:t>
            </a:r>
          </a:p>
        </p:txBody>
      </p:sp>
    </p:spTree>
    <p:extLst>
      <p:ext uri="{BB962C8B-B14F-4D97-AF65-F5344CB8AC3E}">
        <p14:creationId xmlns:p14="http://schemas.microsoft.com/office/powerpoint/2010/main" val="164187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753707-201C-CD40-D36C-577F0DA64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66B73F-A459-EB30-AF57-414FE353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29151"/>
            <a:ext cx="961349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Congress dinner venue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9960B-5C15-36DF-0E5C-C41986CE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541" y="1825625"/>
            <a:ext cx="4913409" cy="4351338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Asap" pitchFamily="2" charset="0"/>
                <a:ea typeface="Noto Serif" panose="02020600060500020200" pitchFamily="18" charset="0"/>
                <a:cs typeface="Noto Serif" panose="02020600060500020200" pitchFamily="18" charset="0"/>
              </a:rPr>
              <a:t>Faculty Club Leuven </a:t>
            </a:r>
            <a:br>
              <a:rPr lang="en-GB" sz="3200" dirty="0">
                <a:solidFill>
                  <a:schemeClr val="bg1"/>
                </a:solidFill>
                <a:latin typeface="Asap" pitchFamily="2" charset="0"/>
                <a:ea typeface="Noto Serif" panose="02020600060500020200" pitchFamily="18" charset="0"/>
                <a:cs typeface="Noto Serif" panose="02020600060500020200" pitchFamily="18" charset="0"/>
              </a:rPr>
            </a:br>
            <a:r>
              <a:rPr lang="en-GB" sz="26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in the restored buildings of the Grand </a:t>
            </a:r>
            <a:r>
              <a:rPr lang="en-GB" sz="2600" dirty="0" err="1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Beguinage</a:t>
            </a:r>
            <a:r>
              <a:rPr lang="en-GB" sz="26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(UNESCO World Heritage)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26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Located close to Leuven city centre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D06EE-E55C-3A96-0D5F-7019B6352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426" y="1227977"/>
            <a:ext cx="3139712" cy="374936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C490E-67B0-70EF-08DC-3AEC67379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950" y="4118026"/>
            <a:ext cx="3368332" cy="218713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9659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0065AF"/>
      </a:dk2>
      <a:lt2>
        <a:srgbClr val="FFFFFF"/>
      </a:lt2>
      <a:accent1>
        <a:srgbClr val="0065B1"/>
      </a:accent1>
      <a:accent2>
        <a:srgbClr val="002060"/>
      </a:accent2>
      <a:accent3>
        <a:srgbClr val="FFED00"/>
      </a:accent3>
      <a:accent4>
        <a:srgbClr val="007C89"/>
      </a:accent4>
      <a:accent5>
        <a:srgbClr val="00A8A8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771CF8-FDBB-4A4A-89DD-DDF8DE5965A1}" vid="{9B9E90D2-4C2B-4908-9CBB-2CC1454A91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86dcd4e7effc3605f55d7ad34ce035c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c29cbb54add60317ae49322ad6ac312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B98974-B187-4753-99EE-489CFA438A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23A2C3-1603-40E2-A913-F6D47FF067CB}">
  <ds:schemaRefs>
    <ds:schemaRef ds:uri="http://schemas.microsoft.com/office/2006/metadata/properties"/>
    <ds:schemaRef ds:uri="http://schemas.microsoft.com/office/infopath/2007/PartnerControls"/>
    <ds:schemaRef ds:uri="83bd27bf-f23a-4764-ba48-893866d47e01"/>
    <ds:schemaRef ds:uri="cd7455a3-4a59-4a73-9e70-409757b3c8a1"/>
  </ds:schemaRefs>
</ds:datastoreItem>
</file>

<file path=customXml/itemProps3.xml><?xml version="1.0" encoding="utf-8"?>
<ds:datastoreItem xmlns:ds="http://schemas.openxmlformats.org/officeDocument/2006/customXml" ds:itemID="{67D60D8D-4155-4D77-8FD8-F9A13AB3604A}"/>
</file>

<file path=docProps/app.xml><?xml version="1.0" encoding="utf-8"?>
<Properties xmlns="http://schemas.openxmlformats.org/officeDocument/2006/extended-properties" xmlns:vt="http://schemas.openxmlformats.org/officeDocument/2006/docPropsVTypes">
  <Template>UEMS Prez template 2025</Template>
  <TotalTime>85</TotalTime>
  <Words>692</Words>
  <Application>Microsoft Office PowerPoint</Application>
  <PresentationFormat>Widescreen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Alegreya Sans</vt:lpstr>
      <vt:lpstr>Arial</vt:lpstr>
      <vt:lpstr>Asap</vt:lpstr>
      <vt:lpstr>Calibri</vt:lpstr>
      <vt:lpstr>Calibri Light</vt:lpstr>
      <vt:lpstr>Noto Serif</vt:lpstr>
      <vt:lpstr>Wingdings</vt:lpstr>
      <vt:lpstr>Office Theme</vt:lpstr>
      <vt:lpstr>1st UEMS Congress</vt:lpstr>
      <vt:lpstr>Plenary sessions</vt:lpstr>
      <vt:lpstr>Parallel scientific &amp; thematic sessions</vt:lpstr>
      <vt:lpstr>Programme at a glance</vt:lpstr>
      <vt:lpstr>Mentorship initiative</vt:lpstr>
      <vt:lpstr>Call for abstracts</vt:lpstr>
      <vt:lpstr>Venue: UZ Leuven, campus Gasthuisberg</vt:lpstr>
      <vt:lpstr>Venue detail floor plan</vt:lpstr>
      <vt:lpstr>Congress dinner venue</vt:lpstr>
      <vt:lpstr>Registration fees</vt:lpstr>
      <vt:lpstr>1st UEMS Congress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Isabelle Dumaine</dc:creator>
  <cp:lastModifiedBy>Bertrand Daval</cp:lastModifiedBy>
  <cp:revision>2</cp:revision>
  <dcterms:created xsi:type="dcterms:W3CDTF">2025-10-10T12:52:47Z</dcterms:created>
  <dcterms:modified xsi:type="dcterms:W3CDTF">2025-10-14T08:43:58Z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  <property fmtid="{D5CDD505-2E9C-101B-9397-08002B2CF9AE}" pid="3" name="Order">
    <vt:r8>2800</vt:r8>
  </property>
  <property fmtid="{D5CDD505-2E9C-101B-9397-08002B2CF9AE}" pid="4" name="MediaServiceImageTags">
    <vt:lpwstr/>
  </property>
</Properties>
</file>