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5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76" r:id="rId5"/>
    <p:sldMasterId id="2147483666" r:id="rId6"/>
    <p:sldMasterId id="2147483678" r:id="rId7"/>
    <p:sldMasterId id="2147483684" r:id="rId8"/>
    <p:sldMasterId id="2147483689" r:id="rId9"/>
  </p:sldMasterIdLst>
  <p:notesMasterIdLst>
    <p:notesMasterId r:id="rId26"/>
  </p:notesMasterIdLst>
  <p:sldIdLst>
    <p:sldId id="276" r:id="rId10"/>
    <p:sldId id="308" r:id="rId11"/>
    <p:sldId id="307" r:id="rId12"/>
    <p:sldId id="298" r:id="rId13"/>
    <p:sldId id="300" r:id="rId14"/>
    <p:sldId id="310" r:id="rId15"/>
    <p:sldId id="268" r:id="rId16"/>
    <p:sldId id="312" r:id="rId17"/>
    <p:sldId id="301" r:id="rId18"/>
    <p:sldId id="313" r:id="rId19"/>
    <p:sldId id="972" r:id="rId20"/>
    <p:sldId id="306" r:id="rId21"/>
    <p:sldId id="309" r:id="rId22"/>
    <p:sldId id="973" r:id="rId23"/>
    <p:sldId id="974" r:id="rId24"/>
    <p:sldId id="297" r:id="rId25"/>
  </p:sldIdLst>
  <p:sldSz cx="20104100" cy="11309350"/>
  <p:notesSz cx="10021888" cy="6889750"/>
  <p:custDataLst>
    <p:tags r:id="rId27"/>
  </p:custDataLst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Προεπιλεγμένη ενότητα" id="{87086CEF-5E79-464F-A8D4-2A0D25B817AB}">
          <p14:sldIdLst>
            <p14:sldId id="276"/>
            <p14:sldId id="308"/>
            <p14:sldId id="307"/>
            <p14:sldId id="298"/>
            <p14:sldId id="300"/>
            <p14:sldId id="310"/>
            <p14:sldId id="268"/>
            <p14:sldId id="312"/>
            <p14:sldId id="301"/>
            <p14:sldId id="313"/>
            <p14:sldId id="972"/>
            <p14:sldId id="306"/>
            <p14:sldId id="309"/>
            <p14:sldId id="973"/>
            <p14:sldId id="974"/>
            <p14:sldId id="29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170" userDrawn="1">
          <p15:clr>
            <a:srgbClr val="A4A3A4"/>
          </p15:clr>
        </p15:guide>
        <p15:guide id="2" pos="315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C417"/>
    <a:srgbClr val="EAEAEA"/>
    <a:srgbClr val="F8F9FA"/>
    <a:srgbClr val="3F51B5"/>
    <a:srgbClr val="00BCD4"/>
    <a:srgbClr val="7DC21D"/>
    <a:srgbClr val="0F2C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EAD5E6-4DFC-4B60-8429-9443F2146D57}" v="564" dt="2025-10-10T09:21:59.88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2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170"/>
        <p:guide pos="315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presProps" Target="pres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978A4B-8750-4314-98D2-0F1B1857D54B}" type="doc">
      <dgm:prSet loTypeId="urn:microsoft.com/office/officeart/2005/8/layout/radial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FBAE0DC4-425B-4E6F-9AA0-20B428E8C2F3}">
      <dgm:prSet phldrT="[Κείμενο]" phldr="0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GB" sz="4800" noProof="0" dirty="0">
              <a:latin typeface="Segoe UI" panose="020B0502040204020203" pitchFamily="34" charset="0"/>
              <a:cs typeface="Segoe UI" panose="020B0502040204020203" pitchFamily="34" charset="0"/>
            </a:rPr>
            <a:t>NEW ETR     </a:t>
          </a:r>
          <a:r>
            <a:rPr lang="en-GB" sz="2800" noProof="0" dirty="0">
              <a:latin typeface="Segoe UI" panose="020B0502040204020203" pitchFamily="34" charset="0"/>
              <a:cs typeface="Segoe UI" panose="020B0502040204020203" pitchFamily="34" charset="0"/>
            </a:rPr>
            <a:t>FOR RM* </a:t>
          </a:r>
          <a:endParaRPr lang="en-GB" sz="4800" noProof="0" dirty="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B43CBFF1-E912-4621-ABCC-3E4F23559441}" type="parTrans" cxnId="{69B105E5-5DD0-44AF-A3F8-870EFB6F465A}">
      <dgm:prSet/>
      <dgm:spPr/>
      <dgm:t>
        <a:bodyPr/>
        <a:lstStyle/>
        <a:p>
          <a:endParaRPr lang="el-GR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59AC79E9-A13C-4143-80B8-5E393500F9C0}" type="sibTrans" cxnId="{69B105E5-5DD0-44AF-A3F8-870EFB6F465A}">
      <dgm:prSet/>
      <dgm:spPr/>
      <dgm:t>
        <a:bodyPr/>
        <a:lstStyle/>
        <a:p>
          <a:endParaRPr lang="el-GR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8FE3EE13-0445-4B35-B217-3C5B9F7AED79}">
      <dgm:prSet phldrT="[Κείμενο]" phldr="0"/>
      <dgm:spPr>
        <a:solidFill>
          <a:schemeClr val="tx1"/>
        </a:solidFill>
      </dgm:spPr>
      <dgm:t>
        <a:bodyPr/>
        <a:lstStyle/>
        <a:p>
          <a:r>
            <a:rPr lang="en-GB" noProof="0" dirty="0">
              <a:latin typeface="Segoe UI" panose="020B0502040204020203" pitchFamily="34" charset="0"/>
              <a:cs typeface="Segoe UI" panose="020B0502040204020203" pitchFamily="34" charset="0"/>
            </a:rPr>
            <a:t>NEED FOR UPDATE</a:t>
          </a:r>
        </a:p>
      </dgm:t>
    </dgm:pt>
    <dgm:pt modelId="{6C88586A-F3B6-457B-B986-52F00E799F0C}" type="parTrans" cxnId="{2B9C4A6E-94EE-40BB-9049-50B1A8E90144}">
      <dgm:prSet/>
      <dgm:spPr/>
      <dgm:t>
        <a:bodyPr/>
        <a:lstStyle/>
        <a:p>
          <a:endParaRPr lang="el-GR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9951A64D-52DC-47AC-8698-F9E8BC0B001F}" type="sibTrans" cxnId="{2B9C4A6E-94EE-40BB-9049-50B1A8E90144}">
      <dgm:prSet/>
      <dgm:spPr/>
      <dgm:t>
        <a:bodyPr/>
        <a:lstStyle/>
        <a:p>
          <a:endParaRPr lang="el-GR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12AFF221-0DF8-4D12-B5B8-905367FD0FFC}">
      <dgm:prSet phldrT="[Κείμενο]" phldr="0"/>
      <dgm:spPr>
        <a:solidFill>
          <a:schemeClr val="tx1"/>
        </a:solidFill>
      </dgm:spPr>
      <dgm:t>
        <a:bodyPr/>
        <a:lstStyle/>
        <a:p>
          <a:r>
            <a:rPr lang="en-GB" noProof="0" dirty="0">
              <a:latin typeface="Segoe UI" panose="020B0502040204020203" pitchFamily="34" charset="0"/>
              <a:cs typeface="Segoe UI" panose="020B0502040204020203" pitchFamily="34" charset="0"/>
            </a:rPr>
            <a:t>NEW ATCRM LOGBOOK</a:t>
          </a:r>
        </a:p>
      </dgm:t>
    </dgm:pt>
    <dgm:pt modelId="{6DE7855C-1EBB-4A5A-8B45-BCC93CB2EB4A}" type="parTrans" cxnId="{191A76C6-3134-4060-9CFC-D5644183EC73}">
      <dgm:prSet/>
      <dgm:spPr/>
      <dgm:t>
        <a:bodyPr/>
        <a:lstStyle/>
        <a:p>
          <a:endParaRPr lang="el-GR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940C71EC-F67F-4262-B79D-626D1547BE9A}" type="sibTrans" cxnId="{191A76C6-3134-4060-9CFC-D5644183EC73}">
      <dgm:prSet/>
      <dgm:spPr/>
      <dgm:t>
        <a:bodyPr/>
        <a:lstStyle/>
        <a:p>
          <a:endParaRPr lang="el-GR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8E28F9E9-0BCA-4591-BC9F-5884BEFA5B6B}">
      <dgm:prSet phldrT="[Κείμενο]" phldr="0"/>
      <dgm:spPr>
        <a:solidFill>
          <a:schemeClr val="tx1"/>
        </a:solidFill>
      </dgm:spPr>
      <dgm:t>
        <a:bodyPr/>
        <a:lstStyle/>
        <a:p>
          <a:r>
            <a:rPr lang="en-GB" noProof="0" dirty="0">
              <a:latin typeface="Segoe UI" panose="020B0502040204020203" pitchFamily="34" charset="0"/>
              <a:cs typeface="Segoe UI" panose="020B0502040204020203" pitchFamily="34" charset="0"/>
            </a:rPr>
            <a:t>NEW SYLLABUS</a:t>
          </a:r>
        </a:p>
      </dgm:t>
    </dgm:pt>
    <dgm:pt modelId="{02E85D88-51FB-417C-86E5-3AFBAE3059F0}" type="parTrans" cxnId="{EFAADE17-45DD-4863-B10E-2935C8C75498}">
      <dgm:prSet/>
      <dgm:spPr/>
      <dgm:t>
        <a:bodyPr/>
        <a:lstStyle/>
        <a:p>
          <a:endParaRPr lang="el-GR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31A4E650-7254-4460-9520-963E2CA56465}" type="sibTrans" cxnId="{EFAADE17-45DD-4863-B10E-2935C8C75498}">
      <dgm:prSet/>
      <dgm:spPr/>
      <dgm:t>
        <a:bodyPr/>
        <a:lstStyle/>
        <a:p>
          <a:endParaRPr lang="el-GR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C327782A-DFED-4CE2-910B-0706B258F45F}">
      <dgm:prSet/>
      <dgm:spPr/>
      <dgm:t>
        <a:bodyPr/>
        <a:lstStyle/>
        <a:p>
          <a:endParaRPr lang="el-GR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1948A1C7-2509-4FA9-8B90-C3F6ACCCE056}" type="parTrans" cxnId="{81046C6B-7C33-427D-B670-293C4E4A3404}">
      <dgm:prSet/>
      <dgm:spPr/>
      <dgm:t>
        <a:bodyPr/>
        <a:lstStyle/>
        <a:p>
          <a:endParaRPr lang="el-GR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33EA86D0-5BF5-45EB-B4E2-DAC6FBE53046}" type="sibTrans" cxnId="{81046C6B-7C33-427D-B670-293C4E4A3404}">
      <dgm:prSet custScaleX="99724"/>
      <dgm:spPr/>
      <dgm:t>
        <a:bodyPr/>
        <a:lstStyle/>
        <a:p>
          <a:endParaRPr lang="el-GR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903DE7D9-B0F6-4AED-949B-06D50A7AC334}" type="pres">
      <dgm:prSet presAssocID="{72978A4B-8750-4314-98D2-0F1B1857D54B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D79E8B8-9C9E-4B15-89AB-8812B591F594}" type="pres">
      <dgm:prSet presAssocID="{FBAE0DC4-425B-4E6F-9AA0-20B428E8C2F3}" presName="centerShape" presStyleLbl="node0" presStyleIdx="0" presStyleCnt="1"/>
      <dgm:spPr/>
    </dgm:pt>
    <dgm:pt modelId="{B620A7DB-BE14-4086-943C-81828D08631E}" type="pres">
      <dgm:prSet presAssocID="{8FE3EE13-0445-4B35-B217-3C5B9F7AED79}" presName="node" presStyleLbl="node1" presStyleIdx="0" presStyleCnt="3" custRadScaleRad="100003" custRadScaleInc="-1091">
        <dgm:presLayoutVars>
          <dgm:bulletEnabled val="1"/>
        </dgm:presLayoutVars>
      </dgm:prSet>
      <dgm:spPr/>
    </dgm:pt>
    <dgm:pt modelId="{89A47FED-B9D2-4F2F-A8E9-F1F26EB33FB1}" type="pres">
      <dgm:prSet presAssocID="{8FE3EE13-0445-4B35-B217-3C5B9F7AED79}" presName="dummy" presStyleCnt="0"/>
      <dgm:spPr/>
    </dgm:pt>
    <dgm:pt modelId="{B344A264-5024-48A3-8411-3746AC02D0FE}" type="pres">
      <dgm:prSet presAssocID="{9951A64D-52DC-47AC-8698-F9E8BC0B001F}" presName="sibTrans" presStyleLbl="sibTrans2D1" presStyleIdx="0" presStyleCnt="3" custScaleX="102710"/>
      <dgm:spPr/>
    </dgm:pt>
    <dgm:pt modelId="{2FD6EBA8-730C-4D2E-937C-9976518DAFB1}" type="pres">
      <dgm:prSet presAssocID="{12AFF221-0DF8-4D12-B5B8-905367FD0FFC}" presName="node" presStyleLbl="node1" presStyleIdx="1" presStyleCnt="3">
        <dgm:presLayoutVars>
          <dgm:bulletEnabled val="1"/>
        </dgm:presLayoutVars>
      </dgm:prSet>
      <dgm:spPr/>
    </dgm:pt>
    <dgm:pt modelId="{018C24E5-0A4A-474C-A1C5-F573C92A98F3}" type="pres">
      <dgm:prSet presAssocID="{12AFF221-0DF8-4D12-B5B8-905367FD0FFC}" presName="dummy" presStyleCnt="0"/>
      <dgm:spPr/>
    </dgm:pt>
    <dgm:pt modelId="{C5A39A4D-0FAF-463E-ACF8-524ABA45907A}" type="pres">
      <dgm:prSet presAssocID="{940C71EC-F67F-4262-B79D-626D1547BE9A}" presName="sibTrans" presStyleLbl="sibTrans2D1" presStyleIdx="1" presStyleCnt="3"/>
      <dgm:spPr/>
    </dgm:pt>
    <dgm:pt modelId="{C93CE5FF-8ECB-4DC0-B3F7-7B75697648E8}" type="pres">
      <dgm:prSet presAssocID="{8E28F9E9-0BCA-4591-BC9F-5884BEFA5B6B}" presName="node" presStyleLbl="node1" presStyleIdx="2" presStyleCnt="3">
        <dgm:presLayoutVars>
          <dgm:bulletEnabled val="1"/>
        </dgm:presLayoutVars>
      </dgm:prSet>
      <dgm:spPr/>
    </dgm:pt>
    <dgm:pt modelId="{2AF59073-A17A-4670-B336-210596B60305}" type="pres">
      <dgm:prSet presAssocID="{8E28F9E9-0BCA-4591-BC9F-5884BEFA5B6B}" presName="dummy" presStyleCnt="0"/>
      <dgm:spPr/>
    </dgm:pt>
    <dgm:pt modelId="{CC86A6CB-D199-44B0-8F15-7D1C26EF361F}" type="pres">
      <dgm:prSet presAssocID="{31A4E650-7254-4460-9520-963E2CA56465}" presName="sibTrans" presStyleLbl="sibTrans2D1" presStyleIdx="2" presStyleCnt="3" custScaleX="99724"/>
      <dgm:spPr/>
    </dgm:pt>
  </dgm:ptLst>
  <dgm:cxnLst>
    <dgm:cxn modelId="{EFAADE17-45DD-4863-B10E-2935C8C75498}" srcId="{FBAE0DC4-425B-4E6F-9AA0-20B428E8C2F3}" destId="{8E28F9E9-0BCA-4591-BC9F-5884BEFA5B6B}" srcOrd="2" destOrd="0" parTransId="{02E85D88-51FB-417C-86E5-3AFBAE3059F0}" sibTransId="{31A4E650-7254-4460-9520-963E2CA56465}"/>
    <dgm:cxn modelId="{D032D62C-A3D8-428E-8219-22BF4CF48FA2}" type="presOf" srcId="{31A4E650-7254-4460-9520-963E2CA56465}" destId="{CC86A6CB-D199-44B0-8F15-7D1C26EF361F}" srcOrd="0" destOrd="0" presId="urn:microsoft.com/office/officeart/2005/8/layout/radial6"/>
    <dgm:cxn modelId="{3401703F-D041-498E-ABDF-0AC7C29D13AD}" type="presOf" srcId="{940C71EC-F67F-4262-B79D-626D1547BE9A}" destId="{C5A39A4D-0FAF-463E-ACF8-524ABA45907A}" srcOrd="0" destOrd="0" presId="urn:microsoft.com/office/officeart/2005/8/layout/radial6"/>
    <dgm:cxn modelId="{81046C6B-7C33-427D-B670-293C4E4A3404}" srcId="{72978A4B-8750-4314-98D2-0F1B1857D54B}" destId="{C327782A-DFED-4CE2-910B-0706B258F45F}" srcOrd="1" destOrd="0" parTransId="{1948A1C7-2509-4FA9-8B90-C3F6ACCCE056}" sibTransId="{33EA86D0-5BF5-45EB-B4E2-DAC6FBE53046}"/>
    <dgm:cxn modelId="{2B9C4A6E-94EE-40BB-9049-50B1A8E90144}" srcId="{FBAE0DC4-425B-4E6F-9AA0-20B428E8C2F3}" destId="{8FE3EE13-0445-4B35-B217-3C5B9F7AED79}" srcOrd="0" destOrd="0" parTransId="{6C88586A-F3B6-457B-B986-52F00E799F0C}" sibTransId="{9951A64D-52DC-47AC-8698-F9E8BC0B001F}"/>
    <dgm:cxn modelId="{FD3C7F4F-FD99-496D-844F-35E03A8EC1DD}" type="presOf" srcId="{12AFF221-0DF8-4D12-B5B8-905367FD0FFC}" destId="{2FD6EBA8-730C-4D2E-937C-9976518DAFB1}" srcOrd="0" destOrd="0" presId="urn:microsoft.com/office/officeart/2005/8/layout/radial6"/>
    <dgm:cxn modelId="{988F159F-5BC8-4910-BBFB-9A0FFC4974CE}" type="presOf" srcId="{9951A64D-52DC-47AC-8698-F9E8BC0B001F}" destId="{B344A264-5024-48A3-8411-3746AC02D0FE}" srcOrd="0" destOrd="0" presId="urn:microsoft.com/office/officeart/2005/8/layout/radial6"/>
    <dgm:cxn modelId="{2EF5F6AB-B15E-40C9-B84F-9A52B8EA0340}" type="presOf" srcId="{72978A4B-8750-4314-98D2-0F1B1857D54B}" destId="{903DE7D9-B0F6-4AED-949B-06D50A7AC334}" srcOrd="0" destOrd="0" presId="urn:microsoft.com/office/officeart/2005/8/layout/radial6"/>
    <dgm:cxn modelId="{B26A9FB2-834D-4A6B-BF16-F842DA8E910F}" type="presOf" srcId="{8E28F9E9-0BCA-4591-BC9F-5884BEFA5B6B}" destId="{C93CE5FF-8ECB-4DC0-B3F7-7B75697648E8}" srcOrd="0" destOrd="0" presId="urn:microsoft.com/office/officeart/2005/8/layout/radial6"/>
    <dgm:cxn modelId="{191A76C6-3134-4060-9CFC-D5644183EC73}" srcId="{FBAE0DC4-425B-4E6F-9AA0-20B428E8C2F3}" destId="{12AFF221-0DF8-4D12-B5B8-905367FD0FFC}" srcOrd="1" destOrd="0" parTransId="{6DE7855C-1EBB-4A5A-8B45-BCC93CB2EB4A}" sibTransId="{940C71EC-F67F-4262-B79D-626D1547BE9A}"/>
    <dgm:cxn modelId="{69B105E5-5DD0-44AF-A3F8-870EFB6F465A}" srcId="{72978A4B-8750-4314-98D2-0F1B1857D54B}" destId="{FBAE0DC4-425B-4E6F-9AA0-20B428E8C2F3}" srcOrd="0" destOrd="0" parTransId="{B43CBFF1-E912-4621-ABCC-3E4F23559441}" sibTransId="{59AC79E9-A13C-4143-80B8-5E393500F9C0}"/>
    <dgm:cxn modelId="{535EBFF3-978A-4595-BAE7-B62461A12EC4}" type="presOf" srcId="{8FE3EE13-0445-4B35-B217-3C5B9F7AED79}" destId="{B620A7DB-BE14-4086-943C-81828D08631E}" srcOrd="0" destOrd="0" presId="urn:microsoft.com/office/officeart/2005/8/layout/radial6"/>
    <dgm:cxn modelId="{2D01FCF9-11B3-4BF8-98FB-B765D516916A}" type="presOf" srcId="{FBAE0DC4-425B-4E6F-9AA0-20B428E8C2F3}" destId="{ED79E8B8-9C9E-4B15-89AB-8812B591F594}" srcOrd="0" destOrd="0" presId="urn:microsoft.com/office/officeart/2005/8/layout/radial6"/>
    <dgm:cxn modelId="{9F89F55C-940D-4DFD-9C98-21C15AA77ECF}" type="presParOf" srcId="{903DE7D9-B0F6-4AED-949B-06D50A7AC334}" destId="{ED79E8B8-9C9E-4B15-89AB-8812B591F594}" srcOrd="0" destOrd="0" presId="urn:microsoft.com/office/officeart/2005/8/layout/radial6"/>
    <dgm:cxn modelId="{695D2A6F-904E-4368-8FC8-A1264AE78C56}" type="presParOf" srcId="{903DE7D9-B0F6-4AED-949B-06D50A7AC334}" destId="{B620A7DB-BE14-4086-943C-81828D08631E}" srcOrd="1" destOrd="0" presId="urn:microsoft.com/office/officeart/2005/8/layout/radial6"/>
    <dgm:cxn modelId="{E7DF5A89-3BA5-4944-9B31-0D91C5C90509}" type="presParOf" srcId="{903DE7D9-B0F6-4AED-949B-06D50A7AC334}" destId="{89A47FED-B9D2-4F2F-A8E9-F1F26EB33FB1}" srcOrd="2" destOrd="0" presId="urn:microsoft.com/office/officeart/2005/8/layout/radial6"/>
    <dgm:cxn modelId="{4A861AEE-2F33-498B-8B05-4F395DF5CDC9}" type="presParOf" srcId="{903DE7D9-B0F6-4AED-949B-06D50A7AC334}" destId="{B344A264-5024-48A3-8411-3746AC02D0FE}" srcOrd="3" destOrd="0" presId="urn:microsoft.com/office/officeart/2005/8/layout/radial6"/>
    <dgm:cxn modelId="{1368BA97-B7D4-4E25-AF74-D39549DAABE3}" type="presParOf" srcId="{903DE7D9-B0F6-4AED-949B-06D50A7AC334}" destId="{2FD6EBA8-730C-4D2E-937C-9976518DAFB1}" srcOrd="4" destOrd="0" presId="urn:microsoft.com/office/officeart/2005/8/layout/radial6"/>
    <dgm:cxn modelId="{650BEF3D-E9C1-48A1-B2C8-9EC7C736D0DB}" type="presParOf" srcId="{903DE7D9-B0F6-4AED-949B-06D50A7AC334}" destId="{018C24E5-0A4A-474C-A1C5-F573C92A98F3}" srcOrd="5" destOrd="0" presId="urn:microsoft.com/office/officeart/2005/8/layout/radial6"/>
    <dgm:cxn modelId="{0F06072E-A6D5-4CD1-9C0C-3ECFDBC18110}" type="presParOf" srcId="{903DE7D9-B0F6-4AED-949B-06D50A7AC334}" destId="{C5A39A4D-0FAF-463E-ACF8-524ABA45907A}" srcOrd="6" destOrd="0" presId="urn:microsoft.com/office/officeart/2005/8/layout/radial6"/>
    <dgm:cxn modelId="{5D1C9A3A-0C2E-447A-B778-AA1FAA998C94}" type="presParOf" srcId="{903DE7D9-B0F6-4AED-949B-06D50A7AC334}" destId="{C93CE5FF-8ECB-4DC0-B3F7-7B75697648E8}" srcOrd="7" destOrd="0" presId="urn:microsoft.com/office/officeart/2005/8/layout/radial6"/>
    <dgm:cxn modelId="{30DBE2F0-8129-4FE8-ACA1-7A47E5409469}" type="presParOf" srcId="{903DE7D9-B0F6-4AED-949B-06D50A7AC334}" destId="{2AF59073-A17A-4670-B336-210596B60305}" srcOrd="8" destOrd="0" presId="urn:microsoft.com/office/officeart/2005/8/layout/radial6"/>
    <dgm:cxn modelId="{25376C5E-33CA-478B-A6FC-1F8E8E7972C8}" type="presParOf" srcId="{903DE7D9-B0F6-4AED-949B-06D50A7AC334}" destId="{CC86A6CB-D199-44B0-8F15-7D1C26EF361F}" srcOrd="9" destOrd="0" presId="urn:microsoft.com/office/officeart/2005/8/layout/radial6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86A6CB-D199-44B0-8F15-7D1C26EF361F}">
      <dsp:nvSpPr>
        <dsp:cNvPr id="0" name=""/>
        <dsp:cNvSpPr/>
      </dsp:nvSpPr>
      <dsp:spPr>
        <a:xfrm>
          <a:off x="2761514" y="1084491"/>
          <a:ext cx="7217574" cy="7237550"/>
        </a:xfrm>
        <a:prstGeom prst="blockArc">
          <a:avLst>
            <a:gd name="adj1" fmla="val 8999881"/>
            <a:gd name="adj2" fmla="val 16173875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A39A4D-0FAF-463E-ACF8-524ABA45907A}">
      <dsp:nvSpPr>
        <dsp:cNvPr id="0" name=""/>
        <dsp:cNvSpPr/>
      </dsp:nvSpPr>
      <dsp:spPr>
        <a:xfrm>
          <a:off x="2751587" y="1084597"/>
          <a:ext cx="7237550" cy="7237550"/>
        </a:xfrm>
        <a:prstGeom prst="blockArc">
          <a:avLst>
            <a:gd name="adj1" fmla="val 1800000"/>
            <a:gd name="adj2" fmla="val 9000000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44A264-5024-48A3-8411-3746AC02D0FE}">
      <dsp:nvSpPr>
        <dsp:cNvPr id="0" name=""/>
        <dsp:cNvSpPr/>
      </dsp:nvSpPr>
      <dsp:spPr>
        <a:xfrm>
          <a:off x="2653579" y="1084491"/>
          <a:ext cx="7433688" cy="7237550"/>
        </a:xfrm>
        <a:prstGeom prst="blockArc">
          <a:avLst>
            <a:gd name="adj1" fmla="val 16173755"/>
            <a:gd name="adj2" fmla="val 1800120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79E8B8-9C9E-4B15-89AB-8812B591F594}">
      <dsp:nvSpPr>
        <dsp:cNvPr id="0" name=""/>
        <dsp:cNvSpPr/>
      </dsp:nvSpPr>
      <dsp:spPr>
        <a:xfrm>
          <a:off x="4703119" y="3036129"/>
          <a:ext cx="3334486" cy="3334486"/>
        </a:xfrm>
        <a:prstGeom prst="ellipse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800" kern="1200" noProof="0" dirty="0">
              <a:latin typeface="Segoe UI" panose="020B0502040204020203" pitchFamily="34" charset="0"/>
              <a:cs typeface="Segoe UI" panose="020B0502040204020203" pitchFamily="34" charset="0"/>
            </a:rPr>
            <a:t>NEW ETR     </a:t>
          </a:r>
          <a:r>
            <a:rPr lang="en-GB" sz="2800" kern="1200" noProof="0" dirty="0">
              <a:latin typeface="Segoe UI" panose="020B0502040204020203" pitchFamily="34" charset="0"/>
              <a:cs typeface="Segoe UI" panose="020B0502040204020203" pitchFamily="34" charset="0"/>
            </a:rPr>
            <a:t>FOR RM* </a:t>
          </a:r>
          <a:endParaRPr lang="en-GB" sz="4800" kern="1200" noProof="0" dirty="0"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5191443" y="3524453"/>
        <a:ext cx="2357838" cy="2357838"/>
      </dsp:txXfrm>
    </dsp:sp>
    <dsp:sp modelId="{B620A7DB-BE14-4086-943C-81828D08631E}">
      <dsp:nvSpPr>
        <dsp:cNvPr id="0" name=""/>
        <dsp:cNvSpPr/>
      </dsp:nvSpPr>
      <dsp:spPr>
        <a:xfrm>
          <a:off x="5176368" y="1552"/>
          <a:ext cx="2334140" cy="2334140"/>
        </a:xfrm>
        <a:prstGeom prst="ellipse">
          <a:avLst/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noProof="0" dirty="0">
              <a:latin typeface="Segoe UI" panose="020B0502040204020203" pitchFamily="34" charset="0"/>
              <a:cs typeface="Segoe UI" panose="020B0502040204020203" pitchFamily="34" charset="0"/>
            </a:rPr>
            <a:t>NEED FOR UPDATE</a:t>
          </a:r>
        </a:p>
      </dsp:txBody>
      <dsp:txXfrm>
        <a:off x="5518195" y="343379"/>
        <a:ext cx="1650486" cy="1650486"/>
      </dsp:txXfrm>
    </dsp:sp>
    <dsp:sp modelId="{2FD6EBA8-730C-4D2E-937C-9976518DAFB1}">
      <dsp:nvSpPr>
        <dsp:cNvPr id="0" name=""/>
        <dsp:cNvSpPr/>
      </dsp:nvSpPr>
      <dsp:spPr>
        <a:xfrm>
          <a:off x="8264472" y="5303675"/>
          <a:ext cx="2334140" cy="2334140"/>
        </a:xfrm>
        <a:prstGeom prst="ellipse">
          <a:avLst/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noProof="0" dirty="0">
              <a:latin typeface="Segoe UI" panose="020B0502040204020203" pitchFamily="34" charset="0"/>
              <a:cs typeface="Segoe UI" panose="020B0502040204020203" pitchFamily="34" charset="0"/>
            </a:rPr>
            <a:t>NEW ATCRM LOGBOOK</a:t>
          </a:r>
        </a:p>
      </dsp:txBody>
      <dsp:txXfrm>
        <a:off x="8606299" y="5645502"/>
        <a:ext cx="1650486" cy="1650486"/>
      </dsp:txXfrm>
    </dsp:sp>
    <dsp:sp modelId="{C93CE5FF-8ECB-4DC0-B3F7-7B75697648E8}">
      <dsp:nvSpPr>
        <dsp:cNvPr id="0" name=""/>
        <dsp:cNvSpPr/>
      </dsp:nvSpPr>
      <dsp:spPr>
        <a:xfrm>
          <a:off x="2142112" y="5303675"/>
          <a:ext cx="2334140" cy="2334140"/>
        </a:xfrm>
        <a:prstGeom prst="ellipse">
          <a:avLst/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noProof="0" dirty="0">
              <a:latin typeface="Segoe UI" panose="020B0502040204020203" pitchFamily="34" charset="0"/>
              <a:cs typeface="Segoe UI" panose="020B0502040204020203" pitchFamily="34" charset="0"/>
            </a:rPr>
            <a:t>NEW SYLLABUS</a:t>
          </a:r>
        </a:p>
      </dsp:txBody>
      <dsp:txXfrm>
        <a:off x="2483939" y="5645502"/>
        <a:ext cx="1650486" cy="16504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343029" cy="345261"/>
          </a:xfrm>
          <a:prstGeom prst="rect">
            <a:avLst/>
          </a:prstGeom>
        </p:spPr>
        <p:txBody>
          <a:bodyPr vert="horz" lIns="49218" tIns="24610" rIns="49218" bIns="24610" rtlCol="0"/>
          <a:lstStyle>
            <a:lvl1pPr algn="l">
              <a:defRPr sz="6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676485" y="2"/>
            <a:ext cx="4343029" cy="345261"/>
          </a:xfrm>
          <a:prstGeom prst="rect">
            <a:avLst/>
          </a:prstGeom>
        </p:spPr>
        <p:txBody>
          <a:bodyPr vert="horz" lIns="49218" tIns="24610" rIns="49218" bIns="24610" rtlCol="0"/>
          <a:lstStyle>
            <a:lvl1pPr algn="r">
              <a:defRPr sz="600"/>
            </a:lvl1pPr>
          </a:lstStyle>
          <a:p>
            <a:fld id="{D1153466-1121-7045-A42A-50659026D54E}" type="datetimeFigureOut">
              <a:rPr lang="es-ES" smtClean="0"/>
              <a:t>11/10/2025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944813" y="862013"/>
            <a:ext cx="4132262" cy="2325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9218" tIns="24610" rIns="49218" bIns="2461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001875" y="3315283"/>
            <a:ext cx="8018143" cy="2713733"/>
          </a:xfrm>
          <a:prstGeom prst="rect">
            <a:avLst/>
          </a:prstGeom>
        </p:spPr>
        <p:txBody>
          <a:bodyPr vert="horz" lIns="49218" tIns="24610" rIns="49218" bIns="2461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544490"/>
            <a:ext cx="4343029" cy="345261"/>
          </a:xfrm>
          <a:prstGeom prst="rect">
            <a:avLst/>
          </a:prstGeom>
        </p:spPr>
        <p:txBody>
          <a:bodyPr vert="horz" lIns="49218" tIns="24610" rIns="49218" bIns="24610" rtlCol="0" anchor="b"/>
          <a:lstStyle>
            <a:lvl1pPr algn="l">
              <a:defRPr sz="6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676485" y="6544490"/>
            <a:ext cx="4343029" cy="345261"/>
          </a:xfrm>
          <a:prstGeom prst="rect">
            <a:avLst/>
          </a:prstGeom>
        </p:spPr>
        <p:txBody>
          <a:bodyPr vert="horz" lIns="49218" tIns="24610" rIns="49218" bIns="24610" rtlCol="0" anchor="b"/>
          <a:lstStyle>
            <a:lvl1pPr algn="r">
              <a:defRPr sz="600"/>
            </a:lvl1pPr>
          </a:lstStyle>
          <a:p>
            <a:fld id="{5B96D2D3-AD96-3A4E-A3AA-A3B0D5F83FA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6999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6D2D3-AD96-3A4E-A3AA-A3B0D5F83FA4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7971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667C7A-054B-5D76-E9D3-7E52BD800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1CDE4F47-17D3-DA49-8581-8EFF937D01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ACDE4109-AC0C-17D6-4E42-1026E83FE2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91D916CE-57D5-20BE-9A01-5B8E4FA624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6D2D3-AD96-3A4E-A3AA-A3B0D5F83FA4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60608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AE4FB-529F-0A81-F6B5-19C36A645C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D18A5023-CF77-A266-F7FA-CA79D32515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7AB93398-7C1E-0FA8-7008-781358348B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3746942C-66D6-5591-B81D-880B0A2121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6D2D3-AD96-3A4E-A3AA-A3B0D5F83FA4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35993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6D2D3-AD96-3A4E-A3AA-A3B0D5F83FA4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7776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bg>
      <p:bgPr>
        <a:blipFill>
          <a:blip r:embed="rId2">
            <a:alphaModFix amt="1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07EE1-B894-45C6-CCDE-3B4BA31A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713" y="601663"/>
            <a:ext cx="17338675" cy="2185987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25133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904BD94-ABB5-4F40-9BDF-823B9941F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5450" y="5058309"/>
            <a:ext cx="14655285" cy="185261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>
              <a:defRPr/>
            </a:lvl1pPr>
          </a:lstStyle>
          <a:p>
            <a:r>
              <a:rPr lang="es-ES" err="1"/>
              <a:t>Thank</a:t>
            </a:r>
            <a:r>
              <a:rPr lang="es-ES"/>
              <a:t> </a:t>
            </a:r>
            <a:r>
              <a:rPr lang="es-ES" err="1"/>
              <a:t>you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60208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904BD94-ABB5-4F40-9BDF-823B9941F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5451" y="5058309"/>
            <a:ext cx="14655285" cy="18526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28612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8D31BEF-6056-B08F-975A-03D490165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7B01CAC-7479-9B42-13AA-6AD5DE6AB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5392B99-B073-4C4D-6CE7-DAC7C35BC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664A8-F828-414D-A96D-685B54C06D87}" type="datetimeFigureOut">
              <a:rPr lang="el-GR" smtClean="0"/>
              <a:t>11/10/2025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792DEA0-5288-5779-369D-85A1DD288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0068C6C-5713-B785-AEEB-0EFE41919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A2C0-478A-4C1C-A784-14C4BCA1559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33668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8F39CB95-9C11-292A-C609-CB9B06158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664A8-F828-414D-A96D-685B54C06D87}" type="datetimeFigureOut">
              <a:rPr lang="el-GR" smtClean="0"/>
              <a:t>11/10/2025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2D5E99D0-C4A5-0053-FD2E-D78E4B678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AC39687-9EBB-B8F4-67BD-8E84D6DDE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A2C0-478A-4C1C-A784-14C4BCA1559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99542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8C9BC96-AB6B-C644-BC92-B53D85FC652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5650" y="777875"/>
            <a:ext cx="16992600" cy="1447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499" b="1" i="0">
                <a:solidFill>
                  <a:srgbClr val="0F2C7A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s-ES" err="1"/>
              <a:t>Title</a:t>
            </a:r>
            <a:endParaRPr lang="es-ES"/>
          </a:p>
        </p:txBody>
      </p:sp>
      <p:sp>
        <p:nvSpPr>
          <p:cNvPr id="5" name="Marcador de texto 3">
            <a:extLst>
              <a:ext uri="{FF2B5EF4-FFF2-40B4-BE49-F238E27FC236}">
                <a16:creationId xmlns:a16="http://schemas.microsoft.com/office/drawing/2014/main" id="{42692CD7-AD55-364F-A62E-03DBD0BC73E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92549" y="2530475"/>
            <a:ext cx="16992600" cy="5787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>
                <a:solidFill>
                  <a:srgbClr val="0F2C7A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endParaRPr lang="es-ES"/>
          </a:p>
        </p:txBody>
      </p:sp>
      <p:pic>
        <p:nvPicPr>
          <p:cNvPr id="2" name="Picture 1" descr="Background pattern&#10;&#10;Description automatically generated">
            <a:extLst>
              <a:ext uri="{FF2B5EF4-FFF2-40B4-BE49-F238E27FC236}">
                <a16:creationId xmlns:a16="http://schemas.microsoft.com/office/drawing/2014/main" id="{063D59D1-9DFC-052D-3400-20AF009B03A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796" y="9577473"/>
            <a:ext cx="2203255" cy="146957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D0903C7-7AFE-CAE6-1FA7-66ACAA827825}"/>
              </a:ext>
            </a:extLst>
          </p:cNvPr>
          <p:cNvSpPr txBox="1"/>
          <p:nvPr userDrawn="1"/>
        </p:nvSpPr>
        <p:spPr>
          <a:xfrm>
            <a:off x="10052050" y="9870504"/>
            <a:ext cx="7449305" cy="104644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600">
                <a:latin typeface="Segoe UI" panose="020B0502040204020203" pitchFamily="34" charset="0"/>
                <a:cs typeface="Segoe UI" panose="020B0502040204020203" pitchFamily="34" charset="0"/>
              </a:rPr>
              <a:t>Co-funded by the European Union.</a:t>
            </a:r>
          </a:p>
          <a:p>
            <a:endParaRPr lang="en-US" sz="100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2600">
                <a:latin typeface="Segoe UI" panose="020B0502040204020203" pitchFamily="34" charset="0"/>
                <a:cs typeface="Segoe UI" panose="020B0502040204020203" pitchFamily="34" charset="0"/>
              </a:rPr>
              <a:t>Project: 101079865 — EuMAR — EU4H-2021-PJ2 </a:t>
            </a:r>
          </a:p>
        </p:txBody>
      </p:sp>
      <p:sp>
        <p:nvSpPr>
          <p:cNvPr id="6" name="Marcador de texto 3">
            <a:extLst>
              <a:ext uri="{FF2B5EF4-FFF2-40B4-BE49-F238E27FC236}">
                <a16:creationId xmlns:a16="http://schemas.microsoft.com/office/drawing/2014/main" id="{B59D5374-9A77-6281-F220-89127FD5240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55650" y="5589534"/>
            <a:ext cx="16992600" cy="5787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>
                <a:solidFill>
                  <a:srgbClr val="0F2C7A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s-ES"/>
              <a:t>Date [DD/MM/YYYY]</a:t>
            </a:r>
          </a:p>
        </p:txBody>
      </p:sp>
    </p:spTree>
    <p:extLst>
      <p:ext uri="{BB962C8B-B14F-4D97-AF65-F5344CB8AC3E}">
        <p14:creationId xmlns:p14="http://schemas.microsoft.com/office/powerpoint/2010/main" val="14975079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+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83F98410-A1F4-A241-92EF-DCC55C8DA2C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00882" y="2759075"/>
            <a:ext cx="9383410" cy="5734685"/>
          </a:xfrm>
          <a:prstGeom prst="rect">
            <a:avLst/>
          </a:prstGeom>
        </p:spPr>
        <p:txBody>
          <a:bodyPr/>
          <a:lstStyle>
            <a:lvl1pPr>
              <a:defRPr sz="4000" b="0" i="0">
                <a:solidFill>
                  <a:srgbClr val="0F2C7A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s-ES" err="1"/>
              <a:t>Highlight</a:t>
            </a:r>
            <a:endParaRPr lang="es-ES"/>
          </a:p>
        </p:txBody>
      </p:sp>
      <p:sp>
        <p:nvSpPr>
          <p:cNvPr id="10" name="Marcador de texto 2">
            <a:extLst>
              <a:ext uri="{FF2B5EF4-FFF2-40B4-BE49-F238E27FC236}">
                <a16:creationId xmlns:a16="http://schemas.microsoft.com/office/drawing/2014/main" id="{9E578B5F-D338-9A41-BFF2-B3115BCDEAA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53076" y="244475"/>
            <a:ext cx="8997950" cy="990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5999" b="1" i="0">
                <a:solidFill>
                  <a:srgbClr val="0F2C7A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s-ES"/>
              <a:t>Slide </a:t>
            </a:r>
            <a:r>
              <a:rPr lang="es-ES" err="1"/>
              <a:t>Title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4623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5643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8C9BC96-AB6B-C644-BC92-B53D85FC652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5650" y="777875"/>
            <a:ext cx="16992600" cy="1447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499" b="1" i="0">
                <a:solidFill>
                  <a:srgbClr val="0F2C7A"/>
                </a:solidFill>
                <a:latin typeface="Raleway SemiBold" pitchFamily="2" charset="0"/>
              </a:defRPr>
            </a:lvl1pPr>
          </a:lstStyle>
          <a:p>
            <a:pPr lvl="0"/>
            <a:r>
              <a:rPr lang="es-ES" err="1"/>
              <a:t>Title</a:t>
            </a:r>
            <a:endParaRPr lang="es-ES"/>
          </a:p>
        </p:txBody>
      </p:sp>
      <p:sp>
        <p:nvSpPr>
          <p:cNvPr id="5" name="Marcador de texto 3">
            <a:extLst>
              <a:ext uri="{FF2B5EF4-FFF2-40B4-BE49-F238E27FC236}">
                <a16:creationId xmlns:a16="http://schemas.microsoft.com/office/drawing/2014/main" id="{42692CD7-AD55-364F-A62E-03DBD0BC73E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92549" y="2530475"/>
            <a:ext cx="16992600" cy="5787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>
                <a:solidFill>
                  <a:srgbClr val="0F2C7A"/>
                </a:solidFill>
                <a:latin typeface="Raleway Light" panose="020B0403030101060003" pitchFamily="34" charset="77"/>
              </a:defRPr>
            </a:lvl1pPr>
          </a:lstStyle>
          <a:p>
            <a:pPr lvl="0"/>
            <a:endParaRPr lang="es-ES"/>
          </a:p>
        </p:txBody>
      </p:sp>
      <p:pic>
        <p:nvPicPr>
          <p:cNvPr id="2" name="Picture 1" descr="Background pattern&#10;&#10;Description automatically generated">
            <a:extLst>
              <a:ext uri="{FF2B5EF4-FFF2-40B4-BE49-F238E27FC236}">
                <a16:creationId xmlns:a16="http://schemas.microsoft.com/office/drawing/2014/main" id="{063D59D1-9DFC-052D-3400-20AF009B03A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796" y="9061901"/>
            <a:ext cx="2203255" cy="146957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D0903C7-7AFE-CAE6-1FA7-66ACAA827825}"/>
              </a:ext>
            </a:extLst>
          </p:cNvPr>
          <p:cNvSpPr txBox="1"/>
          <p:nvPr userDrawn="1"/>
        </p:nvSpPr>
        <p:spPr>
          <a:xfrm>
            <a:off x="10052050" y="9019552"/>
            <a:ext cx="7449305" cy="155427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800">
                <a:latin typeface="+mj-lt"/>
              </a:rPr>
              <a:t>Co-funded by the European Union.</a:t>
            </a:r>
          </a:p>
          <a:p>
            <a:endParaRPr lang="en-US" sz="1100">
              <a:latin typeface="+mj-lt"/>
            </a:endParaRPr>
          </a:p>
          <a:p>
            <a:r>
              <a:rPr lang="en-US" sz="2800">
                <a:latin typeface="+mj-lt"/>
              </a:rPr>
              <a:t>Project: 101079865 — EuMAR — EU4H-2021-PJ2 </a:t>
            </a:r>
          </a:p>
        </p:txBody>
      </p:sp>
      <p:sp>
        <p:nvSpPr>
          <p:cNvPr id="6" name="Marcador de texto 3">
            <a:extLst>
              <a:ext uri="{FF2B5EF4-FFF2-40B4-BE49-F238E27FC236}">
                <a16:creationId xmlns:a16="http://schemas.microsoft.com/office/drawing/2014/main" id="{B59D5374-9A77-6281-F220-89127FD5240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55650" y="5589534"/>
            <a:ext cx="16992600" cy="5787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>
                <a:solidFill>
                  <a:srgbClr val="0F2C7A"/>
                </a:solidFill>
                <a:latin typeface="Raleway Light" panose="020B0403030101060003" pitchFamily="34" charset="77"/>
              </a:defRPr>
            </a:lvl1pPr>
          </a:lstStyle>
          <a:p>
            <a:pPr lvl="0"/>
            <a:r>
              <a:rPr lang="es-ES"/>
              <a:t>Date [DD/MM/YYYY]</a:t>
            </a:r>
          </a:p>
        </p:txBody>
      </p:sp>
    </p:spTree>
    <p:extLst>
      <p:ext uri="{BB962C8B-B14F-4D97-AF65-F5344CB8AC3E}">
        <p14:creationId xmlns:p14="http://schemas.microsoft.com/office/powerpoint/2010/main" val="2290808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+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83F98410-A1F4-A241-92EF-DCC55C8DA2C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00882" y="2759075"/>
            <a:ext cx="9383410" cy="5734685"/>
          </a:xfrm>
          <a:prstGeom prst="rect">
            <a:avLst/>
          </a:prstGeom>
        </p:spPr>
        <p:txBody>
          <a:bodyPr/>
          <a:lstStyle>
            <a:lvl1pPr>
              <a:defRPr sz="4000" b="0" i="0">
                <a:solidFill>
                  <a:srgbClr val="0F2C7A"/>
                </a:solidFill>
                <a:latin typeface="Raleway Light" panose="020B0403030101060003" pitchFamily="34" charset="77"/>
              </a:defRPr>
            </a:lvl1pPr>
          </a:lstStyle>
          <a:p>
            <a:pPr lvl="0"/>
            <a:r>
              <a:rPr lang="es-ES" err="1"/>
              <a:t>Highlight</a:t>
            </a:r>
            <a:endParaRPr lang="es-ES"/>
          </a:p>
        </p:txBody>
      </p:sp>
      <p:sp>
        <p:nvSpPr>
          <p:cNvPr id="10" name="Marcador de texto 2">
            <a:extLst>
              <a:ext uri="{FF2B5EF4-FFF2-40B4-BE49-F238E27FC236}">
                <a16:creationId xmlns:a16="http://schemas.microsoft.com/office/drawing/2014/main" id="{9E578B5F-D338-9A41-BFF2-B3115BCDEAA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53076" y="244475"/>
            <a:ext cx="8997950" cy="990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5999" b="1" i="0">
                <a:solidFill>
                  <a:srgbClr val="0F2C7A"/>
                </a:solidFill>
                <a:latin typeface="Raleway SemiBold" pitchFamily="2" charset="0"/>
              </a:defRPr>
            </a:lvl1pPr>
          </a:lstStyle>
          <a:p>
            <a:pPr lvl="0"/>
            <a:r>
              <a:rPr lang="es-ES"/>
              <a:t>Slide </a:t>
            </a:r>
            <a:r>
              <a:rPr lang="es-ES" err="1"/>
              <a:t>Title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1766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29580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18865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370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+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Holder 2">
            <a:extLst>
              <a:ext uri="{FF2B5EF4-FFF2-40B4-BE49-F238E27FC236}">
                <a16:creationId xmlns:a16="http://schemas.microsoft.com/office/drawing/2014/main" id="{16C23E39-1D98-A447-999D-F123AB80891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31786" y="2530475"/>
            <a:ext cx="8986864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0F2C7A"/>
                </a:solidFill>
                <a:latin typeface="Raleway" panose="020B0503030101060003" pitchFamily="34" charset="77"/>
              </a:defRPr>
            </a:lvl1pPr>
          </a:lstStyle>
          <a:p>
            <a:r>
              <a:rPr lang="es-ES" err="1"/>
              <a:t>Title</a:t>
            </a:r>
            <a:endParaRPr/>
          </a:p>
        </p:txBody>
      </p:sp>
      <p:sp>
        <p:nvSpPr>
          <p:cNvPr id="10" name="Holder 3">
            <a:extLst>
              <a:ext uri="{FF2B5EF4-FFF2-40B4-BE49-F238E27FC236}">
                <a16:creationId xmlns:a16="http://schemas.microsoft.com/office/drawing/2014/main" id="{693BE192-5B7E-5F4B-B7AB-55B8FC713D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052050" y="2530475"/>
            <a:ext cx="9329420" cy="7467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1A335A59-D39D-DC4F-BF75-DA212B7F62DA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531786" y="3521075"/>
            <a:ext cx="8998527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>
                <a:solidFill>
                  <a:srgbClr val="0F2C7A"/>
                </a:solidFill>
                <a:latin typeface="Raleway" panose="020B0503030101060003" pitchFamily="34" charset="77"/>
              </a:defRPr>
            </a:lvl1pPr>
          </a:lstStyle>
          <a:p>
            <a:r>
              <a:rPr lang="es-ES"/>
              <a:t>Text</a:t>
            </a:r>
            <a:endParaRPr/>
          </a:p>
        </p:txBody>
      </p:sp>
      <p:sp>
        <p:nvSpPr>
          <p:cNvPr id="11" name="Marcador de texto 2">
            <a:extLst>
              <a:ext uri="{FF2B5EF4-FFF2-40B4-BE49-F238E27FC236}">
                <a16:creationId xmlns:a16="http://schemas.microsoft.com/office/drawing/2014/main" id="{7555D704-7A01-E843-B970-15A3DC5E8D9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53075" y="244475"/>
            <a:ext cx="8997950" cy="1066800"/>
          </a:xfrm>
          <a:prstGeom prst="rect">
            <a:avLst/>
          </a:prstGeom>
        </p:spPr>
        <p:txBody>
          <a:bodyPr/>
          <a:lstStyle>
            <a:lvl1pPr algn="ctr">
              <a:defRPr sz="6000" b="1" i="0">
                <a:solidFill>
                  <a:srgbClr val="0F2C7A"/>
                </a:solidFill>
                <a:latin typeface="Raleway" panose="020B0503030101060003" pitchFamily="34" charset="77"/>
              </a:defRPr>
            </a:lvl1pPr>
          </a:lstStyle>
          <a:p>
            <a:pPr lvl="0"/>
            <a:r>
              <a:rPr lang="es-ES" err="1"/>
              <a:t>Slide</a:t>
            </a:r>
            <a:r>
              <a:rPr lang="es-ES"/>
              <a:t> </a:t>
            </a:r>
            <a:r>
              <a:rPr lang="es-ES" err="1"/>
              <a:t>Title</a:t>
            </a:r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83F98410-A1F4-A241-92EF-DCC55C8DA2C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0850" y="2759075"/>
            <a:ext cx="9372600" cy="5562600"/>
          </a:xfrm>
          <a:prstGeom prst="rect">
            <a:avLst/>
          </a:prstGeom>
        </p:spPr>
        <p:txBody>
          <a:bodyPr/>
          <a:lstStyle>
            <a:lvl1pPr>
              <a:defRPr sz="4000" b="0" i="0">
                <a:solidFill>
                  <a:srgbClr val="0F2C7A"/>
                </a:solidFill>
                <a:latin typeface="Raleway Light" panose="020B0403030101060003" pitchFamily="34" charset="77"/>
              </a:defRPr>
            </a:lvl1pPr>
          </a:lstStyle>
          <a:p>
            <a:pPr lvl="0"/>
            <a:r>
              <a:rPr lang="es-ES" err="1"/>
              <a:t>Highlight</a:t>
            </a:r>
            <a:endParaRPr lang="es-ES"/>
          </a:p>
        </p:txBody>
      </p:sp>
      <p:sp>
        <p:nvSpPr>
          <p:cNvPr id="8" name="Marcador de texto 5">
            <a:extLst>
              <a:ext uri="{FF2B5EF4-FFF2-40B4-BE49-F238E27FC236}">
                <a16:creationId xmlns:a16="http://schemas.microsoft.com/office/drawing/2014/main" id="{D8A71BB5-AA26-7B4D-883D-F8E8CA15F4D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162887" y="2759075"/>
            <a:ext cx="9372600" cy="5562600"/>
          </a:xfrm>
          <a:prstGeom prst="rect">
            <a:avLst/>
          </a:prstGeom>
        </p:spPr>
        <p:txBody>
          <a:bodyPr/>
          <a:lstStyle>
            <a:lvl1pPr>
              <a:defRPr sz="2400" b="0" i="0">
                <a:solidFill>
                  <a:srgbClr val="0F2C7A"/>
                </a:solidFill>
                <a:latin typeface="Raleway Light" panose="020B0403030101060003" pitchFamily="34" charset="77"/>
              </a:defRPr>
            </a:lvl1pPr>
          </a:lstStyle>
          <a:p>
            <a:pPr lvl="0"/>
            <a:r>
              <a:rPr lang="es-ES" err="1"/>
              <a:t>Highlight</a:t>
            </a:r>
            <a:endParaRPr lang="es-ES"/>
          </a:p>
        </p:txBody>
      </p:sp>
      <p:sp>
        <p:nvSpPr>
          <p:cNvPr id="10" name="Marcador de texto 2">
            <a:extLst>
              <a:ext uri="{FF2B5EF4-FFF2-40B4-BE49-F238E27FC236}">
                <a16:creationId xmlns:a16="http://schemas.microsoft.com/office/drawing/2014/main" id="{040E651D-3151-6A4E-8F24-F0C5F8741B3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53075" y="244475"/>
            <a:ext cx="8997950" cy="990600"/>
          </a:xfrm>
          <a:prstGeom prst="rect">
            <a:avLst/>
          </a:prstGeom>
        </p:spPr>
        <p:txBody>
          <a:bodyPr/>
          <a:lstStyle>
            <a:lvl1pPr algn="ctr">
              <a:defRPr sz="6000" b="1" i="0">
                <a:solidFill>
                  <a:srgbClr val="0F2C7A"/>
                </a:solidFill>
                <a:latin typeface="Raleway" panose="020B0503030101060003" pitchFamily="34" charset="77"/>
              </a:defRPr>
            </a:lvl1pPr>
          </a:lstStyle>
          <a:p>
            <a:pPr lvl="0"/>
            <a:r>
              <a:rPr lang="es-ES" err="1"/>
              <a:t>Slide</a:t>
            </a:r>
            <a:r>
              <a:rPr lang="es-ES"/>
              <a:t> </a:t>
            </a:r>
            <a:r>
              <a:rPr lang="es-ES" err="1"/>
              <a:t>Title</a:t>
            </a:r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+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83F98410-A1F4-A241-92EF-DCC55C8DA2C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162886" y="2759075"/>
            <a:ext cx="9490364" cy="4800600"/>
          </a:xfrm>
          <a:prstGeom prst="rect">
            <a:avLst/>
          </a:prstGeom>
        </p:spPr>
        <p:txBody>
          <a:bodyPr/>
          <a:lstStyle>
            <a:lvl1pPr>
              <a:defRPr sz="4000" b="0" i="0">
                <a:solidFill>
                  <a:srgbClr val="0F2C7A"/>
                </a:solidFill>
                <a:latin typeface="Raleway Light" panose="020B0403030101060003" pitchFamily="34" charset="77"/>
              </a:defRPr>
            </a:lvl1pPr>
          </a:lstStyle>
          <a:p>
            <a:pPr lvl="0"/>
            <a:r>
              <a:rPr lang="es-ES" err="1"/>
              <a:t>Highlight</a:t>
            </a:r>
            <a:endParaRPr lang="es-E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DB85A60-FA9B-6B4F-99F7-FE8C3891DC3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0850" y="2759075"/>
            <a:ext cx="9337963" cy="556260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2F4625C-E376-E94C-BB86-BDE9AC138F6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162886" y="7940675"/>
            <a:ext cx="9490364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1pPr>
            <a:lvl2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2pPr>
            <a:lvl3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3pPr>
            <a:lvl4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4pPr>
            <a:lvl5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5pPr>
          </a:lstStyle>
          <a:p>
            <a:pPr lvl="0"/>
            <a:r>
              <a:rPr lang="es-ES"/>
              <a:t>Picture </a:t>
            </a:r>
            <a:r>
              <a:rPr lang="es-ES" err="1"/>
              <a:t>comment</a:t>
            </a:r>
            <a:r>
              <a:rPr lang="es-ES"/>
              <a:t>, </a:t>
            </a:r>
            <a:r>
              <a:rPr lang="es-ES" err="1"/>
              <a:t>source</a:t>
            </a:r>
            <a:r>
              <a:rPr lang="es-ES"/>
              <a:t> </a:t>
            </a:r>
            <a:r>
              <a:rPr lang="es-ES" err="1"/>
              <a:t>or</a:t>
            </a:r>
            <a:r>
              <a:rPr lang="es-ES"/>
              <a:t> </a:t>
            </a:r>
            <a:r>
              <a:rPr lang="es-ES" err="1"/>
              <a:t>description</a:t>
            </a:r>
            <a:endParaRPr lang="es-ES"/>
          </a:p>
        </p:txBody>
      </p:sp>
      <p:sp>
        <p:nvSpPr>
          <p:cNvPr id="10" name="Marcador de texto 2">
            <a:extLst>
              <a:ext uri="{FF2B5EF4-FFF2-40B4-BE49-F238E27FC236}">
                <a16:creationId xmlns:a16="http://schemas.microsoft.com/office/drawing/2014/main" id="{9E578B5F-D338-9A41-BFF2-B3115BCDEAA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53075" y="244475"/>
            <a:ext cx="8997950" cy="990600"/>
          </a:xfrm>
          <a:prstGeom prst="rect">
            <a:avLst/>
          </a:prstGeom>
        </p:spPr>
        <p:txBody>
          <a:bodyPr/>
          <a:lstStyle>
            <a:lvl1pPr algn="ctr">
              <a:defRPr sz="6000" b="1" i="0">
                <a:solidFill>
                  <a:srgbClr val="0F2C7A"/>
                </a:solidFill>
                <a:latin typeface="Raleway" panose="020B0503030101060003" pitchFamily="34" charset="77"/>
              </a:defRPr>
            </a:lvl1pPr>
          </a:lstStyle>
          <a:p>
            <a:pPr lvl="0"/>
            <a:r>
              <a:rPr lang="es-ES" err="1"/>
              <a:t>Slide</a:t>
            </a:r>
            <a:r>
              <a:rPr lang="es-ES"/>
              <a:t> </a:t>
            </a:r>
            <a:r>
              <a:rPr lang="es-ES" err="1"/>
              <a:t>Title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511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DB85A60-FA9B-6B4F-99F7-FE8C3891DC3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0850" y="2759075"/>
            <a:ext cx="9337963" cy="556260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2F4625C-E376-E94C-BB86-BDE9AC138F6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0850" y="8508238"/>
            <a:ext cx="9337963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1pPr>
            <a:lvl2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2pPr>
            <a:lvl3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3pPr>
            <a:lvl4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4pPr>
            <a:lvl5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5pPr>
          </a:lstStyle>
          <a:p>
            <a:pPr lvl="0"/>
            <a:r>
              <a:rPr lang="es-ES"/>
              <a:t>Picture </a:t>
            </a:r>
            <a:r>
              <a:rPr lang="es-ES" err="1"/>
              <a:t>comment</a:t>
            </a:r>
            <a:r>
              <a:rPr lang="es-ES"/>
              <a:t>, </a:t>
            </a:r>
            <a:r>
              <a:rPr lang="es-ES" err="1"/>
              <a:t>source</a:t>
            </a:r>
            <a:r>
              <a:rPr lang="es-ES"/>
              <a:t> </a:t>
            </a:r>
            <a:r>
              <a:rPr lang="es-ES" err="1"/>
              <a:t>or</a:t>
            </a:r>
            <a:r>
              <a:rPr lang="es-ES"/>
              <a:t> </a:t>
            </a:r>
            <a:r>
              <a:rPr lang="es-ES" err="1"/>
              <a:t>description</a:t>
            </a:r>
            <a:endParaRPr lang="es-ES"/>
          </a:p>
        </p:txBody>
      </p:sp>
      <p:sp>
        <p:nvSpPr>
          <p:cNvPr id="7" name="Marcador de posición de imagen 2">
            <a:extLst>
              <a:ext uri="{FF2B5EF4-FFF2-40B4-BE49-F238E27FC236}">
                <a16:creationId xmlns:a16="http://schemas.microsoft.com/office/drawing/2014/main" id="{29C1F211-3DBA-FB4D-AC4A-EADA1C8088D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318083" y="2759075"/>
            <a:ext cx="9337963" cy="556260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8" name="Marcador de texto 4">
            <a:extLst>
              <a:ext uri="{FF2B5EF4-FFF2-40B4-BE49-F238E27FC236}">
                <a16:creationId xmlns:a16="http://schemas.microsoft.com/office/drawing/2014/main" id="{53B252A1-687D-5A41-AB3B-D3B23D1C0DB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18083" y="8508238"/>
            <a:ext cx="9337963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1pPr>
            <a:lvl2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2pPr>
            <a:lvl3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3pPr>
            <a:lvl4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4pPr>
            <a:lvl5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5pPr>
          </a:lstStyle>
          <a:p>
            <a:pPr lvl="0"/>
            <a:r>
              <a:rPr lang="es-ES"/>
              <a:t>Picture </a:t>
            </a:r>
            <a:r>
              <a:rPr lang="es-ES" err="1"/>
              <a:t>comment</a:t>
            </a:r>
            <a:r>
              <a:rPr lang="es-ES"/>
              <a:t>, </a:t>
            </a:r>
            <a:r>
              <a:rPr lang="es-ES" err="1"/>
              <a:t>source</a:t>
            </a:r>
            <a:r>
              <a:rPr lang="es-ES"/>
              <a:t> </a:t>
            </a:r>
            <a:r>
              <a:rPr lang="es-ES" err="1"/>
              <a:t>or</a:t>
            </a:r>
            <a:r>
              <a:rPr lang="es-ES"/>
              <a:t> </a:t>
            </a:r>
            <a:r>
              <a:rPr lang="es-ES" err="1"/>
              <a:t>description</a:t>
            </a:r>
            <a:endParaRPr lang="es-ES"/>
          </a:p>
        </p:txBody>
      </p:sp>
      <p:sp>
        <p:nvSpPr>
          <p:cNvPr id="10" name="Marcador de texto 2">
            <a:extLst>
              <a:ext uri="{FF2B5EF4-FFF2-40B4-BE49-F238E27FC236}">
                <a16:creationId xmlns:a16="http://schemas.microsoft.com/office/drawing/2014/main" id="{17588A94-A32A-164E-B72A-8EE2863AEF7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53075" y="244475"/>
            <a:ext cx="8997950" cy="990600"/>
          </a:xfrm>
          <a:prstGeom prst="rect">
            <a:avLst/>
          </a:prstGeom>
        </p:spPr>
        <p:txBody>
          <a:bodyPr/>
          <a:lstStyle>
            <a:lvl1pPr algn="ctr">
              <a:defRPr sz="6000" b="1" i="0">
                <a:solidFill>
                  <a:srgbClr val="0F2C7A"/>
                </a:solidFill>
                <a:latin typeface="Raleway" panose="020B0503030101060003" pitchFamily="34" charset="77"/>
              </a:defRPr>
            </a:lvl1pPr>
          </a:lstStyle>
          <a:p>
            <a:pPr lvl="0"/>
            <a:r>
              <a:rPr lang="es-ES" err="1"/>
              <a:t>Slide</a:t>
            </a:r>
            <a:r>
              <a:rPr lang="es-ES"/>
              <a:t> </a:t>
            </a:r>
            <a:r>
              <a:rPr lang="es-ES" err="1"/>
              <a:t>Title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1331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2F4625C-E376-E94C-BB86-BDE9AC138F6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0851" y="4092575"/>
            <a:ext cx="4571999" cy="4533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1pPr>
            <a:lvl2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2pPr>
            <a:lvl3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3pPr>
            <a:lvl4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4pPr>
            <a:lvl5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5pPr>
          </a:lstStyle>
          <a:p>
            <a:pPr marL="12700">
              <a:spcBef>
                <a:spcPts val="90"/>
              </a:spcBef>
            </a:pPr>
            <a:r>
              <a:rPr lang="es-ES"/>
              <a:t>Picture </a:t>
            </a:r>
            <a:r>
              <a:rPr lang="es-ES" err="1"/>
              <a:t>comment</a:t>
            </a:r>
            <a:r>
              <a:rPr lang="es-ES"/>
              <a:t>, </a:t>
            </a:r>
            <a:r>
              <a:rPr lang="es-ES" err="1"/>
              <a:t>source</a:t>
            </a:r>
            <a:r>
              <a:rPr lang="es-ES"/>
              <a:t> </a:t>
            </a:r>
            <a:r>
              <a:rPr lang="es-ES" err="1"/>
              <a:t>or</a:t>
            </a:r>
            <a:r>
              <a:rPr lang="es-ES"/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fish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in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his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in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morning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without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hath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a.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Face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which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third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.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Had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second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land</a:t>
            </a:r>
            <a:r>
              <a:rPr lang="es-ES" sz="1800"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likeness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earth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seasons</a:t>
            </a:r>
            <a:r>
              <a:rPr lang="es-ES" sz="1800"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behold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appear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.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Herb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two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our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make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heaven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.</a:t>
            </a:r>
            <a:r>
              <a:rPr lang="es-ES" sz="1800"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She’d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,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morning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don’t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saw</a:t>
            </a:r>
            <a:r>
              <a:rPr lang="es-ES" sz="1800"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beginning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let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sixth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hath</a:t>
            </a:r>
            <a:r>
              <a:rPr lang="es-ES" sz="1800"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brought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. Be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shall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his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lesser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.</a:t>
            </a:r>
            <a:r>
              <a:rPr lang="es-ES" sz="1800"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She’d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,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morning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don’t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saw</a:t>
            </a:r>
            <a:r>
              <a:rPr lang="es-ES" sz="1800"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beginning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let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sixth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hath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fowl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brought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. Be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shall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his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lesser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.</a:t>
            </a:r>
            <a:endParaRPr lang="es-ES" sz="1800">
              <a:latin typeface="Raleway" panose="020B0503030101060003" pitchFamily="34" charset="77"/>
              <a:cs typeface="Arial"/>
            </a:endParaRPr>
          </a:p>
          <a:p>
            <a:pPr lvl="0"/>
            <a:endParaRPr lang="es-ES"/>
          </a:p>
        </p:txBody>
      </p:sp>
      <p:sp>
        <p:nvSpPr>
          <p:cNvPr id="13" name="Marcador de texto 4">
            <a:extLst>
              <a:ext uri="{FF2B5EF4-FFF2-40B4-BE49-F238E27FC236}">
                <a16:creationId xmlns:a16="http://schemas.microsoft.com/office/drawing/2014/main" id="{29CA0EF8-7648-2A44-A028-BE8FA5A884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319438" y="4092575"/>
            <a:ext cx="4571999" cy="4533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1pPr>
            <a:lvl2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2pPr>
            <a:lvl3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3pPr>
            <a:lvl4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4pPr>
            <a:lvl5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5pPr>
          </a:lstStyle>
          <a:p>
            <a:pPr marL="12700">
              <a:spcBef>
                <a:spcPts val="90"/>
              </a:spcBef>
            </a:pPr>
            <a:r>
              <a:rPr lang="es-ES"/>
              <a:t>Picture </a:t>
            </a:r>
            <a:r>
              <a:rPr lang="es-ES" err="1"/>
              <a:t>comment</a:t>
            </a:r>
            <a:r>
              <a:rPr lang="es-ES"/>
              <a:t>, </a:t>
            </a:r>
            <a:r>
              <a:rPr lang="es-ES" err="1"/>
              <a:t>source</a:t>
            </a:r>
            <a:r>
              <a:rPr lang="es-ES"/>
              <a:t> </a:t>
            </a:r>
            <a:r>
              <a:rPr lang="es-ES" err="1"/>
              <a:t>or</a:t>
            </a:r>
            <a:r>
              <a:rPr lang="es-ES"/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fish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in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his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in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morning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without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hath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a.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Face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which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third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.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Had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second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land</a:t>
            </a:r>
            <a:r>
              <a:rPr lang="es-ES" sz="1800"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likeness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earth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seasons</a:t>
            </a:r>
            <a:r>
              <a:rPr lang="es-ES" sz="1800"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behold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appear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.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Herb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two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our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make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heaven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.</a:t>
            </a:r>
            <a:r>
              <a:rPr lang="es-ES" sz="1800"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She’d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,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morning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don’t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saw</a:t>
            </a:r>
            <a:r>
              <a:rPr lang="es-ES" sz="1800"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beginning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let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sixth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hath</a:t>
            </a:r>
            <a:r>
              <a:rPr lang="es-ES" sz="1800"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brought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. Be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shall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his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lesser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.</a:t>
            </a:r>
            <a:r>
              <a:rPr lang="es-ES" sz="1800"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She’d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,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morning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don’t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saw</a:t>
            </a:r>
            <a:r>
              <a:rPr lang="es-ES" sz="1800"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beginning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let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sixth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hath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fowl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brought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. Be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shall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his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lesser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.</a:t>
            </a:r>
            <a:endParaRPr lang="es-ES" sz="1800">
              <a:latin typeface="Raleway" panose="020B0503030101060003" pitchFamily="34" charset="77"/>
              <a:cs typeface="Arial"/>
            </a:endParaRPr>
          </a:p>
          <a:p>
            <a:pPr lvl="0"/>
            <a:endParaRPr lang="es-ES"/>
          </a:p>
        </p:txBody>
      </p:sp>
      <p:sp>
        <p:nvSpPr>
          <p:cNvPr id="14" name="Marcador de texto 4">
            <a:extLst>
              <a:ext uri="{FF2B5EF4-FFF2-40B4-BE49-F238E27FC236}">
                <a16:creationId xmlns:a16="http://schemas.microsoft.com/office/drawing/2014/main" id="{5CEDC4BA-D64B-DC4F-A511-AA5F5F87CCA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188025" y="4092575"/>
            <a:ext cx="4571999" cy="4533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1pPr>
            <a:lvl2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2pPr>
            <a:lvl3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3pPr>
            <a:lvl4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4pPr>
            <a:lvl5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5pPr>
          </a:lstStyle>
          <a:p>
            <a:pPr marL="12700">
              <a:spcBef>
                <a:spcPts val="90"/>
              </a:spcBef>
            </a:pPr>
            <a:r>
              <a:rPr lang="es-ES"/>
              <a:t>Picture </a:t>
            </a:r>
            <a:r>
              <a:rPr lang="es-ES" err="1"/>
              <a:t>comment</a:t>
            </a:r>
            <a:r>
              <a:rPr lang="es-ES"/>
              <a:t>, </a:t>
            </a:r>
            <a:r>
              <a:rPr lang="es-ES" err="1"/>
              <a:t>source</a:t>
            </a:r>
            <a:r>
              <a:rPr lang="es-ES"/>
              <a:t> </a:t>
            </a:r>
            <a:r>
              <a:rPr lang="es-ES" err="1"/>
              <a:t>or</a:t>
            </a:r>
            <a:r>
              <a:rPr lang="es-ES"/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fish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in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his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in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morning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without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hath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a.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Face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which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third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.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Had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second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land</a:t>
            </a:r>
            <a:r>
              <a:rPr lang="es-ES" sz="1800"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likeness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earth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seasons</a:t>
            </a:r>
            <a:r>
              <a:rPr lang="es-ES" sz="1800"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behold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appear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.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Herb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two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our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make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heaven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.</a:t>
            </a:r>
            <a:r>
              <a:rPr lang="es-ES" sz="1800"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She’d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,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morning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don’t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saw</a:t>
            </a:r>
            <a:r>
              <a:rPr lang="es-ES" sz="1800"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beginning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let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sixth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hath</a:t>
            </a:r>
            <a:r>
              <a:rPr lang="es-ES" sz="1800"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brought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. Be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shall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his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lesser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.</a:t>
            </a:r>
            <a:r>
              <a:rPr lang="es-ES" sz="1800"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She’d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,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morning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don’t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saw</a:t>
            </a:r>
            <a:r>
              <a:rPr lang="es-ES" sz="1800"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beginning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let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sixth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hath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fowl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brought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. Be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shall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his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lesser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.</a:t>
            </a:r>
            <a:endParaRPr lang="es-ES" sz="1800">
              <a:latin typeface="Raleway" panose="020B0503030101060003" pitchFamily="34" charset="77"/>
              <a:cs typeface="Arial"/>
            </a:endParaRPr>
          </a:p>
          <a:p>
            <a:pPr lvl="0"/>
            <a:endParaRPr lang="es-ES"/>
          </a:p>
        </p:txBody>
      </p:sp>
      <p:sp>
        <p:nvSpPr>
          <p:cNvPr id="15" name="Marcador de texto 4">
            <a:extLst>
              <a:ext uri="{FF2B5EF4-FFF2-40B4-BE49-F238E27FC236}">
                <a16:creationId xmlns:a16="http://schemas.microsoft.com/office/drawing/2014/main" id="{ECC9755D-30A8-0D4B-A27C-C3EAF476F72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5056612" y="4092575"/>
            <a:ext cx="4571999" cy="4533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1pPr>
            <a:lvl2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2pPr>
            <a:lvl3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3pPr>
            <a:lvl4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4pPr>
            <a:lvl5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5pPr>
          </a:lstStyle>
          <a:p>
            <a:pPr marL="12700">
              <a:spcBef>
                <a:spcPts val="90"/>
              </a:spcBef>
            </a:pPr>
            <a:r>
              <a:rPr lang="es-ES"/>
              <a:t>Picture </a:t>
            </a:r>
            <a:r>
              <a:rPr lang="es-ES" err="1"/>
              <a:t>comment</a:t>
            </a:r>
            <a:r>
              <a:rPr lang="es-ES"/>
              <a:t>, </a:t>
            </a:r>
            <a:r>
              <a:rPr lang="es-ES" err="1"/>
              <a:t>source</a:t>
            </a:r>
            <a:r>
              <a:rPr lang="es-ES"/>
              <a:t> </a:t>
            </a:r>
            <a:r>
              <a:rPr lang="es-ES" err="1"/>
              <a:t>or</a:t>
            </a:r>
            <a:r>
              <a:rPr lang="es-ES"/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fish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in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his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in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morning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without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hath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a.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Face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which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third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.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Had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second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land</a:t>
            </a:r>
            <a:r>
              <a:rPr lang="es-ES" sz="1800"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likeness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earth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seasons</a:t>
            </a:r>
            <a:r>
              <a:rPr lang="es-ES" sz="1800"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behold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appear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.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Herb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two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our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make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heaven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.</a:t>
            </a:r>
            <a:r>
              <a:rPr lang="es-ES" sz="1800"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She’d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,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morning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don’t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saw</a:t>
            </a:r>
            <a:r>
              <a:rPr lang="es-ES" sz="1800"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beginning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let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sixth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hath</a:t>
            </a:r>
            <a:r>
              <a:rPr lang="es-ES" sz="1800"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brought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. Be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shall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his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lesser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.</a:t>
            </a:r>
            <a:r>
              <a:rPr lang="es-ES" sz="1800"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She’d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,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morning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don’t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saw</a:t>
            </a:r>
            <a:r>
              <a:rPr lang="es-ES" sz="1800"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beginning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let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sixth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hath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fowl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brought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. Be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shall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his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 </a:t>
            </a:r>
            <a:r>
              <a:rPr lang="es-ES" sz="1800" err="1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lesser</a:t>
            </a:r>
            <a:r>
              <a:rPr lang="es-ES" sz="1800">
                <a:solidFill>
                  <a:srgbClr val="0F2C7A"/>
                </a:solidFill>
                <a:latin typeface="Raleway" panose="020B0503030101060003" pitchFamily="34" charset="77"/>
                <a:cs typeface="Arial"/>
              </a:rPr>
              <a:t>.</a:t>
            </a:r>
            <a:endParaRPr lang="es-ES" sz="1800">
              <a:latin typeface="Raleway" panose="020B0503030101060003" pitchFamily="34" charset="77"/>
              <a:cs typeface="Arial"/>
            </a:endParaRPr>
          </a:p>
          <a:p>
            <a:pPr lvl="0"/>
            <a:endParaRPr lang="es-ES"/>
          </a:p>
        </p:txBody>
      </p:sp>
      <p:sp>
        <p:nvSpPr>
          <p:cNvPr id="16" name="Marcador de texto 4">
            <a:extLst>
              <a:ext uri="{FF2B5EF4-FFF2-40B4-BE49-F238E27FC236}">
                <a16:creationId xmlns:a16="http://schemas.microsoft.com/office/drawing/2014/main" id="{DA3B98C1-05C7-6246-8DB1-522F668052B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0851" y="2987675"/>
            <a:ext cx="4571999" cy="838200"/>
          </a:xfrm>
          <a:prstGeom prst="rect">
            <a:avLst/>
          </a:prstGeom>
        </p:spPr>
        <p:txBody>
          <a:bodyPr/>
          <a:lstStyle>
            <a:lvl1pPr>
              <a:defRPr sz="4000" b="1" i="0">
                <a:solidFill>
                  <a:srgbClr val="0F2C7A"/>
                </a:solidFill>
                <a:latin typeface="Raleway" panose="020B0503030101060003" pitchFamily="34" charset="77"/>
              </a:defRPr>
            </a:lvl1pPr>
            <a:lvl2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2pPr>
            <a:lvl3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3pPr>
            <a:lvl4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4pPr>
            <a:lvl5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5pPr>
          </a:lstStyle>
          <a:p>
            <a:pPr marL="12700">
              <a:spcBef>
                <a:spcPts val="90"/>
              </a:spcBef>
            </a:pPr>
            <a:r>
              <a:rPr lang="es-ES" err="1"/>
              <a:t>Type</a:t>
            </a:r>
            <a:r>
              <a:rPr lang="es-ES"/>
              <a:t> A</a:t>
            </a:r>
          </a:p>
        </p:txBody>
      </p:sp>
      <p:sp>
        <p:nvSpPr>
          <p:cNvPr id="17" name="Marcador de texto 4">
            <a:extLst>
              <a:ext uri="{FF2B5EF4-FFF2-40B4-BE49-F238E27FC236}">
                <a16:creationId xmlns:a16="http://schemas.microsoft.com/office/drawing/2014/main" id="{BAEACE39-F574-B844-917E-7DAB8AA13F3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303267" y="2987675"/>
            <a:ext cx="4571999" cy="838200"/>
          </a:xfrm>
          <a:prstGeom prst="rect">
            <a:avLst/>
          </a:prstGeom>
        </p:spPr>
        <p:txBody>
          <a:bodyPr/>
          <a:lstStyle>
            <a:lvl1pPr>
              <a:defRPr sz="4000" b="1" i="0">
                <a:solidFill>
                  <a:srgbClr val="0F2C7A"/>
                </a:solidFill>
                <a:latin typeface="Raleway" panose="020B0503030101060003" pitchFamily="34" charset="77"/>
              </a:defRPr>
            </a:lvl1pPr>
            <a:lvl2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2pPr>
            <a:lvl3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3pPr>
            <a:lvl4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4pPr>
            <a:lvl5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5pPr>
          </a:lstStyle>
          <a:p>
            <a:pPr marL="12700">
              <a:spcBef>
                <a:spcPts val="90"/>
              </a:spcBef>
            </a:pPr>
            <a:r>
              <a:rPr lang="es-ES" err="1"/>
              <a:t>Type</a:t>
            </a:r>
            <a:r>
              <a:rPr lang="es-ES"/>
              <a:t> B</a:t>
            </a:r>
          </a:p>
        </p:txBody>
      </p:sp>
      <p:sp>
        <p:nvSpPr>
          <p:cNvPr id="18" name="Marcador de texto 4">
            <a:extLst>
              <a:ext uri="{FF2B5EF4-FFF2-40B4-BE49-F238E27FC236}">
                <a16:creationId xmlns:a16="http://schemas.microsoft.com/office/drawing/2014/main" id="{C0F12590-A0DF-7E41-9C99-346E55B9C3F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0155683" y="2987675"/>
            <a:ext cx="4571999" cy="838200"/>
          </a:xfrm>
          <a:prstGeom prst="rect">
            <a:avLst/>
          </a:prstGeom>
        </p:spPr>
        <p:txBody>
          <a:bodyPr/>
          <a:lstStyle>
            <a:lvl1pPr>
              <a:defRPr sz="4000" b="1" i="0">
                <a:solidFill>
                  <a:srgbClr val="0F2C7A"/>
                </a:solidFill>
                <a:latin typeface="Raleway" panose="020B0503030101060003" pitchFamily="34" charset="77"/>
              </a:defRPr>
            </a:lvl1pPr>
            <a:lvl2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2pPr>
            <a:lvl3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3pPr>
            <a:lvl4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4pPr>
            <a:lvl5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5pPr>
          </a:lstStyle>
          <a:p>
            <a:pPr marL="12700">
              <a:spcBef>
                <a:spcPts val="90"/>
              </a:spcBef>
            </a:pPr>
            <a:r>
              <a:rPr lang="es-ES" err="1"/>
              <a:t>Type</a:t>
            </a:r>
            <a:r>
              <a:rPr lang="es-ES"/>
              <a:t> C</a:t>
            </a:r>
          </a:p>
        </p:txBody>
      </p:sp>
      <p:sp>
        <p:nvSpPr>
          <p:cNvPr id="19" name="Marcador de texto 4">
            <a:extLst>
              <a:ext uri="{FF2B5EF4-FFF2-40B4-BE49-F238E27FC236}">
                <a16:creationId xmlns:a16="http://schemas.microsoft.com/office/drawing/2014/main" id="{9E652037-5063-B044-A365-2F16634D22D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5032483" y="2987675"/>
            <a:ext cx="4571999" cy="838200"/>
          </a:xfrm>
          <a:prstGeom prst="rect">
            <a:avLst/>
          </a:prstGeom>
        </p:spPr>
        <p:txBody>
          <a:bodyPr/>
          <a:lstStyle>
            <a:lvl1pPr>
              <a:defRPr sz="4000" b="1" i="0">
                <a:solidFill>
                  <a:srgbClr val="0F2C7A"/>
                </a:solidFill>
                <a:latin typeface="Raleway" panose="020B0503030101060003" pitchFamily="34" charset="77"/>
              </a:defRPr>
            </a:lvl1pPr>
            <a:lvl2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2pPr>
            <a:lvl3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3pPr>
            <a:lvl4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4pPr>
            <a:lvl5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5pPr>
          </a:lstStyle>
          <a:p>
            <a:pPr marL="12700">
              <a:spcBef>
                <a:spcPts val="90"/>
              </a:spcBef>
            </a:pPr>
            <a:r>
              <a:rPr lang="es-ES" err="1"/>
              <a:t>Type</a:t>
            </a:r>
            <a:r>
              <a:rPr lang="es-ES"/>
              <a:t> D</a:t>
            </a:r>
          </a:p>
        </p:txBody>
      </p:sp>
      <p:sp>
        <p:nvSpPr>
          <p:cNvPr id="20" name="Marcador de texto 2">
            <a:extLst>
              <a:ext uri="{FF2B5EF4-FFF2-40B4-BE49-F238E27FC236}">
                <a16:creationId xmlns:a16="http://schemas.microsoft.com/office/drawing/2014/main" id="{C4D8B7F8-E39F-7B4E-8EC5-04AF1D5939F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53075" y="244475"/>
            <a:ext cx="8997950" cy="990600"/>
          </a:xfrm>
          <a:prstGeom prst="rect">
            <a:avLst/>
          </a:prstGeom>
        </p:spPr>
        <p:txBody>
          <a:bodyPr/>
          <a:lstStyle>
            <a:lvl1pPr algn="ctr">
              <a:defRPr sz="6000" b="1" i="0">
                <a:solidFill>
                  <a:srgbClr val="0F2C7A"/>
                </a:solidFill>
                <a:latin typeface="Raleway" panose="020B0503030101060003" pitchFamily="34" charset="77"/>
              </a:defRPr>
            </a:lvl1pPr>
          </a:lstStyle>
          <a:p>
            <a:pPr lvl="0"/>
            <a:r>
              <a:rPr lang="es-ES" err="1"/>
              <a:t>Slide</a:t>
            </a:r>
            <a:r>
              <a:rPr lang="es-ES"/>
              <a:t> </a:t>
            </a:r>
            <a:r>
              <a:rPr lang="es-ES" err="1"/>
              <a:t>Title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1598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DB85A60-FA9B-6B4F-99F7-FE8C3891DC3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0850" y="2759075"/>
            <a:ext cx="19126200" cy="556260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2F4625C-E376-E94C-BB86-BDE9AC138F6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0850" y="8508238"/>
            <a:ext cx="19126200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1pPr>
            <a:lvl2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2pPr>
            <a:lvl3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3pPr>
            <a:lvl4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4pPr>
            <a:lvl5pPr>
              <a:defRPr>
                <a:solidFill>
                  <a:srgbClr val="0F2C7A"/>
                </a:solidFill>
                <a:latin typeface="Raleway" panose="020B0503030101060003" pitchFamily="34" charset="77"/>
              </a:defRPr>
            </a:lvl5pPr>
          </a:lstStyle>
          <a:p>
            <a:pPr lvl="0"/>
            <a:r>
              <a:rPr lang="es-ES"/>
              <a:t>Picture </a:t>
            </a:r>
            <a:r>
              <a:rPr lang="es-ES" err="1"/>
              <a:t>comment</a:t>
            </a:r>
            <a:r>
              <a:rPr lang="es-ES"/>
              <a:t>, </a:t>
            </a:r>
            <a:r>
              <a:rPr lang="es-ES" err="1"/>
              <a:t>source</a:t>
            </a:r>
            <a:r>
              <a:rPr lang="es-ES"/>
              <a:t> </a:t>
            </a:r>
            <a:r>
              <a:rPr lang="es-ES" err="1"/>
              <a:t>or</a:t>
            </a:r>
            <a:r>
              <a:rPr lang="es-ES"/>
              <a:t> </a:t>
            </a:r>
            <a:r>
              <a:rPr lang="es-ES" err="1"/>
              <a:t>description</a:t>
            </a:r>
            <a:endParaRPr lang="es-ES"/>
          </a:p>
        </p:txBody>
      </p:sp>
      <p:sp>
        <p:nvSpPr>
          <p:cNvPr id="10" name="Marcador de texto 2">
            <a:extLst>
              <a:ext uri="{FF2B5EF4-FFF2-40B4-BE49-F238E27FC236}">
                <a16:creationId xmlns:a16="http://schemas.microsoft.com/office/drawing/2014/main" id="{B430A4CB-0FDF-DC43-B40F-AB78F62D073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53075" y="244475"/>
            <a:ext cx="8997950" cy="990600"/>
          </a:xfrm>
          <a:prstGeom prst="rect">
            <a:avLst/>
          </a:prstGeom>
        </p:spPr>
        <p:txBody>
          <a:bodyPr/>
          <a:lstStyle>
            <a:lvl1pPr algn="ctr">
              <a:defRPr sz="6000" b="1" i="0">
                <a:solidFill>
                  <a:srgbClr val="0F2C7A"/>
                </a:solidFill>
                <a:latin typeface="Raleway" panose="020B0503030101060003" pitchFamily="34" charset="77"/>
              </a:defRPr>
            </a:lvl1pPr>
          </a:lstStyle>
          <a:p>
            <a:pPr lvl="0"/>
            <a:r>
              <a:rPr lang="es-ES" err="1"/>
              <a:t>Slide</a:t>
            </a:r>
            <a:r>
              <a:rPr lang="es-ES"/>
              <a:t> </a:t>
            </a:r>
            <a:r>
              <a:rPr lang="es-ES" err="1"/>
              <a:t>Title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0406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8C9BC96-AB6B-C644-BC92-B53D85FC652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5650" y="777875"/>
            <a:ext cx="16992600" cy="1447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500" b="1" i="0">
                <a:solidFill>
                  <a:srgbClr val="0F2C7A"/>
                </a:solidFill>
                <a:latin typeface="Raleway" panose="020B0503030101060003" pitchFamily="34" charset="77"/>
              </a:defRPr>
            </a:lvl1pPr>
          </a:lstStyle>
          <a:p>
            <a:pPr lvl="0"/>
            <a:r>
              <a:rPr lang="es-ES" err="1"/>
              <a:t>Title</a:t>
            </a:r>
            <a:endParaRPr lang="es-ES"/>
          </a:p>
        </p:txBody>
      </p:sp>
      <p:sp>
        <p:nvSpPr>
          <p:cNvPr id="5" name="Marcador de texto 3">
            <a:extLst>
              <a:ext uri="{FF2B5EF4-FFF2-40B4-BE49-F238E27FC236}">
                <a16:creationId xmlns:a16="http://schemas.microsoft.com/office/drawing/2014/main" id="{42692CD7-AD55-364F-A62E-03DBD0BC73E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92549" y="2530475"/>
            <a:ext cx="16992600" cy="5787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>
                <a:solidFill>
                  <a:srgbClr val="0F2C7A"/>
                </a:solidFill>
                <a:latin typeface="Raleway Light" panose="020B0403030101060003" pitchFamily="34" charset="77"/>
              </a:defRPr>
            </a:lvl1pPr>
          </a:lstStyle>
          <a:p>
            <a:pPr lvl="0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2010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2.emf"/><Relationship Id="rId5" Type="http://schemas.openxmlformats.org/officeDocument/2006/relationships/image" Target="../media/image11.emf"/><Relationship Id="rId4" Type="http://schemas.openxmlformats.org/officeDocument/2006/relationships/image" Target="../media/image10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11.emf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5" Type="http://schemas.openxmlformats.org/officeDocument/2006/relationships/image" Target="../media/image9.emf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3.png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F7F7F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BF15DD8-CD40-7141-9520-D077914C4EE4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295482" y="385095"/>
            <a:ext cx="2731211" cy="44450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58938F18-26EF-A942-9963-C1A6871ED4EF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28657" y="10219958"/>
            <a:ext cx="1522383" cy="882298"/>
          </a:xfrm>
          <a:prstGeom prst="rect">
            <a:avLst/>
          </a:prstGeom>
        </p:spPr>
      </p:pic>
      <p:pic>
        <p:nvPicPr>
          <p:cNvPr id="6" name="Picture 5" descr="A blue circle with a map in it&#10;&#10;AI-generated content may be incorrect.">
            <a:extLst>
              <a:ext uri="{FF2B5EF4-FFF2-40B4-BE49-F238E27FC236}">
                <a16:creationId xmlns:a16="http://schemas.microsoft.com/office/drawing/2014/main" id="{9BA1A5EE-40C9-C152-76D8-72955B8FDFDB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93751" y="10228110"/>
            <a:ext cx="874145" cy="87414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83" r:id="rId2"/>
    <p:sldLayoutId id="2147483662" r:id="rId3"/>
    <p:sldLayoutId id="2147483663" r:id="rId4"/>
    <p:sldLayoutId id="2147483672" r:id="rId5"/>
    <p:sldLayoutId id="2147483673" r:id="rId6"/>
    <p:sldLayoutId id="2147483674" r:id="rId7"/>
    <p:sldLayoutId id="2147483675" r:id="rId8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52F1910D-C9C0-1A48-889C-9FA27678A41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09587" y="9178298"/>
            <a:ext cx="2750235" cy="159390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382A0684-F535-4E49-A50C-3332FB737C1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847693" y="9998123"/>
            <a:ext cx="6178957" cy="216987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992545A1-CDBD-2B4E-97CE-F4CCD0D75445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3847693" y="9693275"/>
            <a:ext cx="1937157" cy="218035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3599E0AF-5925-714A-9BC8-18AD4A9662E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3444122" y="4821807"/>
            <a:ext cx="10235045" cy="1665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910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8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F7F7F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A8A43E60-DE43-9847-9592-7B457103DB4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240369" y="-133478"/>
            <a:ext cx="20579419" cy="11579353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E4DB1FCA-5669-2340-9015-921C03B4EF3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11976" y="3377011"/>
            <a:ext cx="2680148" cy="1553281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050ED7BD-9F5B-6841-8BBF-1376EC79111D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254750" y="10455275"/>
            <a:ext cx="7594600" cy="26670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4A459F16-611F-8447-8568-80F72DBFFC30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9026758" y="10023449"/>
            <a:ext cx="2050585" cy="230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184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>
        <a:defRPr sz="10500" b="1" i="0">
          <a:solidFill>
            <a:schemeClr val="bg1"/>
          </a:solidFill>
          <a:latin typeface="Raleway Black" panose="020B0503030101060003" pitchFamily="34" charset="77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F7F7F7"/>
          </a:solidFill>
        </p:spPr>
        <p:txBody>
          <a:bodyPr wrap="square" lIns="0" tIns="0" rIns="0" bIns="0" rtlCol="0"/>
          <a:lstStyle/>
          <a:p>
            <a:endParaRPr sz="1801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A8A43E60-DE43-9847-9592-7B457103DB4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240369" y="-133478"/>
            <a:ext cx="20579419" cy="11579353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E4DB1FCA-5669-2340-9015-921C03B4EF3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11976" y="3377013"/>
            <a:ext cx="2680148" cy="1553281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050ED7BD-9F5B-6841-8BBF-1376EC79111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4750" y="10455275"/>
            <a:ext cx="7594601" cy="26670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4A459F16-611F-8447-8568-80F72DBFFC3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026759" y="10023449"/>
            <a:ext cx="2050585" cy="230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604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</p:sldLayoutIdLst>
  <p:txStyles>
    <p:titleStyle>
      <a:lvl1pPr eaLnBrk="1" hangingPunct="1">
        <a:defRPr sz="10499" b="1" i="0">
          <a:solidFill>
            <a:schemeClr val="bg1"/>
          </a:solidFill>
          <a:latin typeface="Raleway Black" panose="020B0503030101060003" pitchFamily="34" charset="77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457179" eaLnBrk="1" hangingPunct="1">
        <a:defRPr>
          <a:latin typeface="+mn-lt"/>
          <a:ea typeface="+mn-ea"/>
          <a:cs typeface="+mn-cs"/>
        </a:defRPr>
      </a:lvl2pPr>
      <a:lvl3pPr marL="914357" eaLnBrk="1" hangingPunct="1">
        <a:defRPr>
          <a:latin typeface="+mn-lt"/>
          <a:ea typeface="+mn-ea"/>
          <a:cs typeface="+mn-cs"/>
        </a:defRPr>
      </a:lvl3pPr>
      <a:lvl4pPr marL="1371536" eaLnBrk="1" hangingPunct="1">
        <a:defRPr>
          <a:latin typeface="+mn-lt"/>
          <a:ea typeface="+mn-ea"/>
          <a:cs typeface="+mn-cs"/>
        </a:defRPr>
      </a:lvl4pPr>
      <a:lvl5pPr marL="1828715" eaLnBrk="1" hangingPunct="1">
        <a:defRPr>
          <a:latin typeface="+mn-lt"/>
          <a:ea typeface="+mn-ea"/>
          <a:cs typeface="+mn-cs"/>
        </a:defRPr>
      </a:lvl5pPr>
      <a:lvl6pPr marL="2285893" eaLnBrk="1" hangingPunct="1">
        <a:defRPr>
          <a:latin typeface="+mn-lt"/>
          <a:ea typeface="+mn-ea"/>
          <a:cs typeface="+mn-cs"/>
        </a:defRPr>
      </a:lvl6pPr>
      <a:lvl7pPr marL="2743072" eaLnBrk="1" hangingPunct="1">
        <a:defRPr>
          <a:latin typeface="+mn-lt"/>
          <a:ea typeface="+mn-ea"/>
          <a:cs typeface="+mn-cs"/>
        </a:defRPr>
      </a:lvl7pPr>
      <a:lvl8pPr marL="3200252" eaLnBrk="1" hangingPunct="1">
        <a:defRPr>
          <a:latin typeface="+mn-lt"/>
          <a:ea typeface="+mn-ea"/>
          <a:cs typeface="+mn-cs"/>
        </a:defRPr>
      </a:lvl8pPr>
      <a:lvl9pPr marL="3657431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57179" eaLnBrk="1" hangingPunct="1">
        <a:defRPr>
          <a:latin typeface="+mn-lt"/>
          <a:ea typeface="+mn-ea"/>
          <a:cs typeface="+mn-cs"/>
        </a:defRPr>
      </a:lvl2pPr>
      <a:lvl3pPr marL="914357" eaLnBrk="1" hangingPunct="1">
        <a:defRPr>
          <a:latin typeface="+mn-lt"/>
          <a:ea typeface="+mn-ea"/>
          <a:cs typeface="+mn-cs"/>
        </a:defRPr>
      </a:lvl3pPr>
      <a:lvl4pPr marL="1371536" eaLnBrk="1" hangingPunct="1">
        <a:defRPr>
          <a:latin typeface="+mn-lt"/>
          <a:ea typeface="+mn-ea"/>
          <a:cs typeface="+mn-cs"/>
        </a:defRPr>
      </a:lvl4pPr>
      <a:lvl5pPr marL="1828715" eaLnBrk="1" hangingPunct="1">
        <a:defRPr>
          <a:latin typeface="+mn-lt"/>
          <a:ea typeface="+mn-ea"/>
          <a:cs typeface="+mn-cs"/>
        </a:defRPr>
      </a:lvl5pPr>
      <a:lvl6pPr marL="2285893" eaLnBrk="1" hangingPunct="1">
        <a:defRPr>
          <a:latin typeface="+mn-lt"/>
          <a:ea typeface="+mn-ea"/>
          <a:cs typeface="+mn-cs"/>
        </a:defRPr>
      </a:lvl6pPr>
      <a:lvl7pPr marL="2743072" eaLnBrk="1" hangingPunct="1">
        <a:defRPr>
          <a:latin typeface="+mn-lt"/>
          <a:ea typeface="+mn-ea"/>
          <a:cs typeface="+mn-cs"/>
        </a:defRPr>
      </a:lvl7pPr>
      <a:lvl8pPr marL="3200252" eaLnBrk="1" hangingPunct="1">
        <a:defRPr>
          <a:latin typeface="+mn-lt"/>
          <a:ea typeface="+mn-ea"/>
          <a:cs typeface="+mn-cs"/>
        </a:defRPr>
      </a:lvl8pPr>
      <a:lvl9pPr marL="3657431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3599E0AF-5925-714A-9BC8-18AD4A9662E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7063" y="380371"/>
            <a:ext cx="3013300" cy="490487"/>
          </a:xfrm>
          <a:prstGeom prst="rect">
            <a:avLst/>
          </a:prstGeom>
        </p:spPr>
      </p:pic>
      <p:pic>
        <p:nvPicPr>
          <p:cNvPr id="2" name="Picture 1" descr="Logo&#10;&#10;Description automatically generated">
            <a:extLst>
              <a:ext uri="{FF2B5EF4-FFF2-40B4-BE49-F238E27FC236}">
                <a16:creationId xmlns:a16="http://schemas.microsoft.com/office/drawing/2014/main" id="{EAF15E8E-A08A-2E97-F98E-E6F93B1B38D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115" y="10068311"/>
            <a:ext cx="2281791" cy="987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681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8" r:id="rId3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7" indent="-228577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1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4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3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7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1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1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3599E0AF-5925-714A-9BC8-18AD4A9662E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7063" y="380371"/>
            <a:ext cx="3013300" cy="490487"/>
          </a:xfrm>
          <a:prstGeom prst="rect">
            <a:avLst/>
          </a:prstGeom>
        </p:spPr>
      </p:pic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9D2716F1-AD5A-E765-DAE9-FB67488531EB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115" y="10068311"/>
            <a:ext cx="2281791" cy="987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353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hdr="0" dt="0"/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7" indent="-228577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1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4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3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7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1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1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0.png"/><Relationship Id="rId3" Type="http://schemas.openxmlformats.org/officeDocument/2006/relationships/image" Target="../media/image17.png"/><Relationship Id="rId7" Type="http://schemas.openxmlformats.org/officeDocument/2006/relationships/image" Target="../media/image21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0.png"/><Relationship Id="rId5" Type="http://schemas.openxmlformats.org/officeDocument/2006/relationships/image" Target="../media/image19.svg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3C4F784-DEED-E441-84DA-261257FF8D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60175" y="1748489"/>
            <a:ext cx="16611600" cy="4457440"/>
          </a:xfrm>
        </p:spPr>
        <p:txBody>
          <a:bodyPr/>
          <a:lstStyle/>
          <a:p>
            <a:pPr algn="ctr"/>
            <a:r>
              <a:rPr lang="en-GB" sz="10000" noProof="0" dirty="0">
                <a:latin typeface="Segoe UI" panose="020B0502040204020203" pitchFamily="34" charset="0"/>
                <a:cs typeface="Segoe UI" panose="020B0502040204020203" pitchFamily="34" charset="0"/>
              </a:rPr>
              <a:t>FIRST European Training Requirements (ETR) for Reproductive Medicine </a:t>
            </a:r>
          </a:p>
        </p:txBody>
      </p:sp>
      <p:pic>
        <p:nvPicPr>
          <p:cNvPr id="3" name="Picture 2" descr="A blue circle with a map in it&#10;&#10;AI-generated content may be incorrect.">
            <a:extLst>
              <a:ext uri="{FF2B5EF4-FFF2-40B4-BE49-F238E27FC236}">
                <a16:creationId xmlns:a16="http://schemas.microsoft.com/office/drawing/2014/main" id="{3E221944-57E2-7400-EAB2-534C7BD47E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6695" y="9464040"/>
            <a:ext cx="1113790" cy="1113790"/>
          </a:xfrm>
          <a:prstGeom prst="rect">
            <a:avLst/>
          </a:prstGeom>
        </p:spPr>
      </p:pic>
      <p:sp>
        <p:nvSpPr>
          <p:cNvPr id="2" name="Marcador de texto 3">
            <a:extLst>
              <a:ext uri="{FF2B5EF4-FFF2-40B4-BE49-F238E27FC236}">
                <a16:creationId xmlns:a16="http://schemas.microsoft.com/office/drawing/2014/main" id="{9D003614-3A7C-69F0-5D49-94D79A18702B}"/>
              </a:ext>
            </a:extLst>
          </p:cNvPr>
          <p:cNvSpPr txBox="1">
            <a:spLocks/>
          </p:cNvSpPr>
          <p:nvPr/>
        </p:nvSpPr>
        <p:spPr>
          <a:xfrm>
            <a:off x="1060175" y="7066830"/>
            <a:ext cx="16611600" cy="2216654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1500" b="1" i="0" kern="1200">
                <a:solidFill>
                  <a:srgbClr val="0F2C7A"/>
                </a:solidFill>
                <a:latin typeface="Raleway" panose="020B0503030101060003" pitchFamily="34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0" dirty="0">
                <a:latin typeface="Segoe UI" panose="020B0502040204020203" pitchFamily="34" charset="0"/>
                <a:cs typeface="Segoe UI" panose="020B0502040204020203" pitchFamily="34" charset="0"/>
              </a:rPr>
              <a:t>Representing:</a:t>
            </a:r>
          </a:p>
          <a:p>
            <a:pPr algn="ctr"/>
            <a:r>
              <a:rPr lang="en-US" sz="4400" b="0" dirty="0">
                <a:latin typeface="Segoe UI" panose="020B0502040204020203" pitchFamily="34" charset="0"/>
                <a:cs typeface="Segoe UI" panose="020B0502040204020203" pitchFamily="34" charset="0"/>
              </a:rPr>
              <a:t>Antonios Makrigiannakis</a:t>
            </a:r>
          </a:p>
          <a:p>
            <a:pPr algn="ctr"/>
            <a:r>
              <a:rPr lang="en-US" sz="4400" b="0" dirty="0">
                <a:latin typeface="Segoe UI" panose="020B0502040204020203" pitchFamily="34" charset="0"/>
                <a:cs typeface="Segoe UI" panose="020B0502040204020203" pitchFamily="34" charset="0"/>
              </a:rPr>
              <a:t>ESHRE Certification Committee Coordinator</a:t>
            </a:r>
            <a:endParaRPr lang="en-GB" sz="4400" b="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9861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5C0EB7-8B3E-51D5-0F04-DB3E95693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ue circle with a map in it&#10;&#10;AI-generated content may be incorrect.">
            <a:extLst>
              <a:ext uri="{FF2B5EF4-FFF2-40B4-BE49-F238E27FC236}">
                <a16:creationId xmlns:a16="http://schemas.microsoft.com/office/drawing/2014/main" id="{74577AC9-9558-A17E-AECC-F1C123A963C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750" y="106680"/>
            <a:ext cx="11309350" cy="11309350"/>
          </a:xfrm>
          <a:prstGeom prst="rect">
            <a:avLst/>
          </a:prstGeom>
        </p:spPr>
      </p:pic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031EC8B6-40FC-C0FC-B7E5-BE96225223F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16798" y="213223"/>
            <a:ext cx="13119208" cy="824908"/>
          </a:xfrm>
        </p:spPr>
        <p:txBody>
          <a:bodyPr/>
          <a:lstStyle/>
          <a:p>
            <a:r>
              <a:rPr lang="en-GB" noProof="0" dirty="0">
                <a:solidFill>
                  <a:srgbClr val="00336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Learning Outcomes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CDC3566-751C-62E8-C37B-ED6C6656C31D}"/>
              </a:ext>
            </a:extLst>
          </p:cNvPr>
          <p:cNvSpPr txBox="1">
            <a:spLocks/>
          </p:cNvSpPr>
          <p:nvPr/>
        </p:nvSpPr>
        <p:spPr>
          <a:xfrm>
            <a:off x="9115592" y="7871910"/>
            <a:ext cx="8755313" cy="2960606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8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Andrology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8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Reproductive Surgery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8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Early Pregnancy and Implantation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8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Fertility Preservation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6CC8F2-B180-19D5-DCC8-CF49EA1A53CA}"/>
              </a:ext>
            </a:extLst>
          </p:cNvPr>
          <p:cNvSpPr txBox="1">
            <a:spLocks/>
          </p:cNvSpPr>
          <p:nvPr/>
        </p:nvSpPr>
        <p:spPr>
          <a:xfrm>
            <a:off x="1562361" y="7369611"/>
            <a:ext cx="7408852" cy="3346146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GB" sz="3800" b="1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In the following domains: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8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Reproductive Endocrinology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8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MAR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8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Laboratory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8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Genetics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9C793CA-843A-0D5F-C7F0-283D2B2B3F98}"/>
              </a:ext>
            </a:extLst>
          </p:cNvPr>
          <p:cNvSpPr/>
          <p:nvPr/>
        </p:nvSpPr>
        <p:spPr>
          <a:xfrm>
            <a:off x="1674062" y="2259534"/>
            <a:ext cx="4600708" cy="4481365"/>
          </a:xfrm>
          <a:prstGeom prst="ellipse">
            <a:avLst/>
          </a:prstGeom>
          <a:gradFill flip="none" rotWithShape="1">
            <a:gsLst>
              <a:gs pos="0">
                <a:srgbClr val="82C417"/>
              </a:gs>
              <a:gs pos="50000">
                <a:srgbClr val="00B2B2"/>
              </a:gs>
              <a:gs pos="100000">
                <a:srgbClr val="3859B5"/>
              </a:gs>
            </a:gsLst>
            <a:lin ang="135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en-GB" sz="3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Theoretical Knowledge</a:t>
            </a:r>
          </a:p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14C29D2-F826-9E33-330E-D0DF04D83379}"/>
              </a:ext>
            </a:extLst>
          </p:cNvPr>
          <p:cNvSpPr/>
          <p:nvPr/>
        </p:nvSpPr>
        <p:spPr>
          <a:xfrm>
            <a:off x="5635996" y="2214338"/>
            <a:ext cx="4600708" cy="4481365"/>
          </a:xfrm>
          <a:prstGeom prst="ellipse">
            <a:avLst/>
          </a:prstGeom>
          <a:gradFill flip="none" rotWithShape="1">
            <a:gsLst>
              <a:gs pos="0">
                <a:srgbClr val="82C417"/>
              </a:gs>
              <a:gs pos="50000">
                <a:srgbClr val="00B2B2"/>
              </a:gs>
              <a:gs pos="100000">
                <a:srgbClr val="3859B5"/>
              </a:gs>
            </a:gsLst>
            <a:lin ang="135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en-GB" sz="3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Clinical skills</a:t>
            </a:r>
          </a:p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(ultrasound, oocyte retrieval, embryo transfer, surgery etc.)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8C91A8F-F1CD-599D-C034-74713EAAABE6}"/>
              </a:ext>
            </a:extLst>
          </p:cNvPr>
          <p:cNvSpPr/>
          <p:nvPr/>
        </p:nvSpPr>
        <p:spPr>
          <a:xfrm>
            <a:off x="9664996" y="2304731"/>
            <a:ext cx="4600708" cy="4481365"/>
          </a:xfrm>
          <a:prstGeom prst="ellipse">
            <a:avLst/>
          </a:prstGeom>
          <a:gradFill flip="none" rotWithShape="1">
            <a:gsLst>
              <a:gs pos="0">
                <a:srgbClr val="82C417"/>
              </a:gs>
              <a:gs pos="50000">
                <a:srgbClr val="00B2B2"/>
              </a:gs>
              <a:gs pos="100000">
                <a:srgbClr val="3859B5"/>
              </a:gs>
            </a:gsLst>
            <a:lin ang="135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en-GB" sz="3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Laboratory Knowledge</a:t>
            </a:r>
          </a:p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(PGT, cryopreservation, etc.)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169C194-E348-4558-3D29-8D4F3C6DB4E5}"/>
              </a:ext>
            </a:extLst>
          </p:cNvPr>
          <p:cNvSpPr/>
          <p:nvPr/>
        </p:nvSpPr>
        <p:spPr>
          <a:xfrm>
            <a:off x="13559865" y="2304732"/>
            <a:ext cx="4600708" cy="4481365"/>
          </a:xfrm>
          <a:prstGeom prst="ellipse">
            <a:avLst/>
          </a:prstGeom>
          <a:gradFill flip="none" rotWithShape="1">
            <a:gsLst>
              <a:gs pos="0">
                <a:srgbClr val="82C417"/>
              </a:gs>
              <a:gs pos="50000">
                <a:srgbClr val="00B2B2"/>
              </a:gs>
              <a:gs pos="100000">
                <a:srgbClr val="3859B5"/>
              </a:gs>
            </a:gsLst>
            <a:lin ang="135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en-GB" sz="3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Counselling Skills</a:t>
            </a:r>
          </a:p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(Psychological, ethical, legal) </a:t>
            </a:r>
          </a:p>
        </p:txBody>
      </p:sp>
    </p:spTree>
    <p:extLst>
      <p:ext uri="{BB962C8B-B14F-4D97-AF65-F5344CB8AC3E}">
        <p14:creationId xmlns:p14="http://schemas.microsoft.com/office/powerpoint/2010/main" val="4361786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76FE42-EDDF-A108-C6C9-00E6F9BA4F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circle with a map in it&#10;&#10;AI-generated content may be incorrect.">
            <a:extLst>
              <a:ext uri="{FF2B5EF4-FFF2-40B4-BE49-F238E27FC236}">
                <a16:creationId xmlns:a16="http://schemas.microsoft.com/office/drawing/2014/main" id="{B9638F15-80BD-0102-B71C-DCEEAA4DE33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3745" y="0"/>
            <a:ext cx="11309350" cy="11309350"/>
          </a:xfrm>
          <a:prstGeom prst="rect">
            <a:avLst/>
          </a:prstGeom>
        </p:spPr>
      </p:pic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A0D5F73A-2CBD-65B7-A7EB-8154834D9370}"/>
              </a:ext>
            </a:extLst>
          </p:cNvPr>
          <p:cNvCxnSpPr>
            <a:cxnSpLocks/>
          </p:cNvCxnSpPr>
          <p:nvPr/>
        </p:nvCxnSpPr>
        <p:spPr>
          <a:xfrm>
            <a:off x="12675523" y="3181223"/>
            <a:ext cx="1752897" cy="42296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CE244468-EF77-90C9-929D-ED0FD48EF81A}"/>
              </a:ext>
            </a:extLst>
          </p:cNvPr>
          <p:cNvCxnSpPr>
            <a:cxnSpLocks/>
          </p:cNvCxnSpPr>
          <p:nvPr/>
        </p:nvCxnSpPr>
        <p:spPr>
          <a:xfrm flipV="1">
            <a:off x="13005723" y="8178015"/>
            <a:ext cx="1752897" cy="22739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666F23C4-3CC7-F0CB-4DF0-7D5420920667}"/>
              </a:ext>
            </a:extLst>
          </p:cNvPr>
          <p:cNvCxnSpPr>
            <a:cxnSpLocks/>
          </p:cNvCxnSpPr>
          <p:nvPr/>
        </p:nvCxnSpPr>
        <p:spPr>
          <a:xfrm>
            <a:off x="5122655" y="10100595"/>
            <a:ext cx="2027353" cy="6938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855D492-CE59-8395-0C19-86EDCA03B266}"/>
              </a:ext>
            </a:extLst>
          </p:cNvPr>
          <p:cNvCxnSpPr>
            <a:cxnSpLocks/>
          </p:cNvCxnSpPr>
          <p:nvPr/>
        </p:nvCxnSpPr>
        <p:spPr>
          <a:xfrm>
            <a:off x="4240044" y="8109469"/>
            <a:ext cx="1076226" cy="40213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reeform 2">
            <a:extLst>
              <a:ext uri="{FF2B5EF4-FFF2-40B4-BE49-F238E27FC236}">
                <a16:creationId xmlns:a16="http://schemas.microsoft.com/office/drawing/2014/main" id="{51AB2C0E-75B1-A7EC-1CB1-41546DFA90FC}"/>
              </a:ext>
            </a:extLst>
          </p:cNvPr>
          <p:cNvSpPr/>
          <p:nvPr/>
        </p:nvSpPr>
        <p:spPr>
          <a:xfrm rot="10800000">
            <a:off x="4436439" y="1087344"/>
            <a:ext cx="7046698" cy="9730007"/>
          </a:xfrm>
          <a:custGeom>
            <a:avLst/>
            <a:gdLst/>
            <a:ahLst/>
            <a:cxnLst/>
            <a:rect l="l" t="t" r="r" b="b"/>
            <a:pathLst>
              <a:path w="4128382" h="5908239">
                <a:moveTo>
                  <a:pt x="0" y="0"/>
                </a:moveTo>
                <a:lnTo>
                  <a:pt x="4128382" y="0"/>
                </a:lnTo>
                <a:lnTo>
                  <a:pt x="4128382" y="5908240"/>
                </a:lnTo>
                <a:lnTo>
                  <a:pt x="0" y="590824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914309"/>
            <a:endParaRPr lang="en-GB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9B95D0E0-F1BD-724F-BFF2-EE4B5D50E142}"/>
              </a:ext>
            </a:extLst>
          </p:cNvPr>
          <p:cNvSpPr/>
          <p:nvPr/>
        </p:nvSpPr>
        <p:spPr>
          <a:xfrm rot="10800000" flipH="1">
            <a:off x="7639601" y="1087347"/>
            <a:ext cx="6798294" cy="9729223"/>
          </a:xfrm>
          <a:custGeom>
            <a:avLst/>
            <a:gdLst/>
            <a:ahLst/>
            <a:cxnLst/>
            <a:rect l="l" t="t" r="r" b="b"/>
            <a:pathLst>
              <a:path w="4128382" h="5908239">
                <a:moveTo>
                  <a:pt x="4128382" y="0"/>
                </a:moveTo>
                <a:lnTo>
                  <a:pt x="0" y="0"/>
                </a:lnTo>
                <a:lnTo>
                  <a:pt x="0" y="5908240"/>
                </a:lnTo>
                <a:lnTo>
                  <a:pt x="4128382" y="5908240"/>
                </a:lnTo>
                <a:lnTo>
                  <a:pt x="4128382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914309"/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044315-7078-79F4-C13B-5687F7EE9E66}"/>
              </a:ext>
            </a:extLst>
          </p:cNvPr>
          <p:cNvSpPr/>
          <p:nvPr/>
        </p:nvSpPr>
        <p:spPr>
          <a:xfrm>
            <a:off x="8177781" y="4944435"/>
            <a:ext cx="2614863" cy="19067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Practical &amp; </a:t>
            </a:r>
          </a:p>
          <a:p>
            <a:pPr algn="ctr"/>
            <a:r>
              <a:rPr lang="en-GB" sz="40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Clinical Skills</a:t>
            </a:r>
            <a:endParaRPr lang="en-BE" sz="40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F8086F4-07B5-6C82-AADB-44C7911AAE78}"/>
              </a:ext>
            </a:extLst>
          </p:cNvPr>
          <p:cNvSpPr/>
          <p:nvPr/>
        </p:nvSpPr>
        <p:spPr>
          <a:xfrm>
            <a:off x="6556301" y="1516930"/>
            <a:ext cx="2822329" cy="1857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3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Reproductive Endocrinology</a:t>
            </a:r>
            <a:endParaRPr lang="en-BE" sz="3200" dirty="0">
              <a:solidFill>
                <a:schemeClr val="bg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2DE8B4B-CF11-2497-679E-A06CB2DD10C1}"/>
              </a:ext>
            </a:extLst>
          </p:cNvPr>
          <p:cNvSpPr/>
          <p:nvPr/>
        </p:nvSpPr>
        <p:spPr>
          <a:xfrm>
            <a:off x="9921918" y="1901297"/>
            <a:ext cx="2595191" cy="11380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3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Reproductive Surgery</a:t>
            </a:r>
            <a:endParaRPr lang="en-BE" sz="32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AFC989A-2AD2-DCB5-00C5-F4AF0C4533A0}"/>
              </a:ext>
            </a:extLst>
          </p:cNvPr>
          <p:cNvSpPr/>
          <p:nvPr/>
        </p:nvSpPr>
        <p:spPr>
          <a:xfrm>
            <a:off x="4737595" y="6206490"/>
            <a:ext cx="2853331" cy="19067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3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Early Pregnancy &amp; Implantation</a:t>
            </a:r>
            <a:endParaRPr lang="en-BE" sz="3200" dirty="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E6B397E-4388-47AB-2405-36953A0F0689}"/>
              </a:ext>
            </a:extLst>
          </p:cNvPr>
          <p:cNvSpPr/>
          <p:nvPr/>
        </p:nvSpPr>
        <p:spPr>
          <a:xfrm>
            <a:off x="4783807" y="3640498"/>
            <a:ext cx="2853331" cy="19067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3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Fertility Preservation</a:t>
            </a:r>
            <a:endParaRPr lang="en-BE" sz="32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CB99C6E4-A846-3261-5EE8-2BC906A44C17}"/>
                  </a:ext>
                </a:extLst>
              </p:cNvPr>
              <p:cNvSpPr/>
              <p:nvPr/>
            </p:nvSpPr>
            <p:spPr>
              <a:xfrm>
                <a:off x="357061" y="1410535"/>
                <a:ext cx="5165268" cy="126849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/>
                <a:r>
                  <a:rPr lang="en-GB" sz="220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Manage </a:t>
                </a:r>
                <a14:m>
                  <m:oMath xmlns:m="http://schemas.openxmlformats.org/officeDocument/2006/math">
                    <m:r>
                      <a:rPr lang="en-GB" sz="2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 </m:t>
                    </m:r>
                  </m:oMath>
                </a14:m>
                <a:r>
                  <a:rPr lang="en-GB" sz="220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1000 patients over the 2 years consisting of a variety of conditions</a:t>
                </a:r>
                <a:endParaRPr lang="en-GB" sz="2200" u="sng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CB99C6E4-A846-3261-5EE8-2BC906A44C1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061" y="1410535"/>
                <a:ext cx="5165268" cy="1268497"/>
              </a:xfrm>
              <a:prstGeom prst="rect">
                <a:avLst/>
              </a:prstGeom>
              <a:blipFill>
                <a:blip r:embed="rId8"/>
                <a:stretch>
                  <a:fillRect l="-1535" b="-384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B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>
            <a:extLst>
              <a:ext uri="{FF2B5EF4-FFF2-40B4-BE49-F238E27FC236}">
                <a16:creationId xmlns:a16="http://schemas.microsoft.com/office/drawing/2014/main" id="{B24185AE-AB9A-4D12-C654-75108ED59543}"/>
              </a:ext>
            </a:extLst>
          </p:cNvPr>
          <p:cNvSpPr/>
          <p:nvPr/>
        </p:nvSpPr>
        <p:spPr>
          <a:xfrm>
            <a:off x="11949238" y="6716026"/>
            <a:ext cx="2241723" cy="836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3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Laboratory</a:t>
            </a:r>
            <a:endParaRPr lang="en-BE" sz="3200" dirty="0">
              <a:solidFill>
                <a:schemeClr val="bg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9B086C5-E443-4415-0D8D-BA28697F46D9}"/>
              </a:ext>
            </a:extLst>
          </p:cNvPr>
          <p:cNvSpPr/>
          <p:nvPr/>
        </p:nvSpPr>
        <p:spPr>
          <a:xfrm>
            <a:off x="6980628" y="8855479"/>
            <a:ext cx="2241723" cy="836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3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Andrology</a:t>
            </a:r>
            <a:endParaRPr lang="en-BE" sz="3200" dirty="0">
              <a:solidFill>
                <a:schemeClr val="bg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8235A7-666B-AA7A-E453-40009177228C}"/>
              </a:ext>
            </a:extLst>
          </p:cNvPr>
          <p:cNvSpPr/>
          <p:nvPr/>
        </p:nvSpPr>
        <p:spPr>
          <a:xfrm>
            <a:off x="12318423" y="4121595"/>
            <a:ext cx="1284185" cy="944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3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MAR</a:t>
            </a:r>
            <a:endParaRPr lang="en-BE" sz="3200" dirty="0">
              <a:solidFill>
                <a:schemeClr val="bg1"/>
              </a:solidFill>
            </a:endParaRPr>
          </a:p>
        </p:txBody>
      </p:sp>
      <p:sp>
        <p:nvSpPr>
          <p:cNvPr id="22" name="TextBox 15">
            <a:extLst>
              <a:ext uri="{FF2B5EF4-FFF2-40B4-BE49-F238E27FC236}">
                <a16:creationId xmlns:a16="http://schemas.microsoft.com/office/drawing/2014/main" id="{3622BE42-4CD6-C36F-E270-62EF952F0070}"/>
              </a:ext>
            </a:extLst>
          </p:cNvPr>
          <p:cNvSpPr txBox="1"/>
          <p:nvPr/>
        </p:nvSpPr>
        <p:spPr>
          <a:xfrm rot="4081104">
            <a:off x="20589918" y="4145309"/>
            <a:ext cx="1254641" cy="2152073"/>
          </a:xfrm>
          <a:prstGeom prst="rect">
            <a:avLst/>
          </a:prstGeom>
          <a:solidFill>
            <a:schemeClr val="accent4"/>
          </a:solidFill>
        </p:spPr>
        <p:txBody>
          <a:bodyPr lIns="52212" tIns="52212" rIns="52212" bIns="52212" rtlCol="0" anchor="ctr"/>
          <a:lstStyle/>
          <a:p>
            <a:pPr algn="ctr">
              <a:lnSpc>
                <a:spcPts val="3359"/>
              </a:lnSpc>
            </a:pPr>
            <a:endParaRPr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B72A196-2529-095E-495F-6BFE973F0143}"/>
              </a:ext>
            </a:extLst>
          </p:cNvPr>
          <p:cNvCxnSpPr>
            <a:cxnSpLocks/>
          </p:cNvCxnSpPr>
          <p:nvPr/>
        </p:nvCxnSpPr>
        <p:spPr>
          <a:xfrm flipV="1">
            <a:off x="5085347" y="1652337"/>
            <a:ext cx="2117558" cy="13271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DD9A4517-909F-D4F0-CDA2-4514DFFAAA96}"/>
              </a:ext>
            </a:extLst>
          </p:cNvPr>
          <p:cNvSpPr/>
          <p:nvPr/>
        </p:nvSpPr>
        <p:spPr>
          <a:xfrm>
            <a:off x="314271" y="3128897"/>
            <a:ext cx="4209356" cy="28569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2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1) As for male infertility, cancer treatments &amp; benign conditions</a:t>
            </a:r>
          </a:p>
          <a:p>
            <a:pPr lvl="0"/>
            <a:r>
              <a:rPr lang="en-GB" sz="2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2) As for female infertility, cancer treatments, benign conditions &amp; assisted reproductive techniques for fertility preservation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6AC06276-BCA2-C975-6963-6703C4703294}"/>
              </a:ext>
            </a:extLst>
          </p:cNvPr>
          <p:cNvCxnSpPr>
            <a:cxnSpLocks/>
          </p:cNvCxnSpPr>
          <p:nvPr/>
        </p:nvCxnSpPr>
        <p:spPr>
          <a:xfrm>
            <a:off x="3904789" y="5093262"/>
            <a:ext cx="2246509" cy="37101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ADD2B825-289E-C6ED-9EF2-0D93273B3C1A}"/>
              </a:ext>
            </a:extLst>
          </p:cNvPr>
          <p:cNvSpPr/>
          <p:nvPr/>
        </p:nvSpPr>
        <p:spPr>
          <a:xfrm>
            <a:off x="362075" y="7018460"/>
            <a:ext cx="4211141" cy="19791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2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Manage, evaluate &amp; diagnose cases such as miscarriage, ectopic pregnancy, recurrent pregnancy loss, implantation failure etc.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F85D3CF-AFA4-D41C-5B51-9F6BB1F0784F}"/>
              </a:ext>
            </a:extLst>
          </p:cNvPr>
          <p:cNvSpPr/>
          <p:nvPr/>
        </p:nvSpPr>
        <p:spPr>
          <a:xfrm>
            <a:off x="13806467" y="875296"/>
            <a:ext cx="5644991" cy="15950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2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1) Diagnostic &amp; operative Hysteroscopy (25 cases &amp; 4X25cases )</a:t>
            </a:r>
          </a:p>
          <a:p>
            <a:pPr lvl="0"/>
            <a:r>
              <a:rPr lang="en-GB" sz="2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2) Diagnostic &amp; operative laparoscopy (25X3 cases &amp; 15X18 cases)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6C420D9-825A-2110-7BBF-66E4EAE9CF4D}"/>
              </a:ext>
            </a:extLst>
          </p:cNvPr>
          <p:cNvCxnSpPr>
            <a:cxnSpLocks/>
          </p:cNvCxnSpPr>
          <p:nvPr/>
        </p:nvCxnSpPr>
        <p:spPr>
          <a:xfrm flipV="1">
            <a:off x="11575466" y="1523782"/>
            <a:ext cx="2027142" cy="1302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58662F3A-BA30-AEC5-A254-23FC349D4969}"/>
              </a:ext>
            </a:extLst>
          </p:cNvPr>
          <p:cNvSpPr/>
          <p:nvPr/>
        </p:nvSpPr>
        <p:spPr>
          <a:xfrm>
            <a:off x="14549521" y="3270463"/>
            <a:ext cx="5453768" cy="1950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2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1) </a:t>
            </a:r>
            <a:r>
              <a:rPr lang="en-GB" sz="2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  <a:sym typeface="Symbol" panose="05050102010706020507" pitchFamily="18" charset="2"/>
              </a:rPr>
              <a:t></a:t>
            </a:r>
            <a:r>
              <a:rPr lang="en-GB" sz="2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100 fertility cases over the 2 years consisting of a variety of conditions</a:t>
            </a:r>
          </a:p>
          <a:p>
            <a:pPr lvl="0"/>
            <a:r>
              <a:rPr lang="en-GB" sz="2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2) Competent to perform independent clinical practice</a:t>
            </a:r>
          </a:p>
          <a:p>
            <a:pPr lvl="0"/>
            <a:r>
              <a:rPr lang="en-GB" sz="2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3) Competence in transvaginal ultrasound</a:t>
            </a:r>
            <a:r>
              <a:rPr lang="en-GB" sz="2200" u="sng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446DAD6-FDB4-25BE-5856-2B3B9797AF69}"/>
              </a:ext>
            </a:extLst>
          </p:cNvPr>
          <p:cNvSpPr/>
          <p:nvPr/>
        </p:nvSpPr>
        <p:spPr>
          <a:xfrm>
            <a:off x="14842024" y="7063412"/>
            <a:ext cx="4836942" cy="20805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2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1) Proficient in genetic testing &amp; the appropriate referral of rep. Disorders</a:t>
            </a:r>
          </a:p>
          <a:p>
            <a:pPr lvl="0"/>
            <a:r>
              <a:rPr lang="en-GB" sz="2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2) Apply correct criteria for various procedures ( e.g. IUI, PGT-A, TESA etc.) 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1ADB63B8-F97D-8BE6-5D66-85F8613BCB64}"/>
              </a:ext>
            </a:extLst>
          </p:cNvPr>
          <p:cNvSpPr/>
          <p:nvPr/>
        </p:nvSpPr>
        <p:spPr>
          <a:xfrm>
            <a:off x="374903" y="9522976"/>
            <a:ext cx="5282869" cy="1183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2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1) Consult infertile male cases</a:t>
            </a:r>
          </a:p>
          <a:p>
            <a:pPr lvl="0"/>
            <a:r>
              <a:rPr lang="en-GB" sz="2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2) Interpret sperm analysis (100 cases)</a:t>
            </a:r>
          </a:p>
        </p:txBody>
      </p:sp>
    </p:spTree>
    <p:extLst>
      <p:ext uri="{BB962C8B-B14F-4D97-AF65-F5344CB8AC3E}">
        <p14:creationId xmlns:p14="http://schemas.microsoft.com/office/powerpoint/2010/main" val="1230262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01B5F9-ACC2-2CAF-4D28-E41F0A217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ue circle with a map in it&#10;&#10;AI-generated content may be incorrect.">
            <a:extLst>
              <a:ext uri="{FF2B5EF4-FFF2-40B4-BE49-F238E27FC236}">
                <a16:creationId xmlns:a16="http://schemas.microsoft.com/office/drawing/2014/main" id="{235D1CE8-069E-1AFC-4B0A-6417F186A71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750" y="106680"/>
            <a:ext cx="11309350" cy="11309350"/>
          </a:xfrm>
          <a:prstGeom prst="rect">
            <a:avLst/>
          </a:prstGeom>
        </p:spPr>
      </p:pic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A8CF348D-ABB7-8091-B363-FC751559546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629810" y="211649"/>
            <a:ext cx="13119208" cy="824908"/>
          </a:xfrm>
        </p:spPr>
        <p:txBody>
          <a:bodyPr/>
          <a:lstStyle/>
          <a:p>
            <a:r>
              <a:rPr lang="en-GB" noProof="0" dirty="0">
                <a:solidFill>
                  <a:srgbClr val="00336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Competences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2E9F349-5F50-3EBE-ABE0-23D4CA7D3DC5}"/>
              </a:ext>
            </a:extLst>
          </p:cNvPr>
          <p:cNvSpPr txBox="1">
            <a:spLocks/>
          </p:cNvSpPr>
          <p:nvPr/>
        </p:nvSpPr>
        <p:spPr>
          <a:xfrm>
            <a:off x="10189414" y="1964420"/>
            <a:ext cx="9404964" cy="3361559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20000"/>
              </a:lnSpc>
            </a:pPr>
            <a:r>
              <a:rPr lang="en-GB" sz="3000" b="1" u="sng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Levels of Competence:</a:t>
            </a:r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en-GB" sz="30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Passive attendance, assistance</a:t>
            </a:r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en-GB" sz="30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Needs close supervision</a:t>
            </a:r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en-GB" sz="30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Able to carry out procedure under some supervision</a:t>
            </a:r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en-GB" sz="30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Able to carry out procedure without supervision</a:t>
            </a:r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en-GB" sz="30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Able to supervise and teach the procedure</a:t>
            </a:r>
          </a:p>
          <a:p>
            <a:pPr lvl="1">
              <a:lnSpc>
                <a:spcPct val="120000"/>
              </a:lnSpc>
            </a:pPr>
            <a:endParaRPr lang="en-GB" sz="3000" kern="0" noProof="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Βέλος: Δεξιό 4">
            <a:extLst>
              <a:ext uri="{FF2B5EF4-FFF2-40B4-BE49-F238E27FC236}">
                <a16:creationId xmlns:a16="http://schemas.microsoft.com/office/drawing/2014/main" id="{C1891B50-46E4-9B7E-5DDD-CC1A8E1C41AB}"/>
              </a:ext>
            </a:extLst>
          </p:cNvPr>
          <p:cNvSpPr/>
          <p:nvPr/>
        </p:nvSpPr>
        <p:spPr>
          <a:xfrm rot="1813203">
            <a:off x="4396941" y="7150169"/>
            <a:ext cx="1298833" cy="599216"/>
          </a:xfrm>
          <a:prstGeom prst="rightArrow">
            <a:avLst/>
          </a:prstGeom>
          <a:solidFill>
            <a:schemeClr val="accent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endParaRPr lang="en-GB" noProof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D9A8069-D7DF-E5C2-2B72-59687FB95FEB}"/>
              </a:ext>
            </a:extLst>
          </p:cNvPr>
          <p:cNvSpPr txBox="1">
            <a:spLocks/>
          </p:cNvSpPr>
          <p:nvPr/>
        </p:nvSpPr>
        <p:spPr>
          <a:xfrm>
            <a:off x="10189414" y="6173377"/>
            <a:ext cx="9660595" cy="4416043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20000"/>
              </a:lnSpc>
            </a:pPr>
            <a:r>
              <a:rPr lang="en-GB" sz="3000" b="1" u="sng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*Core competencies:</a:t>
            </a:r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en-GB" sz="30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Reproductive endocrinology disorders</a:t>
            </a:r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en-GB" sz="30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MAR procedures</a:t>
            </a:r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en-GB" sz="30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Surgical procedures</a:t>
            </a:r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en-GB" sz="30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Laboratory</a:t>
            </a:r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en-GB" sz="30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Psychological and ethical counselling</a:t>
            </a:r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en-GB" sz="30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Administration, Research, Epidemiology, Teaching, Ethical &amp; Legal Aspects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383E995-ACF1-2C08-A91D-C7DE0090B44B}"/>
              </a:ext>
            </a:extLst>
          </p:cNvPr>
          <p:cNvSpPr/>
          <p:nvPr/>
        </p:nvSpPr>
        <p:spPr>
          <a:xfrm>
            <a:off x="5566827" y="1412517"/>
            <a:ext cx="4281283" cy="4170225"/>
          </a:xfrm>
          <a:prstGeom prst="ellipse">
            <a:avLst/>
          </a:prstGeom>
          <a:gradFill flip="none" rotWithShape="1">
            <a:gsLst>
              <a:gs pos="0">
                <a:srgbClr val="82C417"/>
              </a:gs>
              <a:gs pos="50000">
                <a:srgbClr val="00B2B2"/>
              </a:gs>
              <a:gs pos="100000">
                <a:srgbClr val="3859B5"/>
              </a:gs>
            </a:gsLst>
            <a:lin ang="135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lvl="0" algn="ctr"/>
            <a:r>
              <a:rPr lang="en-GB" sz="3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Level 4 </a:t>
            </a:r>
            <a:r>
              <a:rPr lang="en-GB" sz="38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competency </a:t>
            </a:r>
            <a:r>
              <a:rPr lang="en-GB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 areas of </a:t>
            </a:r>
            <a:r>
              <a:rPr lang="en-GB" sz="38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Reproductive Medicine</a:t>
            </a:r>
          </a:p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CA37CAE-6224-6E15-8F27-8457363FA03D}"/>
              </a:ext>
            </a:extLst>
          </p:cNvPr>
          <p:cNvSpPr/>
          <p:nvPr/>
        </p:nvSpPr>
        <p:spPr>
          <a:xfrm>
            <a:off x="389517" y="3687868"/>
            <a:ext cx="4270464" cy="4159688"/>
          </a:xfrm>
          <a:prstGeom prst="ellipse">
            <a:avLst/>
          </a:prstGeom>
          <a:gradFill flip="none" rotWithShape="1">
            <a:gsLst>
              <a:gs pos="0">
                <a:srgbClr val="82C417"/>
              </a:gs>
              <a:gs pos="50000">
                <a:srgbClr val="00B2B2"/>
              </a:gs>
              <a:gs pos="100000">
                <a:srgbClr val="3859B5"/>
              </a:gs>
            </a:gsLst>
            <a:lin ang="135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lvl="0" algn="ctr"/>
            <a:r>
              <a:rPr lang="en-GB" sz="38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At the end of training  Trainees must have achieved  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0F3F78A-3059-5615-2054-03BADE0BBDCA}"/>
              </a:ext>
            </a:extLst>
          </p:cNvPr>
          <p:cNvSpPr/>
          <p:nvPr/>
        </p:nvSpPr>
        <p:spPr>
          <a:xfrm>
            <a:off x="5472439" y="6869845"/>
            <a:ext cx="4281282" cy="4170225"/>
          </a:xfrm>
          <a:prstGeom prst="ellipse">
            <a:avLst/>
          </a:prstGeom>
          <a:gradFill flip="none" rotWithShape="1">
            <a:gsLst>
              <a:gs pos="0">
                <a:srgbClr val="82C417"/>
              </a:gs>
              <a:gs pos="50000">
                <a:srgbClr val="00B2B2"/>
              </a:gs>
              <a:gs pos="100000">
                <a:srgbClr val="3859B5"/>
              </a:gs>
            </a:gsLst>
            <a:lin ang="135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lvl="0" algn="ctr">
              <a:tabLst>
                <a:tab pos="357188" algn="l"/>
              </a:tabLst>
            </a:pPr>
            <a:r>
              <a:rPr lang="en-GB" sz="3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Level 5</a:t>
            </a:r>
          </a:p>
          <a:p>
            <a:pPr lvl="0" algn="ctr">
              <a:tabLst>
                <a:tab pos="357188" algn="l"/>
              </a:tabLst>
            </a:pPr>
            <a:r>
              <a:rPr lang="en-GB" sz="38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in core competencies*</a:t>
            </a:r>
          </a:p>
        </p:txBody>
      </p:sp>
      <p:sp>
        <p:nvSpPr>
          <p:cNvPr id="13" name="Plus Sign 12">
            <a:extLst>
              <a:ext uri="{FF2B5EF4-FFF2-40B4-BE49-F238E27FC236}">
                <a16:creationId xmlns:a16="http://schemas.microsoft.com/office/drawing/2014/main" id="{8CD815AC-B3E8-BD66-E439-04AAAEF1037A}"/>
              </a:ext>
            </a:extLst>
          </p:cNvPr>
          <p:cNvSpPr/>
          <p:nvPr/>
        </p:nvSpPr>
        <p:spPr>
          <a:xfrm>
            <a:off x="7066090" y="5804099"/>
            <a:ext cx="1093980" cy="952731"/>
          </a:xfrm>
          <a:prstGeom prst="mathPl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dirty="0"/>
          </a:p>
        </p:txBody>
      </p:sp>
      <p:sp>
        <p:nvSpPr>
          <p:cNvPr id="14" name="Βέλος: Δεξιό 4">
            <a:extLst>
              <a:ext uri="{FF2B5EF4-FFF2-40B4-BE49-F238E27FC236}">
                <a16:creationId xmlns:a16="http://schemas.microsoft.com/office/drawing/2014/main" id="{18D6C3AF-1EB3-C57D-0241-1227425653CE}"/>
              </a:ext>
            </a:extLst>
          </p:cNvPr>
          <p:cNvSpPr/>
          <p:nvPr/>
        </p:nvSpPr>
        <p:spPr>
          <a:xfrm rot="20418103">
            <a:off x="4461261" y="4189395"/>
            <a:ext cx="1170194" cy="599216"/>
          </a:xfrm>
          <a:prstGeom prst="rightArrow">
            <a:avLst/>
          </a:prstGeom>
          <a:solidFill>
            <a:schemeClr val="accent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endParaRPr lang="en-GB" noProof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500729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EECE7-1A05-42BF-2C32-701E4AFEF8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ue circle with a map in it&#10;&#10;AI-generated content may be incorrect.">
            <a:extLst>
              <a:ext uri="{FF2B5EF4-FFF2-40B4-BE49-F238E27FC236}">
                <a16:creationId xmlns:a16="http://schemas.microsoft.com/office/drawing/2014/main" id="{F2165C92-668C-954E-5650-A66412A30FA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750" y="106680"/>
            <a:ext cx="11309350" cy="11309350"/>
          </a:xfrm>
          <a:prstGeom prst="rect">
            <a:avLst/>
          </a:prstGeom>
        </p:spPr>
      </p:pic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BA3487B7-FCFB-7E85-F0EE-772471DAC71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492445" y="244474"/>
            <a:ext cx="15180565" cy="1087021"/>
          </a:xfrm>
        </p:spPr>
        <p:txBody>
          <a:bodyPr/>
          <a:lstStyle/>
          <a:p>
            <a:r>
              <a:rPr lang="en-GB" noProof="0" dirty="0" err="1">
                <a:solidFill>
                  <a:srgbClr val="00336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Entrustable</a:t>
            </a:r>
            <a:r>
              <a:rPr lang="en-GB" noProof="0" dirty="0">
                <a:solidFill>
                  <a:srgbClr val="00336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Professional Activities (EPAs)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F6F38EC-4B37-E416-A64A-06DA5626C3CE}"/>
              </a:ext>
            </a:extLst>
          </p:cNvPr>
          <p:cNvSpPr txBox="1">
            <a:spLocks/>
          </p:cNvSpPr>
          <p:nvPr/>
        </p:nvSpPr>
        <p:spPr>
          <a:xfrm>
            <a:off x="401522" y="4018615"/>
            <a:ext cx="10250436" cy="6360628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914400" lvl="1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26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Comprehensive Infertility &amp; Reproductive Endocrinology Work-up</a:t>
            </a:r>
          </a:p>
          <a:p>
            <a:pPr marL="914400" lvl="1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26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Contraception, Menopause, and Non-MAR Counselling</a:t>
            </a:r>
          </a:p>
          <a:p>
            <a:pPr marL="914400" lvl="1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26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Design and Supervise Controlled Ovarian Stimulation/Ovulation-Induction Cycles</a:t>
            </a:r>
          </a:p>
          <a:p>
            <a:pPr marL="914400" lvl="1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26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Plan and Implement Endometrial Preparation Protocols</a:t>
            </a:r>
          </a:p>
          <a:p>
            <a:pPr marL="914400" lvl="1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26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Perform Transvaginal Ultrasound-Guided Oocyte Retrieval</a:t>
            </a:r>
          </a:p>
          <a:p>
            <a:pPr marL="914400" lvl="1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26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Perform Atraumatic Ultrasound-Guided Embryo Transfer</a:t>
            </a:r>
          </a:p>
          <a:p>
            <a:pPr marL="914400" lvl="1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26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Manage MAR Laboratory Interface</a:t>
            </a:r>
          </a:p>
          <a:p>
            <a:pPr marL="914400" lvl="1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26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Interpret PGT Results </a:t>
            </a:r>
            <a:r>
              <a:rPr lang="en-GB" sz="2600" kern="0" dirty="0">
                <a:latin typeface="Segoe UI" panose="020B0502040204020203" pitchFamily="34" charset="0"/>
                <a:cs typeface="Segoe UI" panose="020B0502040204020203" pitchFamily="34" charset="0"/>
              </a:rPr>
              <a:t>&amp;</a:t>
            </a:r>
            <a:r>
              <a:rPr lang="en-GB" sz="26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 Counsel on MAR Pregnancy Outcomes</a:t>
            </a:r>
          </a:p>
          <a:p>
            <a:pPr marL="914400" lvl="1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26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Diagnose and Manage Repeated Implantation Failure (RIF) &amp; Recurrent Pregnancy Loss (RPL)</a:t>
            </a:r>
          </a:p>
          <a:p>
            <a:pPr marL="914400" lvl="1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2600" kern="0" dirty="0">
                <a:latin typeface="Segoe UI" panose="020B0502040204020203" pitchFamily="34" charset="0"/>
                <a:cs typeface="Segoe UI" panose="020B0502040204020203" pitchFamily="34" charset="0"/>
              </a:rPr>
              <a:t>Pregnancy Loss (RPL)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6082276-C790-A976-D1B2-E3C6CD459DB3}"/>
              </a:ext>
            </a:extLst>
          </p:cNvPr>
          <p:cNvSpPr txBox="1">
            <a:spLocks/>
          </p:cNvSpPr>
          <p:nvPr/>
        </p:nvSpPr>
        <p:spPr>
          <a:xfrm>
            <a:off x="836729" y="2059502"/>
            <a:ext cx="18430641" cy="12311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0F2C7A"/>
                </a:solidFill>
                <a:latin typeface="Raleway" panose="020B0503030101060003" pitchFamily="34" charset="77"/>
                <a:ea typeface="+mj-ea"/>
                <a:cs typeface="+mj-cs"/>
              </a:defRPr>
            </a:lvl1pPr>
          </a:lstStyle>
          <a:p>
            <a:pPr algn="ctr"/>
            <a:r>
              <a:rPr lang="en-GB" noProof="0" dirty="0">
                <a:solidFill>
                  <a:schemeClr val="accent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Achieve </a:t>
            </a:r>
            <a:r>
              <a:rPr lang="en-GB" b="1" noProof="0" dirty="0">
                <a:solidFill>
                  <a:schemeClr val="accent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Level 4 competency </a:t>
            </a:r>
            <a:r>
              <a:rPr lang="en-GB" noProof="0" dirty="0">
                <a:solidFill>
                  <a:schemeClr val="accent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(independent practice) in all key areas of Reproductive Medicine and Level 5 (teaching/supervising) in core competencies: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5691A45-08D0-B2B1-F359-0060D67D96C0}"/>
              </a:ext>
            </a:extLst>
          </p:cNvPr>
          <p:cNvSpPr txBox="1">
            <a:spLocks/>
          </p:cNvSpPr>
          <p:nvPr/>
        </p:nvSpPr>
        <p:spPr>
          <a:xfrm>
            <a:off x="10483801" y="4018615"/>
            <a:ext cx="9456535" cy="5799153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914400" lvl="1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26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Integrate Immunology of Reproduction into Care</a:t>
            </a:r>
          </a:p>
          <a:p>
            <a:pPr marL="914400" lvl="1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26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Evaluate and Manage Male Infertility</a:t>
            </a:r>
          </a:p>
          <a:p>
            <a:pPr marL="914400" lvl="1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26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Perform Diagnostic and Operative Hysteroscopy / Laparoscopy</a:t>
            </a:r>
          </a:p>
          <a:p>
            <a:pPr marL="914400" lvl="1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26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Manage Early Pregnancy Complications in Fertility Patients</a:t>
            </a:r>
          </a:p>
          <a:p>
            <a:pPr marL="914400" lvl="1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26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Deliver Fertility Preservation Across Contexts</a:t>
            </a:r>
          </a:p>
          <a:p>
            <a:pPr marL="914400" lvl="1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26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Address Obesity in MAR and Pregnancy</a:t>
            </a:r>
          </a:p>
          <a:p>
            <a:pPr marL="914400" lvl="1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26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Lead Multidisciplinary MAR Team and Ensure Quality &amp; Safety</a:t>
            </a:r>
          </a:p>
          <a:p>
            <a:pPr marL="914400" lvl="1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26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Navigate MAR Legal, Ethical, and Cultural Frameworks</a:t>
            </a:r>
          </a:p>
          <a:p>
            <a:pPr marL="914400" lvl="1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26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Maintain Scholarship, CPD, &amp; Teaching</a:t>
            </a:r>
          </a:p>
          <a:p>
            <a:pPr lvl="1">
              <a:lnSpc>
                <a:spcPct val="120000"/>
              </a:lnSpc>
            </a:pPr>
            <a:endParaRPr lang="en-GB" sz="2600" kern="0" noProof="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7268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B7643F-0D14-05B1-3209-5B06E2F9F9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circle with a map in it&#10;&#10;AI-generated content may be incorrect.">
            <a:extLst>
              <a:ext uri="{FF2B5EF4-FFF2-40B4-BE49-F238E27FC236}">
                <a16:creationId xmlns:a16="http://schemas.microsoft.com/office/drawing/2014/main" id="{D9E70D2E-7D33-811D-FB3D-60CD1D0F582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750" y="106680"/>
            <a:ext cx="11309350" cy="11202670"/>
          </a:xfrm>
          <a:prstGeom prst="rect">
            <a:avLst/>
          </a:prstGeom>
        </p:spPr>
      </p:pic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101BE2D-C1BD-ADC1-FA1B-FD578CF760C5}"/>
              </a:ext>
            </a:extLst>
          </p:cNvPr>
          <p:cNvSpPr/>
          <p:nvPr/>
        </p:nvSpPr>
        <p:spPr>
          <a:xfrm>
            <a:off x="13426581" y="2673228"/>
            <a:ext cx="5618740" cy="6499782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EA60AE64-86EC-69C3-9097-7C82BC4F369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230144" y="254247"/>
            <a:ext cx="14188591" cy="824908"/>
          </a:xfrm>
        </p:spPr>
        <p:txBody>
          <a:bodyPr/>
          <a:lstStyle/>
          <a:p>
            <a:r>
              <a:rPr lang="en-GB" noProof="0" dirty="0">
                <a:solidFill>
                  <a:srgbClr val="00336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Organisation of Training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35C24BB-35AD-7EE0-31E5-7369A8D3AD1F}"/>
              </a:ext>
            </a:extLst>
          </p:cNvPr>
          <p:cNvSpPr/>
          <p:nvPr/>
        </p:nvSpPr>
        <p:spPr>
          <a:xfrm>
            <a:off x="857767" y="2673228"/>
            <a:ext cx="5629148" cy="6448581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1D271D6-0E02-E4CE-9BC7-4B6123198081}"/>
              </a:ext>
            </a:extLst>
          </p:cNvPr>
          <p:cNvSpPr/>
          <p:nvPr/>
        </p:nvSpPr>
        <p:spPr>
          <a:xfrm>
            <a:off x="6910144" y="2724429"/>
            <a:ext cx="5618740" cy="6499782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825F8E-DE42-AC93-D4C9-B7DC9061E2D4}"/>
              </a:ext>
            </a:extLst>
          </p:cNvPr>
          <p:cNvSpPr txBox="1"/>
          <p:nvPr/>
        </p:nvSpPr>
        <p:spPr>
          <a:xfrm>
            <a:off x="1160746" y="3142776"/>
            <a:ext cx="4851701" cy="26468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800" b="1" kern="0" dirty="0">
                <a:solidFill>
                  <a:srgbClr val="00336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Schedule Training</a:t>
            </a:r>
          </a:p>
          <a:p>
            <a:endParaRPr lang="en-GB" b="1" kern="0" dirty="0">
              <a:solidFill>
                <a:srgbClr val="003366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GB" kern="0" dirty="0">
              <a:solidFill>
                <a:schemeClr val="accent5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kern="0" dirty="0">
                <a:solidFill>
                  <a:srgbClr val="00336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Minimum 2 years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kern="0" dirty="0">
                <a:solidFill>
                  <a:srgbClr val="00336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Clear milestones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kern="0" dirty="0">
                <a:solidFill>
                  <a:srgbClr val="00336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Periodic assessments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4C7A8FD-B730-7B40-894D-42ECEA7AAAAA}"/>
              </a:ext>
            </a:extLst>
          </p:cNvPr>
          <p:cNvSpPr txBox="1"/>
          <p:nvPr/>
        </p:nvSpPr>
        <p:spPr>
          <a:xfrm>
            <a:off x="7065265" y="3084040"/>
            <a:ext cx="5419013" cy="4924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800" b="1" kern="0" dirty="0">
                <a:solidFill>
                  <a:srgbClr val="00336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Curriculum Training</a:t>
            </a:r>
          </a:p>
          <a:p>
            <a:endParaRPr lang="en-GB" kern="0" dirty="0">
              <a:solidFill>
                <a:schemeClr val="accent5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GB" kern="0" dirty="0">
              <a:solidFill>
                <a:schemeClr val="accent5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kern="0" dirty="0">
                <a:solidFill>
                  <a:srgbClr val="00336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7 core modules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kern="0" dirty="0">
                <a:solidFill>
                  <a:srgbClr val="00336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Structured educational plan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kern="0" dirty="0">
                <a:solidFill>
                  <a:srgbClr val="00336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Trainee involves in research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kern="0" dirty="0">
                <a:solidFill>
                  <a:srgbClr val="00336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Trainee develop essential non-technical skills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kern="0" dirty="0">
                <a:solidFill>
                  <a:srgbClr val="00336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Maintains logbook which is validated by the supervising tutor every 6 months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B2940E1-C99F-65CA-09D5-F3BE6F762E69}"/>
              </a:ext>
            </a:extLst>
          </p:cNvPr>
          <p:cNvSpPr txBox="1"/>
          <p:nvPr/>
        </p:nvSpPr>
        <p:spPr>
          <a:xfrm>
            <a:off x="13890641" y="3084040"/>
            <a:ext cx="4851701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800" b="1" kern="0" dirty="0">
                <a:solidFill>
                  <a:srgbClr val="00336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Assessment</a:t>
            </a:r>
          </a:p>
          <a:p>
            <a:endParaRPr lang="en-GB" sz="2000" b="1" kern="0" dirty="0">
              <a:solidFill>
                <a:srgbClr val="003366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GB" kern="0" dirty="0">
              <a:solidFill>
                <a:schemeClr val="accent5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kern="0" dirty="0">
                <a:solidFill>
                  <a:srgbClr val="00336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Formative Assessment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kern="0" dirty="0">
                <a:solidFill>
                  <a:srgbClr val="00336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Summative Assessment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kern="0" dirty="0">
                <a:solidFill>
                  <a:srgbClr val="00336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Governance (ESHRE – accredited centre, alignment with ESHRE/EBCOG guidelines etc.)</a:t>
            </a:r>
            <a:endParaRPr lang="en-GB" sz="3000" b="1" kern="0" dirty="0">
              <a:solidFill>
                <a:srgbClr val="003366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F6B7080-76D3-F1C2-853C-32E5CE39E361}"/>
              </a:ext>
            </a:extLst>
          </p:cNvPr>
          <p:cNvCxnSpPr>
            <a:cxnSpLocks/>
          </p:cNvCxnSpPr>
          <p:nvPr/>
        </p:nvCxnSpPr>
        <p:spPr>
          <a:xfrm flipH="1">
            <a:off x="857767" y="3256547"/>
            <a:ext cx="58646" cy="5328374"/>
          </a:xfrm>
          <a:prstGeom prst="line">
            <a:avLst/>
          </a:prstGeom>
          <a:ln w="127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5FCEA5B-1BE5-BA77-6C35-4ED0D8D390F2}"/>
              </a:ext>
            </a:extLst>
          </p:cNvPr>
          <p:cNvCxnSpPr>
            <a:cxnSpLocks/>
          </p:cNvCxnSpPr>
          <p:nvPr/>
        </p:nvCxnSpPr>
        <p:spPr>
          <a:xfrm flipH="1">
            <a:off x="6899736" y="3284532"/>
            <a:ext cx="58646" cy="5328374"/>
          </a:xfrm>
          <a:prstGeom prst="line">
            <a:avLst/>
          </a:prstGeom>
          <a:ln w="1270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8EB2D3C-59F8-4C1C-203F-0A94914A5208}"/>
              </a:ext>
            </a:extLst>
          </p:cNvPr>
          <p:cNvCxnSpPr>
            <a:cxnSpLocks/>
          </p:cNvCxnSpPr>
          <p:nvPr/>
        </p:nvCxnSpPr>
        <p:spPr>
          <a:xfrm flipH="1">
            <a:off x="13422689" y="3310133"/>
            <a:ext cx="106883" cy="5328374"/>
          </a:xfrm>
          <a:prstGeom prst="line">
            <a:avLst/>
          </a:prstGeom>
          <a:ln w="1270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78301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85BE1-8D17-803C-51FE-5BA64E173A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circle with a map in it&#10;&#10;AI-generated content may be incorrect.">
            <a:extLst>
              <a:ext uri="{FF2B5EF4-FFF2-40B4-BE49-F238E27FC236}">
                <a16:creationId xmlns:a16="http://schemas.microsoft.com/office/drawing/2014/main" id="{1AFDC402-574E-C69D-6949-8EFDE10DB91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750" y="106680"/>
            <a:ext cx="11309350" cy="11309350"/>
          </a:xfrm>
          <a:prstGeom prst="rect">
            <a:avLst/>
          </a:prstGeom>
        </p:spPr>
      </p:pic>
      <p:sp>
        <p:nvSpPr>
          <p:cNvPr id="6" name="Marcador de texto 20">
            <a:extLst>
              <a:ext uri="{FF2B5EF4-FFF2-40B4-BE49-F238E27FC236}">
                <a16:creationId xmlns:a16="http://schemas.microsoft.com/office/drawing/2014/main" id="{3813604F-0763-57A4-7880-B45359FE3B0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620544" y="244475"/>
            <a:ext cx="14188591" cy="824908"/>
          </a:xfrm>
        </p:spPr>
        <p:txBody>
          <a:bodyPr/>
          <a:lstStyle/>
          <a:p>
            <a:r>
              <a:rPr lang="en-GB" noProof="0" dirty="0">
                <a:solidFill>
                  <a:srgbClr val="00336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Training Requirements</a:t>
            </a:r>
            <a:endParaRPr lang="en-GB" noProof="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944FCC99-0A69-60AA-86ED-9C1BAD14EDAD}"/>
              </a:ext>
            </a:extLst>
          </p:cNvPr>
          <p:cNvSpPr/>
          <p:nvPr/>
        </p:nvSpPr>
        <p:spPr>
          <a:xfrm>
            <a:off x="1467367" y="2288220"/>
            <a:ext cx="7965391" cy="7208709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CF34EDA-3545-70C7-2CB1-D3C185B8A32E}"/>
              </a:ext>
            </a:extLst>
          </p:cNvPr>
          <p:cNvSpPr txBox="1"/>
          <p:nvPr/>
        </p:nvSpPr>
        <p:spPr>
          <a:xfrm>
            <a:off x="1805839" y="2688756"/>
            <a:ext cx="7273993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000" b="1" kern="0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For Trainers</a:t>
            </a:r>
          </a:p>
          <a:p>
            <a:endParaRPr lang="en-GB" kern="0" dirty="0">
              <a:solidFill>
                <a:schemeClr val="accent5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457200">
              <a:buAutoNum type="arabicParenR"/>
            </a:pPr>
            <a:r>
              <a:rPr lang="en-GB" sz="3000" dirty="0">
                <a:latin typeface="Segoe UI" panose="020B0502040204020203" pitchFamily="34" charset="0"/>
                <a:cs typeface="Segoe UI" panose="020B0502040204020203" pitchFamily="34" charset="0"/>
              </a:rPr>
              <a:t>Certified specialists with accreditation from relevant professional bodies (e.g. ESHRE/EBCOG) and minimum 5 years experience</a:t>
            </a:r>
          </a:p>
          <a:p>
            <a:pPr marL="457200" indent="-457200">
              <a:buAutoNum type="arabicParenR"/>
            </a:pPr>
            <a:r>
              <a:rPr lang="en-GB" sz="3000" dirty="0">
                <a:latin typeface="Segoe UI" panose="020B0502040204020203" pitchFamily="34" charset="0"/>
                <a:cs typeface="Segoe UI" panose="020B0502040204020203" pitchFamily="34" charset="0"/>
              </a:rPr>
              <a:t>Proficiency in all competencies defined by the program</a:t>
            </a:r>
          </a:p>
          <a:p>
            <a:pPr marL="457200" indent="-457200">
              <a:buAutoNum type="arabicParenR"/>
            </a:pPr>
            <a:r>
              <a:rPr lang="en-GB" sz="3000" dirty="0">
                <a:latin typeface="Segoe UI" panose="020B0502040204020203" pitchFamily="34" charset="0"/>
                <a:cs typeface="Segoe UI" panose="020B0502040204020203" pitchFamily="34" charset="0"/>
              </a:rPr>
              <a:t>Experience in training</a:t>
            </a:r>
          </a:p>
          <a:p>
            <a:pPr marL="457200" indent="-457200">
              <a:buAutoNum type="arabicParenR"/>
            </a:pPr>
            <a:r>
              <a:rPr lang="en-GB" sz="3000" dirty="0">
                <a:latin typeface="Segoe UI" panose="020B0502040204020203" pitchFamily="34" charset="0"/>
                <a:cs typeface="Segoe UI" panose="020B0502040204020203" pitchFamily="34" charset="0"/>
              </a:rPr>
              <a:t>Active participation in research</a:t>
            </a:r>
          </a:p>
          <a:p>
            <a:pPr marL="457200" indent="-457200">
              <a:buAutoNum type="arabicParenR"/>
            </a:pPr>
            <a:r>
              <a:rPr lang="en-GB" sz="3000" dirty="0">
                <a:latin typeface="Segoe UI" panose="020B0502040204020203" pitchFamily="34" charset="0"/>
                <a:cs typeface="Segoe UI" panose="020B0502040204020203" pitchFamily="34" charset="0"/>
              </a:rPr>
              <a:t>Maintain and improve skills by participating in development programmes</a:t>
            </a:r>
          </a:p>
          <a:p>
            <a:pPr marL="457200" indent="-457200">
              <a:buAutoNum type="arabicParenR"/>
            </a:pPr>
            <a:r>
              <a:rPr lang="en-GB" sz="3000" dirty="0">
                <a:latin typeface="Segoe UI" panose="020B0502040204020203" pitchFamily="34" charset="0"/>
                <a:cs typeface="Segoe UI" panose="020B0502040204020203" pitchFamily="34" charset="0"/>
              </a:rPr>
              <a:t>Adherence to ESHRE/EBCOG guidelines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839357B-4202-DEEB-9521-A32A624E66C9}"/>
              </a:ext>
            </a:extLst>
          </p:cNvPr>
          <p:cNvSpPr/>
          <p:nvPr/>
        </p:nvSpPr>
        <p:spPr>
          <a:xfrm>
            <a:off x="10671342" y="2220880"/>
            <a:ext cx="7965391" cy="7208709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5CCBE87-1047-3469-A945-17CCE971CDFD}"/>
              </a:ext>
            </a:extLst>
          </p:cNvPr>
          <p:cNvSpPr txBox="1"/>
          <p:nvPr/>
        </p:nvSpPr>
        <p:spPr>
          <a:xfrm>
            <a:off x="11024268" y="2752924"/>
            <a:ext cx="7273993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000" b="1" kern="0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For Centres</a:t>
            </a:r>
          </a:p>
          <a:p>
            <a:endParaRPr lang="en-GB" kern="0" dirty="0">
              <a:solidFill>
                <a:schemeClr val="accent5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457200">
              <a:buFontTx/>
              <a:buAutoNum type="arabicParenR"/>
            </a:pPr>
            <a:r>
              <a:rPr lang="en-GB" sz="3000" kern="0" dirty="0">
                <a:latin typeface="Segoe UI" panose="020B0502040204020203" pitchFamily="34" charset="0"/>
                <a:cs typeface="Segoe UI" panose="020B0502040204020203" pitchFamily="34" charset="0"/>
              </a:rPr>
              <a:t>ESHRE-accredited</a:t>
            </a:r>
          </a:p>
          <a:p>
            <a:pPr marL="457200" indent="-457200">
              <a:buFontTx/>
              <a:buAutoNum type="arabicParenR"/>
            </a:pPr>
            <a:r>
              <a:rPr lang="en-GB" sz="3000" kern="0" dirty="0">
                <a:latin typeface="Segoe UI" panose="020B0502040204020203" pitchFamily="34" charset="0"/>
                <a:cs typeface="Segoe UI" panose="020B0502040204020203" pitchFamily="34" charset="0"/>
                <a:sym typeface="Symbol" panose="05050102010706020507" pitchFamily="18" charset="2"/>
              </a:rPr>
              <a:t>1000 outpatients per year and 200 MAR cycles per trainee per year</a:t>
            </a:r>
          </a:p>
          <a:p>
            <a:pPr marL="457200" indent="-457200">
              <a:buFontTx/>
              <a:buAutoNum type="arabicParenR"/>
            </a:pPr>
            <a:r>
              <a:rPr lang="en-GB" sz="3000" kern="0" dirty="0">
                <a:latin typeface="Segoe UI" panose="020B0502040204020203" pitchFamily="34" charset="0"/>
                <a:cs typeface="Segoe UI" panose="020B0502040204020203" pitchFamily="34" charset="0"/>
                <a:sym typeface="Symbol" panose="05050102010706020507" pitchFamily="18" charset="2"/>
              </a:rPr>
              <a:t>100 reproductive surgeries</a:t>
            </a:r>
          </a:p>
          <a:p>
            <a:pPr marL="457200" indent="-457200">
              <a:buFontTx/>
              <a:buAutoNum type="arabicParenR"/>
            </a:pPr>
            <a:r>
              <a:rPr lang="en-GB" sz="3000" kern="0" dirty="0">
                <a:latin typeface="Segoe UI" panose="020B0502040204020203" pitchFamily="34" charset="0"/>
                <a:cs typeface="Segoe UI" panose="020B0502040204020203" pitchFamily="34" charset="0"/>
                <a:sym typeface="Symbol" panose="05050102010706020507" pitchFamily="18" charset="2"/>
              </a:rPr>
              <a:t>1:1 trainee-to-trainer ratio</a:t>
            </a:r>
          </a:p>
          <a:p>
            <a:pPr marL="457200" indent="-457200">
              <a:buFontTx/>
              <a:buAutoNum type="arabicParenR"/>
            </a:pPr>
            <a:r>
              <a:rPr lang="en-GB" sz="3000" kern="0" dirty="0">
                <a:latin typeface="Segoe UI" panose="020B0502040204020203" pitchFamily="34" charset="0"/>
                <a:cs typeface="Segoe UI" panose="020B0502040204020203" pitchFamily="34" charset="0"/>
                <a:sym typeface="Symbol" panose="05050102010706020507" pitchFamily="18" charset="2"/>
              </a:rPr>
              <a:t>Fully equipped MAR laboratories</a:t>
            </a:r>
          </a:p>
          <a:p>
            <a:pPr marL="457200" indent="-457200">
              <a:buFontTx/>
              <a:buAutoNum type="arabicParenR"/>
            </a:pPr>
            <a:r>
              <a:rPr lang="en-GB" sz="3000" kern="0" dirty="0">
                <a:latin typeface="Segoe UI" panose="020B0502040204020203" pitchFamily="34" charset="0"/>
                <a:cs typeface="Segoe UI" panose="020B0502040204020203" pitchFamily="34" charset="0"/>
                <a:sym typeface="Symbol" panose="05050102010706020507" pitchFamily="18" charset="2"/>
              </a:rPr>
              <a:t>Clinical governance structure</a:t>
            </a:r>
          </a:p>
          <a:p>
            <a:pPr marL="457200" indent="-457200">
              <a:buFontTx/>
              <a:buAutoNum type="arabicParenR"/>
            </a:pPr>
            <a:r>
              <a:rPr lang="en-GB" sz="3000" kern="0" dirty="0">
                <a:latin typeface="Segoe UI" panose="020B0502040204020203" pitchFamily="34" charset="0"/>
                <a:cs typeface="Segoe UI" panose="020B0502040204020203" pitchFamily="34" charset="0"/>
                <a:sym typeface="Symbol" panose="05050102010706020507" pitchFamily="18" charset="2"/>
              </a:rPr>
              <a:t>Annual reporting on training program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5B0F3AB-04D2-8E18-EB92-4220D4A322A7}"/>
              </a:ext>
            </a:extLst>
          </p:cNvPr>
          <p:cNvCxnSpPr>
            <a:cxnSpLocks/>
          </p:cNvCxnSpPr>
          <p:nvPr/>
        </p:nvCxnSpPr>
        <p:spPr>
          <a:xfrm>
            <a:off x="1452913" y="3096879"/>
            <a:ext cx="0" cy="5678155"/>
          </a:xfrm>
          <a:prstGeom prst="line">
            <a:avLst/>
          </a:prstGeom>
          <a:ln w="127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5141E7A-332B-E924-26AE-CD1817C7F480}"/>
              </a:ext>
            </a:extLst>
          </p:cNvPr>
          <p:cNvCxnSpPr>
            <a:cxnSpLocks/>
          </p:cNvCxnSpPr>
          <p:nvPr/>
        </p:nvCxnSpPr>
        <p:spPr>
          <a:xfrm>
            <a:off x="10671342" y="3161047"/>
            <a:ext cx="0" cy="5678155"/>
          </a:xfrm>
          <a:prstGeom prst="line">
            <a:avLst/>
          </a:prstGeom>
          <a:ln w="1270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69289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5DA05140-B46D-5838-7FB1-D18DC32BD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635" y="4923818"/>
            <a:ext cx="16618136" cy="2904952"/>
          </a:xfrm>
        </p:spPr>
        <p:txBody>
          <a:bodyPr/>
          <a:lstStyle/>
          <a:p>
            <a:r>
              <a:rPr lang="en-GB" sz="9894" noProof="0" dirty="0">
                <a:latin typeface="Segoe UI" panose="020B0502040204020203" pitchFamily="34" charset="0"/>
                <a:cs typeface="Segoe UI" panose="020B0502040204020203" pitchFamily="34" charset="0"/>
              </a:rPr>
              <a:t>Thank you for your attention!</a:t>
            </a:r>
            <a:br>
              <a:rPr lang="en-GB" sz="9894" noProof="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en-GB" sz="9894" noProof="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" name="Picture 1" descr="A blue circle with a map in it&#10;&#10;AI-generated content may be incorrect.">
            <a:extLst>
              <a:ext uri="{FF2B5EF4-FFF2-40B4-BE49-F238E27FC236}">
                <a16:creationId xmlns:a16="http://schemas.microsoft.com/office/drawing/2014/main" id="{D8498A89-4CE9-DBF3-2154-19E8DA33BA7F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75000"/>
            <a:alphaModFix amt="2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309350" cy="11309350"/>
          </a:xfrm>
          <a:prstGeom prst="rect">
            <a:avLst/>
          </a:prstGeom>
        </p:spPr>
      </p:pic>
      <p:pic>
        <p:nvPicPr>
          <p:cNvPr id="5" name="Picture 4" descr="A blue and green circle with black background&#10;&#10;AI-generated content may be incorrect.">
            <a:extLst>
              <a:ext uri="{FF2B5EF4-FFF2-40B4-BE49-F238E27FC236}">
                <a16:creationId xmlns:a16="http://schemas.microsoft.com/office/drawing/2014/main" id="{2C04A680-7CF6-803F-7E86-111085173F0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alphaModFix amt="1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9361" y="481652"/>
            <a:ext cx="10346045" cy="10346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846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33CA36-ED0F-D928-ADBA-34F0F7F75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ue circle with a map in it&#10;&#10;AI-generated content may be incorrect.">
            <a:extLst>
              <a:ext uri="{FF2B5EF4-FFF2-40B4-BE49-F238E27FC236}">
                <a16:creationId xmlns:a16="http://schemas.microsoft.com/office/drawing/2014/main" id="{BD458F0C-1C03-AA92-7B62-E4D33863719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750" y="106680"/>
            <a:ext cx="11309350" cy="11309350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6825E8A-E7A6-E1CE-625E-666554847BA0}"/>
              </a:ext>
            </a:extLst>
          </p:cNvPr>
          <p:cNvSpPr txBox="1">
            <a:spLocks/>
          </p:cNvSpPr>
          <p:nvPr/>
        </p:nvSpPr>
        <p:spPr>
          <a:xfrm>
            <a:off x="879046" y="4687641"/>
            <a:ext cx="10346045" cy="4993648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GB" sz="3400" b="1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The program specifically </a:t>
            </a:r>
            <a:r>
              <a:rPr lang="en-GB" sz="3400" b="1" u="sng" kern="0" noProof="0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aims to</a:t>
            </a:r>
            <a:r>
              <a:rPr lang="en-GB" sz="3400" b="1" kern="0" noProof="0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4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Develop advanced clinical competence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400" noProof="0" dirty="0">
                <a:latin typeface="Segoe UI" panose="020B0502040204020203" pitchFamily="34" charset="0"/>
                <a:cs typeface="Segoe UI" panose="020B0502040204020203" pitchFamily="34" charset="0"/>
              </a:rPr>
              <a:t>Train specialists in the safe, effective, and ethical use of medically assisted reproduction (MAR)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400" noProof="0" dirty="0">
                <a:latin typeface="Segoe UI" panose="020B0502040204020203" pitchFamily="34" charset="0"/>
                <a:cs typeface="Segoe UI" panose="020B0502040204020203" pitchFamily="34" charset="0"/>
              </a:rPr>
              <a:t>Foster a deep understanding of reproductive physiology, endocrinology, and embryology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400" noProof="0" dirty="0">
                <a:latin typeface="Segoe UI" panose="020B0502040204020203" pitchFamily="34" charset="0"/>
                <a:cs typeface="Segoe UI" panose="020B0502040204020203" pitchFamily="34" charset="0"/>
              </a:rPr>
              <a:t>Develop advanced competence in menopause care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400" noProof="0" dirty="0">
                <a:latin typeface="Segoe UI" panose="020B0502040204020203" pitchFamily="34" charset="0"/>
                <a:cs typeface="Segoe UI" panose="020B0502040204020203" pitchFamily="34" charset="0"/>
              </a:rPr>
              <a:t>Build expertise in reproductive genetics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400" noProof="0" dirty="0">
                <a:latin typeface="Segoe UI" panose="020B0502040204020203" pitchFamily="34" charset="0"/>
                <a:cs typeface="Segoe UI" panose="020B0502040204020203" pitchFamily="34" charset="0"/>
              </a:rPr>
              <a:t>Develop proficiency in reproductive immunology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400" kern="0" noProof="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DC32690-2E53-4870-BB56-382C54D63972}"/>
              </a:ext>
            </a:extLst>
          </p:cNvPr>
          <p:cNvSpPr txBox="1">
            <a:spLocks/>
          </p:cNvSpPr>
          <p:nvPr/>
        </p:nvSpPr>
        <p:spPr>
          <a:xfrm>
            <a:off x="879046" y="2197731"/>
            <a:ext cx="18876936" cy="18466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400">
                <a:solidFill>
                  <a:srgbClr val="0F2C7A"/>
                </a:solidFill>
                <a:latin typeface="Raleway" panose="020B0503030101060003" pitchFamily="34" charset="77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4000" b="1" i="1" noProof="0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‘To prepare obstetricians and gynaecologists to become highly competent, reflective, and ethically grounded subspecialists capable of delivering evidence-based, patient-centred care in the field of human reproduction.’</a:t>
            </a:r>
            <a:endParaRPr lang="en-GB" sz="4000" b="1" i="1" kern="0" noProof="0" dirty="0">
              <a:solidFill>
                <a:schemeClr val="accent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052D9-7CEE-33AC-1E2F-3766FE6DDE2C}"/>
              </a:ext>
            </a:extLst>
          </p:cNvPr>
          <p:cNvSpPr txBox="1">
            <a:spLocks/>
          </p:cNvSpPr>
          <p:nvPr/>
        </p:nvSpPr>
        <p:spPr>
          <a:xfrm>
            <a:off x="11429925" y="5191236"/>
            <a:ext cx="8043084" cy="4897750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400" noProof="0" dirty="0">
                <a:latin typeface="Segoe UI" panose="020B0502040204020203" pitchFamily="34" charset="0"/>
                <a:cs typeface="Segoe UI" panose="020B0502040204020203" pitchFamily="34" charset="0"/>
              </a:rPr>
              <a:t>Strengthen competencies in andrology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400" noProof="0" dirty="0">
                <a:latin typeface="Segoe UI" panose="020B0502040204020203" pitchFamily="34" charset="0"/>
                <a:cs typeface="Segoe UI" panose="020B0502040204020203" pitchFamily="34" charset="0"/>
              </a:rPr>
              <a:t>Provide structured surgical training in reproductive surgery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400" noProof="0" dirty="0">
                <a:latin typeface="Segoe UI" panose="020B0502040204020203" pitchFamily="34" charset="0"/>
                <a:cs typeface="Segoe UI" panose="020B0502040204020203" pitchFamily="34" charset="0"/>
              </a:rPr>
              <a:t>Promote academic development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400" noProof="0" dirty="0">
                <a:latin typeface="Segoe UI" panose="020B0502040204020203" pitchFamily="34" charset="0"/>
                <a:cs typeface="Segoe UI" panose="020B0502040204020203" pitchFamily="34" charset="0"/>
              </a:rPr>
              <a:t>Ensure awareness of ethical, legal, and psychosocial considerations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400" noProof="0" dirty="0">
                <a:latin typeface="Segoe UI" panose="020B0502040204020203" pitchFamily="34" charset="0"/>
                <a:cs typeface="Segoe UI" panose="020B0502040204020203" pitchFamily="34" charset="0"/>
              </a:rPr>
              <a:t>Cultivate leadership and service development skills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400" kern="0" noProof="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63EE9DF-3AB9-04EE-8A4E-33E744E2993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977048" y="231640"/>
            <a:ext cx="15807908" cy="1048520"/>
          </a:xfrm>
        </p:spPr>
        <p:txBody>
          <a:bodyPr/>
          <a:lstStyle/>
          <a:p>
            <a:r>
              <a:rPr lang="en-GB" noProof="0" dirty="0">
                <a:solidFill>
                  <a:srgbClr val="00336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Aims of Training in Reproductive Medicine</a:t>
            </a:r>
          </a:p>
        </p:txBody>
      </p:sp>
    </p:spTree>
    <p:extLst>
      <p:ext uri="{BB962C8B-B14F-4D97-AF65-F5344CB8AC3E}">
        <p14:creationId xmlns:p14="http://schemas.microsoft.com/office/powerpoint/2010/main" val="4193016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73F33B-C12F-79D6-3E41-7C136F867D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ue circle with a map in it&#10;&#10;AI-generated content may be incorrect.">
            <a:extLst>
              <a:ext uri="{FF2B5EF4-FFF2-40B4-BE49-F238E27FC236}">
                <a16:creationId xmlns:a16="http://schemas.microsoft.com/office/drawing/2014/main" id="{B5C0D4AC-3024-CDF9-9B9A-26C67E5A03D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750" y="106680"/>
            <a:ext cx="11309350" cy="11309350"/>
          </a:xfrm>
          <a:prstGeom prst="rect">
            <a:avLst/>
          </a:prstGeom>
        </p:spPr>
      </p:pic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6308B7A2-CEBD-0FB9-B24E-2093CE155D4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488105" y="214494"/>
            <a:ext cx="14338354" cy="1885176"/>
          </a:xfrm>
        </p:spPr>
        <p:txBody>
          <a:bodyPr/>
          <a:lstStyle/>
          <a:p>
            <a:r>
              <a:rPr lang="en-GB" noProof="0" dirty="0">
                <a:solidFill>
                  <a:srgbClr val="00336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Objectives of the training in Reproductive Medicine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2F68842-1785-F0B2-2CDE-6929F623AC78}"/>
              </a:ext>
            </a:extLst>
          </p:cNvPr>
          <p:cNvSpPr txBox="1">
            <a:spLocks/>
          </p:cNvSpPr>
          <p:nvPr/>
        </p:nvSpPr>
        <p:spPr>
          <a:xfrm>
            <a:off x="1164805" y="5301339"/>
            <a:ext cx="12296506" cy="2913022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GB" sz="3400" b="1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Specifically, the specialists will acquire: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4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Clinical competence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4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Academic and research competence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4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Professional and organisational competence</a:t>
            </a:r>
          </a:p>
          <a:p>
            <a:endParaRPr lang="en-GB" sz="3400" kern="0" noProof="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5B7FA0F-61CF-4034-6E96-6F10412BA479}"/>
              </a:ext>
            </a:extLst>
          </p:cNvPr>
          <p:cNvSpPr txBox="1">
            <a:spLocks/>
          </p:cNvSpPr>
          <p:nvPr/>
        </p:nvSpPr>
        <p:spPr>
          <a:xfrm>
            <a:off x="966169" y="3171258"/>
            <a:ext cx="17641872" cy="12311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s-ES"/>
            </a:defPPr>
            <a:lvl1pPr algn="ctr">
              <a:defRPr sz="3600" b="1" i="1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dirty="0"/>
              <a:t>‘To prepare specialists who can practice independently, safely, and at the highest standards of clinical and academic excellence.’</a:t>
            </a:r>
          </a:p>
        </p:txBody>
      </p:sp>
    </p:spTree>
    <p:extLst>
      <p:ext uri="{BB962C8B-B14F-4D97-AF65-F5344CB8AC3E}">
        <p14:creationId xmlns:p14="http://schemas.microsoft.com/office/powerpoint/2010/main" val="3127569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B18DF9-BBCB-4088-3959-A1610D89DA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ue circle with a map in it&#10;&#10;AI-generated content may be incorrect.">
            <a:extLst>
              <a:ext uri="{FF2B5EF4-FFF2-40B4-BE49-F238E27FC236}">
                <a16:creationId xmlns:a16="http://schemas.microsoft.com/office/drawing/2014/main" id="{5BCDF1FE-C650-F82C-3978-5CC3B32E2BD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750" y="106680"/>
            <a:ext cx="11309350" cy="11309350"/>
          </a:xfrm>
          <a:prstGeom prst="rect">
            <a:avLst/>
          </a:prstGeom>
        </p:spPr>
      </p:pic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30E4A712-D1D8-D21F-68B9-9149638C5B5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502597" y="178482"/>
            <a:ext cx="14545560" cy="1987202"/>
          </a:xfrm>
        </p:spPr>
        <p:txBody>
          <a:bodyPr/>
          <a:lstStyle/>
          <a:p>
            <a:r>
              <a:rPr lang="en-GB" noProof="0" dirty="0">
                <a:latin typeface="Segoe UI" panose="020B0502040204020203" pitchFamily="34" charset="0"/>
                <a:cs typeface="Segoe UI" panose="020B0502040204020203" pitchFamily="34" charset="0"/>
              </a:rPr>
              <a:t>The reasons the ETR is not based in the new UEMS </a:t>
            </a:r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t</a:t>
            </a:r>
            <a:r>
              <a:rPr lang="en-GB" noProof="0" dirty="0" err="1">
                <a:latin typeface="Segoe UI" panose="020B0502040204020203" pitchFamily="34" charset="0"/>
                <a:cs typeface="Segoe UI" panose="020B0502040204020203" pitchFamily="34" charset="0"/>
              </a:rPr>
              <a:t>emplate</a:t>
            </a:r>
            <a:endParaRPr lang="en-GB" noProof="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Θέση περιεχομένου 3">
            <a:extLst>
              <a:ext uri="{FF2B5EF4-FFF2-40B4-BE49-F238E27FC236}">
                <a16:creationId xmlns:a16="http://schemas.microsoft.com/office/drawing/2014/main" id="{1189F3EE-DE85-2C5A-E19F-FB21C1DEC0BE}"/>
              </a:ext>
            </a:extLst>
          </p:cNvPr>
          <p:cNvSpPr txBox="1">
            <a:spLocks/>
          </p:cNvSpPr>
          <p:nvPr/>
        </p:nvSpPr>
        <p:spPr>
          <a:xfrm>
            <a:off x="6062097" y="5408453"/>
            <a:ext cx="9746173" cy="2954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400">
                <a:solidFill>
                  <a:srgbClr val="0F2C7A"/>
                </a:solidFill>
                <a:latin typeface="Raleway" panose="020B0503030101060003" pitchFamily="34" charset="77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GB" sz="3200" b="1" kern="0" noProof="0" dirty="0"/>
              <a:t>  </a:t>
            </a:r>
            <a:endParaRPr lang="en-GB" sz="3200" b="1" u="sng" kern="0" noProof="0" dirty="0"/>
          </a:p>
          <a:p>
            <a:endParaRPr lang="en-GB" sz="3200" b="1" u="sng" kern="0" noProof="0" dirty="0"/>
          </a:p>
          <a:p>
            <a:endParaRPr lang="en-GB" sz="3200" b="1" u="sng" kern="0" noProof="0" dirty="0"/>
          </a:p>
          <a:p>
            <a:endParaRPr lang="en-GB" sz="3200" b="1" u="sng" kern="0" noProof="0" dirty="0"/>
          </a:p>
          <a:p>
            <a:endParaRPr lang="en-GB" sz="3200" b="1" u="sng" kern="0" noProof="0" dirty="0"/>
          </a:p>
          <a:p>
            <a:endParaRPr lang="en-GB" sz="3200" b="1" u="sng" kern="0" noProof="0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AAC15A3-71BD-773A-9CBF-568C30C19044}"/>
              </a:ext>
            </a:extLst>
          </p:cNvPr>
          <p:cNvSpPr/>
          <p:nvPr/>
        </p:nvSpPr>
        <p:spPr>
          <a:xfrm>
            <a:off x="12727192" y="2844748"/>
            <a:ext cx="6162155" cy="6002306"/>
          </a:xfrm>
          <a:prstGeom prst="ellipse">
            <a:avLst/>
          </a:prstGeom>
          <a:gradFill flip="none" rotWithShape="1">
            <a:gsLst>
              <a:gs pos="0">
                <a:srgbClr val="82C417"/>
              </a:gs>
              <a:gs pos="50000">
                <a:srgbClr val="00B2B2"/>
              </a:gs>
              <a:gs pos="100000">
                <a:srgbClr val="3859B5"/>
              </a:gs>
            </a:gsLst>
            <a:lin ang="135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Fully committed to aligning the new ETR with the new template in a reasonable timeframe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3A41BDD-5373-790E-B72C-24F76CE5F5C0}"/>
              </a:ext>
            </a:extLst>
          </p:cNvPr>
          <p:cNvGrpSpPr/>
          <p:nvPr/>
        </p:nvGrpSpPr>
        <p:grpSpPr>
          <a:xfrm>
            <a:off x="1035346" y="2450565"/>
            <a:ext cx="10033159" cy="3204110"/>
            <a:chOff x="31491" y="1717118"/>
            <a:chExt cx="4806305" cy="3826700"/>
          </a:xfrm>
        </p:grpSpPr>
        <p:sp>
          <p:nvSpPr>
            <p:cNvPr id="7" name="Freeform: Shape 3">
              <a:extLst>
                <a:ext uri="{FF2B5EF4-FFF2-40B4-BE49-F238E27FC236}">
                  <a16:creationId xmlns:a16="http://schemas.microsoft.com/office/drawing/2014/main" id="{B1C52C74-95C9-167D-7183-93F0B044B2C9}"/>
                </a:ext>
              </a:extLst>
            </p:cNvPr>
            <p:cNvSpPr/>
            <p:nvPr/>
          </p:nvSpPr>
          <p:spPr>
            <a:xfrm>
              <a:off x="31491" y="1717118"/>
              <a:ext cx="1415144" cy="1337736"/>
            </a:xfrm>
            <a:custGeom>
              <a:avLst/>
              <a:gdLst>
                <a:gd name="connsiteX0" fmla="*/ 0 w 1573388"/>
                <a:gd name="connsiteY0" fmla="*/ 94604 h 946036"/>
                <a:gd name="connsiteX1" fmla="*/ 94604 w 1573388"/>
                <a:gd name="connsiteY1" fmla="*/ 0 h 946036"/>
                <a:gd name="connsiteX2" fmla="*/ 1478784 w 1573388"/>
                <a:gd name="connsiteY2" fmla="*/ 0 h 946036"/>
                <a:gd name="connsiteX3" fmla="*/ 1573388 w 1573388"/>
                <a:gd name="connsiteY3" fmla="*/ 94604 h 946036"/>
                <a:gd name="connsiteX4" fmla="*/ 1573388 w 1573388"/>
                <a:gd name="connsiteY4" fmla="*/ 851432 h 946036"/>
                <a:gd name="connsiteX5" fmla="*/ 1478784 w 1573388"/>
                <a:gd name="connsiteY5" fmla="*/ 946036 h 946036"/>
                <a:gd name="connsiteX6" fmla="*/ 94604 w 1573388"/>
                <a:gd name="connsiteY6" fmla="*/ 946036 h 946036"/>
                <a:gd name="connsiteX7" fmla="*/ 0 w 1573388"/>
                <a:gd name="connsiteY7" fmla="*/ 851432 h 946036"/>
                <a:gd name="connsiteX8" fmla="*/ 0 w 1573388"/>
                <a:gd name="connsiteY8" fmla="*/ 94604 h 946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73388" h="946036">
                  <a:moveTo>
                    <a:pt x="0" y="94604"/>
                  </a:moveTo>
                  <a:cubicBezTo>
                    <a:pt x="0" y="42356"/>
                    <a:pt x="42356" y="0"/>
                    <a:pt x="94604" y="0"/>
                  </a:cubicBezTo>
                  <a:lnTo>
                    <a:pt x="1478784" y="0"/>
                  </a:lnTo>
                  <a:cubicBezTo>
                    <a:pt x="1531032" y="0"/>
                    <a:pt x="1573388" y="42356"/>
                    <a:pt x="1573388" y="94604"/>
                  </a:cubicBezTo>
                  <a:lnTo>
                    <a:pt x="1573388" y="851432"/>
                  </a:lnTo>
                  <a:cubicBezTo>
                    <a:pt x="1573388" y="903680"/>
                    <a:pt x="1531032" y="946036"/>
                    <a:pt x="1478784" y="946036"/>
                  </a:cubicBezTo>
                  <a:lnTo>
                    <a:pt x="94604" y="946036"/>
                  </a:lnTo>
                  <a:cubicBezTo>
                    <a:pt x="42356" y="946036"/>
                    <a:pt x="0" y="903680"/>
                    <a:pt x="0" y="851432"/>
                  </a:cubicBezTo>
                  <a:lnTo>
                    <a:pt x="0" y="94604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3783" tIns="113783" rIns="113783" bIns="376891" numCol="1" spcCol="1270" anchor="t" anchorCtr="0">
              <a:noAutofit/>
            </a:bodyPr>
            <a:lstStyle/>
            <a:p>
              <a:pPr algn="ctr" defTabSz="71112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GB" sz="4800" b="1" dirty="0">
                  <a:solidFill>
                    <a:srgbClr val="FAFAFA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Time</a:t>
              </a:r>
              <a:endParaRPr lang="en-BE" sz="4800" b="1" dirty="0">
                <a:solidFill>
                  <a:srgbClr val="FAFAFA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8" name="Freeform: Shape 5">
              <a:extLst>
                <a:ext uri="{FF2B5EF4-FFF2-40B4-BE49-F238E27FC236}">
                  <a16:creationId xmlns:a16="http://schemas.microsoft.com/office/drawing/2014/main" id="{0A33F5CD-DC1D-E988-83E7-4EF0CE7E476B}"/>
                </a:ext>
              </a:extLst>
            </p:cNvPr>
            <p:cNvSpPr/>
            <p:nvPr/>
          </p:nvSpPr>
          <p:spPr>
            <a:xfrm>
              <a:off x="181665" y="2826472"/>
              <a:ext cx="2262698" cy="2717346"/>
            </a:xfrm>
            <a:custGeom>
              <a:avLst/>
              <a:gdLst>
                <a:gd name="connsiteX0" fmla="*/ 0 w 1573388"/>
                <a:gd name="connsiteY0" fmla="*/ 157339 h 6284250"/>
                <a:gd name="connsiteX1" fmla="*/ 157339 w 1573388"/>
                <a:gd name="connsiteY1" fmla="*/ 0 h 6284250"/>
                <a:gd name="connsiteX2" fmla="*/ 1416049 w 1573388"/>
                <a:gd name="connsiteY2" fmla="*/ 0 h 6284250"/>
                <a:gd name="connsiteX3" fmla="*/ 1573388 w 1573388"/>
                <a:gd name="connsiteY3" fmla="*/ 157339 h 6284250"/>
                <a:gd name="connsiteX4" fmla="*/ 1573388 w 1573388"/>
                <a:gd name="connsiteY4" fmla="*/ 6126911 h 6284250"/>
                <a:gd name="connsiteX5" fmla="*/ 1416049 w 1573388"/>
                <a:gd name="connsiteY5" fmla="*/ 6284250 h 6284250"/>
                <a:gd name="connsiteX6" fmla="*/ 157339 w 1573388"/>
                <a:gd name="connsiteY6" fmla="*/ 6284250 h 6284250"/>
                <a:gd name="connsiteX7" fmla="*/ 0 w 1573388"/>
                <a:gd name="connsiteY7" fmla="*/ 6126911 h 6284250"/>
                <a:gd name="connsiteX8" fmla="*/ 0 w 1573388"/>
                <a:gd name="connsiteY8" fmla="*/ 157339 h 6284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73388" h="6284250">
                  <a:moveTo>
                    <a:pt x="0" y="157339"/>
                  </a:moveTo>
                  <a:cubicBezTo>
                    <a:pt x="0" y="70443"/>
                    <a:pt x="70443" y="0"/>
                    <a:pt x="157339" y="0"/>
                  </a:cubicBezTo>
                  <a:lnTo>
                    <a:pt x="1416049" y="0"/>
                  </a:lnTo>
                  <a:cubicBezTo>
                    <a:pt x="1502945" y="0"/>
                    <a:pt x="1573388" y="70443"/>
                    <a:pt x="1573388" y="157339"/>
                  </a:cubicBezTo>
                  <a:lnTo>
                    <a:pt x="1573388" y="6126911"/>
                  </a:lnTo>
                  <a:cubicBezTo>
                    <a:pt x="1573388" y="6213807"/>
                    <a:pt x="1502945" y="6284250"/>
                    <a:pt x="1416049" y="6284250"/>
                  </a:cubicBezTo>
                  <a:lnTo>
                    <a:pt x="157339" y="6284250"/>
                  </a:lnTo>
                  <a:cubicBezTo>
                    <a:pt x="70443" y="6284250"/>
                    <a:pt x="0" y="6213807"/>
                    <a:pt x="0" y="6126911"/>
                  </a:cubicBezTo>
                  <a:lnTo>
                    <a:pt x="0" y="157339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9862" tIns="159862" rIns="159862" bIns="159862" numCol="1" spcCol="1270" anchor="t" anchorCtr="0">
              <a:noAutofit/>
            </a:bodyPr>
            <a:lstStyle/>
            <a:p>
              <a:pPr lvl="0"/>
              <a:r>
                <a:rPr lang="en-GB" sz="2400" dirty="0">
                  <a:latin typeface="Segoe UI" panose="020B0502040204020203" pitchFamily="34" charset="0"/>
                  <a:cs typeface="Segoe UI" panose="020B0502040204020203" pitchFamily="34" charset="0"/>
                </a:rPr>
                <a:t>The first draft sent in January 2025 was created based on the template valid at the time  and it was submitted again after corrections in June 2025</a:t>
              </a:r>
            </a:p>
          </p:txBody>
        </p:sp>
        <p:sp>
          <p:nvSpPr>
            <p:cNvPr id="9" name="Freeform: Shape 7">
              <a:extLst>
                <a:ext uri="{FF2B5EF4-FFF2-40B4-BE49-F238E27FC236}">
                  <a16:creationId xmlns:a16="http://schemas.microsoft.com/office/drawing/2014/main" id="{0BF42AF7-3EDA-F067-9CEE-014CA454EE76}"/>
                </a:ext>
              </a:extLst>
            </p:cNvPr>
            <p:cNvSpPr/>
            <p:nvPr/>
          </p:nvSpPr>
          <p:spPr>
            <a:xfrm>
              <a:off x="2594749" y="1717118"/>
              <a:ext cx="1415144" cy="1337736"/>
            </a:xfrm>
            <a:custGeom>
              <a:avLst/>
              <a:gdLst>
                <a:gd name="connsiteX0" fmla="*/ 0 w 1573388"/>
                <a:gd name="connsiteY0" fmla="*/ 94604 h 946036"/>
                <a:gd name="connsiteX1" fmla="*/ 94604 w 1573388"/>
                <a:gd name="connsiteY1" fmla="*/ 0 h 946036"/>
                <a:gd name="connsiteX2" fmla="*/ 1478784 w 1573388"/>
                <a:gd name="connsiteY2" fmla="*/ 0 h 946036"/>
                <a:gd name="connsiteX3" fmla="*/ 1573388 w 1573388"/>
                <a:gd name="connsiteY3" fmla="*/ 94604 h 946036"/>
                <a:gd name="connsiteX4" fmla="*/ 1573388 w 1573388"/>
                <a:gd name="connsiteY4" fmla="*/ 851432 h 946036"/>
                <a:gd name="connsiteX5" fmla="*/ 1478784 w 1573388"/>
                <a:gd name="connsiteY5" fmla="*/ 946036 h 946036"/>
                <a:gd name="connsiteX6" fmla="*/ 94604 w 1573388"/>
                <a:gd name="connsiteY6" fmla="*/ 946036 h 946036"/>
                <a:gd name="connsiteX7" fmla="*/ 0 w 1573388"/>
                <a:gd name="connsiteY7" fmla="*/ 851432 h 946036"/>
                <a:gd name="connsiteX8" fmla="*/ 0 w 1573388"/>
                <a:gd name="connsiteY8" fmla="*/ 94604 h 946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73388" h="946036">
                  <a:moveTo>
                    <a:pt x="0" y="94604"/>
                  </a:moveTo>
                  <a:cubicBezTo>
                    <a:pt x="0" y="42356"/>
                    <a:pt x="42356" y="0"/>
                    <a:pt x="94604" y="0"/>
                  </a:cubicBezTo>
                  <a:lnTo>
                    <a:pt x="1478784" y="0"/>
                  </a:lnTo>
                  <a:cubicBezTo>
                    <a:pt x="1531032" y="0"/>
                    <a:pt x="1573388" y="42356"/>
                    <a:pt x="1573388" y="94604"/>
                  </a:cubicBezTo>
                  <a:lnTo>
                    <a:pt x="1573388" y="851432"/>
                  </a:lnTo>
                  <a:cubicBezTo>
                    <a:pt x="1573388" y="903680"/>
                    <a:pt x="1531032" y="946036"/>
                    <a:pt x="1478784" y="946036"/>
                  </a:cubicBezTo>
                  <a:lnTo>
                    <a:pt x="94604" y="946036"/>
                  </a:lnTo>
                  <a:cubicBezTo>
                    <a:pt x="42356" y="946036"/>
                    <a:pt x="0" y="903680"/>
                    <a:pt x="0" y="851432"/>
                  </a:cubicBezTo>
                  <a:lnTo>
                    <a:pt x="0" y="94604"/>
                  </a:lnTo>
                  <a:close/>
                </a:path>
              </a:pathLst>
            </a:custGeom>
            <a:solidFill>
              <a:srgbClr val="06799E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3783" tIns="113783" rIns="113783" bIns="376891" numCol="1" spcCol="1270" anchor="t" anchorCtr="0">
              <a:noAutofit/>
            </a:bodyPr>
            <a:lstStyle/>
            <a:p>
              <a:pPr algn="ctr" defTabSz="71112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GB" sz="4800" b="1" dirty="0">
                  <a:solidFill>
                    <a:srgbClr val="FAFAFA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Cost</a:t>
              </a:r>
              <a:endParaRPr lang="en-BE" sz="4800" b="1" dirty="0">
                <a:solidFill>
                  <a:srgbClr val="FAFAFA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1" name="Freeform: Shape 8">
              <a:extLst>
                <a:ext uri="{FF2B5EF4-FFF2-40B4-BE49-F238E27FC236}">
                  <a16:creationId xmlns:a16="http://schemas.microsoft.com/office/drawing/2014/main" id="{D1FEE1B3-D17A-80BE-258C-CFB854F029B8}"/>
                </a:ext>
              </a:extLst>
            </p:cNvPr>
            <p:cNvSpPr/>
            <p:nvPr/>
          </p:nvSpPr>
          <p:spPr>
            <a:xfrm>
              <a:off x="2870950" y="2835029"/>
              <a:ext cx="1966846" cy="2643104"/>
            </a:xfrm>
            <a:custGeom>
              <a:avLst/>
              <a:gdLst>
                <a:gd name="connsiteX0" fmla="*/ 0 w 1573388"/>
                <a:gd name="connsiteY0" fmla="*/ 157339 h 6284250"/>
                <a:gd name="connsiteX1" fmla="*/ 157339 w 1573388"/>
                <a:gd name="connsiteY1" fmla="*/ 0 h 6284250"/>
                <a:gd name="connsiteX2" fmla="*/ 1416049 w 1573388"/>
                <a:gd name="connsiteY2" fmla="*/ 0 h 6284250"/>
                <a:gd name="connsiteX3" fmla="*/ 1573388 w 1573388"/>
                <a:gd name="connsiteY3" fmla="*/ 157339 h 6284250"/>
                <a:gd name="connsiteX4" fmla="*/ 1573388 w 1573388"/>
                <a:gd name="connsiteY4" fmla="*/ 6126911 h 6284250"/>
                <a:gd name="connsiteX5" fmla="*/ 1416049 w 1573388"/>
                <a:gd name="connsiteY5" fmla="*/ 6284250 h 6284250"/>
                <a:gd name="connsiteX6" fmla="*/ 157339 w 1573388"/>
                <a:gd name="connsiteY6" fmla="*/ 6284250 h 6284250"/>
                <a:gd name="connsiteX7" fmla="*/ 0 w 1573388"/>
                <a:gd name="connsiteY7" fmla="*/ 6126911 h 6284250"/>
                <a:gd name="connsiteX8" fmla="*/ 0 w 1573388"/>
                <a:gd name="connsiteY8" fmla="*/ 157339 h 6284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73388" h="6284250">
                  <a:moveTo>
                    <a:pt x="0" y="157339"/>
                  </a:moveTo>
                  <a:cubicBezTo>
                    <a:pt x="0" y="70443"/>
                    <a:pt x="70443" y="0"/>
                    <a:pt x="157339" y="0"/>
                  </a:cubicBezTo>
                  <a:lnTo>
                    <a:pt x="1416049" y="0"/>
                  </a:lnTo>
                  <a:cubicBezTo>
                    <a:pt x="1502945" y="0"/>
                    <a:pt x="1573388" y="70443"/>
                    <a:pt x="1573388" y="157339"/>
                  </a:cubicBezTo>
                  <a:lnTo>
                    <a:pt x="1573388" y="6126911"/>
                  </a:lnTo>
                  <a:cubicBezTo>
                    <a:pt x="1573388" y="6213807"/>
                    <a:pt x="1502945" y="6284250"/>
                    <a:pt x="1416049" y="6284250"/>
                  </a:cubicBezTo>
                  <a:lnTo>
                    <a:pt x="157339" y="6284250"/>
                  </a:lnTo>
                  <a:cubicBezTo>
                    <a:pt x="70443" y="6284250"/>
                    <a:pt x="0" y="6213807"/>
                    <a:pt x="0" y="6126911"/>
                  </a:cubicBezTo>
                  <a:lnTo>
                    <a:pt x="0" y="157339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9862" tIns="159862" rIns="159862" bIns="159862" numCol="1" spcCol="1270" anchor="t" anchorCtr="0">
              <a:noAutofit/>
            </a:bodyPr>
            <a:lstStyle/>
            <a:p>
              <a:pPr lvl="0"/>
              <a:r>
                <a:rPr lang="en-GB" sz="2400" dirty="0">
                  <a:latin typeface="Segoe UI" panose="020B0502040204020203" pitchFamily="34" charset="0"/>
                  <a:cs typeface="Segoe UI" panose="020B0502040204020203" pitchFamily="34" charset="0"/>
                </a:rPr>
                <a:t>Constructing IT platform to run properly, based on the template valid at the time, had significant cost.</a:t>
              </a:r>
            </a:p>
            <a:p>
              <a:pPr marL="171433" lvl="1" indent="-171433" defTabSz="711129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"/>
                <a:defRPr/>
              </a:pPr>
              <a:endParaRPr lang="en-BE" sz="2000" dirty="0">
                <a:solidFill>
                  <a:srgbClr val="0E2B79">
                    <a:hueOff val="0"/>
                    <a:satOff val="0"/>
                    <a:lumOff val="0"/>
                    <a:alphaOff val="0"/>
                  </a:srgb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12" name="Freeform: Shape 5">
            <a:extLst>
              <a:ext uri="{FF2B5EF4-FFF2-40B4-BE49-F238E27FC236}">
                <a16:creationId xmlns:a16="http://schemas.microsoft.com/office/drawing/2014/main" id="{A59EB4FB-0098-8388-8723-7A4446AF1614}"/>
              </a:ext>
            </a:extLst>
          </p:cNvPr>
          <p:cNvSpPr/>
          <p:nvPr/>
        </p:nvSpPr>
        <p:spPr>
          <a:xfrm>
            <a:off x="1583315" y="5516581"/>
            <a:ext cx="4488899" cy="1827740"/>
          </a:xfrm>
          <a:custGeom>
            <a:avLst/>
            <a:gdLst>
              <a:gd name="connsiteX0" fmla="*/ 0 w 1573388"/>
              <a:gd name="connsiteY0" fmla="*/ 157339 h 6284250"/>
              <a:gd name="connsiteX1" fmla="*/ 157339 w 1573388"/>
              <a:gd name="connsiteY1" fmla="*/ 0 h 6284250"/>
              <a:gd name="connsiteX2" fmla="*/ 1416049 w 1573388"/>
              <a:gd name="connsiteY2" fmla="*/ 0 h 6284250"/>
              <a:gd name="connsiteX3" fmla="*/ 1573388 w 1573388"/>
              <a:gd name="connsiteY3" fmla="*/ 157339 h 6284250"/>
              <a:gd name="connsiteX4" fmla="*/ 1573388 w 1573388"/>
              <a:gd name="connsiteY4" fmla="*/ 6126911 h 6284250"/>
              <a:gd name="connsiteX5" fmla="*/ 1416049 w 1573388"/>
              <a:gd name="connsiteY5" fmla="*/ 6284250 h 6284250"/>
              <a:gd name="connsiteX6" fmla="*/ 157339 w 1573388"/>
              <a:gd name="connsiteY6" fmla="*/ 6284250 h 6284250"/>
              <a:gd name="connsiteX7" fmla="*/ 0 w 1573388"/>
              <a:gd name="connsiteY7" fmla="*/ 6126911 h 6284250"/>
              <a:gd name="connsiteX8" fmla="*/ 0 w 1573388"/>
              <a:gd name="connsiteY8" fmla="*/ 157339 h 6284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73388" h="6284250">
                <a:moveTo>
                  <a:pt x="0" y="157339"/>
                </a:moveTo>
                <a:cubicBezTo>
                  <a:pt x="0" y="70443"/>
                  <a:pt x="70443" y="0"/>
                  <a:pt x="157339" y="0"/>
                </a:cubicBezTo>
                <a:lnTo>
                  <a:pt x="1416049" y="0"/>
                </a:lnTo>
                <a:cubicBezTo>
                  <a:pt x="1502945" y="0"/>
                  <a:pt x="1573388" y="70443"/>
                  <a:pt x="1573388" y="157339"/>
                </a:cubicBezTo>
                <a:lnTo>
                  <a:pt x="1573388" y="6126911"/>
                </a:lnTo>
                <a:cubicBezTo>
                  <a:pt x="1573388" y="6213807"/>
                  <a:pt x="1502945" y="6284250"/>
                  <a:pt x="1416049" y="6284250"/>
                </a:cubicBezTo>
                <a:lnTo>
                  <a:pt x="157339" y="6284250"/>
                </a:lnTo>
                <a:cubicBezTo>
                  <a:pt x="70443" y="6284250"/>
                  <a:pt x="0" y="6213807"/>
                  <a:pt x="0" y="6126911"/>
                </a:cubicBezTo>
                <a:lnTo>
                  <a:pt x="0" y="157339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59862" tIns="159862" rIns="159862" bIns="159862" numCol="1" spcCol="1270" anchor="t" anchorCtr="0">
            <a:noAutofit/>
          </a:bodyPr>
          <a:lstStyle/>
          <a:p>
            <a:pPr lvl="0"/>
            <a:r>
              <a:rPr lang="en-GB" sz="2400" dirty="0">
                <a:solidFill>
                  <a:srgbClr val="0E2B79">
                    <a:hueOff val="0"/>
                    <a:satOff val="0"/>
                    <a:lumOff val="0"/>
                    <a:alphaOff val="0"/>
                  </a:srgb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We were asked to use the new template in July 2025, 2 months before final submission</a:t>
            </a:r>
          </a:p>
        </p:txBody>
      </p:sp>
      <p:sp>
        <p:nvSpPr>
          <p:cNvPr id="13" name="Freeform: Shape 5">
            <a:extLst>
              <a:ext uri="{FF2B5EF4-FFF2-40B4-BE49-F238E27FC236}">
                <a16:creationId xmlns:a16="http://schemas.microsoft.com/office/drawing/2014/main" id="{52F3B769-5E4C-1723-2CE6-C3166B6298C7}"/>
              </a:ext>
            </a:extLst>
          </p:cNvPr>
          <p:cNvSpPr/>
          <p:nvPr/>
        </p:nvSpPr>
        <p:spPr>
          <a:xfrm>
            <a:off x="1727318" y="7206226"/>
            <a:ext cx="4344896" cy="2275244"/>
          </a:xfrm>
          <a:custGeom>
            <a:avLst/>
            <a:gdLst>
              <a:gd name="connsiteX0" fmla="*/ 0 w 1573388"/>
              <a:gd name="connsiteY0" fmla="*/ 157339 h 6284250"/>
              <a:gd name="connsiteX1" fmla="*/ 157339 w 1573388"/>
              <a:gd name="connsiteY1" fmla="*/ 0 h 6284250"/>
              <a:gd name="connsiteX2" fmla="*/ 1416049 w 1573388"/>
              <a:gd name="connsiteY2" fmla="*/ 0 h 6284250"/>
              <a:gd name="connsiteX3" fmla="*/ 1573388 w 1573388"/>
              <a:gd name="connsiteY3" fmla="*/ 157339 h 6284250"/>
              <a:gd name="connsiteX4" fmla="*/ 1573388 w 1573388"/>
              <a:gd name="connsiteY4" fmla="*/ 6126911 h 6284250"/>
              <a:gd name="connsiteX5" fmla="*/ 1416049 w 1573388"/>
              <a:gd name="connsiteY5" fmla="*/ 6284250 h 6284250"/>
              <a:gd name="connsiteX6" fmla="*/ 157339 w 1573388"/>
              <a:gd name="connsiteY6" fmla="*/ 6284250 h 6284250"/>
              <a:gd name="connsiteX7" fmla="*/ 0 w 1573388"/>
              <a:gd name="connsiteY7" fmla="*/ 6126911 h 6284250"/>
              <a:gd name="connsiteX8" fmla="*/ 0 w 1573388"/>
              <a:gd name="connsiteY8" fmla="*/ 157339 h 6284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73388" h="6284250">
                <a:moveTo>
                  <a:pt x="0" y="157339"/>
                </a:moveTo>
                <a:cubicBezTo>
                  <a:pt x="0" y="70443"/>
                  <a:pt x="70443" y="0"/>
                  <a:pt x="157339" y="0"/>
                </a:cubicBezTo>
                <a:lnTo>
                  <a:pt x="1416049" y="0"/>
                </a:lnTo>
                <a:cubicBezTo>
                  <a:pt x="1502945" y="0"/>
                  <a:pt x="1573388" y="70443"/>
                  <a:pt x="1573388" y="157339"/>
                </a:cubicBezTo>
                <a:lnTo>
                  <a:pt x="1573388" y="6126911"/>
                </a:lnTo>
                <a:cubicBezTo>
                  <a:pt x="1573388" y="6213807"/>
                  <a:pt x="1502945" y="6284250"/>
                  <a:pt x="1416049" y="6284250"/>
                </a:cubicBezTo>
                <a:lnTo>
                  <a:pt x="157339" y="6284250"/>
                </a:lnTo>
                <a:cubicBezTo>
                  <a:pt x="70443" y="6284250"/>
                  <a:pt x="0" y="6213807"/>
                  <a:pt x="0" y="6126911"/>
                </a:cubicBezTo>
                <a:lnTo>
                  <a:pt x="0" y="157339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59862" tIns="159862" rIns="159862" bIns="159862" numCol="1" spcCol="1270" anchor="t" anchorCtr="0">
            <a:noAutofit/>
          </a:bodyPr>
          <a:lstStyle/>
          <a:p>
            <a:pPr lvl="0"/>
            <a:r>
              <a:rPr lang="en-GB" sz="2400" dirty="0">
                <a:latin typeface="Segoe UI" panose="020B0502040204020203" pitchFamily="34" charset="0"/>
                <a:cs typeface="Segoe UI" panose="020B0502040204020203" pitchFamily="34" charset="0"/>
              </a:rPr>
              <a:t>The now functional IT platform ,developed the last 2 years, needs additional time to be adopted in the new template</a:t>
            </a:r>
          </a:p>
        </p:txBody>
      </p:sp>
      <p:sp>
        <p:nvSpPr>
          <p:cNvPr id="14" name="Freeform: Shape 5">
            <a:extLst>
              <a:ext uri="{FF2B5EF4-FFF2-40B4-BE49-F238E27FC236}">
                <a16:creationId xmlns:a16="http://schemas.microsoft.com/office/drawing/2014/main" id="{0E8BBB49-C34A-D088-D733-513FD7517A8C}"/>
              </a:ext>
            </a:extLst>
          </p:cNvPr>
          <p:cNvSpPr/>
          <p:nvPr/>
        </p:nvSpPr>
        <p:spPr>
          <a:xfrm>
            <a:off x="1888423" y="9356719"/>
            <a:ext cx="4202069" cy="1555436"/>
          </a:xfrm>
          <a:custGeom>
            <a:avLst/>
            <a:gdLst>
              <a:gd name="connsiteX0" fmla="*/ 0 w 1573388"/>
              <a:gd name="connsiteY0" fmla="*/ 157339 h 6284250"/>
              <a:gd name="connsiteX1" fmla="*/ 157339 w 1573388"/>
              <a:gd name="connsiteY1" fmla="*/ 0 h 6284250"/>
              <a:gd name="connsiteX2" fmla="*/ 1416049 w 1573388"/>
              <a:gd name="connsiteY2" fmla="*/ 0 h 6284250"/>
              <a:gd name="connsiteX3" fmla="*/ 1573388 w 1573388"/>
              <a:gd name="connsiteY3" fmla="*/ 157339 h 6284250"/>
              <a:gd name="connsiteX4" fmla="*/ 1573388 w 1573388"/>
              <a:gd name="connsiteY4" fmla="*/ 6126911 h 6284250"/>
              <a:gd name="connsiteX5" fmla="*/ 1416049 w 1573388"/>
              <a:gd name="connsiteY5" fmla="*/ 6284250 h 6284250"/>
              <a:gd name="connsiteX6" fmla="*/ 157339 w 1573388"/>
              <a:gd name="connsiteY6" fmla="*/ 6284250 h 6284250"/>
              <a:gd name="connsiteX7" fmla="*/ 0 w 1573388"/>
              <a:gd name="connsiteY7" fmla="*/ 6126911 h 6284250"/>
              <a:gd name="connsiteX8" fmla="*/ 0 w 1573388"/>
              <a:gd name="connsiteY8" fmla="*/ 157339 h 6284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73388" h="6284250">
                <a:moveTo>
                  <a:pt x="0" y="157339"/>
                </a:moveTo>
                <a:cubicBezTo>
                  <a:pt x="0" y="70443"/>
                  <a:pt x="70443" y="0"/>
                  <a:pt x="157339" y="0"/>
                </a:cubicBezTo>
                <a:lnTo>
                  <a:pt x="1416049" y="0"/>
                </a:lnTo>
                <a:cubicBezTo>
                  <a:pt x="1502945" y="0"/>
                  <a:pt x="1573388" y="70443"/>
                  <a:pt x="1573388" y="157339"/>
                </a:cubicBezTo>
                <a:lnTo>
                  <a:pt x="1573388" y="6126911"/>
                </a:lnTo>
                <a:cubicBezTo>
                  <a:pt x="1573388" y="6213807"/>
                  <a:pt x="1502945" y="6284250"/>
                  <a:pt x="1416049" y="6284250"/>
                </a:cubicBezTo>
                <a:lnTo>
                  <a:pt x="157339" y="6284250"/>
                </a:lnTo>
                <a:cubicBezTo>
                  <a:pt x="70443" y="6284250"/>
                  <a:pt x="0" y="6213807"/>
                  <a:pt x="0" y="6126911"/>
                </a:cubicBezTo>
                <a:lnTo>
                  <a:pt x="0" y="157339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59862" tIns="159862" rIns="159862" bIns="159862" numCol="1" spcCol="1270" anchor="t" anchorCtr="0">
            <a:noAutofit/>
          </a:bodyPr>
          <a:lstStyle/>
          <a:p>
            <a:pPr lvl="0"/>
            <a:r>
              <a:rPr lang="en-GB" sz="2400" dirty="0">
                <a:latin typeface="Segoe UI" panose="020B0502040204020203" pitchFamily="34" charset="0"/>
                <a:cs typeface="Segoe UI" panose="020B0502040204020203" pitchFamily="34" charset="0"/>
              </a:rPr>
              <a:t>Not time to take new ExCo approval for IT platform with the new template</a:t>
            </a:r>
            <a:endParaRPr lang="en-BE" sz="2400" dirty="0"/>
          </a:p>
        </p:txBody>
      </p:sp>
      <p:sp>
        <p:nvSpPr>
          <p:cNvPr id="15" name="Freeform: Shape 8">
            <a:extLst>
              <a:ext uri="{FF2B5EF4-FFF2-40B4-BE49-F238E27FC236}">
                <a16:creationId xmlns:a16="http://schemas.microsoft.com/office/drawing/2014/main" id="{B6D5CF92-D385-176D-2908-2110A968A49B}"/>
              </a:ext>
            </a:extLst>
          </p:cNvPr>
          <p:cNvSpPr/>
          <p:nvPr/>
        </p:nvSpPr>
        <p:spPr>
          <a:xfrm>
            <a:off x="7105800" y="5374070"/>
            <a:ext cx="3983047" cy="1827740"/>
          </a:xfrm>
          <a:custGeom>
            <a:avLst/>
            <a:gdLst>
              <a:gd name="connsiteX0" fmla="*/ 0 w 1573388"/>
              <a:gd name="connsiteY0" fmla="*/ 157339 h 6284250"/>
              <a:gd name="connsiteX1" fmla="*/ 157339 w 1573388"/>
              <a:gd name="connsiteY1" fmla="*/ 0 h 6284250"/>
              <a:gd name="connsiteX2" fmla="*/ 1416049 w 1573388"/>
              <a:gd name="connsiteY2" fmla="*/ 0 h 6284250"/>
              <a:gd name="connsiteX3" fmla="*/ 1573388 w 1573388"/>
              <a:gd name="connsiteY3" fmla="*/ 157339 h 6284250"/>
              <a:gd name="connsiteX4" fmla="*/ 1573388 w 1573388"/>
              <a:gd name="connsiteY4" fmla="*/ 6126911 h 6284250"/>
              <a:gd name="connsiteX5" fmla="*/ 1416049 w 1573388"/>
              <a:gd name="connsiteY5" fmla="*/ 6284250 h 6284250"/>
              <a:gd name="connsiteX6" fmla="*/ 157339 w 1573388"/>
              <a:gd name="connsiteY6" fmla="*/ 6284250 h 6284250"/>
              <a:gd name="connsiteX7" fmla="*/ 0 w 1573388"/>
              <a:gd name="connsiteY7" fmla="*/ 6126911 h 6284250"/>
              <a:gd name="connsiteX8" fmla="*/ 0 w 1573388"/>
              <a:gd name="connsiteY8" fmla="*/ 157339 h 6284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73388" h="6284250">
                <a:moveTo>
                  <a:pt x="0" y="157339"/>
                </a:moveTo>
                <a:cubicBezTo>
                  <a:pt x="0" y="70443"/>
                  <a:pt x="70443" y="0"/>
                  <a:pt x="157339" y="0"/>
                </a:cubicBezTo>
                <a:lnTo>
                  <a:pt x="1416049" y="0"/>
                </a:lnTo>
                <a:cubicBezTo>
                  <a:pt x="1502945" y="0"/>
                  <a:pt x="1573388" y="70443"/>
                  <a:pt x="1573388" y="157339"/>
                </a:cubicBezTo>
                <a:lnTo>
                  <a:pt x="1573388" y="6126911"/>
                </a:lnTo>
                <a:cubicBezTo>
                  <a:pt x="1573388" y="6213807"/>
                  <a:pt x="1502945" y="6284250"/>
                  <a:pt x="1416049" y="6284250"/>
                </a:cubicBezTo>
                <a:lnTo>
                  <a:pt x="157339" y="6284250"/>
                </a:lnTo>
                <a:cubicBezTo>
                  <a:pt x="70443" y="6284250"/>
                  <a:pt x="0" y="6213807"/>
                  <a:pt x="0" y="6126911"/>
                </a:cubicBezTo>
                <a:lnTo>
                  <a:pt x="0" y="157339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59862" tIns="159862" rIns="159862" bIns="159862" numCol="1" spcCol="1270" anchor="t" anchorCtr="0">
            <a:noAutofit/>
          </a:bodyPr>
          <a:lstStyle/>
          <a:p>
            <a:pPr lvl="0"/>
            <a:r>
              <a:rPr lang="en-GB" sz="2400" dirty="0">
                <a:latin typeface="Segoe UI" panose="020B0502040204020203" pitchFamily="34" charset="0"/>
                <a:cs typeface="Segoe UI" panose="020B0502040204020203" pitchFamily="34" charset="0"/>
              </a:rPr>
              <a:t>Reconstructing IT platform with new template requires additional resources and funding</a:t>
            </a:r>
          </a:p>
        </p:txBody>
      </p:sp>
    </p:spTree>
    <p:extLst>
      <p:ext uri="{BB962C8B-B14F-4D97-AF65-F5344CB8AC3E}">
        <p14:creationId xmlns:p14="http://schemas.microsoft.com/office/powerpoint/2010/main" val="3317910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854ECF-A8DF-66E1-D582-24CAB5CE22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circle with a map in it&#10;&#10;AI-generated content may be incorrect.">
            <a:extLst>
              <a:ext uri="{FF2B5EF4-FFF2-40B4-BE49-F238E27FC236}">
                <a16:creationId xmlns:a16="http://schemas.microsoft.com/office/drawing/2014/main" id="{3B36AD1E-4984-A55A-E34A-908D1E514C53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750" y="106680"/>
            <a:ext cx="11309350" cy="11309350"/>
          </a:xfrm>
          <a:prstGeom prst="rect">
            <a:avLst/>
          </a:prstGeom>
        </p:spPr>
      </p:pic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488512DE-BF44-FB06-D868-111C0B53EB3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78531" y="214495"/>
            <a:ext cx="13708143" cy="824908"/>
          </a:xfrm>
        </p:spPr>
        <p:txBody>
          <a:bodyPr/>
          <a:lstStyle/>
          <a:p>
            <a:r>
              <a:rPr lang="en-GB" noProof="0" dirty="0">
                <a:latin typeface="Segoe UI" panose="020B0502040204020203" pitchFamily="34" charset="0"/>
                <a:cs typeface="Segoe UI" panose="020B0502040204020203" pitchFamily="34" charset="0"/>
              </a:rPr>
              <a:t>The People behind it</a:t>
            </a:r>
          </a:p>
        </p:txBody>
      </p:sp>
      <p:sp>
        <p:nvSpPr>
          <p:cNvPr id="5" name="Θέση περιεχομένου 3">
            <a:extLst>
              <a:ext uri="{FF2B5EF4-FFF2-40B4-BE49-F238E27FC236}">
                <a16:creationId xmlns:a16="http://schemas.microsoft.com/office/drawing/2014/main" id="{AF83AC7F-48FA-D87E-AEF2-9A8C5FD4DF61}"/>
              </a:ext>
            </a:extLst>
          </p:cNvPr>
          <p:cNvSpPr txBox="1">
            <a:spLocks/>
          </p:cNvSpPr>
          <p:nvPr/>
        </p:nvSpPr>
        <p:spPr>
          <a:xfrm>
            <a:off x="870721" y="1872678"/>
            <a:ext cx="18362657" cy="87100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400">
                <a:solidFill>
                  <a:srgbClr val="0F2C7A"/>
                </a:solidFill>
                <a:latin typeface="Raleway" panose="020B0503030101060003" pitchFamily="34" charset="77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b="1" u="sng" kern="0" noProof="0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Antonios Makrigiannakis – (President) (Greece)</a:t>
            </a:r>
          </a:p>
          <a:p>
            <a:r>
              <a:rPr lang="en-GB" sz="3200" noProof="0" dirty="0">
                <a:latin typeface="Segoe UI" panose="020B0502040204020203" pitchFamily="34" charset="0"/>
                <a:cs typeface="Segoe UI" panose="020B0502040204020203" pitchFamily="34" charset="0"/>
              </a:rPr>
              <a:t>Professor of Obstetrics and Gynaecology at the University of Crete; Head of the Department of Obstetrics and Gynaecology at PAGNI Hospital, Crete, Greece; Subspecialist in Reproductive Medicine; Past ESHRE/EBCOG Coordinator for Reproductive Medicine Subspecialist Training Accreditation. </a:t>
            </a:r>
          </a:p>
          <a:p>
            <a:pPr marL="542925"/>
            <a:endParaRPr lang="en-GB" noProof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GB" sz="4000" b="1" u="sng" kern="0" noProof="0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Barış Ata (Turkey)</a:t>
            </a:r>
          </a:p>
          <a:p>
            <a:r>
              <a:rPr lang="en-GB" sz="3200" dirty="0">
                <a:latin typeface="Segoe UI" panose="020B0502040204020203" pitchFamily="34" charset="0"/>
                <a:cs typeface="Segoe UI" panose="020B0502040204020203" pitchFamily="34" charset="0"/>
              </a:rPr>
              <a:t>Dean of the Koç University School of Medicine and Professor of Obstetrics and Gynaecology, Istanbul, Turkey; Subspecialist in Reproductive Medicine; ESHRE/EBCOG Coordinator for Reproductive Medicine Subspecialist Training Accreditation.</a:t>
            </a:r>
          </a:p>
          <a:p>
            <a:pPr marL="542925"/>
            <a:endParaRPr lang="en-GB" noProof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GB" sz="4000" b="1" u="sng" kern="0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Roy G. Farquharson (United Kingdom)</a:t>
            </a:r>
          </a:p>
          <a:p>
            <a:r>
              <a:rPr lang="en-GB" sz="3200" dirty="0">
                <a:latin typeface="Segoe UI" panose="020B0502040204020203" pitchFamily="34" charset="0"/>
                <a:cs typeface="Segoe UI" panose="020B0502040204020203" pitchFamily="34" charset="0"/>
              </a:rPr>
              <a:t>Consultant Gynaecologist at Liverpool Women’s Hospital UK; Former chair of ESHRE (2017-2019), Accredited Assessor for Reproductive Medicine Subspecialist Training Accreditation. </a:t>
            </a:r>
          </a:p>
          <a:p>
            <a:pPr marL="542925"/>
            <a:endParaRPr lang="en-GB" noProof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GB" sz="4000" b="1" u="sng" kern="0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Abha Maheshwari (United Kingdom)</a:t>
            </a:r>
          </a:p>
          <a:p>
            <a:r>
              <a:rPr lang="en-GB" sz="3200" dirty="0">
                <a:latin typeface="Segoe UI" panose="020B0502040204020203" pitchFamily="34" charset="0"/>
                <a:cs typeface="Segoe UI" panose="020B0502040204020203" pitchFamily="34" charset="0"/>
              </a:rPr>
              <a:t>Honorary Professor at the University of Aberdeen; Lead Consultant for Reproductive Medicine and Surgery, Aberdeen Fertility Centre, UK.</a:t>
            </a:r>
          </a:p>
        </p:txBody>
      </p:sp>
    </p:spTree>
    <p:extLst>
      <p:ext uri="{BB962C8B-B14F-4D97-AF65-F5344CB8AC3E}">
        <p14:creationId xmlns:p14="http://schemas.microsoft.com/office/powerpoint/2010/main" val="2630515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F575C0-5EC6-B9BB-84CA-FAC8983EEF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circle with a map in it&#10;&#10;AI-generated content may be incorrect.">
            <a:extLst>
              <a:ext uri="{FF2B5EF4-FFF2-40B4-BE49-F238E27FC236}">
                <a16:creationId xmlns:a16="http://schemas.microsoft.com/office/drawing/2014/main" id="{9E5B9AAC-7A95-74FA-7E2F-462D1708213E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750" y="106680"/>
            <a:ext cx="11309350" cy="11309350"/>
          </a:xfrm>
          <a:prstGeom prst="rect">
            <a:avLst/>
          </a:prstGeom>
        </p:spPr>
      </p:pic>
      <p:sp>
        <p:nvSpPr>
          <p:cNvPr id="5" name="Θέση περιεχομένου 3">
            <a:extLst>
              <a:ext uri="{FF2B5EF4-FFF2-40B4-BE49-F238E27FC236}">
                <a16:creationId xmlns:a16="http://schemas.microsoft.com/office/drawing/2014/main" id="{A48E0B05-B889-A594-E89A-118DF0E3DEDE}"/>
              </a:ext>
            </a:extLst>
          </p:cNvPr>
          <p:cNvSpPr txBox="1">
            <a:spLocks/>
          </p:cNvSpPr>
          <p:nvPr/>
        </p:nvSpPr>
        <p:spPr>
          <a:xfrm>
            <a:off x="745305" y="1450515"/>
            <a:ext cx="18307194" cy="81253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400">
                <a:solidFill>
                  <a:srgbClr val="0F2C7A"/>
                </a:solidFill>
                <a:latin typeface="Raleway" panose="020B0503030101060003" pitchFamily="34" charset="77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endParaRPr lang="en-GB" noProof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GB" sz="4000" b="1" u="sng" kern="0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Tatjana Motrenko Simić (Montenegro)</a:t>
            </a:r>
          </a:p>
          <a:p>
            <a:r>
              <a:rPr lang="en-GB" sz="3200" dirty="0">
                <a:latin typeface="Segoe UI" panose="020B0502040204020203" pitchFamily="34" charset="0"/>
                <a:cs typeface="Segoe UI" panose="020B0502040204020203" pitchFamily="34" charset="0"/>
              </a:rPr>
              <a:t>Director of the Human Reproduction Centre, Budva, Montenegro; Subspecialist in Reproductive Medicine; ESHRE Certification Coordinator; Past Coordinator for Reproductive Medicine Subspecialist Training Accreditation. </a:t>
            </a:r>
          </a:p>
          <a:p>
            <a:pPr marL="542925"/>
            <a:endParaRPr lang="en-GB" sz="3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GB" sz="4000" b="1" u="sng" kern="0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Dinka Pavičić </a:t>
            </a:r>
            <a:r>
              <a:rPr lang="en-GB" sz="4000" b="1" u="sng" kern="0" dirty="0" err="1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Baldani</a:t>
            </a:r>
            <a:r>
              <a:rPr lang="en-GB" sz="4000" b="1" u="sng" kern="0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(Croatia)</a:t>
            </a:r>
          </a:p>
          <a:p>
            <a:r>
              <a:rPr lang="en-GB" sz="3200" dirty="0">
                <a:latin typeface="Segoe UI" panose="020B0502040204020203" pitchFamily="34" charset="0"/>
                <a:cs typeface="Segoe UI" panose="020B0502040204020203" pitchFamily="34" charset="0"/>
              </a:rPr>
              <a:t>Full Professor at the University of Zagreb School of Medicine and Head of the Unit for Medically Assisted Reproduction, Clinical Hospital Centre Zagreb, Croatia; Subspecialist in Reproductive Medicine and Gynaecological Endocrinology; Coordinator elected for the ATCRM. and Representative of the ESHRE Executive Committee in the Working Group. </a:t>
            </a:r>
          </a:p>
          <a:p>
            <a:endParaRPr lang="en-GB" sz="3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GB" sz="4000" b="1" u="sng" kern="0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Kenny A. Rodriguez-Wallberg (Sweden)</a:t>
            </a:r>
          </a:p>
          <a:p>
            <a:r>
              <a:rPr lang="en-GB" sz="3200" dirty="0">
                <a:latin typeface="Segoe UI" panose="020B0502040204020203" pitchFamily="34" charset="0"/>
                <a:cs typeface="Segoe UI" panose="020B0502040204020203" pitchFamily="34" charset="0"/>
              </a:rPr>
              <a:t>Associate Professor and Senior Consultant in Reproductive Medicine and Oncology, Karolinska </a:t>
            </a:r>
            <a:r>
              <a:rPr lang="en-GB" sz="3200" dirty="0" err="1">
                <a:latin typeface="Segoe UI" panose="020B0502040204020203" pitchFamily="34" charset="0"/>
                <a:cs typeface="Segoe UI" panose="020B0502040204020203" pitchFamily="34" charset="0"/>
              </a:rPr>
              <a:t>Institutet</a:t>
            </a:r>
            <a:r>
              <a:rPr lang="en-GB" sz="3200" dirty="0">
                <a:latin typeface="Segoe UI" panose="020B0502040204020203" pitchFamily="34" charset="0"/>
                <a:cs typeface="Segoe UI" panose="020B0502040204020203" pitchFamily="34" charset="0"/>
              </a:rPr>
              <a:t> and Karolinska University Hospital, Stockholm, Sweden, accredited assessor for Reproductive Medicine  training certification.</a:t>
            </a:r>
          </a:p>
        </p:txBody>
      </p:sp>
      <p:sp>
        <p:nvSpPr>
          <p:cNvPr id="8" name="Marcador de texto 20">
            <a:extLst>
              <a:ext uri="{FF2B5EF4-FFF2-40B4-BE49-F238E27FC236}">
                <a16:creationId xmlns:a16="http://schemas.microsoft.com/office/drawing/2014/main" id="{9EF273D7-52DB-64BC-9C88-91DA0D26311C}"/>
              </a:ext>
            </a:extLst>
          </p:cNvPr>
          <p:cNvSpPr txBox="1">
            <a:spLocks/>
          </p:cNvSpPr>
          <p:nvPr/>
        </p:nvSpPr>
        <p:spPr>
          <a:xfrm>
            <a:off x="2078531" y="214495"/>
            <a:ext cx="13708143" cy="824908"/>
          </a:xfrm>
          <a:prstGeom prst="rect">
            <a:avLst/>
          </a:prstGeom>
        </p:spPr>
        <p:txBody>
          <a:bodyPr/>
          <a:lstStyle>
            <a:lvl1pPr marL="0" algn="ctr">
              <a:defRPr sz="6000" b="1" i="0">
                <a:solidFill>
                  <a:srgbClr val="0F2C7A"/>
                </a:solidFill>
                <a:latin typeface="Raleway" panose="020B0503030101060003" pitchFamily="34" charset="77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GB" kern="0">
                <a:latin typeface="Segoe UI" panose="020B0502040204020203" pitchFamily="34" charset="0"/>
                <a:cs typeface="Segoe UI" panose="020B0502040204020203" pitchFamily="34" charset="0"/>
              </a:rPr>
              <a:t>The People behind it</a:t>
            </a:r>
            <a:endParaRPr lang="en-GB" kern="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332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circle with a map in it&#10;&#10;AI-generated content may be incorrect.">
            <a:extLst>
              <a:ext uri="{FF2B5EF4-FFF2-40B4-BE49-F238E27FC236}">
                <a16:creationId xmlns:a16="http://schemas.microsoft.com/office/drawing/2014/main" id="{A3CD91B2-6B25-AF6D-C809-EC42D374DF7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750" y="106680"/>
            <a:ext cx="11309350" cy="11309350"/>
          </a:xfrm>
          <a:prstGeom prst="rect">
            <a:avLst/>
          </a:prstGeom>
        </p:spPr>
      </p:pic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CD0F7827-56C9-60B2-535C-0F7FAC46DC20}"/>
              </a:ext>
            </a:extLst>
          </p:cNvPr>
          <p:cNvSpPr/>
          <p:nvPr/>
        </p:nvSpPr>
        <p:spPr>
          <a:xfrm>
            <a:off x="5832054" y="4567622"/>
            <a:ext cx="238699" cy="79041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D0434DEF-03B2-F92E-AAA5-44CD7A993410}"/>
              </a:ext>
            </a:extLst>
          </p:cNvPr>
          <p:cNvSpPr/>
          <p:nvPr/>
        </p:nvSpPr>
        <p:spPr>
          <a:xfrm rot="3582873">
            <a:off x="4068547" y="7542571"/>
            <a:ext cx="238699" cy="79041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7F6B3701-3E62-195C-FAD8-94D72103A951}"/>
              </a:ext>
            </a:extLst>
          </p:cNvPr>
          <p:cNvSpPr/>
          <p:nvPr/>
        </p:nvSpPr>
        <p:spPr>
          <a:xfrm rot="18295827">
            <a:off x="7570914" y="7520801"/>
            <a:ext cx="238699" cy="79041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498CD377-8B3F-CD42-BB50-A90CFE25687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007468" y="289445"/>
            <a:ext cx="13293225" cy="824908"/>
          </a:xfrm>
        </p:spPr>
        <p:txBody>
          <a:bodyPr/>
          <a:lstStyle/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The History behind it</a:t>
            </a:r>
            <a:endParaRPr lang="en-GB" noProof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GB" noProof="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2" name="Διάγραμμα 1">
            <a:extLst>
              <a:ext uri="{FF2B5EF4-FFF2-40B4-BE49-F238E27FC236}">
                <a16:creationId xmlns:a16="http://schemas.microsoft.com/office/drawing/2014/main" id="{3D2F3321-46B9-95B5-3350-B1C19E43D1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04794824"/>
              </p:ext>
            </p:extLst>
          </p:nvPr>
        </p:nvGraphicFramePr>
        <p:xfrm>
          <a:off x="-418958" y="2224747"/>
          <a:ext cx="12740725" cy="87951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Marcador de contenido 19">
            <a:extLst>
              <a:ext uri="{FF2B5EF4-FFF2-40B4-BE49-F238E27FC236}">
                <a16:creationId xmlns:a16="http://schemas.microsoft.com/office/drawing/2014/main" id="{141DD938-D1AD-4FFE-074D-DE30284BAF67}"/>
              </a:ext>
            </a:extLst>
          </p:cNvPr>
          <p:cNvSpPr txBox="1">
            <a:spLocks/>
          </p:cNvSpPr>
          <p:nvPr/>
        </p:nvSpPr>
        <p:spPr>
          <a:xfrm>
            <a:off x="10276146" y="5022691"/>
            <a:ext cx="7940670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400">
                <a:solidFill>
                  <a:srgbClr val="0F2C7A"/>
                </a:solidFill>
                <a:latin typeface="Raleway" panose="020B0503030101060003" pitchFamily="34" charset="77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GB" sz="48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*In collaboration with EBCOG</a:t>
            </a:r>
          </a:p>
        </p:txBody>
      </p:sp>
    </p:spTree>
    <p:extLst>
      <p:ext uri="{BB962C8B-B14F-4D97-AF65-F5344CB8AC3E}">
        <p14:creationId xmlns:p14="http://schemas.microsoft.com/office/powerpoint/2010/main" val="1385833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DBF8C2-1695-CDA6-542D-FCD0E643AD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B4EF71CB-4499-08E5-3330-B4888E9F9A4A}"/>
              </a:ext>
            </a:extLst>
          </p:cNvPr>
          <p:cNvSpPr/>
          <p:nvPr/>
        </p:nvSpPr>
        <p:spPr>
          <a:xfrm>
            <a:off x="2115559" y="2772857"/>
            <a:ext cx="6981694" cy="7670341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dirty="0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48F2F72F-8FBB-E71D-5232-C07E01367EED}"/>
              </a:ext>
            </a:extLst>
          </p:cNvPr>
          <p:cNvSpPr/>
          <p:nvPr/>
        </p:nvSpPr>
        <p:spPr>
          <a:xfrm>
            <a:off x="10240565" y="2772857"/>
            <a:ext cx="6792107" cy="7670341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dirty="0"/>
          </a:p>
        </p:txBody>
      </p:sp>
      <p:pic>
        <p:nvPicPr>
          <p:cNvPr id="2" name="Picture 1" descr="A blue circle with a map in it&#10;&#10;AI-generated content may be incorrect.">
            <a:extLst>
              <a:ext uri="{FF2B5EF4-FFF2-40B4-BE49-F238E27FC236}">
                <a16:creationId xmlns:a16="http://schemas.microsoft.com/office/drawing/2014/main" id="{7F772C0E-A724-3E99-C98C-B219F227B1B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6052" y="0"/>
            <a:ext cx="11309350" cy="11309350"/>
          </a:xfrm>
          <a:prstGeom prst="rect">
            <a:avLst/>
          </a:prstGeom>
        </p:spPr>
      </p:pic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424EAEF7-F711-168F-BD88-39079B663B8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768588" y="243645"/>
            <a:ext cx="16566924" cy="1059669"/>
          </a:xfrm>
        </p:spPr>
        <p:txBody>
          <a:bodyPr/>
          <a:lstStyle/>
          <a:p>
            <a:r>
              <a:rPr lang="en-GB" noProof="0" dirty="0">
                <a:solidFill>
                  <a:srgbClr val="00336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Trainee Profile And Competence </a:t>
            </a:r>
          </a:p>
          <a:p>
            <a:r>
              <a:rPr lang="en-GB" noProof="0" dirty="0">
                <a:solidFill>
                  <a:srgbClr val="00336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Framework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D2934C4-1683-C3F8-3999-32F0FE70E4E8}"/>
              </a:ext>
            </a:extLst>
          </p:cNvPr>
          <p:cNvSpPr/>
          <p:nvPr/>
        </p:nvSpPr>
        <p:spPr>
          <a:xfrm>
            <a:off x="2017882" y="2885668"/>
            <a:ext cx="6476252" cy="7635239"/>
          </a:xfrm>
          <a:custGeom>
            <a:avLst/>
            <a:gdLst>
              <a:gd name="connsiteX0" fmla="*/ 0 w 6476252"/>
              <a:gd name="connsiteY0" fmla="*/ 0 h 7635239"/>
              <a:gd name="connsiteX1" fmla="*/ 6476252 w 6476252"/>
              <a:gd name="connsiteY1" fmla="*/ 0 h 7635239"/>
              <a:gd name="connsiteX2" fmla="*/ 6476252 w 6476252"/>
              <a:gd name="connsiteY2" fmla="*/ 7635239 h 7635239"/>
              <a:gd name="connsiteX3" fmla="*/ 0 w 6476252"/>
              <a:gd name="connsiteY3" fmla="*/ 7635239 h 7635239"/>
              <a:gd name="connsiteX4" fmla="*/ 0 w 6476252"/>
              <a:gd name="connsiteY4" fmla="*/ 0 h 7635239"/>
              <a:gd name="connsiteX0" fmla="*/ 121920 w 6476252"/>
              <a:gd name="connsiteY0" fmla="*/ 121920 h 7635239"/>
              <a:gd name="connsiteX1" fmla="*/ 6476252 w 6476252"/>
              <a:gd name="connsiteY1" fmla="*/ 0 h 7635239"/>
              <a:gd name="connsiteX2" fmla="*/ 6476252 w 6476252"/>
              <a:gd name="connsiteY2" fmla="*/ 7635239 h 7635239"/>
              <a:gd name="connsiteX3" fmla="*/ 0 w 6476252"/>
              <a:gd name="connsiteY3" fmla="*/ 7635239 h 7635239"/>
              <a:gd name="connsiteX4" fmla="*/ 121920 w 6476252"/>
              <a:gd name="connsiteY4" fmla="*/ 121920 h 7635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76252" h="7635239">
                <a:moveTo>
                  <a:pt x="121920" y="121920"/>
                </a:moveTo>
                <a:lnTo>
                  <a:pt x="6476252" y="0"/>
                </a:lnTo>
                <a:lnTo>
                  <a:pt x="6476252" y="7635239"/>
                </a:lnTo>
                <a:lnTo>
                  <a:pt x="0" y="7635239"/>
                </a:lnTo>
                <a:lnTo>
                  <a:pt x="121920" y="121920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D7206C0-DF7B-2BEA-3362-DE0763F33009}"/>
              </a:ext>
            </a:extLst>
          </p:cNvPr>
          <p:cNvSpPr txBox="1"/>
          <p:nvPr/>
        </p:nvSpPr>
        <p:spPr>
          <a:xfrm>
            <a:off x="2455685" y="3361739"/>
            <a:ext cx="5890260" cy="62786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800" b="1" kern="0" dirty="0">
                <a:solidFill>
                  <a:srgbClr val="00336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  Trainee profile </a:t>
            </a:r>
          </a:p>
          <a:p>
            <a:endParaRPr lang="en-GB" sz="2000" b="1" kern="0" dirty="0">
              <a:solidFill>
                <a:srgbClr val="003366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GB" sz="3800" b="1" kern="0" dirty="0">
                <a:solidFill>
                  <a:srgbClr val="00336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Reproductive medicine</a:t>
            </a:r>
          </a:p>
          <a:p>
            <a:pPr marL="342900" indent="-342900">
              <a:buAutoNum type="arabicParenR"/>
            </a:pPr>
            <a:endParaRPr lang="en-GB" kern="0" dirty="0">
              <a:solidFill>
                <a:schemeClr val="accent5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3200" kern="0" dirty="0">
                <a:solidFill>
                  <a:schemeClr val="accent5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Specialist in Obstetrics &amp; Gynaecology</a:t>
            </a:r>
          </a:p>
          <a:p>
            <a:pPr marL="342900" indent="-34290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3200" kern="0" dirty="0">
                <a:solidFill>
                  <a:schemeClr val="accent5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Basic knowledge in anatomy, physiology, diagnostic tests</a:t>
            </a:r>
          </a:p>
          <a:p>
            <a:pPr marL="342900" indent="-34290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3200" kern="0" dirty="0">
                <a:solidFill>
                  <a:schemeClr val="accent5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Experience with common gynaecological disorders &amp; early pregnancy</a:t>
            </a:r>
          </a:p>
          <a:p>
            <a:pPr marL="342900" indent="-34290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3200" kern="0" dirty="0">
                <a:solidFill>
                  <a:schemeClr val="accent5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Communication skills &amp; professionalism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157576A-303E-BB63-DD8D-0C3152ED5F22}"/>
              </a:ext>
            </a:extLst>
          </p:cNvPr>
          <p:cNvCxnSpPr>
            <a:cxnSpLocks/>
          </p:cNvCxnSpPr>
          <p:nvPr/>
        </p:nvCxnSpPr>
        <p:spPr>
          <a:xfrm>
            <a:off x="2078842" y="3581400"/>
            <a:ext cx="0" cy="6065520"/>
          </a:xfrm>
          <a:prstGeom prst="line">
            <a:avLst/>
          </a:prstGeom>
          <a:ln w="127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64013C06-76C3-DEE8-C194-FFF6CD5B8F8B}"/>
              </a:ext>
            </a:extLst>
          </p:cNvPr>
          <p:cNvSpPr/>
          <p:nvPr/>
        </p:nvSpPr>
        <p:spPr>
          <a:xfrm>
            <a:off x="10441811" y="2851151"/>
            <a:ext cx="6491492" cy="77922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63E035A-D700-E66D-6593-54FB6F198341}"/>
              </a:ext>
            </a:extLst>
          </p:cNvPr>
          <p:cNvSpPr/>
          <p:nvPr/>
        </p:nvSpPr>
        <p:spPr>
          <a:xfrm>
            <a:off x="9700372" y="2885668"/>
            <a:ext cx="6792108" cy="76352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kern="0" dirty="0">
              <a:solidFill>
                <a:schemeClr val="accent5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32025E6-9EF8-E9AA-4CDB-A4C7325C4AF5}"/>
              </a:ext>
            </a:extLst>
          </p:cNvPr>
          <p:cNvSpPr txBox="1"/>
          <p:nvPr/>
        </p:nvSpPr>
        <p:spPr>
          <a:xfrm>
            <a:off x="10450848" y="3361739"/>
            <a:ext cx="6616960" cy="4308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800" b="1" kern="0" dirty="0">
                <a:solidFill>
                  <a:srgbClr val="00336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  Competency Framework</a:t>
            </a:r>
          </a:p>
          <a:p>
            <a:endParaRPr lang="en-GB" sz="2000" b="1" kern="0" dirty="0">
              <a:solidFill>
                <a:srgbClr val="003366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GB" sz="3800" b="1" kern="0" dirty="0" err="1">
                <a:solidFill>
                  <a:srgbClr val="00336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CanMEDs</a:t>
            </a:r>
            <a:endParaRPr lang="en-GB" sz="3800" b="1" kern="0" dirty="0">
              <a:solidFill>
                <a:srgbClr val="003366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GB" b="1" kern="0" dirty="0">
              <a:solidFill>
                <a:srgbClr val="003366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3200" kern="0" dirty="0">
                <a:solidFill>
                  <a:schemeClr val="accent5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Medical Expert</a:t>
            </a:r>
          </a:p>
          <a:p>
            <a:pPr marL="342900" indent="-34290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3200" kern="0" dirty="0">
                <a:solidFill>
                  <a:schemeClr val="accent5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Communicator</a:t>
            </a:r>
          </a:p>
          <a:p>
            <a:pPr marL="342900" indent="-34290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3200" kern="0" dirty="0">
                <a:solidFill>
                  <a:schemeClr val="accent5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Leader</a:t>
            </a:r>
          </a:p>
          <a:p>
            <a:pPr marL="342900" indent="-34290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3200" kern="0" dirty="0">
                <a:solidFill>
                  <a:schemeClr val="accent5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Health Advocate</a:t>
            </a:r>
          </a:p>
          <a:p>
            <a:pPr marL="342900" indent="-34290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3200" kern="0" dirty="0">
                <a:solidFill>
                  <a:schemeClr val="accent5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Scholar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1CA23F4A-832A-DC0A-BC89-73F9021E2784}"/>
              </a:ext>
            </a:extLst>
          </p:cNvPr>
          <p:cNvSpPr/>
          <p:nvPr/>
        </p:nvSpPr>
        <p:spPr>
          <a:xfrm>
            <a:off x="2467046" y="3361739"/>
            <a:ext cx="604980" cy="604980"/>
          </a:xfrm>
          <a:prstGeom prst="ellipse">
            <a:avLst/>
          </a:prstGeom>
          <a:gradFill>
            <a:gsLst>
              <a:gs pos="0">
                <a:srgbClr val="0A2777"/>
              </a:gs>
              <a:gs pos="31825">
                <a:srgbClr val="3659B5"/>
              </a:gs>
              <a:gs pos="71000">
                <a:srgbClr val="06A5B1"/>
              </a:gs>
              <a:gs pos="100000">
                <a:srgbClr val="7AC320"/>
              </a:gs>
            </a:gsLst>
            <a:lin ang="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8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  <a:endParaRPr lang="en-BE" sz="38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1E8A58F-9CAC-F23C-BC55-346AF15F5FE1}"/>
              </a:ext>
            </a:extLst>
          </p:cNvPr>
          <p:cNvSpPr/>
          <p:nvPr/>
        </p:nvSpPr>
        <p:spPr>
          <a:xfrm>
            <a:off x="10493019" y="3422536"/>
            <a:ext cx="604980" cy="604980"/>
          </a:xfrm>
          <a:prstGeom prst="ellipse">
            <a:avLst/>
          </a:prstGeom>
          <a:gradFill>
            <a:gsLst>
              <a:gs pos="0">
                <a:srgbClr val="0A2777"/>
              </a:gs>
              <a:gs pos="31825">
                <a:srgbClr val="3659B5"/>
              </a:gs>
              <a:gs pos="71000">
                <a:srgbClr val="06A5B1"/>
              </a:gs>
              <a:gs pos="100000">
                <a:srgbClr val="7AC320"/>
              </a:gs>
            </a:gsLst>
            <a:lin ang="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8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BE" sz="38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519B4BC-2872-B25E-145C-1FC234717A14}"/>
              </a:ext>
            </a:extLst>
          </p:cNvPr>
          <p:cNvCxnSpPr>
            <a:cxnSpLocks/>
          </p:cNvCxnSpPr>
          <p:nvPr/>
        </p:nvCxnSpPr>
        <p:spPr>
          <a:xfrm>
            <a:off x="10240565" y="3575267"/>
            <a:ext cx="0" cy="6065520"/>
          </a:xfrm>
          <a:prstGeom prst="line">
            <a:avLst/>
          </a:prstGeom>
          <a:ln w="1270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6889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963900-FA71-672A-921A-D597E9A8C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ue circle with a map in it&#10;&#10;AI-generated content may be incorrect.">
            <a:extLst>
              <a:ext uri="{FF2B5EF4-FFF2-40B4-BE49-F238E27FC236}">
                <a16:creationId xmlns:a16="http://schemas.microsoft.com/office/drawing/2014/main" id="{0DA5C99A-CA0C-9FB4-7F70-E662DCC1858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750" y="106680"/>
            <a:ext cx="11309350" cy="11309350"/>
          </a:xfrm>
          <a:prstGeom prst="rect">
            <a:avLst/>
          </a:prstGeom>
        </p:spPr>
      </p:pic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4089FB14-A645-BFCA-1F6F-12DEE1CFAB2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91155" y="244474"/>
            <a:ext cx="13119208" cy="824908"/>
          </a:xfrm>
        </p:spPr>
        <p:txBody>
          <a:bodyPr/>
          <a:lstStyle/>
          <a:p>
            <a:r>
              <a:rPr lang="en-GB" noProof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Training Content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359C32D-F202-AF49-FFE0-E23350A034D8}"/>
              </a:ext>
            </a:extLst>
          </p:cNvPr>
          <p:cNvSpPr txBox="1">
            <a:spLocks/>
          </p:cNvSpPr>
          <p:nvPr/>
        </p:nvSpPr>
        <p:spPr>
          <a:xfrm>
            <a:off x="740537" y="2440685"/>
            <a:ext cx="14798282" cy="7604042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914400" lvl="1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40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Fertility Preservation</a:t>
            </a:r>
          </a:p>
          <a:p>
            <a:pPr marL="914400" lvl="1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40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Infertility Diagnosis and Treatment</a:t>
            </a:r>
          </a:p>
          <a:p>
            <a:pPr marL="914400" lvl="1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40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Reproductive Health Issues</a:t>
            </a:r>
          </a:p>
          <a:p>
            <a:pPr marL="914400" lvl="1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40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Assisted Reproductive Technologies (ART)</a:t>
            </a:r>
          </a:p>
          <a:p>
            <a:pPr marL="914400" lvl="1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40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Andrology and Male Reproductive Health</a:t>
            </a:r>
          </a:p>
          <a:p>
            <a:pPr marL="914400" lvl="1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40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Endocrinology of Reproduction</a:t>
            </a:r>
          </a:p>
          <a:p>
            <a:pPr marL="914400" lvl="1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40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Ethical and Legal Issues</a:t>
            </a:r>
          </a:p>
          <a:p>
            <a:pPr marL="914400" lvl="1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40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Psychological Support, Education and Counselling</a:t>
            </a:r>
          </a:p>
          <a:p>
            <a:pPr marL="914400" lvl="1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40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Research and Evidence-Based Practice</a:t>
            </a:r>
          </a:p>
          <a:p>
            <a:pPr marL="914400" lvl="1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4000" kern="0" noProof="0" dirty="0">
                <a:latin typeface="Segoe UI" panose="020B0502040204020203" pitchFamily="34" charset="0"/>
                <a:cs typeface="Segoe UI" panose="020B0502040204020203" pitchFamily="34" charset="0"/>
              </a:rPr>
              <a:t>Public Health and Preventive Aspects</a:t>
            </a:r>
          </a:p>
        </p:txBody>
      </p:sp>
    </p:spTree>
    <p:extLst>
      <p:ext uri="{BB962C8B-B14F-4D97-AF65-F5344CB8AC3E}">
        <p14:creationId xmlns:p14="http://schemas.microsoft.com/office/powerpoint/2010/main" val="20369346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ESHRE 1">
      <a:dk1>
        <a:srgbClr val="0E2B79"/>
      </a:dk1>
      <a:lt1>
        <a:srgbClr val="FAFAFA"/>
      </a:lt1>
      <a:dk2>
        <a:srgbClr val="3758B5"/>
      </a:dk2>
      <a:lt2>
        <a:srgbClr val="82C416"/>
      </a:lt2>
      <a:accent1>
        <a:srgbClr val="00B2B2"/>
      </a:accent1>
      <a:accent2>
        <a:srgbClr val="3758B5"/>
      </a:accent2>
      <a:accent3>
        <a:srgbClr val="00B2B2"/>
      </a:accent3>
      <a:accent4>
        <a:srgbClr val="FAFAFA"/>
      </a:accent4>
      <a:accent5>
        <a:srgbClr val="0E2B79"/>
      </a:accent5>
      <a:accent6>
        <a:srgbClr val="3758B5"/>
      </a:accent6>
      <a:hlink>
        <a:srgbClr val="00B2B2"/>
      </a:hlink>
      <a:folHlink>
        <a:srgbClr val="82C41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iseño personalizado">
  <a:themeElements>
    <a:clrScheme name="ESHRE 1">
      <a:dk1>
        <a:srgbClr val="0E2B79"/>
      </a:dk1>
      <a:lt1>
        <a:srgbClr val="FAFAFA"/>
      </a:lt1>
      <a:dk2>
        <a:srgbClr val="3758B5"/>
      </a:dk2>
      <a:lt2>
        <a:srgbClr val="82C416"/>
      </a:lt2>
      <a:accent1>
        <a:srgbClr val="00B2B2"/>
      </a:accent1>
      <a:accent2>
        <a:srgbClr val="3758B5"/>
      </a:accent2>
      <a:accent3>
        <a:srgbClr val="00B2B2"/>
      </a:accent3>
      <a:accent4>
        <a:srgbClr val="FAFAFA"/>
      </a:accent4>
      <a:accent5>
        <a:srgbClr val="0E2B79"/>
      </a:accent5>
      <a:accent6>
        <a:srgbClr val="3758B5"/>
      </a:accent6>
      <a:hlink>
        <a:srgbClr val="00B2B2"/>
      </a:hlink>
      <a:folHlink>
        <a:srgbClr val="82C41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Diseño personalizado">
  <a:themeElements>
    <a:clrScheme name="ESHRE fav">
      <a:dk1>
        <a:sysClr val="windowText" lastClr="000000"/>
      </a:dk1>
      <a:lt1>
        <a:sysClr val="window" lastClr="FFFFFF"/>
      </a:lt1>
      <a:dk2>
        <a:srgbClr val="3859B5"/>
      </a:dk2>
      <a:lt2>
        <a:srgbClr val="E7E6E6"/>
      </a:lt2>
      <a:accent1>
        <a:srgbClr val="82C417"/>
      </a:accent1>
      <a:accent2>
        <a:srgbClr val="0F2C7A"/>
      </a:accent2>
      <a:accent3>
        <a:srgbClr val="00B2B2"/>
      </a:accent3>
      <a:accent4>
        <a:srgbClr val="3859B5"/>
      </a:accent4>
      <a:accent5>
        <a:srgbClr val="FEEB00"/>
      </a:accent5>
      <a:accent6>
        <a:srgbClr val="FF4B00"/>
      </a:accent6>
      <a:hlink>
        <a:srgbClr val="000000"/>
      </a:hlink>
      <a:folHlink>
        <a:srgbClr val="0F2C7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7_Diseño personalizado">
  <a:themeElements>
    <a:clrScheme name="ESHRE 1">
      <a:dk1>
        <a:srgbClr val="0E2B79"/>
      </a:dk1>
      <a:lt1>
        <a:srgbClr val="FAFAFA"/>
      </a:lt1>
      <a:dk2>
        <a:srgbClr val="3758B5"/>
      </a:dk2>
      <a:lt2>
        <a:srgbClr val="82C416"/>
      </a:lt2>
      <a:accent1>
        <a:srgbClr val="00B2B2"/>
      </a:accent1>
      <a:accent2>
        <a:srgbClr val="3758B5"/>
      </a:accent2>
      <a:accent3>
        <a:srgbClr val="00B2B2"/>
      </a:accent3>
      <a:accent4>
        <a:srgbClr val="FAFAFA"/>
      </a:accent4>
      <a:accent5>
        <a:srgbClr val="0E2B79"/>
      </a:accent5>
      <a:accent6>
        <a:srgbClr val="3758B5"/>
      </a:accent6>
      <a:hlink>
        <a:srgbClr val="00B2B2"/>
      </a:hlink>
      <a:folHlink>
        <a:srgbClr val="82C416"/>
      </a:folHlink>
    </a:clrScheme>
    <a:fontScheme name="Final">
      <a:majorFont>
        <a:latin typeface="Raleway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3bd27bf-f23a-4764-ba48-893866d47e01">
      <Terms xmlns="http://schemas.microsoft.com/office/infopath/2007/PartnerControls"/>
    </lcf76f155ced4ddcb4097134ff3c332f>
    <TaxCatchAll xmlns="cd7455a3-4a59-4a73-9e70-409757b3c8a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94900BABD61B4BAC2F245EDF4ED39E" ma:contentTypeVersion="13" ma:contentTypeDescription="Crée un document." ma:contentTypeScope="" ma:versionID="86dcd4e7effc3605f55d7ad34ce035cb">
  <xsd:schema xmlns:xsd="http://www.w3.org/2001/XMLSchema" xmlns:xs="http://www.w3.org/2001/XMLSchema" xmlns:p="http://schemas.microsoft.com/office/2006/metadata/properties" xmlns:ns2="83bd27bf-f23a-4764-ba48-893866d47e01" xmlns:ns3="cd7455a3-4a59-4a73-9e70-409757b3c8a1" targetNamespace="http://schemas.microsoft.com/office/2006/metadata/properties" ma:root="true" ma:fieldsID="c29cbb54add60317ae49322ad6ac3129" ns2:_="" ns3:_="">
    <xsd:import namespace="83bd27bf-f23a-4764-ba48-893866d47e01"/>
    <xsd:import namespace="cd7455a3-4a59-4a73-9e70-409757b3c8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d27bf-f23a-4764-ba48-893866d47e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6de6d2fa-23a7-45f3-a64a-563df53bb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455a3-4a59-4a73-9e70-409757b3c8a1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ae12d60-d5a8-41ec-bed3-3136d3e9e081}" ma:internalName="TaxCatchAll" ma:showField="CatchAllData" ma:web="cd7455a3-4a59-4a73-9e70-409757b3c8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B952C7B-BF39-4FBF-87C1-AF5402333450}">
  <ds:schemaRefs>
    <ds:schemaRef ds:uri="27ad1a04-26db-482f-9797-68323cf70f63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elements/1.1/"/>
    <ds:schemaRef ds:uri="http://schemas.openxmlformats.org/package/2006/metadata/core-properties"/>
    <ds:schemaRef ds:uri="acc487ea-74cb-4034-b099-513ffd36af7c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0504327-6CFC-4953-9D94-74E8DE8B67F6}"/>
</file>

<file path=customXml/itemProps3.xml><?xml version="1.0" encoding="utf-8"?>
<ds:datastoreItem xmlns:ds="http://schemas.openxmlformats.org/officeDocument/2006/customXml" ds:itemID="{F01E4B52-8CB4-4F97-AB6E-81DEA5AA53B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1841</TotalTime>
  <Words>1397</Words>
  <Application>Microsoft Office PowerPoint</Application>
  <PresentationFormat>Προσαρμογή</PresentationFormat>
  <Paragraphs>222</Paragraphs>
  <Slides>16</Slides>
  <Notes>4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6</vt:i4>
      </vt:variant>
      <vt:variant>
        <vt:lpstr>Τίτλοι διαφανειών</vt:lpstr>
      </vt:variant>
      <vt:variant>
        <vt:i4>16</vt:i4>
      </vt:variant>
    </vt:vector>
  </HeadingPairs>
  <TitlesOfParts>
    <vt:vector size="30" baseType="lpstr">
      <vt:lpstr>Arial</vt:lpstr>
      <vt:lpstr>Calibri</vt:lpstr>
      <vt:lpstr>Cambria Math</vt:lpstr>
      <vt:lpstr>Raleway</vt:lpstr>
      <vt:lpstr>Raleway Black</vt:lpstr>
      <vt:lpstr>Raleway Light</vt:lpstr>
      <vt:lpstr>Raleway SemiBold</vt:lpstr>
      <vt:lpstr>Segoe UI</vt:lpstr>
      <vt:lpstr>Office Theme</vt:lpstr>
      <vt:lpstr>Diseño personalizado</vt:lpstr>
      <vt:lpstr>1_Office Theme</vt:lpstr>
      <vt:lpstr>2_Office Theme</vt:lpstr>
      <vt:lpstr>1_Diseño personalizado</vt:lpstr>
      <vt:lpstr>7_Diseño personalizado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Thank you for your attention!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Aspeslagh</dc:creator>
  <cp:lastModifiedBy>Makrigiannakis Infertitily</cp:lastModifiedBy>
  <cp:revision>4</cp:revision>
  <cp:lastPrinted>2025-10-11T08:16:52Z</cp:lastPrinted>
  <dcterms:created xsi:type="dcterms:W3CDTF">2019-12-12T11:28:56Z</dcterms:created>
  <dcterms:modified xsi:type="dcterms:W3CDTF">2025-10-11T09:14:05Z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2019-12-12T00:00:00Z</vt:filetime>
  </property>
  <property fmtid="{D5CDD505-2E9C-101B-9397-08002B2CF9AE}" pid="3" name="Creator">
    <vt:lpwstr>Adobe InDesign CC 13.0 (Macintosh)</vt:lpwstr>
  </property>
  <property fmtid="{D5CDD505-2E9C-101B-9397-08002B2CF9AE}" pid="4" name="LastSaved">
    <vt:filetime>2019-12-12T00:00:00Z</vt:filetime>
  </property>
  <property fmtid="{D5CDD505-2E9C-101B-9397-08002B2CF9AE}" pid="5" name="ContentTypeId">
    <vt:lpwstr>0x0101004194900BABD61B4BAC2F245EDF4ED39E</vt:lpwstr>
  </property>
  <property fmtid="{D5CDD505-2E9C-101B-9397-08002B2CF9AE}" pid="6" name="MediaServiceImageTags">
    <vt:lpwstr/>
  </property>
</Properties>
</file>