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diagrams/data11.xml" ContentType="application/vnd.openxmlformats-officedocument.drawingml.diagramData+xml"/>
  <Override PartName="/ppt/diagrams/data3.xml" ContentType="application/vnd.openxmlformats-officedocument.drawingml.diagramData+xml"/>
  <Override PartName="/ppt/diagrams/data10.xml" ContentType="application/vnd.openxmlformats-officedocument.drawingml.diagramData+xml"/>
  <Override PartName="/ppt/diagrams/data7.xml" ContentType="application/vnd.openxmlformats-officedocument.drawingml.diagramData+xml"/>
  <Override PartName="/ppt/diagrams/data1.xml" ContentType="application/vnd.openxmlformats-officedocument.drawingml.diagramData+xml"/>
  <Override PartName="/ppt/diagrams/data14.xml" ContentType="application/vnd.openxmlformats-officedocument.drawingml.diagramData+xml"/>
  <Override PartName="/ppt/diagrams/data4.xml" ContentType="application/vnd.openxmlformats-officedocument.drawingml.diagramData+xml"/>
  <Override PartName="/ppt/diagrams/data6.xml" ContentType="application/vnd.openxmlformats-officedocument.drawingml.diagramData+xml"/>
  <Override PartName="/ppt/diagrams/data2.xml" ContentType="application/vnd.openxmlformats-officedocument.drawingml.diagramData+xml"/>
  <Override PartName="/ppt/diagrams/data5.xml" ContentType="application/vnd.openxmlformats-officedocument.drawingml.diagramData+xml"/>
  <Override PartName="/ppt/diagrams/data9.xml" ContentType="application/vnd.openxmlformats-officedocument.drawingml.diagramData+xml"/>
  <Override PartName="/ppt/diagrams/data8.xml" ContentType="application/vnd.openxmlformats-officedocument.drawingml.diagramData+xml"/>
  <Override PartName="/ppt/diagrams/data12.xml" ContentType="application/vnd.openxmlformats-officedocument.drawingml.diagramData+xml"/>
  <Override PartName="/ppt/diagrams/data13.xml" ContentType="application/vnd.openxmlformats-officedocument.drawingml.diagramData+xml"/>
  <Override PartName="/ppt/diagrams/data15.xml" ContentType="application/vnd.openxmlformats-officedocument.drawingml.diagramData+xml"/>
  <Override PartName="/ppt/diagrams/data16.xml" ContentType="application/vnd.openxmlformats-officedocument.drawingml.diagramData+xml"/>
  <Override PartName="/ppt/slideMasters/slideMaster1.xml" ContentType="application/vnd.openxmlformats-officedocument.presentationml.slideMaster+xml"/>
  <Override PartName="/ppt/notesSlides/notesSlide10.xml" ContentType="application/vnd.openxmlformats-officedocument.presentationml.notes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notesSlides/notesSlide7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8.xml" ContentType="application/vnd.openxmlformats-officedocument.presentationml.notesSlide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layout2.xml" ContentType="application/vnd.openxmlformats-officedocument.drawingml.diagramLayout+xml"/>
  <Override PartName="/ppt/diagrams/drawing9.xml" ContentType="application/vnd.ms-office.drawingml.diagramDrawing+xml"/>
  <Override PartName="/ppt/diagrams/layout14.xml" ContentType="application/vnd.openxmlformats-officedocument.drawingml.diagramLayout+xml"/>
  <Override PartName="/ppt/diagrams/quickStyle14.xml" ContentType="application/vnd.openxmlformats-officedocument.drawingml.diagramStyle+xml"/>
  <Override PartName="/ppt/diagrams/colors14.xml" ContentType="application/vnd.openxmlformats-officedocument.drawingml.diagramColors+xml"/>
  <Override PartName="/ppt/diagrams/drawing14.xml" ContentType="application/vnd.ms-office.drawingml.diagramDrawing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layout15.xml" ContentType="application/vnd.openxmlformats-officedocument.drawingml.diagramLayout+xml"/>
  <Override PartName="/ppt/diagrams/quickStyle15.xml" ContentType="application/vnd.openxmlformats-officedocument.drawingml.diagramStyle+xml"/>
  <Override PartName="/ppt/diagrams/colors15.xml" ContentType="application/vnd.openxmlformats-officedocument.drawingml.diagramColors+xml"/>
  <Override PartName="/ppt/diagrams/drawing15.xml" ContentType="application/vnd.ms-office.drawingml.diagramDrawing+xml"/>
  <Override PartName="/ppt/diagrams/drawing2.xml" ContentType="application/vnd.ms-office.drawingml.diagramDrawing+xml"/>
  <Override PartName="/ppt/diagrams/layout16.xml" ContentType="application/vnd.openxmlformats-officedocument.drawingml.diagramLayout+xml"/>
  <Override PartName="/ppt/diagrams/quickStyle16.xml" ContentType="application/vnd.openxmlformats-officedocument.drawingml.diagramStyle+xml"/>
  <Override PartName="/ppt/diagrams/colors16.xml" ContentType="application/vnd.openxmlformats-officedocument.drawingml.diagramColors+xml"/>
  <Override PartName="/ppt/diagrams/drawing16.xml" ContentType="application/vnd.ms-office.drawingml.diagramDrawing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colors3.xml" ContentType="application/vnd.ms-office.chartcolorstyle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charts/style3.xml" ContentType="application/vnd.ms-office.chartstyle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notesMasters/notesMaster1.xml" ContentType="application/vnd.openxmlformats-officedocument.presentationml.notesMaster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theme/theme1.xml" ContentType="application/vnd.openxmlformats-officedocument.theme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theme/theme2.xml" ContentType="application/vnd.openxmlformats-officedocument.them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0"/>
  </p:notesMasterIdLst>
  <p:sldIdLst>
    <p:sldId id="256" r:id="rId2"/>
    <p:sldId id="263" r:id="rId3"/>
    <p:sldId id="521" r:id="rId4"/>
    <p:sldId id="479" r:id="rId5"/>
    <p:sldId id="522" r:id="rId6"/>
    <p:sldId id="424" r:id="rId7"/>
    <p:sldId id="270" r:id="rId8"/>
    <p:sldId id="491" r:id="rId9"/>
    <p:sldId id="492" r:id="rId10"/>
    <p:sldId id="493" r:id="rId11"/>
    <p:sldId id="482" r:id="rId12"/>
    <p:sldId id="499" r:id="rId13"/>
    <p:sldId id="272" r:id="rId14"/>
    <p:sldId id="484" r:id="rId15"/>
    <p:sldId id="500" r:id="rId16"/>
    <p:sldId id="475" r:id="rId17"/>
    <p:sldId id="476" r:id="rId18"/>
    <p:sldId id="487" r:id="rId19"/>
    <p:sldId id="501" r:id="rId20"/>
    <p:sldId id="502" r:id="rId21"/>
    <p:sldId id="503" r:id="rId22"/>
    <p:sldId id="512" r:id="rId23"/>
    <p:sldId id="514" r:id="rId24"/>
    <p:sldId id="516" r:id="rId25"/>
    <p:sldId id="518" r:id="rId26"/>
    <p:sldId id="519" r:id="rId27"/>
    <p:sldId id="520" r:id="rId28"/>
    <p:sldId id="483" r:id="rId2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2C76"/>
    <a:srgbClr val="007392"/>
    <a:srgbClr val="0051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975" autoAdjust="0"/>
    <p:restoredTop sz="86364" autoAdjust="0"/>
  </p:normalViewPr>
  <p:slideViewPr>
    <p:cSldViewPr>
      <p:cViewPr varScale="1">
        <p:scale>
          <a:sx n="55" d="100"/>
          <a:sy n="55" d="100"/>
        </p:scale>
        <p:origin x="836" y="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42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37" Type="http://schemas.openxmlformats.org/officeDocument/2006/relationships/customXml" Target="../customXml/item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customXml" Target="../customXml/item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35" Type="http://schemas.openxmlformats.org/officeDocument/2006/relationships/customXml" Target="../customXml/item1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Book1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Book1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Book1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8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Sheet1!$K$6</c:f>
              <c:strCache>
                <c:ptCount val="1"/>
                <c:pt idx="0">
                  <c:v>Facility Value (%)</c:v>
                </c:pt>
              </c:strCache>
            </c:strRef>
          </c:tx>
          <c:spPr>
            <a:solidFill>
              <a:srgbClr val="FF0000"/>
            </a:solidFill>
            <a:ln>
              <a:noFill/>
            </a:ln>
            <a:effectLst/>
          </c:spPr>
          <c:invertIfNegative val="0"/>
          <c:dPt>
            <c:idx val="3"/>
            <c:invertIfNegative val="0"/>
            <c:bubble3D val="0"/>
            <c:spPr>
              <a:solidFill>
                <a:srgbClr val="00B05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2857-4643-AF9A-4561344F107A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Sheet1!$J$7:$J$11</c:f>
              <c:strCache>
                <c:ptCount val="5"/>
                <c:pt idx="0">
                  <c:v>Option 1 - Incorrect</c:v>
                </c:pt>
                <c:pt idx="1">
                  <c:v>Option 2 - Incorrect</c:v>
                </c:pt>
                <c:pt idx="2">
                  <c:v>Option 3 - Incorrect</c:v>
                </c:pt>
                <c:pt idx="3">
                  <c:v>Option 4 - Correct</c:v>
                </c:pt>
                <c:pt idx="4">
                  <c:v>Option 5 - Incorrect</c:v>
                </c:pt>
              </c:strCache>
            </c:strRef>
          </c:cat>
          <c:val>
            <c:numRef>
              <c:f>Sheet1!$K$7:$K$11</c:f>
              <c:numCache>
                <c:formatCode>General</c:formatCode>
                <c:ptCount val="5"/>
                <c:pt idx="0">
                  <c:v>10</c:v>
                </c:pt>
                <c:pt idx="1">
                  <c:v>10</c:v>
                </c:pt>
                <c:pt idx="2">
                  <c:v>10</c:v>
                </c:pt>
                <c:pt idx="3">
                  <c:v>60</c:v>
                </c:pt>
                <c:pt idx="4">
                  <c:v>10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2857-4643-AF9A-4561344F107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95751296"/>
        <c:axId val="1309260816"/>
      </c:barChart>
      <c:catAx>
        <c:axId val="9575129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309260816"/>
        <c:crosses val="autoZero"/>
        <c:auto val="1"/>
        <c:lblAlgn val="ctr"/>
        <c:lblOffset val="100"/>
        <c:noMultiLvlLbl val="0"/>
      </c:catAx>
      <c:valAx>
        <c:axId val="130926081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9575129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8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IE" sz="2800" b="1"/>
              <a:t>Facility Value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8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rgbClr val="FF0000"/>
            </a:solidFill>
            <a:ln>
              <a:noFill/>
            </a:ln>
            <a:effectLst/>
          </c:spPr>
          <c:invertIfNegative val="0"/>
          <c:dPt>
            <c:idx val="3"/>
            <c:invertIfNegative val="0"/>
            <c:bubble3D val="0"/>
            <c:spPr>
              <a:solidFill>
                <a:srgbClr val="00B05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7253-4F09-AE3C-0447C36AB83E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Sheet1!$J$7:$J$11</c:f>
              <c:strCache>
                <c:ptCount val="5"/>
                <c:pt idx="0">
                  <c:v>Option 1 - Incorrect</c:v>
                </c:pt>
                <c:pt idx="1">
                  <c:v>Option 2 - Incorrect</c:v>
                </c:pt>
                <c:pt idx="2">
                  <c:v>Option 3 - Incorrect</c:v>
                </c:pt>
                <c:pt idx="3">
                  <c:v>Option 4 - Correct</c:v>
                </c:pt>
                <c:pt idx="4">
                  <c:v>Option 5 - Incorrect</c:v>
                </c:pt>
              </c:strCache>
            </c:strRef>
          </c:cat>
          <c:val>
            <c:numRef>
              <c:f>Sheet1!$L$7:$L$11</c:f>
              <c:numCache>
                <c:formatCode>General</c:formatCode>
                <c:ptCount val="5"/>
                <c:pt idx="0">
                  <c:v>20</c:v>
                </c:pt>
                <c:pt idx="1">
                  <c:v>20</c:v>
                </c:pt>
                <c:pt idx="2">
                  <c:v>20</c:v>
                </c:pt>
                <c:pt idx="3">
                  <c:v>20</c:v>
                </c:pt>
                <c:pt idx="4">
                  <c:v>20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253-4F09-AE3C-0447C36AB83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03890240"/>
        <c:axId val="75451472"/>
      </c:barChart>
      <c:catAx>
        <c:axId val="10389024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5451472"/>
        <c:crosses val="autoZero"/>
        <c:auto val="1"/>
        <c:lblAlgn val="ctr"/>
        <c:lblOffset val="100"/>
        <c:noMultiLvlLbl val="0"/>
      </c:catAx>
      <c:valAx>
        <c:axId val="7545147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0389024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8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2800" b="1"/>
              <a:t>Facility Value (%)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8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rgbClr val="FF0000"/>
            </a:solidFill>
            <a:ln>
              <a:noFill/>
            </a:ln>
            <a:effectLst/>
          </c:spPr>
          <c:invertIfNegative val="0"/>
          <c:dPt>
            <c:idx val="3"/>
            <c:invertIfNegative val="0"/>
            <c:bubble3D val="0"/>
            <c:spPr>
              <a:solidFill>
                <a:srgbClr val="00B05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07BC-432E-AC32-765F991273D8}"/>
              </c:ext>
            </c:extLst>
          </c:dPt>
          <c:cat>
            <c:strRef>
              <c:f>Sheet1!$J$7:$J$11</c:f>
              <c:strCache>
                <c:ptCount val="5"/>
                <c:pt idx="0">
                  <c:v>Option 1 - Incorrect</c:v>
                </c:pt>
                <c:pt idx="1">
                  <c:v>Option 2 - Incorrect</c:v>
                </c:pt>
                <c:pt idx="2">
                  <c:v>Option 3 - Incorrect</c:v>
                </c:pt>
                <c:pt idx="3">
                  <c:v>Option 4 - Correct</c:v>
                </c:pt>
                <c:pt idx="4">
                  <c:v>Option 5 - Incorrect</c:v>
                </c:pt>
              </c:strCache>
            </c:strRef>
          </c:cat>
          <c:val>
            <c:numRef>
              <c:f>Sheet1!$M$7:$M$11</c:f>
              <c:numCache>
                <c:formatCode>General</c:formatCode>
                <c:ptCount val="5"/>
                <c:pt idx="0">
                  <c:v>2</c:v>
                </c:pt>
                <c:pt idx="1">
                  <c:v>3</c:v>
                </c:pt>
                <c:pt idx="2">
                  <c:v>20</c:v>
                </c:pt>
                <c:pt idx="3">
                  <c:v>70</c:v>
                </c:pt>
                <c:pt idx="4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07BC-432E-AC32-765F991273D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385379968"/>
        <c:axId val="1385382368"/>
      </c:barChart>
      <c:catAx>
        <c:axId val="138537996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385382368"/>
        <c:crosses val="autoZero"/>
        <c:auto val="1"/>
        <c:lblAlgn val="ctr"/>
        <c:lblOffset val="100"/>
        <c:noMultiLvlLbl val="0"/>
      </c:catAx>
      <c:valAx>
        <c:axId val="138538236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38537996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_rels/data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svg"/><Relationship Id="rId1" Type="http://schemas.openxmlformats.org/officeDocument/2006/relationships/image" Target="../media/image4.png"/><Relationship Id="rId6" Type="http://schemas.openxmlformats.org/officeDocument/2006/relationships/image" Target="../media/image9.svg"/><Relationship Id="rId5" Type="http://schemas.openxmlformats.org/officeDocument/2006/relationships/image" Target="../media/image8.png"/><Relationship Id="rId4" Type="http://schemas.openxmlformats.org/officeDocument/2006/relationships/image" Target="../media/image7.svg"/></Relationships>
</file>

<file path=ppt/diagrams/_rels/data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svg"/><Relationship Id="rId1" Type="http://schemas.openxmlformats.org/officeDocument/2006/relationships/image" Target="../media/image4.png"/><Relationship Id="rId6" Type="http://schemas.openxmlformats.org/officeDocument/2006/relationships/image" Target="../media/image9.svg"/><Relationship Id="rId5" Type="http://schemas.openxmlformats.org/officeDocument/2006/relationships/image" Target="../media/image8.png"/><Relationship Id="rId4" Type="http://schemas.openxmlformats.org/officeDocument/2006/relationships/image" Target="../media/image7.svg"/></Relationships>
</file>

<file path=ppt/diagrams/_rels/drawing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svg"/><Relationship Id="rId1" Type="http://schemas.openxmlformats.org/officeDocument/2006/relationships/image" Target="../media/image4.png"/><Relationship Id="rId6" Type="http://schemas.openxmlformats.org/officeDocument/2006/relationships/image" Target="../media/image9.svg"/><Relationship Id="rId5" Type="http://schemas.openxmlformats.org/officeDocument/2006/relationships/image" Target="../media/image8.png"/><Relationship Id="rId4" Type="http://schemas.openxmlformats.org/officeDocument/2006/relationships/image" Target="../media/image7.svg"/></Relationships>
</file>

<file path=ppt/diagrams/_rels/drawing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svg"/><Relationship Id="rId1" Type="http://schemas.openxmlformats.org/officeDocument/2006/relationships/image" Target="../media/image4.png"/><Relationship Id="rId6" Type="http://schemas.openxmlformats.org/officeDocument/2006/relationships/image" Target="../media/image9.svg"/><Relationship Id="rId5" Type="http://schemas.openxmlformats.org/officeDocument/2006/relationships/image" Target="../media/image8.png"/><Relationship Id="rId4" Type="http://schemas.openxmlformats.org/officeDocument/2006/relationships/image" Target="../media/image7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01D671B-90A7-4DD8-B82C-EA4E9C6E9653}" type="doc">
      <dgm:prSet loTypeId="urn:microsoft.com/office/officeart/2005/8/layout/cycle5" loCatId="cycle" qsTypeId="urn:microsoft.com/office/officeart/2005/8/quickstyle/3d1" qsCatId="3D" csTypeId="urn:microsoft.com/office/officeart/2005/8/colors/accent0_2" csCatId="mainScheme" phldr="1"/>
      <dgm:spPr/>
      <dgm:t>
        <a:bodyPr/>
        <a:lstStyle/>
        <a:p>
          <a:endParaRPr lang="en-US"/>
        </a:p>
      </dgm:t>
    </dgm:pt>
    <dgm:pt modelId="{B41B01D2-6C15-4B52-A5A7-12A9B2CB2C4D}">
      <dgm:prSet phldrT="[Text]"/>
      <dgm:spPr/>
      <dgm:t>
        <a:bodyPr/>
        <a:lstStyle/>
        <a:p>
          <a:r>
            <a:rPr lang="en-IE" b="1" dirty="0"/>
            <a:t>Identification of topics &amp; numbers</a:t>
          </a:r>
          <a:endParaRPr lang="en-US" b="1" dirty="0"/>
        </a:p>
      </dgm:t>
    </dgm:pt>
    <dgm:pt modelId="{F63F9714-DE29-49D2-8D82-B5D21BE854D1}" type="parTrans" cxnId="{69423B80-FFF2-4934-B1A2-ABC908D93E01}">
      <dgm:prSet/>
      <dgm:spPr/>
      <dgm:t>
        <a:bodyPr/>
        <a:lstStyle/>
        <a:p>
          <a:endParaRPr lang="en-US"/>
        </a:p>
      </dgm:t>
    </dgm:pt>
    <dgm:pt modelId="{8246FD55-00F4-4FB1-84B5-54EF82DB6E44}" type="sibTrans" cxnId="{69423B80-FFF2-4934-B1A2-ABC908D93E01}">
      <dgm:prSet/>
      <dgm:spPr/>
      <dgm:t>
        <a:bodyPr/>
        <a:lstStyle/>
        <a:p>
          <a:endParaRPr lang="en-US"/>
        </a:p>
      </dgm:t>
    </dgm:pt>
    <dgm:pt modelId="{14E8E886-C032-4AC0-99F3-E559B58FD925}">
      <dgm:prSet phldrT="[Text]"/>
      <dgm:spPr>
        <a:gradFill flip="none" rotWithShape="1">
          <a:gsLst>
            <a:gs pos="0">
              <a:schemeClr val="accent1">
                <a:lumMod val="0"/>
                <a:lumOff val="100000"/>
              </a:schemeClr>
            </a:gs>
            <a:gs pos="35000">
              <a:schemeClr val="accent1">
                <a:lumMod val="0"/>
                <a:lumOff val="100000"/>
              </a:schemeClr>
            </a:gs>
            <a:gs pos="100000">
              <a:schemeClr val="accent1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</dgm:spPr>
      <dgm:t>
        <a:bodyPr/>
        <a:lstStyle/>
        <a:p>
          <a:r>
            <a:rPr lang="en-IE" b="1" dirty="0"/>
            <a:t>Question writing</a:t>
          </a:r>
          <a:endParaRPr lang="en-US" b="1" dirty="0"/>
        </a:p>
      </dgm:t>
    </dgm:pt>
    <dgm:pt modelId="{04A9D97F-06BF-4695-A62B-FA28EC103EB1}" type="parTrans" cxnId="{6D7CF830-CDBE-412C-A384-FEE9DC3FA5A9}">
      <dgm:prSet/>
      <dgm:spPr/>
      <dgm:t>
        <a:bodyPr/>
        <a:lstStyle/>
        <a:p>
          <a:endParaRPr lang="en-US"/>
        </a:p>
      </dgm:t>
    </dgm:pt>
    <dgm:pt modelId="{83CF3AB5-9E85-47D8-B744-6855BF878B78}" type="sibTrans" cxnId="{6D7CF830-CDBE-412C-A384-FEE9DC3FA5A9}">
      <dgm:prSet/>
      <dgm:spPr/>
      <dgm:t>
        <a:bodyPr/>
        <a:lstStyle/>
        <a:p>
          <a:endParaRPr lang="en-US"/>
        </a:p>
      </dgm:t>
    </dgm:pt>
    <dgm:pt modelId="{30A4396A-1649-4799-9D39-693DE0443054}">
      <dgm:prSet phldrT="[Text]"/>
      <dgm:spPr>
        <a:gradFill flip="none" rotWithShape="1">
          <a:gsLst>
            <a:gs pos="0">
              <a:schemeClr val="accent1">
                <a:lumMod val="0"/>
                <a:lumOff val="100000"/>
              </a:schemeClr>
            </a:gs>
            <a:gs pos="35000">
              <a:schemeClr val="accent1">
                <a:lumMod val="0"/>
                <a:lumOff val="100000"/>
              </a:schemeClr>
            </a:gs>
            <a:gs pos="100000">
              <a:schemeClr val="accent1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</dgm:spPr>
      <dgm:t>
        <a:bodyPr/>
        <a:lstStyle/>
        <a:p>
          <a:r>
            <a:rPr lang="en-IE" b="1" dirty="0"/>
            <a:t>Question review and approval</a:t>
          </a:r>
          <a:endParaRPr lang="en-US" b="1" dirty="0"/>
        </a:p>
      </dgm:t>
    </dgm:pt>
    <dgm:pt modelId="{5D47098A-D761-400D-AB7B-CF5392B89B9D}" type="parTrans" cxnId="{DE9D0779-EE48-4F95-92EA-E757122B0201}">
      <dgm:prSet/>
      <dgm:spPr/>
      <dgm:t>
        <a:bodyPr/>
        <a:lstStyle/>
        <a:p>
          <a:endParaRPr lang="en-US"/>
        </a:p>
      </dgm:t>
    </dgm:pt>
    <dgm:pt modelId="{40374E56-1910-468D-BA3B-02AF2F66C675}" type="sibTrans" cxnId="{DE9D0779-EE48-4F95-92EA-E757122B0201}">
      <dgm:prSet/>
      <dgm:spPr/>
      <dgm:t>
        <a:bodyPr/>
        <a:lstStyle/>
        <a:p>
          <a:endParaRPr lang="en-US"/>
        </a:p>
      </dgm:t>
    </dgm:pt>
    <dgm:pt modelId="{19567E30-307B-4F47-AF65-5E41A5ED5A27}">
      <dgm:prSet phldrT="[Text]"/>
      <dgm:spPr/>
      <dgm:t>
        <a:bodyPr/>
        <a:lstStyle/>
        <a:p>
          <a:r>
            <a:rPr lang="en-IE" b="1" dirty="0"/>
            <a:t>Review of exam data and results generation</a:t>
          </a:r>
          <a:endParaRPr lang="en-US" b="1" dirty="0"/>
        </a:p>
      </dgm:t>
    </dgm:pt>
    <dgm:pt modelId="{E85E6774-33A8-47F0-A6F5-6B2404CA1128}" type="parTrans" cxnId="{51E3FB44-BC92-401C-B882-49FAC6F87970}">
      <dgm:prSet/>
      <dgm:spPr/>
      <dgm:t>
        <a:bodyPr/>
        <a:lstStyle/>
        <a:p>
          <a:endParaRPr lang="en-US"/>
        </a:p>
      </dgm:t>
    </dgm:pt>
    <dgm:pt modelId="{95072CA2-7C97-426D-B810-AB77E5103481}" type="sibTrans" cxnId="{51E3FB44-BC92-401C-B882-49FAC6F87970}">
      <dgm:prSet/>
      <dgm:spPr/>
      <dgm:t>
        <a:bodyPr/>
        <a:lstStyle/>
        <a:p>
          <a:endParaRPr lang="en-US"/>
        </a:p>
      </dgm:t>
    </dgm:pt>
    <dgm:pt modelId="{B5A09CFC-54C4-4932-BAF9-FD8613942530}">
      <dgm:prSet phldrT="[Text]"/>
      <dgm:spPr/>
      <dgm:t>
        <a:bodyPr/>
        <a:lstStyle/>
        <a:p>
          <a:r>
            <a:rPr lang="en-IE" b="1" dirty="0"/>
            <a:t>Used in exam and feedback </a:t>
          </a:r>
          <a:endParaRPr lang="en-US" b="1" dirty="0"/>
        </a:p>
      </dgm:t>
    </dgm:pt>
    <dgm:pt modelId="{8A7C9FC0-4517-4291-988D-86711CDF3685}" type="parTrans" cxnId="{2C4401CA-490F-4DD5-A814-6AC69E54F0E8}">
      <dgm:prSet/>
      <dgm:spPr/>
      <dgm:t>
        <a:bodyPr/>
        <a:lstStyle/>
        <a:p>
          <a:endParaRPr lang="en-IE"/>
        </a:p>
      </dgm:t>
    </dgm:pt>
    <dgm:pt modelId="{CA355ECF-52CA-4F6B-BAAB-B40D3A4F33F3}" type="sibTrans" cxnId="{2C4401CA-490F-4DD5-A814-6AC69E54F0E8}">
      <dgm:prSet/>
      <dgm:spPr/>
      <dgm:t>
        <a:bodyPr/>
        <a:lstStyle/>
        <a:p>
          <a:endParaRPr lang="en-IE"/>
        </a:p>
      </dgm:t>
    </dgm:pt>
    <dgm:pt modelId="{F186E7B2-BA24-42BC-9B52-2D10C64B91D0}" type="pres">
      <dgm:prSet presAssocID="{801D671B-90A7-4DD8-B82C-EA4E9C6E9653}" presName="cycle" presStyleCnt="0">
        <dgm:presLayoutVars>
          <dgm:dir/>
          <dgm:resizeHandles val="exact"/>
        </dgm:presLayoutVars>
      </dgm:prSet>
      <dgm:spPr/>
    </dgm:pt>
    <dgm:pt modelId="{A425D0F5-8CBD-4772-9158-FD7471F5EC68}" type="pres">
      <dgm:prSet presAssocID="{B41B01D2-6C15-4B52-A5A7-12A9B2CB2C4D}" presName="node" presStyleLbl="node1" presStyleIdx="0" presStyleCnt="5">
        <dgm:presLayoutVars>
          <dgm:bulletEnabled val="1"/>
        </dgm:presLayoutVars>
      </dgm:prSet>
      <dgm:spPr/>
    </dgm:pt>
    <dgm:pt modelId="{FEF20E39-3078-4478-B41B-EEA6F7D18276}" type="pres">
      <dgm:prSet presAssocID="{B41B01D2-6C15-4B52-A5A7-12A9B2CB2C4D}" presName="spNode" presStyleCnt="0"/>
      <dgm:spPr/>
    </dgm:pt>
    <dgm:pt modelId="{94869F95-6CE2-4DCA-BA15-AB1C0F3CEFB0}" type="pres">
      <dgm:prSet presAssocID="{8246FD55-00F4-4FB1-84B5-54EF82DB6E44}" presName="sibTrans" presStyleLbl="sibTrans1D1" presStyleIdx="0" presStyleCnt="5"/>
      <dgm:spPr/>
    </dgm:pt>
    <dgm:pt modelId="{F4521AA2-1B4E-4B5D-977B-A39A9EB100DF}" type="pres">
      <dgm:prSet presAssocID="{14E8E886-C032-4AC0-99F3-E559B58FD925}" presName="node" presStyleLbl="node1" presStyleIdx="1" presStyleCnt="5">
        <dgm:presLayoutVars>
          <dgm:bulletEnabled val="1"/>
        </dgm:presLayoutVars>
      </dgm:prSet>
      <dgm:spPr/>
    </dgm:pt>
    <dgm:pt modelId="{D7904510-3FFC-4B06-B2A6-400579265D77}" type="pres">
      <dgm:prSet presAssocID="{14E8E886-C032-4AC0-99F3-E559B58FD925}" presName="spNode" presStyleCnt="0"/>
      <dgm:spPr/>
    </dgm:pt>
    <dgm:pt modelId="{881F99A0-96BD-46AA-8E45-2D999739D582}" type="pres">
      <dgm:prSet presAssocID="{83CF3AB5-9E85-47D8-B744-6855BF878B78}" presName="sibTrans" presStyleLbl="sibTrans1D1" presStyleIdx="1" presStyleCnt="5"/>
      <dgm:spPr/>
    </dgm:pt>
    <dgm:pt modelId="{12DCB1E1-DBBD-4F4D-AA1E-11079A7F81E0}" type="pres">
      <dgm:prSet presAssocID="{30A4396A-1649-4799-9D39-693DE0443054}" presName="node" presStyleLbl="node1" presStyleIdx="2" presStyleCnt="5">
        <dgm:presLayoutVars>
          <dgm:bulletEnabled val="1"/>
        </dgm:presLayoutVars>
      </dgm:prSet>
      <dgm:spPr/>
    </dgm:pt>
    <dgm:pt modelId="{C9196C75-07EA-43A3-89C1-1086D9AC1314}" type="pres">
      <dgm:prSet presAssocID="{30A4396A-1649-4799-9D39-693DE0443054}" presName="spNode" presStyleCnt="0"/>
      <dgm:spPr/>
    </dgm:pt>
    <dgm:pt modelId="{C7B6DA82-E771-4584-B1CD-9CD64ED741D6}" type="pres">
      <dgm:prSet presAssocID="{40374E56-1910-468D-BA3B-02AF2F66C675}" presName="sibTrans" presStyleLbl="sibTrans1D1" presStyleIdx="2" presStyleCnt="5"/>
      <dgm:spPr/>
    </dgm:pt>
    <dgm:pt modelId="{835109F7-4351-42D2-B4A2-6C967A184AE2}" type="pres">
      <dgm:prSet presAssocID="{B5A09CFC-54C4-4932-BAF9-FD8613942530}" presName="node" presStyleLbl="node1" presStyleIdx="3" presStyleCnt="5">
        <dgm:presLayoutVars>
          <dgm:bulletEnabled val="1"/>
        </dgm:presLayoutVars>
      </dgm:prSet>
      <dgm:spPr/>
    </dgm:pt>
    <dgm:pt modelId="{7FD4DEA8-BFE3-483C-980D-B48A3A1ABFFB}" type="pres">
      <dgm:prSet presAssocID="{B5A09CFC-54C4-4932-BAF9-FD8613942530}" presName="spNode" presStyleCnt="0"/>
      <dgm:spPr/>
    </dgm:pt>
    <dgm:pt modelId="{01913AAD-AFB3-4A68-8A10-C047C414B788}" type="pres">
      <dgm:prSet presAssocID="{CA355ECF-52CA-4F6B-BAAB-B40D3A4F33F3}" presName="sibTrans" presStyleLbl="sibTrans1D1" presStyleIdx="3" presStyleCnt="5"/>
      <dgm:spPr/>
    </dgm:pt>
    <dgm:pt modelId="{C342DD8B-77BB-4741-B5E8-A2F47838F7B3}" type="pres">
      <dgm:prSet presAssocID="{19567E30-307B-4F47-AF65-5E41A5ED5A27}" presName="node" presStyleLbl="node1" presStyleIdx="4" presStyleCnt="5">
        <dgm:presLayoutVars>
          <dgm:bulletEnabled val="1"/>
        </dgm:presLayoutVars>
      </dgm:prSet>
      <dgm:spPr/>
    </dgm:pt>
    <dgm:pt modelId="{BD3DCB68-7875-410D-B82D-0A3957DB7794}" type="pres">
      <dgm:prSet presAssocID="{19567E30-307B-4F47-AF65-5E41A5ED5A27}" presName="spNode" presStyleCnt="0"/>
      <dgm:spPr/>
    </dgm:pt>
    <dgm:pt modelId="{1326A85A-E05D-4924-B389-A4095FF22541}" type="pres">
      <dgm:prSet presAssocID="{95072CA2-7C97-426D-B810-AB77E5103481}" presName="sibTrans" presStyleLbl="sibTrans1D1" presStyleIdx="4" presStyleCnt="5"/>
      <dgm:spPr/>
    </dgm:pt>
  </dgm:ptLst>
  <dgm:cxnLst>
    <dgm:cxn modelId="{04CB5F26-3A91-44F1-8557-F0FFAA343BF4}" type="presOf" srcId="{B5A09CFC-54C4-4932-BAF9-FD8613942530}" destId="{835109F7-4351-42D2-B4A2-6C967A184AE2}" srcOrd="0" destOrd="0" presId="urn:microsoft.com/office/officeart/2005/8/layout/cycle5"/>
    <dgm:cxn modelId="{E1401E30-881D-4A6E-9900-626DCBE710BA}" type="presOf" srcId="{83CF3AB5-9E85-47D8-B744-6855BF878B78}" destId="{881F99A0-96BD-46AA-8E45-2D999739D582}" srcOrd="0" destOrd="0" presId="urn:microsoft.com/office/officeart/2005/8/layout/cycle5"/>
    <dgm:cxn modelId="{6D7CF830-CDBE-412C-A384-FEE9DC3FA5A9}" srcId="{801D671B-90A7-4DD8-B82C-EA4E9C6E9653}" destId="{14E8E886-C032-4AC0-99F3-E559B58FD925}" srcOrd="1" destOrd="0" parTransId="{04A9D97F-06BF-4695-A62B-FA28EC103EB1}" sibTransId="{83CF3AB5-9E85-47D8-B744-6855BF878B78}"/>
    <dgm:cxn modelId="{821D2761-BCBD-4A70-9989-67B817931C08}" type="presOf" srcId="{14E8E886-C032-4AC0-99F3-E559B58FD925}" destId="{F4521AA2-1B4E-4B5D-977B-A39A9EB100DF}" srcOrd="0" destOrd="0" presId="urn:microsoft.com/office/officeart/2005/8/layout/cycle5"/>
    <dgm:cxn modelId="{51E3FB44-BC92-401C-B882-49FAC6F87970}" srcId="{801D671B-90A7-4DD8-B82C-EA4E9C6E9653}" destId="{19567E30-307B-4F47-AF65-5E41A5ED5A27}" srcOrd="4" destOrd="0" parTransId="{E85E6774-33A8-47F0-A6F5-6B2404CA1128}" sibTransId="{95072CA2-7C97-426D-B810-AB77E5103481}"/>
    <dgm:cxn modelId="{CC07D94B-805C-4067-B534-0FB83AD9773B}" type="presOf" srcId="{CA355ECF-52CA-4F6B-BAAB-B40D3A4F33F3}" destId="{01913AAD-AFB3-4A68-8A10-C047C414B788}" srcOrd="0" destOrd="0" presId="urn:microsoft.com/office/officeart/2005/8/layout/cycle5"/>
    <dgm:cxn modelId="{06F60D50-AC20-468D-831F-06827006680F}" type="presOf" srcId="{19567E30-307B-4F47-AF65-5E41A5ED5A27}" destId="{C342DD8B-77BB-4741-B5E8-A2F47838F7B3}" srcOrd="0" destOrd="0" presId="urn:microsoft.com/office/officeart/2005/8/layout/cycle5"/>
    <dgm:cxn modelId="{DE9D0779-EE48-4F95-92EA-E757122B0201}" srcId="{801D671B-90A7-4DD8-B82C-EA4E9C6E9653}" destId="{30A4396A-1649-4799-9D39-693DE0443054}" srcOrd="2" destOrd="0" parTransId="{5D47098A-D761-400D-AB7B-CF5392B89B9D}" sibTransId="{40374E56-1910-468D-BA3B-02AF2F66C675}"/>
    <dgm:cxn modelId="{69423B80-FFF2-4934-B1A2-ABC908D93E01}" srcId="{801D671B-90A7-4DD8-B82C-EA4E9C6E9653}" destId="{B41B01D2-6C15-4B52-A5A7-12A9B2CB2C4D}" srcOrd="0" destOrd="0" parTransId="{F63F9714-DE29-49D2-8D82-B5D21BE854D1}" sibTransId="{8246FD55-00F4-4FB1-84B5-54EF82DB6E44}"/>
    <dgm:cxn modelId="{5B355685-27C0-43BC-A62B-8EA48540BC82}" type="presOf" srcId="{8246FD55-00F4-4FB1-84B5-54EF82DB6E44}" destId="{94869F95-6CE2-4DCA-BA15-AB1C0F3CEFB0}" srcOrd="0" destOrd="0" presId="urn:microsoft.com/office/officeart/2005/8/layout/cycle5"/>
    <dgm:cxn modelId="{67EAA69F-9D83-4157-83C1-1E2D39A0E9C6}" type="presOf" srcId="{95072CA2-7C97-426D-B810-AB77E5103481}" destId="{1326A85A-E05D-4924-B389-A4095FF22541}" srcOrd="0" destOrd="0" presId="urn:microsoft.com/office/officeart/2005/8/layout/cycle5"/>
    <dgm:cxn modelId="{56C5BFBE-9E5A-4EBC-99D7-67AA99D5AB58}" type="presOf" srcId="{40374E56-1910-468D-BA3B-02AF2F66C675}" destId="{C7B6DA82-E771-4584-B1CD-9CD64ED741D6}" srcOrd="0" destOrd="0" presId="urn:microsoft.com/office/officeart/2005/8/layout/cycle5"/>
    <dgm:cxn modelId="{2C4401CA-490F-4DD5-A814-6AC69E54F0E8}" srcId="{801D671B-90A7-4DD8-B82C-EA4E9C6E9653}" destId="{B5A09CFC-54C4-4932-BAF9-FD8613942530}" srcOrd="3" destOrd="0" parTransId="{8A7C9FC0-4517-4291-988D-86711CDF3685}" sibTransId="{CA355ECF-52CA-4F6B-BAAB-B40D3A4F33F3}"/>
    <dgm:cxn modelId="{CF10E1E7-9B74-4935-9055-33148307A01B}" type="presOf" srcId="{B41B01D2-6C15-4B52-A5A7-12A9B2CB2C4D}" destId="{A425D0F5-8CBD-4772-9158-FD7471F5EC68}" srcOrd="0" destOrd="0" presId="urn:microsoft.com/office/officeart/2005/8/layout/cycle5"/>
    <dgm:cxn modelId="{5CFCA9EA-640D-4440-A04B-3CBCD0285724}" type="presOf" srcId="{801D671B-90A7-4DD8-B82C-EA4E9C6E9653}" destId="{F186E7B2-BA24-42BC-9B52-2D10C64B91D0}" srcOrd="0" destOrd="0" presId="urn:microsoft.com/office/officeart/2005/8/layout/cycle5"/>
    <dgm:cxn modelId="{D52D49EC-022A-4DDB-86B6-45F651097892}" type="presOf" srcId="{30A4396A-1649-4799-9D39-693DE0443054}" destId="{12DCB1E1-DBBD-4F4D-AA1E-11079A7F81E0}" srcOrd="0" destOrd="0" presId="urn:microsoft.com/office/officeart/2005/8/layout/cycle5"/>
    <dgm:cxn modelId="{E7A911AD-91A1-4449-9926-6B7B272FBB70}" type="presParOf" srcId="{F186E7B2-BA24-42BC-9B52-2D10C64B91D0}" destId="{A425D0F5-8CBD-4772-9158-FD7471F5EC68}" srcOrd="0" destOrd="0" presId="urn:microsoft.com/office/officeart/2005/8/layout/cycle5"/>
    <dgm:cxn modelId="{817853D2-75DA-4FB7-A4B7-B332A0C316DB}" type="presParOf" srcId="{F186E7B2-BA24-42BC-9B52-2D10C64B91D0}" destId="{FEF20E39-3078-4478-B41B-EEA6F7D18276}" srcOrd="1" destOrd="0" presId="urn:microsoft.com/office/officeart/2005/8/layout/cycle5"/>
    <dgm:cxn modelId="{3BE47FF1-EC98-4B1F-9F9D-8D6A00E37764}" type="presParOf" srcId="{F186E7B2-BA24-42BC-9B52-2D10C64B91D0}" destId="{94869F95-6CE2-4DCA-BA15-AB1C0F3CEFB0}" srcOrd="2" destOrd="0" presId="urn:microsoft.com/office/officeart/2005/8/layout/cycle5"/>
    <dgm:cxn modelId="{1F88936A-5327-4166-9FA2-0BD288E39FAC}" type="presParOf" srcId="{F186E7B2-BA24-42BC-9B52-2D10C64B91D0}" destId="{F4521AA2-1B4E-4B5D-977B-A39A9EB100DF}" srcOrd="3" destOrd="0" presId="urn:microsoft.com/office/officeart/2005/8/layout/cycle5"/>
    <dgm:cxn modelId="{86439C79-ED51-4CE6-AB73-C6CFE35D37DE}" type="presParOf" srcId="{F186E7B2-BA24-42BC-9B52-2D10C64B91D0}" destId="{D7904510-3FFC-4B06-B2A6-400579265D77}" srcOrd="4" destOrd="0" presId="urn:microsoft.com/office/officeart/2005/8/layout/cycle5"/>
    <dgm:cxn modelId="{50F7985D-AE18-45B7-AC13-8ECD17B996BC}" type="presParOf" srcId="{F186E7B2-BA24-42BC-9B52-2D10C64B91D0}" destId="{881F99A0-96BD-46AA-8E45-2D999739D582}" srcOrd="5" destOrd="0" presId="urn:microsoft.com/office/officeart/2005/8/layout/cycle5"/>
    <dgm:cxn modelId="{4B4AB6A3-919C-42F9-ACB4-3C956692D30E}" type="presParOf" srcId="{F186E7B2-BA24-42BC-9B52-2D10C64B91D0}" destId="{12DCB1E1-DBBD-4F4D-AA1E-11079A7F81E0}" srcOrd="6" destOrd="0" presId="urn:microsoft.com/office/officeart/2005/8/layout/cycle5"/>
    <dgm:cxn modelId="{E7CFE601-12BD-478C-B8E0-85AD2EFD0E21}" type="presParOf" srcId="{F186E7B2-BA24-42BC-9B52-2D10C64B91D0}" destId="{C9196C75-07EA-43A3-89C1-1086D9AC1314}" srcOrd="7" destOrd="0" presId="urn:microsoft.com/office/officeart/2005/8/layout/cycle5"/>
    <dgm:cxn modelId="{8C0BF240-5FA5-4C9B-8E05-8F9A562E32C9}" type="presParOf" srcId="{F186E7B2-BA24-42BC-9B52-2D10C64B91D0}" destId="{C7B6DA82-E771-4584-B1CD-9CD64ED741D6}" srcOrd="8" destOrd="0" presId="urn:microsoft.com/office/officeart/2005/8/layout/cycle5"/>
    <dgm:cxn modelId="{B7B654C4-08C7-496B-861F-564BB37A0EC7}" type="presParOf" srcId="{F186E7B2-BA24-42BC-9B52-2D10C64B91D0}" destId="{835109F7-4351-42D2-B4A2-6C967A184AE2}" srcOrd="9" destOrd="0" presId="urn:microsoft.com/office/officeart/2005/8/layout/cycle5"/>
    <dgm:cxn modelId="{CA678946-0C65-40F9-A4B8-BF36A2F2A7AC}" type="presParOf" srcId="{F186E7B2-BA24-42BC-9B52-2D10C64B91D0}" destId="{7FD4DEA8-BFE3-483C-980D-B48A3A1ABFFB}" srcOrd="10" destOrd="0" presId="urn:microsoft.com/office/officeart/2005/8/layout/cycle5"/>
    <dgm:cxn modelId="{7C3E6127-E91D-4A52-9BD1-72213D1F641A}" type="presParOf" srcId="{F186E7B2-BA24-42BC-9B52-2D10C64B91D0}" destId="{01913AAD-AFB3-4A68-8A10-C047C414B788}" srcOrd="11" destOrd="0" presId="urn:microsoft.com/office/officeart/2005/8/layout/cycle5"/>
    <dgm:cxn modelId="{0E1522FD-8C2C-461C-AB0D-E4FF2CD824EF}" type="presParOf" srcId="{F186E7B2-BA24-42BC-9B52-2D10C64B91D0}" destId="{C342DD8B-77BB-4741-B5E8-A2F47838F7B3}" srcOrd="12" destOrd="0" presId="urn:microsoft.com/office/officeart/2005/8/layout/cycle5"/>
    <dgm:cxn modelId="{D4FC7E2D-3B25-4E51-898B-9F5404E5E5B2}" type="presParOf" srcId="{F186E7B2-BA24-42BC-9B52-2D10C64B91D0}" destId="{BD3DCB68-7875-410D-B82D-0A3957DB7794}" srcOrd="13" destOrd="0" presId="urn:microsoft.com/office/officeart/2005/8/layout/cycle5"/>
    <dgm:cxn modelId="{53D836F2-0994-4639-B2FF-42A95AC84231}" type="presParOf" srcId="{F186E7B2-BA24-42BC-9B52-2D10C64B91D0}" destId="{1326A85A-E05D-4924-B389-A4095FF22541}" srcOrd="14" destOrd="0" presId="urn:microsoft.com/office/officeart/2005/8/layout/cycle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F05A3098-1056-4AE9-A161-7147E186DA3B}" type="doc">
      <dgm:prSet loTypeId="urn:microsoft.com/office/officeart/2009/3/layout/IncreasingArrowsProcess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IE"/>
        </a:p>
      </dgm:t>
    </dgm:pt>
    <dgm:pt modelId="{2B9A46AF-CECC-412C-B2A4-D2B5C576C359}">
      <dgm:prSet phldrT="[Text]"/>
      <dgm:spPr>
        <a:solidFill>
          <a:srgbClr val="92D050"/>
        </a:solidFill>
      </dgm:spPr>
      <dgm:t>
        <a:bodyPr/>
        <a:lstStyle/>
        <a:p>
          <a:r>
            <a:rPr lang="en-US" dirty="0"/>
            <a:t>1-2 years of Specialty Training</a:t>
          </a:r>
          <a:endParaRPr lang="en-IE" dirty="0"/>
        </a:p>
      </dgm:t>
    </dgm:pt>
    <dgm:pt modelId="{D95A2179-89EB-4BCC-B6C3-9CCBDA273C30}" type="parTrans" cxnId="{8F6F19C9-AB48-4605-ADA5-C8F98119F554}">
      <dgm:prSet/>
      <dgm:spPr/>
      <dgm:t>
        <a:bodyPr/>
        <a:lstStyle/>
        <a:p>
          <a:endParaRPr lang="en-IE"/>
        </a:p>
      </dgm:t>
    </dgm:pt>
    <dgm:pt modelId="{5AEC9C11-F606-4E59-9F28-8D5BD04E6032}" type="sibTrans" cxnId="{8F6F19C9-AB48-4605-ADA5-C8F98119F554}">
      <dgm:prSet/>
      <dgm:spPr/>
      <dgm:t>
        <a:bodyPr/>
        <a:lstStyle/>
        <a:p>
          <a:endParaRPr lang="en-IE"/>
        </a:p>
      </dgm:t>
    </dgm:pt>
    <dgm:pt modelId="{01FAAC0B-2669-4067-826D-C944E5CEC09A}">
      <dgm:prSet phldrT="[Text]"/>
      <dgm:spPr>
        <a:ln>
          <a:solidFill>
            <a:srgbClr val="92D050"/>
          </a:solidFill>
        </a:ln>
      </dgm:spPr>
      <dgm:t>
        <a:bodyPr/>
        <a:lstStyle/>
        <a:p>
          <a:r>
            <a:rPr lang="en-US" dirty="0"/>
            <a:t>Basic Knowledge</a:t>
          </a:r>
        </a:p>
        <a:p>
          <a:r>
            <a:rPr lang="en-US" dirty="0"/>
            <a:t>History/Phys Exam</a:t>
          </a:r>
        </a:p>
        <a:p>
          <a:r>
            <a:rPr lang="en-US" dirty="0"/>
            <a:t>Lab &amp; Dx</a:t>
          </a:r>
        </a:p>
        <a:p>
          <a:r>
            <a:rPr lang="en-US" dirty="0"/>
            <a:t>Guidelines</a:t>
          </a:r>
          <a:endParaRPr lang="en-IE" dirty="0"/>
        </a:p>
      </dgm:t>
    </dgm:pt>
    <dgm:pt modelId="{8467F197-0861-4E32-A2B5-E9E9C69A733F}" type="parTrans" cxnId="{91BD8D86-875E-4D5A-9D68-ABAE2319AF16}">
      <dgm:prSet/>
      <dgm:spPr/>
      <dgm:t>
        <a:bodyPr/>
        <a:lstStyle/>
        <a:p>
          <a:endParaRPr lang="en-IE"/>
        </a:p>
      </dgm:t>
    </dgm:pt>
    <dgm:pt modelId="{9855D7F8-7321-447E-A4D1-B64640E72AC9}" type="sibTrans" cxnId="{91BD8D86-875E-4D5A-9D68-ABAE2319AF16}">
      <dgm:prSet/>
      <dgm:spPr/>
      <dgm:t>
        <a:bodyPr/>
        <a:lstStyle/>
        <a:p>
          <a:endParaRPr lang="en-IE"/>
        </a:p>
      </dgm:t>
    </dgm:pt>
    <dgm:pt modelId="{DCC80F63-0C04-4ED3-BC76-2D391503ED30}">
      <dgm:prSet phldrT="[Text]"/>
      <dgm:spPr>
        <a:solidFill>
          <a:srgbClr val="92D050"/>
        </a:solidFill>
      </dgm:spPr>
      <dgm:t>
        <a:bodyPr/>
        <a:lstStyle/>
        <a:p>
          <a:r>
            <a:rPr lang="en-US" dirty="0"/>
            <a:t>3-4 years</a:t>
          </a:r>
          <a:endParaRPr lang="en-IE" dirty="0"/>
        </a:p>
      </dgm:t>
    </dgm:pt>
    <dgm:pt modelId="{7AD72F70-4E8C-457B-B99A-473086034FFB}" type="parTrans" cxnId="{AFFA543D-BA56-4CF7-A14D-CB081FD6605F}">
      <dgm:prSet/>
      <dgm:spPr/>
      <dgm:t>
        <a:bodyPr/>
        <a:lstStyle/>
        <a:p>
          <a:endParaRPr lang="en-IE"/>
        </a:p>
      </dgm:t>
    </dgm:pt>
    <dgm:pt modelId="{65BFC5D7-4F68-49E2-8E21-D510D6B09E24}" type="sibTrans" cxnId="{AFFA543D-BA56-4CF7-A14D-CB081FD6605F}">
      <dgm:prSet/>
      <dgm:spPr/>
      <dgm:t>
        <a:bodyPr/>
        <a:lstStyle/>
        <a:p>
          <a:endParaRPr lang="en-IE"/>
        </a:p>
      </dgm:t>
    </dgm:pt>
    <dgm:pt modelId="{533C41D6-236A-4292-80AB-37B1883FD316}">
      <dgm:prSet phldrT="[Text]"/>
      <dgm:spPr>
        <a:ln>
          <a:solidFill>
            <a:srgbClr val="92D050"/>
          </a:solidFill>
        </a:ln>
      </dgm:spPr>
      <dgm:t>
        <a:bodyPr/>
        <a:lstStyle/>
        <a:p>
          <a:r>
            <a:rPr lang="en-US" dirty="0"/>
            <a:t>Specific rotations completed</a:t>
          </a:r>
        </a:p>
        <a:p>
          <a:r>
            <a:rPr lang="en-US" dirty="0"/>
            <a:t>Have undergone WBA</a:t>
          </a:r>
          <a:endParaRPr lang="en-IE" dirty="0"/>
        </a:p>
      </dgm:t>
    </dgm:pt>
    <dgm:pt modelId="{F5B72734-2545-4BE3-9506-7973B724DD6A}" type="parTrans" cxnId="{6FD75D11-9BBD-4F89-AD29-00E3E5942FFB}">
      <dgm:prSet/>
      <dgm:spPr/>
      <dgm:t>
        <a:bodyPr/>
        <a:lstStyle/>
        <a:p>
          <a:endParaRPr lang="en-IE"/>
        </a:p>
      </dgm:t>
    </dgm:pt>
    <dgm:pt modelId="{A6B77A61-04B0-47B5-A4DA-11E1AAE29052}" type="sibTrans" cxnId="{6FD75D11-9BBD-4F89-AD29-00E3E5942FFB}">
      <dgm:prSet/>
      <dgm:spPr/>
      <dgm:t>
        <a:bodyPr/>
        <a:lstStyle/>
        <a:p>
          <a:endParaRPr lang="en-IE"/>
        </a:p>
      </dgm:t>
    </dgm:pt>
    <dgm:pt modelId="{3C2A4E05-A79F-4434-BF22-0052CD751D84}">
      <dgm:prSet phldrT="[Text]"/>
      <dgm:spPr>
        <a:solidFill>
          <a:srgbClr val="92D050"/>
        </a:solidFill>
      </dgm:spPr>
      <dgm:t>
        <a:bodyPr/>
        <a:lstStyle/>
        <a:p>
          <a:r>
            <a:rPr lang="en-US" dirty="0"/>
            <a:t>5 years</a:t>
          </a:r>
          <a:endParaRPr lang="en-IE" dirty="0"/>
        </a:p>
      </dgm:t>
    </dgm:pt>
    <dgm:pt modelId="{89230DC4-4CC6-4E5E-93FF-E454F949B526}" type="parTrans" cxnId="{FB1A2BEF-A607-4DAE-B07D-7A6FB50DF8A5}">
      <dgm:prSet/>
      <dgm:spPr/>
      <dgm:t>
        <a:bodyPr/>
        <a:lstStyle/>
        <a:p>
          <a:endParaRPr lang="en-IE"/>
        </a:p>
      </dgm:t>
    </dgm:pt>
    <dgm:pt modelId="{0ABCEC49-51D6-4610-A137-529FE2BF92B2}" type="sibTrans" cxnId="{FB1A2BEF-A607-4DAE-B07D-7A6FB50DF8A5}">
      <dgm:prSet/>
      <dgm:spPr/>
      <dgm:t>
        <a:bodyPr/>
        <a:lstStyle/>
        <a:p>
          <a:endParaRPr lang="en-IE"/>
        </a:p>
      </dgm:t>
    </dgm:pt>
    <dgm:pt modelId="{50118B20-4882-434B-B020-3B432F147B1A}">
      <dgm:prSet phldrT="[Text]"/>
      <dgm:spPr>
        <a:ln>
          <a:solidFill>
            <a:srgbClr val="92D050"/>
          </a:solidFill>
        </a:ln>
      </dgm:spPr>
      <dgm:t>
        <a:bodyPr/>
        <a:lstStyle/>
        <a:p>
          <a:r>
            <a:rPr lang="en-US" dirty="0"/>
            <a:t>Completed penultimate year</a:t>
          </a:r>
        </a:p>
        <a:p>
          <a:r>
            <a:rPr lang="en-US" dirty="0"/>
            <a:t>Research knowledge</a:t>
          </a:r>
        </a:p>
        <a:p>
          <a:r>
            <a:rPr lang="en-US" dirty="0"/>
            <a:t>Deep specialty knowledge</a:t>
          </a:r>
          <a:endParaRPr lang="en-IE" dirty="0"/>
        </a:p>
      </dgm:t>
    </dgm:pt>
    <dgm:pt modelId="{CAB1BB2A-6BAB-4E25-8580-74E3EBB2DF3E}" type="parTrans" cxnId="{10AB184A-B2E4-4FA4-A7D7-52B2CFA69AC9}">
      <dgm:prSet/>
      <dgm:spPr/>
      <dgm:t>
        <a:bodyPr/>
        <a:lstStyle/>
        <a:p>
          <a:endParaRPr lang="en-IE"/>
        </a:p>
      </dgm:t>
    </dgm:pt>
    <dgm:pt modelId="{8DFA1C20-9D0D-44C7-BAF8-589AC3226BA7}" type="sibTrans" cxnId="{10AB184A-B2E4-4FA4-A7D7-52B2CFA69AC9}">
      <dgm:prSet/>
      <dgm:spPr/>
      <dgm:t>
        <a:bodyPr/>
        <a:lstStyle/>
        <a:p>
          <a:endParaRPr lang="en-IE"/>
        </a:p>
      </dgm:t>
    </dgm:pt>
    <dgm:pt modelId="{BB352C23-2C41-4E1E-9DBC-010DB25372AF}" type="pres">
      <dgm:prSet presAssocID="{F05A3098-1056-4AE9-A161-7147E186DA3B}" presName="Name0" presStyleCnt="0">
        <dgm:presLayoutVars>
          <dgm:chMax val="5"/>
          <dgm:chPref val="5"/>
          <dgm:dir/>
          <dgm:animLvl val="lvl"/>
        </dgm:presLayoutVars>
      </dgm:prSet>
      <dgm:spPr/>
    </dgm:pt>
    <dgm:pt modelId="{A1832B25-180D-419B-9F3D-F644E9A36F41}" type="pres">
      <dgm:prSet presAssocID="{2B9A46AF-CECC-412C-B2A4-D2B5C576C359}" presName="parentText1" presStyleLbl="node1" presStyleIdx="0" presStyleCnt="3">
        <dgm:presLayoutVars>
          <dgm:chMax/>
          <dgm:chPref val="3"/>
          <dgm:bulletEnabled val="1"/>
        </dgm:presLayoutVars>
      </dgm:prSet>
      <dgm:spPr/>
    </dgm:pt>
    <dgm:pt modelId="{808C9D7F-9B2A-4637-9775-ECA8352A6B3F}" type="pres">
      <dgm:prSet presAssocID="{2B9A46AF-CECC-412C-B2A4-D2B5C576C359}" presName="childText1" presStyleLbl="solidAlignAcc1" presStyleIdx="0" presStyleCnt="3">
        <dgm:presLayoutVars>
          <dgm:chMax val="0"/>
          <dgm:chPref val="0"/>
          <dgm:bulletEnabled val="1"/>
        </dgm:presLayoutVars>
      </dgm:prSet>
      <dgm:spPr/>
    </dgm:pt>
    <dgm:pt modelId="{7A148420-643F-49CF-BAD0-D32C2953A764}" type="pres">
      <dgm:prSet presAssocID="{DCC80F63-0C04-4ED3-BC76-2D391503ED30}" presName="parentText2" presStyleLbl="node1" presStyleIdx="1" presStyleCnt="3">
        <dgm:presLayoutVars>
          <dgm:chMax/>
          <dgm:chPref val="3"/>
          <dgm:bulletEnabled val="1"/>
        </dgm:presLayoutVars>
      </dgm:prSet>
      <dgm:spPr/>
    </dgm:pt>
    <dgm:pt modelId="{47678B99-4AD7-4BAA-B263-02F98BF5A849}" type="pres">
      <dgm:prSet presAssocID="{DCC80F63-0C04-4ED3-BC76-2D391503ED30}" presName="childText2" presStyleLbl="solidAlignAcc1" presStyleIdx="1" presStyleCnt="3">
        <dgm:presLayoutVars>
          <dgm:chMax val="0"/>
          <dgm:chPref val="0"/>
          <dgm:bulletEnabled val="1"/>
        </dgm:presLayoutVars>
      </dgm:prSet>
      <dgm:spPr/>
    </dgm:pt>
    <dgm:pt modelId="{C0B920FA-0543-47F0-B7AA-57E7CC0E8571}" type="pres">
      <dgm:prSet presAssocID="{3C2A4E05-A79F-4434-BF22-0052CD751D84}" presName="parentText3" presStyleLbl="node1" presStyleIdx="2" presStyleCnt="3">
        <dgm:presLayoutVars>
          <dgm:chMax/>
          <dgm:chPref val="3"/>
          <dgm:bulletEnabled val="1"/>
        </dgm:presLayoutVars>
      </dgm:prSet>
      <dgm:spPr/>
    </dgm:pt>
    <dgm:pt modelId="{BAEFEC39-91D0-4831-90E7-B0DF8C11A38F}" type="pres">
      <dgm:prSet presAssocID="{3C2A4E05-A79F-4434-BF22-0052CD751D84}" presName="childText3" presStyleLbl="solidAlignAcc1" presStyleIdx="2" presStyleCnt="3">
        <dgm:presLayoutVars>
          <dgm:chMax val="0"/>
          <dgm:chPref val="0"/>
          <dgm:bulletEnabled val="1"/>
        </dgm:presLayoutVars>
      </dgm:prSet>
      <dgm:spPr/>
    </dgm:pt>
  </dgm:ptLst>
  <dgm:cxnLst>
    <dgm:cxn modelId="{6FD75D11-9BBD-4F89-AD29-00E3E5942FFB}" srcId="{DCC80F63-0C04-4ED3-BC76-2D391503ED30}" destId="{533C41D6-236A-4292-80AB-37B1883FD316}" srcOrd="0" destOrd="0" parTransId="{F5B72734-2545-4BE3-9506-7973B724DD6A}" sibTransId="{A6B77A61-04B0-47B5-A4DA-11E1AAE29052}"/>
    <dgm:cxn modelId="{AFFA543D-BA56-4CF7-A14D-CB081FD6605F}" srcId="{F05A3098-1056-4AE9-A161-7147E186DA3B}" destId="{DCC80F63-0C04-4ED3-BC76-2D391503ED30}" srcOrd="1" destOrd="0" parTransId="{7AD72F70-4E8C-457B-B99A-473086034FFB}" sibTransId="{65BFC5D7-4F68-49E2-8E21-D510D6B09E24}"/>
    <dgm:cxn modelId="{10AB184A-B2E4-4FA4-A7D7-52B2CFA69AC9}" srcId="{3C2A4E05-A79F-4434-BF22-0052CD751D84}" destId="{50118B20-4882-434B-B020-3B432F147B1A}" srcOrd="0" destOrd="0" parTransId="{CAB1BB2A-6BAB-4E25-8580-74E3EBB2DF3E}" sibTransId="{8DFA1C20-9D0D-44C7-BAF8-589AC3226BA7}"/>
    <dgm:cxn modelId="{B82D0A55-D046-4E1A-A02A-140B3B970D8F}" type="presOf" srcId="{DCC80F63-0C04-4ED3-BC76-2D391503ED30}" destId="{7A148420-643F-49CF-BAD0-D32C2953A764}" srcOrd="0" destOrd="0" presId="urn:microsoft.com/office/officeart/2009/3/layout/IncreasingArrowsProcess"/>
    <dgm:cxn modelId="{A237AE78-5AAD-4A69-B4F8-611D421FF730}" type="presOf" srcId="{2B9A46AF-CECC-412C-B2A4-D2B5C576C359}" destId="{A1832B25-180D-419B-9F3D-F644E9A36F41}" srcOrd="0" destOrd="0" presId="urn:microsoft.com/office/officeart/2009/3/layout/IncreasingArrowsProcess"/>
    <dgm:cxn modelId="{EE37AE79-DF88-463A-B3DC-C09E2ED59594}" type="presOf" srcId="{3C2A4E05-A79F-4434-BF22-0052CD751D84}" destId="{C0B920FA-0543-47F0-B7AA-57E7CC0E8571}" srcOrd="0" destOrd="0" presId="urn:microsoft.com/office/officeart/2009/3/layout/IncreasingArrowsProcess"/>
    <dgm:cxn modelId="{1EA96185-7F74-4A4A-B84D-83BD94B4955A}" type="presOf" srcId="{F05A3098-1056-4AE9-A161-7147E186DA3B}" destId="{BB352C23-2C41-4E1E-9DBC-010DB25372AF}" srcOrd="0" destOrd="0" presId="urn:microsoft.com/office/officeart/2009/3/layout/IncreasingArrowsProcess"/>
    <dgm:cxn modelId="{91BD8D86-875E-4D5A-9D68-ABAE2319AF16}" srcId="{2B9A46AF-CECC-412C-B2A4-D2B5C576C359}" destId="{01FAAC0B-2669-4067-826D-C944E5CEC09A}" srcOrd="0" destOrd="0" parTransId="{8467F197-0861-4E32-A2B5-E9E9C69A733F}" sibTransId="{9855D7F8-7321-447E-A4D1-B64640E72AC9}"/>
    <dgm:cxn modelId="{FFF3FCAA-48F8-496A-9E2B-83FBB3C55FEE}" type="presOf" srcId="{01FAAC0B-2669-4067-826D-C944E5CEC09A}" destId="{808C9D7F-9B2A-4637-9775-ECA8352A6B3F}" srcOrd="0" destOrd="0" presId="urn:microsoft.com/office/officeart/2009/3/layout/IncreasingArrowsProcess"/>
    <dgm:cxn modelId="{0CD906B3-B223-46CC-B653-F7611B087597}" type="presOf" srcId="{50118B20-4882-434B-B020-3B432F147B1A}" destId="{BAEFEC39-91D0-4831-90E7-B0DF8C11A38F}" srcOrd="0" destOrd="0" presId="urn:microsoft.com/office/officeart/2009/3/layout/IncreasingArrowsProcess"/>
    <dgm:cxn modelId="{8F6F19C9-AB48-4605-ADA5-C8F98119F554}" srcId="{F05A3098-1056-4AE9-A161-7147E186DA3B}" destId="{2B9A46AF-CECC-412C-B2A4-D2B5C576C359}" srcOrd="0" destOrd="0" parTransId="{D95A2179-89EB-4BCC-B6C3-9CCBDA273C30}" sibTransId="{5AEC9C11-F606-4E59-9F28-8D5BD04E6032}"/>
    <dgm:cxn modelId="{9F8D60EA-AB56-4629-B496-CE6E3FBFDE8C}" type="presOf" srcId="{533C41D6-236A-4292-80AB-37B1883FD316}" destId="{47678B99-4AD7-4BAA-B263-02F98BF5A849}" srcOrd="0" destOrd="0" presId="urn:microsoft.com/office/officeart/2009/3/layout/IncreasingArrowsProcess"/>
    <dgm:cxn modelId="{FB1A2BEF-A607-4DAE-B07D-7A6FB50DF8A5}" srcId="{F05A3098-1056-4AE9-A161-7147E186DA3B}" destId="{3C2A4E05-A79F-4434-BF22-0052CD751D84}" srcOrd="2" destOrd="0" parTransId="{89230DC4-4CC6-4E5E-93FF-E454F949B526}" sibTransId="{0ABCEC49-51D6-4610-A137-529FE2BF92B2}"/>
    <dgm:cxn modelId="{6D1540FD-9AAD-4B76-8B5C-3BD0473002A2}" type="presParOf" srcId="{BB352C23-2C41-4E1E-9DBC-010DB25372AF}" destId="{A1832B25-180D-419B-9F3D-F644E9A36F41}" srcOrd="0" destOrd="0" presId="urn:microsoft.com/office/officeart/2009/3/layout/IncreasingArrowsProcess"/>
    <dgm:cxn modelId="{CF06C06E-AF95-46A5-9EFD-5917D5E5A674}" type="presParOf" srcId="{BB352C23-2C41-4E1E-9DBC-010DB25372AF}" destId="{808C9D7F-9B2A-4637-9775-ECA8352A6B3F}" srcOrd="1" destOrd="0" presId="urn:microsoft.com/office/officeart/2009/3/layout/IncreasingArrowsProcess"/>
    <dgm:cxn modelId="{46DE543B-3264-4C7D-9394-3BEE55097891}" type="presParOf" srcId="{BB352C23-2C41-4E1E-9DBC-010DB25372AF}" destId="{7A148420-643F-49CF-BAD0-D32C2953A764}" srcOrd="2" destOrd="0" presId="urn:microsoft.com/office/officeart/2009/3/layout/IncreasingArrowsProcess"/>
    <dgm:cxn modelId="{970FB1B1-26F9-43BA-B6F5-937913C57E3E}" type="presParOf" srcId="{BB352C23-2C41-4E1E-9DBC-010DB25372AF}" destId="{47678B99-4AD7-4BAA-B263-02F98BF5A849}" srcOrd="3" destOrd="0" presId="urn:microsoft.com/office/officeart/2009/3/layout/IncreasingArrowsProcess"/>
    <dgm:cxn modelId="{FEDA4633-DC8E-40D6-8C87-3BF42AAC4E8A}" type="presParOf" srcId="{BB352C23-2C41-4E1E-9DBC-010DB25372AF}" destId="{C0B920FA-0543-47F0-B7AA-57E7CC0E8571}" srcOrd="4" destOrd="0" presId="urn:microsoft.com/office/officeart/2009/3/layout/IncreasingArrowsProcess"/>
    <dgm:cxn modelId="{2B584D4D-8936-4680-A1E8-B9599C96DEBF}" type="presParOf" srcId="{BB352C23-2C41-4E1E-9DBC-010DB25372AF}" destId="{BAEFEC39-91D0-4831-90E7-B0DF8C11A38F}" srcOrd="5" destOrd="0" presId="urn:microsoft.com/office/officeart/2009/3/layout/IncreasingArrowsProcess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C188DD5F-EAB6-41E3-9E8E-E250812ACD6A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IE"/>
        </a:p>
      </dgm:t>
    </dgm:pt>
    <dgm:pt modelId="{409AD581-DFD5-4C0F-8E03-0BAE15FE1068}">
      <dgm:prSet phldrT="[Text]"/>
      <dgm:spPr>
        <a:solidFill>
          <a:srgbClr val="002C76"/>
        </a:solidFill>
      </dgm:spPr>
      <dgm:t>
        <a:bodyPr/>
        <a:lstStyle/>
        <a:p>
          <a:r>
            <a:rPr lang="en-US" dirty="0"/>
            <a:t>Guidelines</a:t>
          </a:r>
          <a:endParaRPr lang="en-IE" dirty="0"/>
        </a:p>
      </dgm:t>
    </dgm:pt>
    <dgm:pt modelId="{F214EDA4-F108-4A39-BCAA-89FFC5ADE15D}" type="parTrans" cxnId="{2000C064-0B13-4E6F-AC70-7A46D428F684}">
      <dgm:prSet/>
      <dgm:spPr/>
      <dgm:t>
        <a:bodyPr/>
        <a:lstStyle/>
        <a:p>
          <a:endParaRPr lang="en-IE"/>
        </a:p>
      </dgm:t>
    </dgm:pt>
    <dgm:pt modelId="{17328036-43D0-47E7-93CF-AFB949203B57}" type="sibTrans" cxnId="{2000C064-0B13-4E6F-AC70-7A46D428F684}">
      <dgm:prSet/>
      <dgm:spPr/>
      <dgm:t>
        <a:bodyPr/>
        <a:lstStyle/>
        <a:p>
          <a:endParaRPr lang="en-IE"/>
        </a:p>
      </dgm:t>
    </dgm:pt>
    <dgm:pt modelId="{42709C79-EA7A-4EB4-9B3A-F4B34E5A03EC}">
      <dgm:prSet phldrT="[Text]"/>
      <dgm:spPr/>
      <dgm:t>
        <a:bodyPr/>
        <a:lstStyle/>
        <a:p>
          <a:r>
            <a:rPr lang="en-US" dirty="0"/>
            <a:t>Evidence Based Practice</a:t>
          </a:r>
          <a:endParaRPr lang="en-IE" dirty="0"/>
        </a:p>
      </dgm:t>
    </dgm:pt>
    <dgm:pt modelId="{ABF95B2D-9C1C-4DF8-B044-9500136457FD}" type="parTrans" cxnId="{CC355EE5-E40D-4008-9565-4C82A2031114}">
      <dgm:prSet/>
      <dgm:spPr/>
      <dgm:t>
        <a:bodyPr/>
        <a:lstStyle/>
        <a:p>
          <a:endParaRPr lang="en-IE"/>
        </a:p>
      </dgm:t>
    </dgm:pt>
    <dgm:pt modelId="{3C6AEE20-7DFB-4929-B7B5-084D2821DA84}" type="sibTrans" cxnId="{CC355EE5-E40D-4008-9565-4C82A2031114}">
      <dgm:prSet/>
      <dgm:spPr/>
      <dgm:t>
        <a:bodyPr/>
        <a:lstStyle/>
        <a:p>
          <a:endParaRPr lang="en-IE"/>
        </a:p>
      </dgm:t>
    </dgm:pt>
    <dgm:pt modelId="{8698641F-41E7-4897-9FBD-7819B30A55D7}">
      <dgm:prSet phldrT="[Text]"/>
      <dgm:spPr/>
      <dgm:t>
        <a:bodyPr/>
        <a:lstStyle/>
        <a:p>
          <a:r>
            <a:rPr lang="en-US" dirty="0"/>
            <a:t>Current Practice</a:t>
          </a:r>
          <a:endParaRPr lang="en-IE" dirty="0"/>
        </a:p>
      </dgm:t>
    </dgm:pt>
    <dgm:pt modelId="{6970058E-4809-49CE-A3E6-5073BB7116D7}" type="parTrans" cxnId="{9C69A39C-C91A-47D8-B950-074259CB4F3B}">
      <dgm:prSet/>
      <dgm:spPr/>
      <dgm:t>
        <a:bodyPr/>
        <a:lstStyle/>
        <a:p>
          <a:endParaRPr lang="en-IE"/>
        </a:p>
      </dgm:t>
    </dgm:pt>
    <dgm:pt modelId="{9EAE87EE-9714-450A-8BFE-78968584C0F9}" type="sibTrans" cxnId="{9C69A39C-C91A-47D8-B950-074259CB4F3B}">
      <dgm:prSet/>
      <dgm:spPr/>
      <dgm:t>
        <a:bodyPr/>
        <a:lstStyle/>
        <a:p>
          <a:endParaRPr lang="en-IE"/>
        </a:p>
      </dgm:t>
    </dgm:pt>
    <dgm:pt modelId="{3ECCCCCA-2481-4519-9834-9642426810BC}">
      <dgm:prSet phldrT="[Text]"/>
      <dgm:spPr>
        <a:solidFill>
          <a:srgbClr val="002C76"/>
        </a:solidFill>
      </dgm:spPr>
      <dgm:t>
        <a:bodyPr/>
        <a:lstStyle/>
        <a:p>
          <a:r>
            <a:rPr lang="en-US" dirty="0"/>
            <a:t>Research</a:t>
          </a:r>
          <a:endParaRPr lang="en-IE" dirty="0"/>
        </a:p>
      </dgm:t>
    </dgm:pt>
    <dgm:pt modelId="{9D713854-9BB3-4AEF-9F3D-C5D76523EC5C}" type="parTrans" cxnId="{15BBD338-A4BE-4495-816B-595FE71B9021}">
      <dgm:prSet/>
      <dgm:spPr/>
      <dgm:t>
        <a:bodyPr/>
        <a:lstStyle/>
        <a:p>
          <a:endParaRPr lang="en-IE"/>
        </a:p>
      </dgm:t>
    </dgm:pt>
    <dgm:pt modelId="{CD3B5ACB-6904-4A01-A7DC-0F9A347F1504}" type="sibTrans" cxnId="{15BBD338-A4BE-4495-816B-595FE71B9021}">
      <dgm:prSet/>
      <dgm:spPr/>
      <dgm:t>
        <a:bodyPr/>
        <a:lstStyle/>
        <a:p>
          <a:endParaRPr lang="en-IE"/>
        </a:p>
      </dgm:t>
    </dgm:pt>
    <dgm:pt modelId="{AD136957-AC3F-4536-A291-18C67A58309F}">
      <dgm:prSet phldrT="[Text]"/>
      <dgm:spPr/>
      <dgm:t>
        <a:bodyPr/>
        <a:lstStyle/>
        <a:p>
          <a:r>
            <a:rPr lang="en-US" dirty="0"/>
            <a:t>Journal Articles</a:t>
          </a:r>
          <a:endParaRPr lang="en-IE" dirty="0"/>
        </a:p>
      </dgm:t>
    </dgm:pt>
    <dgm:pt modelId="{8A9B2F95-BAD2-49C4-AD34-29CB30855939}" type="parTrans" cxnId="{6FB8A143-4413-47C2-912A-6B740CEE56B2}">
      <dgm:prSet/>
      <dgm:spPr/>
      <dgm:t>
        <a:bodyPr/>
        <a:lstStyle/>
        <a:p>
          <a:endParaRPr lang="en-IE"/>
        </a:p>
      </dgm:t>
    </dgm:pt>
    <dgm:pt modelId="{8222D9B3-5EE1-4A78-9F30-E6E550D49703}" type="sibTrans" cxnId="{6FB8A143-4413-47C2-912A-6B740CEE56B2}">
      <dgm:prSet/>
      <dgm:spPr/>
      <dgm:t>
        <a:bodyPr/>
        <a:lstStyle/>
        <a:p>
          <a:endParaRPr lang="en-IE"/>
        </a:p>
      </dgm:t>
    </dgm:pt>
    <dgm:pt modelId="{96197257-CD96-4CB3-8846-5D53AEDA6293}">
      <dgm:prSet phldrT="[Text]"/>
      <dgm:spPr/>
      <dgm:t>
        <a:bodyPr/>
        <a:lstStyle/>
        <a:p>
          <a:r>
            <a:rPr lang="en-US" dirty="0"/>
            <a:t>Trends</a:t>
          </a:r>
          <a:endParaRPr lang="en-IE" dirty="0"/>
        </a:p>
      </dgm:t>
    </dgm:pt>
    <dgm:pt modelId="{2FCF3D61-BE4D-48A5-A041-61F318FDDB01}" type="parTrans" cxnId="{BDCF80A1-9D45-49D3-8734-264F62C0983B}">
      <dgm:prSet/>
      <dgm:spPr/>
      <dgm:t>
        <a:bodyPr/>
        <a:lstStyle/>
        <a:p>
          <a:endParaRPr lang="en-IE"/>
        </a:p>
      </dgm:t>
    </dgm:pt>
    <dgm:pt modelId="{C63B537B-23CF-4EA3-A918-B0B0C1D48AF8}" type="sibTrans" cxnId="{BDCF80A1-9D45-49D3-8734-264F62C0983B}">
      <dgm:prSet/>
      <dgm:spPr/>
      <dgm:t>
        <a:bodyPr/>
        <a:lstStyle/>
        <a:p>
          <a:endParaRPr lang="en-IE"/>
        </a:p>
      </dgm:t>
    </dgm:pt>
    <dgm:pt modelId="{F4728F42-C008-415F-9736-0DE998834BCF}">
      <dgm:prSet phldrT="[Text]"/>
      <dgm:spPr>
        <a:solidFill>
          <a:srgbClr val="002C76"/>
        </a:solidFill>
      </dgm:spPr>
      <dgm:t>
        <a:bodyPr/>
        <a:lstStyle/>
        <a:p>
          <a:r>
            <a:rPr lang="en-US" dirty="0"/>
            <a:t>Established Knowledge</a:t>
          </a:r>
          <a:endParaRPr lang="en-IE" dirty="0"/>
        </a:p>
      </dgm:t>
    </dgm:pt>
    <dgm:pt modelId="{3E624989-7257-4D36-8773-D2F57E1C6AA9}" type="parTrans" cxnId="{61975D35-289F-4C2D-AE77-461C1A4B0A55}">
      <dgm:prSet/>
      <dgm:spPr/>
      <dgm:t>
        <a:bodyPr/>
        <a:lstStyle/>
        <a:p>
          <a:endParaRPr lang="en-IE"/>
        </a:p>
      </dgm:t>
    </dgm:pt>
    <dgm:pt modelId="{61B8A5A0-46CD-4EA3-8FC1-E92AB3248594}" type="sibTrans" cxnId="{61975D35-289F-4C2D-AE77-461C1A4B0A55}">
      <dgm:prSet/>
      <dgm:spPr/>
      <dgm:t>
        <a:bodyPr/>
        <a:lstStyle/>
        <a:p>
          <a:endParaRPr lang="en-IE"/>
        </a:p>
      </dgm:t>
    </dgm:pt>
    <dgm:pt modelId="{69248C05-44BB-4020-A99B-51882E9C82D9}">
      <dgm:prSet phldrT="[Text]"/>
      <dgm:spPr/>
      <dgm:t>
        <a:bodyPr/>
        <a:lstStyle/>
        <a:p>
          <a:r>
            <a:rPr lang="en-US" dirty="0"/>
            <a:t>Textbooks</a:t>
          </a:r>
          <a:endParaRPr lang="en-IE" dirty="0"/>
        </a:p>
      </dgm:t>
    </dgm:pt>
    <dgm:pt modelId="{ECF49D6A-B1B0-48E7-BAE5-444B4D78E77E}" type="parTrans" cxnId="{7BA1BF54-8877-4EA3-AE58-F639DC3D9B35}">
      <dgm:prSet/>
      <dgm:spPr/>
      <dgm:t>
        <a:bodyPr/>
        <a:lstStyle/>
        <a:p>
          <a:endParaRPr lang="en-IE"/>
        </a:p>
      </dgm:t>
    </dgm:pt>
    <dgm:pt modelId="{134BE647-5C16-41DD-9C55-31A914CB470E}" type="sibTrans" cxnId="{7BA1BF54-8877-4EA3-AE58-F639DC3D9B35}">
      <dgm:prSet/>
      <dgm:spPr/>
      <dgm:t>
        <a:bodyPr/>
        <a:lstStyle/>
        <a:p>
          <a:endParaRPr lang="en-IE"/>
        </a:p>
      </dgm:t>
    </dgm:pt>
    <dgm:pt modelId="{7114F5D7-0B2E-4DB3-AE6F-942639ED8F32}">
      <dgm:prSet phldrT="[Text]"/>
      <dgm:spPr/>
      <dgm:t>
        <a:bodyPr/>
        <a:lstStyle/>
        <a:p>
          <a:r>
            <a:rPr lang="en-US" dirty="0"/>
            <a:t>Biochemistry</a:t>
          </a:r>
          <a:endParaRPr lang="en-IE" dirty="0"/>
        </a:p>
      </dgm:t>
    </dgm:pt>
    <dgm:pt modelId="{E95EDF43-5E5E-48EE-9667-14BCE3AE106A}" type="parTrans" cxnId="{5F7025DD-C9CC-48B5-B53E-D5CE5817E58D}">
      <dgm:prSet/>
      <dgm:spPr/>
      <dgm:t>
        <a:bodyPr/>
        <a:lstStyle/>
        <a:p>
          <a:endParaRPr lang="en-IE"/>
        </a:p>
      </dgm:t>
    </dgm:pt>
    <dgm:pt modelId="{F27CBCFD-5636-4B08-ADA8-9BCE7B25B20A}" type="sibTrans" cxnId="{5F7025DD-C9CC-48B5-B53E-D5CE5817E58D}">
      <dgm:prSet/>
      <dgm:spPr/>
      <dgm:t>
        <a:bodyPr/>
        <a:lstStyle/>
        <a:p>
          <a:endParaRPr lang="en-IE"/>
        </a:p>
      </dgm:t>
    </dgm:pt>
    <dgm:pt modelId="{8B4F6FC3-A77E-4662-AD9D-06B3BB1159DA}">
      <dgm:prSet phldrT="[Text]"/>
      <dgm:spPr/>
      <dgm:t>
        <a:bodyPr/>
        <a:lstStyle/>
        <a:p>
          <a:r>
            <a:rPr lang="en-US" dirty="0"/>
            <a:t>Genetics</a:t>
          </a:r>
          <a:endParaRPr lang="en-IE" dirty="0"/>
        </a:p>
      </dgm:t>
    </dgm:pt>
    <dgm:pt modelId="{EBD1B270-D1E8-484B-AE6C-60BBBBE23E01}" type="parTrans" cxnId="{64278DEF-0F36-47CE-800F-A441912B6F66}">
      <dgm:prSet/>
      <dgm:spPr/>
      <dgm:t>
        <a:bodyPr/>
        <a:lstStyle/>
        <a:p>
          <a:endParaRPr lang="en-IE"/>
        </a:p>
      </dgm:t>
    </dgm:pt>
    <dgm:pt modelId="{1463F8F9-A6E8-42D5-9B48-76340F19B567}" type="sibTrans" cxnId="{64278DEF-0F36-47CE-800F-A441912B6F66}">
      <dgm:prSet/>
      <dgm:spPr/>
      <dgm:t>
        <a:bodyPr/>
        <a:lstStyle/>
        <a:p>
          <a:endParaRPr lang="en-IE"/>
        </a:p>
      </dgm:t>
    </dgm:pt>
    <dgm:pt modelId="{50487E41-3056-45A5-9186-C11B58CF6CE5}" type="pres">
      <dgm:prSet presAssocID="{C188DD5F-EAB6-41E3-9E8E-E250812ACD6A}" presName="Name0" presStyleCnt="0">
        <dgm:presLayoutVars>
          <dgm:dir/>
          <dgm:animLvl val="lvl"/>
          <dgm:resizeHandles val="exact"/>
        </dgm:presLayoutVars>
      </dgm:prSet>
      <dgm:spPr/>
    </dgm:pt>
    <dgm:pt modelId="{D5649BB2-95F5-4A98-AAD8-9A1777FD5C74}" type="pres">
      <dgm:prSet presAssocID="{409AD581-DFD5-4C0F-8E03-0BAE15FE1068}" presName="composite" presStyleCnt="0"/>
      <dgm:spPr/>
    </dgm:pt>
    <dgm:pt modelId="{F15C5E92-DF2F-4018-8ED2-CDDBC9B4263A}" type="pres">
      <dgm:prSet presAssocID="{409AD581-DFD5-4C0F-8E03-0BAE15FE1068}" presName="parTx" presStyleLbl="alignNode1" presStyleIdx="0" presStyleCnt="3">
        <dgm:presLayoutVars>
          <dgm:chMax val="0"/>
          <dgm:chPref val="0"/>
          <dgm:bulletEnabled val="1"/>
        </dgm:presLayoutVars>
      </dgm:prSet>
      <dgm:spPr/>
    </dgm:pt>
    <dgm:pt modelId="{CC4EEA9F-3876-4900-A093-3A4AC76ADA26}" type="pres">
      <dgm:prSet presAssocID="{409AD581-DFD5-4C0F-8E03-0BAE15FE1068}" presName="desTx" presStyleLbl="alignAccFollowNode1" presStyleIdx="0" presStyleCnt="3">
        <dgm:presLayoutVars>
          <dgm:bulletEnabled val="1"/>
        </dgm:presLayoutVars>
      </dgm:prSet>
      <dgm:spPr/>
    </dgm:pt>
    <dgm:pt modelId="{E7E1E6C1-3E7B-4959-AC49-14C0CAB8F814}" type="pres">
      <dgm:prSet presAssocID="{17328036-43D0-47E7-93CF-AFB949203B57}" presName="space" presStyleCnt="0"/>
      <dgm:spPr/>
    </dgm:pt>
    <dgm:pt modelId="{AC33578D-15A5-4030-BA42-56150DBF046C}" type="pres">
      <dgm:prSet presAssocID="{3ECCCCCA-2481-4519-9834-9642426810BC}" presName="composite" presStyleCnt="0"/>
      <dgm:spPr/>
    </dgm:pt>
    <dgm:pt modelId="{E08EAD4A-3A8D-4987-9C24-06860F5BC68F}" type="pres">
      <dgm:prSet presAssocID="{3ECCCCCA-2481-4519-9834-9642426810BC}" presName="parTx" presStyleLbl="alignNode1" presStyleIdx="1" presStyleCnt="3">
        <dgm:presLayoutVars>
          <dgm:chMax val="0"/>
          <dgm:chPref val="0"/>
          <dgm:bulletEnabled val="1"/>
        </dgm:presLayoutVars>
      </dgm:prSet>
      <dgm:spPr/>
    </dgm:pt>
    <dgm:pt modelId="{859566C6-CDBC-46DC-A06D-30ACE0245713}" type="pres">
      <dgm:prSet presAssocID="{3ECCCCCA-2481-4519-9834-9642426810BC}" presName="desTx" presStyleLbl="alignAccFollowNode1" presStyleIdx="1" presStyleCnt="3">
        <dgm:presLayoutVars>
          <dgm:bulletEnabled val="1"/>
        </dgm:presLayoutVars>
      </dgm:prSet>
      <dgm:spPr/>
    </dgm:pt>
    <dgm:pt modelId="{669FCC05-8111-46E5-B869-B17C94604AA5}" type="pres">
      <dgm:prSet presAssocID="{CD3B5ACB-6904-4A01-A7DC-0F9A347F1504}" presName="space" presStyleCnt="0"/>
      <dgm:spPr/>
    </dgm:pt>
    <dgm:pt modelId="{DBA3E5B4-05D7-4FC7-96AD-B5C6981CD11D}" type="pres">
      <dgm:prSet presAssocID="{F4728F42-C008-415F-9736-0DE998834BCF}" presName="composite" presStyleCnt="0"/>
      <dgm:spPr/>
    </dgm:pt>
    <dgm:pt modelId="{99CC1EE7-77CF-44FC-9C0A-D840361AB0C6}" type="pres">
      <dgm:prSet presAssocID="{F4728F42-C008-415F-9736-0DE998834BCF}" presName="parTx" presStyleLbl="alignNode1" presStyleIdx="2" presStyleCnt="3">
        <dgm:presLayoutVars>
          <dgm:chMax val="0"/>
          <dgm:chPref val="0"/>
          <dgm:bulletEnabled val="1"/>
        </dgm:presLayoutVars>
      </dgm:prSet>
      <dgm:spPr/>
    </dgm:pt>
    <dgm:pt modelId="{014E6221-0993-4CB9-BDF1-3C41CBA3DB42}" type="pres">
      <dgm:prSet presAssocID="{F4728F42-C008-415F-9736-0DE998834BCF}" presName="desTx" presStyleLbl="alignAccFollowNode1" presStyleIdx="2" presStyleCnt="3">
        <dgm:presLayoutVars>
          <dgm:bulletEnabled val="1"/>
        </dgm:presLayoutVars>
      </dgm:prSet>
      <dgm:spPr/>
    </dgm:pt>
  </dgm:ptLst>
  <dgm:cxnLst>
    <dgm:cxn modelId="{61975D35-289F-4C2D-AE77-461C1A4B0A55}" srcId="{C188DD5F-EAB6-41E3-9E8E-E250812ACD6A}" destId="{F4728F42-C008-415F-9736-0DE998834BCF}" srcOrd="2" destOrd="0" parTransId="{3E624989-7257-4D36-8773-D2F57E1C6AA9}" sibTransId="{61B8A5A0-46CD-4EA3-8FC1-E92AB3248594}"/>
    <dgm:cxn modelId="{15BBD338-A4BE-4495-816B-595FE71B9021}" srcId="{C188DD5F-EAB6-41E3-9E8E-E250812ACD6A}" destId="{3ECCCCCA-2481-4519-9834-9642426810BC}" srcOrd="1" destOrd="0" parTransId="{9D713854-9BB3-4AEF-9F3D-C5D76523EC5C}" sibTransId="{CD3B5ACB-6904-4A01-A7DC-0F9A347F1504}"/>
    <dgm:cxn modelId="{3746AD60-7C4B-4C98-B407-D492DDD88F88}" type="presOf" srcId="{96197257-CD96-4CB3-8846-5D53AEDA6293}" destId="{859566C6-CDBC-46DC-A06D-30ACE0245713}" srcOrd="0" destOrd="1" presId="urn:microsoft.com/office/officeart/2005/8/layout/hList1"/>
    <dgm:cxn modelId="{59DC9461-6E02-48BE-84E7-A10F7893B7F9}" type="presOf" srcId="{409AD581-DFD5-4C0F-8E03-0BAE15FE1068}" destId="{F15C5E92-DF2F-4018-8ED2-CDDBC9B4263A}" srcOrd="0" destOrd="0" presId="urn:microsoft.com/office/officeart/2005/8/layout/hList1"/>
    <dgm:cxn modelId="{4D5AAA41-2145-44CE-8F49-E5A659F1ADB7}" type="presOf" srcId="{42709C79-EA7A-4EB4-9B3A-F4B34E5A03EC}" destId="{CC4EEA9F-3876-4900-A093-3A4AC76ADA26}" srcOrd="0" destOrd="0" presId="urn:microsoft.com/office/officeart/2005/8/layout/hList1"/>
    <dgm:cxn modelId="{6FB8A143-4413-47C2-912A-6B740CEE56B2}" srcId="{3ECCCCCA-2481-4519-9834-9642426810BC}" destId="{AD136957-AC3F-4536-A291-18C67A58309F}" srcOrd="0" destOrd="0" parTransId="{8A9B2F95-BAD2-49C4-AD34-29CB30855939}" sibTransId="{8222D9B3-5EE1-4A78-9F30-E6E550D49703}"/>
    <dgm:cxn modelId="{2000C064-0B13-4E6F-AC70-7A46D428F684}" srcId="{C188DD5F-EAB6-41E3-9E8E-E250812ACD6A}" destId="{409AD581-DFD5-4C0F-8E03-0BAE15FE1068}" srcOrd="0" destOrd="0" parTransId="{F214EDA4-F108-4A39-BCAA-89FFC5ADE15D}" sibTransId="{17328036-43D0-47E7-93CF-AFB949203B57}"/>
    <dgm:cxn modelId="{508F506A-8C63-4F8A-A52E-266A1B3955EB}" type="presOf" srcId="{8B4F6FC3-A77E-4662-AD9D-06B3BB1159DA}" destId="{014E6221-0993-4CB9-BDF1-3C41CBA3DB42}" srcOrd="0" destOrd="2" presId="urn:microsoft.com/office/officeart/2005/8/layout/hList1"/>
    <dgm:cxn modelId="{63A2F74D-BB7F-47C6-95B1-813C1BCADCEC}" type="presOf" srcId="{C188DD5F-EAB6-41E3-9E8E-E250812ACD6A}" destId="{50487E41-3056-45A5-9186-C11B58CF6CE5}" srcOrd="0" destOrd="0" presId="urn:microsoft.com/office/officeart/2005/8/layout/hList1"/>
    <dgm:cxn modelId="{7BA1BF54-8877-4EA3-AE58-F639DC3D9B35}" srcId="{F4728F42-C008-415F-9736-0DE998834BCF}" destId="{69248C05-44BB-4020-A99B-51882E9C82D9}" srcOrd="0" destOrd="0" parTransId="{ECF49D6A-B1B0-48E7-BAE5-444B4D78E77E}" sibTransId="{134BE647-5C16-41DD-9C55-31A914CB470E}"/>
    <dgm:cxn modelId="{8686A07E-A20F-4CCD-BB9E-1C9DFE482DE4}" type="presOf" srcId="{69248C05-44BB-4020-A99B-51882E9C82D9}" destId="{014E6221-0993-4CB9-BDF1-3C41CBA3DB42}" srcOrd="0" destOrd="0" presId="urn:microsoft.com/office/officeart/2005/8/layout/hList1"/>
    <dgm:cxn modelId="{FDC6838C-348B-4B95-B0C0-457EB5276DE3}" type="presOf" srcId="{7114F5D7-0B2E-4DB3-AE6F-942639ED8F32}" destId="{014E6221-0993-4CB9-BDF1-3C41CBA3DB42}" srcOrd="0" destOrd="1" presId="urn:microsoft.com/office/officeart/2005/8/layout/hList1"/>
    <dgm:cxn modelId="{441C2793-5CF9-479D-9020-74D28C64CE8F}" type="presOf" srcId="{3ECCCCCA-2481-4519-9834-9642426810BC}" destId="{E08EAD4A-3A8D-4987-9C24-06860F5BC68F}" srcOrd="0" destOrd="0" presId="urn:microsoft.com/office/officeart/2005/8/layout/hList1"/>
    <dgm:cxn modelId="{9C69A39C-C91A-47D8-B950-074259CB4F3B}" srcId="{409AD581-DFD5-4C0F-8E03-0BAE15FE1068}" destId="{8698641F-41E7-4897-9FBD-7819B30A55D7}" srcOrd="1" destOrd="0" parTransId="{6970058E-4809-49CE-A3E6-5073BB7116D7}" sibTransId="{9EAE87EE-9714-450A-8BFE-78968584C0F9}"/>
    <dgm:cxn modelId="{BDCF80A1-9D45-49D3-8734-264F62C0983B}" srcId="{3ECCCCCA-2481-4519-9834-9642426810BC}" destId="{96197257-CD96-4CB3-8846-5D53AEDA6293}" srcOrd="1" destOrd="0" parTransId="{2FCF3D61-BE4D-48A5-A041-61F318FDDB01}" sibTransId="{C63B537B-23CF-4EA3-A918-B0B0C1D48AF8}"/>
    <dgm:cxn modelId="{315164A8-7C09-4A1B-9A08-7D336742559E}" type="presOf" srcId="{8698641F-41E7-4897-9FBD-7819B30A55D7}" destId="{CC4EEA9F-3876-4900-A093-3A4AC76ADA26}" srcOrd="0" destOrd="1" presId="urn:microsoft.com/office/officeart/2005/8/layout/hList1"/>
    <dgm:cxn modelId="{71C9C1CC-C497-4A81-AB90-9E8A85AC8AC2}" type="presOf" srcId="{AD136957-AC3F-4536-A291-18C67A58309F}" destId="{859566C6-CDBC-46DC-A06D-30ACE0245713}" srcOrd="0" destOrd="0" presId="urn:microsoft.com/office/officeart/2005/8/layout/hList1"/>
    <dgm:cxn modelId="{A5E241D8-AE6E-4FA4-A526-2C82C63C7657}" type="presOf" srcId="{F4728F42-C008-415F-9736-0DE998834BCF}" destId="{99CC1EE7-77CF-44FC-9C0A-D840361AB0C6}" srcOrd="0" destOrd="0" presId="urn:microsoft.com/office/officeart/2005/8/layout/hList1"/>
    <dgm:cxn modelId="{5F7025DD-C9CC-48B5-B53E-D5CE5817E58D}" srcId="{F4728F42-C008-415F-9736-0DE998834BCF}" destId="{7114F5D7-0B2E-4DB3-AE6F-942639ED8F32}" srcOrd="1" destOrd="0" parTransId="{E95EDF43-5E5E-48EE-9667-14BCE3AE106A}" sibTransId="{F27CBCFD-5636-4B08-ADA8-9BCE7B25B20A}"/>
    <dgm:cxn modelId="{CC355EE5-E40D-4008-9565-4C82A2031114}" srcId="{409AD581-DFD5-4C0F-8E03-0BAE15FE1068}" destId="{42709C79-EA7A-4EB4-9B3A-F4B34E5A03EC}" srcOrd="0" destOrd="0" parTransId="{ABF95B2D-9C1C-4DF8-B044-9500136457FD}" sibTransId="{3C6AEE20-7DFB-4929-B7B5-084D2821DA84}"/>
    <dgm:cxn modelId="{64278DEF-0F36-47CE-800F-A441912B6F66}" srcId="{F4728F42-C008-415F-9736-0DE998834BCF}" destId="{8B4F6FC3-A77E-4662-AD9D-06B3BB1159DA}" srcOrd="2" destOrd="0" parTransId="{EBD1B270-D1E8-484B-AE6C-60BBBBE23E01}" sibTransId="{1463F8F9-A6E8-42D5-9B48-76340F19B567}"/>
    <dgm:cxn modelId="{7652AAF4-DB23-436E-8A48-B865D5FCB612}" type="presParOf" srcId="{50487E41-3056-45A5-9186-C11B58CF6CE5}" destId="{D5649BB2-95F5-4A98-AAD8-9A1777FD5C74}" srcOrd="0" destOrd="0" presId="urn:microsoft.com/office/officeart/2005/8/layout/hList1"/>
    <dgm:cxn modelId="{63745EAB-9BA7-4669-8DB1-52AE794D5666}" type="presParOf" srcId="{D5649BB2-95F5-4A98-AAD8-9A1777FD5C74}" destId="{F15C5E92-DF2F-4018-8ED2-CDDBC9B4263A}" srcOrd="0" destOrd="0" presId="urn:microsoft.com/office/officeart/2005/8/layout/hList1"/>
    <dgm:cxn modelId="{16B6B439-E52A-4947-B128-09D88FB18042}" type="presParOf" srcId="{D5649BB2-95F5-4A98-AAD8-9A1777FD5C74}" destId="{CC4EEA9F-3876-4900-A093-3A4AC76ADA26}" srcOrd="1" destOrd="0" presId="urn:microsoft.com/office/officeart/2005/8/layout/hList1"/>
    <dgm:cxn modelId="{CBFEAE6C-E550-495C-8A7B-9462A3A7D517}" type="presParOf" srcId="{50487E41-3056-45A5-9186-C11B58CF6CE5}" destId="{E7E1E6C1-3E7B-4959-AC49-14C0CAB8F814}" srcOrd="1" destOrd="0" presId="urn:microsoft.com/office/officeart/2005/8/layout/hList1"/>
    <dgm:cxn modelId="{1FD48DEA-C071-425D-9E7E-0B79A92A5FBE}" type="presParOf" srcId="{50487E41-3056-45A5-9186-C11B58CF6CE5}" destId="{AC33578D-15A5-4030-BA42-56150DBF046C}" srcOrd="2" destOrd="0" presId="urn:microsoft.com/office/officeart/2005/8/layout/hList1"/>
    <dgm:cxn modelId="{CF559BFC-D51C-4C7C-83F2-D87153990B4A}" type="presParOf" srcId="{AC33578D-15A5-4030-BA42-56150DBF046C}" destId="{E08EAD4A-3A8D-4987-9C24-06860F5BC68F}" srcOrd="0" destOrd="0" presId="urn:microsoft.com/office/officeart/2005/8/layout/hList1"/>
    <dgm:cxn modelId="{B81C71CC-F8F8-432D-8BA2-B35076A6DB1A}" type="presParOf" srcId="{AC33578D-15A5-4030-BA42-56150DBF046C}" destId="{859566C6-CDBC-46DC-A06D-30ACE0245713}" srcOrd="1" destOrd="0" presId="urn:microsoft.com/office/officeart/2005/8/layout/hList1"/>
    <dgm:cxn modelId="{890F6B61-FEA6-40EC-BEAB-F1182AF5916D}" type="presParOf" srcId="{50487E41-3056-45A5-9186-C11B58CF6CE5}" destId="{669FCC05-8111-46E5-B869-B17C94604AA5}" srcOrd="3" destOrd="0" presId="urn:microsoft.com/office/officeart/2005/8/layout/hList1"/>
    <dgm:cxn modelId="{A9F3F603-5FE7-4A6B-8374-B5AE724274E9}" type="presParOf" srcId="{50487E41-3056-45A5-9186-C11B58CF6CE5}" destId="{DBA3E5B4-05D7-4FC7-96AD-B5C6981CD11D}" srcOrd="4" destOrd="0" presId="urn:microsoft.com/office/officeart/2005/8/layout/hList1"/>
    <dgm:cxn modelId="{276E93E6-4DB3-40A7-ACB8-AE9ADE9B6CF8}" type="presParOf" srcId="{DBA3E5B4-05D7-4FC7-96AD-B5C6981CD11D}" destId="{99CC1EE7-77CF-44FC-9C0A-D840361AB0C6}" srcOrd="0" destOrd="0" presId="urn:microsoft.com/office/officeart/2005/8/layout/hList1"/>
    <dgm:cxn modelId="{86573A74-FFF5-42ED-92B7-EA40C78F1B0E}" type="presParOf" srcId="{DBA3E5B4-05D7-4FC7-96AD-B5C6981CD11D}" destId="{014E6221-0993-4CB9-BDF1-3C41CBA3DB42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A36BF58E-6F9D-4614-A791-98ED6B696C83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IE"/>
        </a:p>
      </dgm:t>
    </dgm:pt>
    <dgm:pt modelId="{2D1F05FA-7AC6-41F1-B53C-4325600E95B1}">
      <dgm:prSet phldrT="[Text]"/>
      <dgm:spPr/>
      <dgm:t>
        <a:bodyPr/>
        <a:lstStyle/>
        <a:p>
          <a:r>
            <a:rPr lang="en-US" dirty="0"/>
            <a:t>Cohort(s) strength</a:t>
          </a:r>
          <a:endParaRPr lang="en-IE" dirty="0"/>
        </a:p>
      </dgm:t>
    </dgm:pt>
    <dgm:pt modelId="{D26C8A83-F54A-4AC6-B024-856C458D67D2}" type="parTrans" cxnId="{BA630F50-4D61-4291-9DFF-F9007A47B071}">
      <dgm:prSet/>
      <dgm:spPr/>
      <dgm:t>
        <a:bodyPr/>
        <a:lstStyle/>
        <a:p>
          <a:endParaRPr lang="en-IE"/>
        </a:p>
      </dgm:t>
    </dgm:pt>
    <dgm:pt modelId="{949C6988-F1ED-43BD-8A06-1875F144E9ED}" type="sibTrans" cxnId="{BA630F50-4D61-4291-9DFF-F9007A47B071}">
      <dgm:prSet/>
      <dgm:spPr/>
      <dgm:t>
        <a:bodyPr/>
        <a:lstStyle/>
        <a:p>
          <a:endParaRPr lang="en-IE"/>
        </a:p>
      </dgm:t>
    </dgm:pt>
    <dgm:pt modelId="{C590212B-E9F0-4961-B4C4-8D56C8C098E2}">
      <dgm:prSet phldrT="[Text]"/>
      <dgm:spPr/>
      <dgm:t>
        <a:bodyPr/>
        <a:lstStyle/>
        <a:p>
          <a:r>
            <a:rPr lang="en-US" dirty="0"/>
            <a:t>Question Difficulty </a:t>
          </a:r>
          <a:endParaRPr lang="en-IE" dirty="0"/>
        </a:p>
      </dgm:t>
    </dgm:pt>
    <dgm:pt modelId="{F6FB7C84-F969-42FA-95BE-D9491ACF3782}" type="parTrans" cxnId="{89B784F9-50F9-4972-9FB2-FEF65949A2E8}">
      <dgm:prSet/>
      <dgm:spPr/>
      <dgm:t>
        <a:bodyPr/>
        <a:lstStyle/>
        <a:p>
          <a:endParaRPr lang="en-IE"/>
        </a:p>
      </dgm:t>
    </dgm:pt>
    <dgm:pt modelId="{0618404E-A912-49C7-A110-EC00381494BF}" type="sibTrans" cxnId="{89B784F9-50F9-4972-9FB2-FEF65949A2E8}">
      <dgm:prSet/>
      <dgm:spPr/>
      <dgm:t>
        <a:bodyPr/>
        <a:lstStyle/>
        <a:p>
          <a:endParaRPr lang="en-IE"/>
        </a:p>
      </dgm:t>
    </dgm:pt>
    <dgm:pt modelId="{633DA729-B73D-4A3B-A450-A53F6D9A374A}">
      <dgm:prSet phldrT="[Text]"/>
      <dgm:spPr/>
      <dgm:t>
        <a:bodyPr/>
        <a:lstStyle/>
        <a:p>
          <a:r>
            <a:rPr lang="en-US" dirty="0"/>
            <a:t>Reliability</a:t>
          </a:r>
          <a:endParaRPr lang="en-IE" dirty="0"/>
        </a:p>
      </dgm:t>
    </dgm:pt>
    <dgm:pt modelId="{44DA0C51-7A43-40FE-A741-B86F2207C689}" type="parTrans" cxnId="{7EA2D536-B7F0-4CF6-8686-46913862E0C5}">
      <dgm:prSet/>
      <dgm:spPr/>
      <dgm:t>
        <a:bodyPr/>
        <a:lstStyle/>
        <a:p>
          <a:endParaRPr lang="en-IE"/>
        </a:p>
      </dgm:t>
    </dgm:pt>
    <dgm:pt modelId="{A9B67EF6-CBD8-4B6A-80FA-8100E5C30488}" type="sibTrans" cxnId="{7EA2D536-B7F0-4CF6-8686-46913862E0C5}">
      <dgm:prSet/>
      <dgm:spPr/>
      <dgm:t>
        <a:bodyPr/>
        <a:lstStyle/>
        <a:p>
          <a:endParaRPr lang="en-IE"/>
        </a:p>
      </dgm:t>
    </dgm:pt>
    <dgm:pt modelId="{5E616E99-B498-45BC-A1A8-FB517153B3D0}">
      <dgm:prSet phldrT="[Text]"/>
      <dgm:spPr/>
      <dgm:t>
        <a:bodyPr/>
        <a:lstStyle/>
        <a:p>
          <a:r>
            <a:rPr lang="en-US" dirty="0"/>
            <a:t>Question Discrimination</a:t>
          </a:r>
          <a:endParaRPr lang="en-IE" dirty="0"/>
        </a:p>
      </dgm:t>
    </dgm:pt>
    <dgm:pt modelId="{D740950C-6F21-48A5-A73C-C5C5E75503DC}" type="parTrans" cxnId="{7BF45531-919C-4BC1-93FB-35DBB38F7729}">
      <dgm:prSet/>
      <dgm:spPr/>
      <dgm:t>
        <a:bodyPr/>
        <a:lstStyle/>
        <a:p>
          <a:endParaRPr lang="en-IE"/>
        </a:p>
      </dgm:t>
    </dgm:pt>
    <dgm:pt modelId="{62B420AC-14F7-409D-AE03-ED8D549FB00D}" type="sibTrans" cxnId="{7BF45531-919C-4BC1-93FB-35DBB38F7729}">
      <dgm:prSet/>
      <dgm:spPr/>
      <dgm:t>
        <a:bodyPr/>
        <a:lstStyle/>
        <a:p>
          <a:endParaRPr lang="en-IE"/>
        </a:p>
      </dgm:t>
    </dgm:pt>
    <dgm:pt modelId="{F5112197-4997-4C4A-9CD6-FF0159D847A7}" type="pres">
      <dgm:prSet presAssocID="{A36BF58E-6F9D-4614-A791-98ED6B696C83}" presName="diagram" presStyleCnt="0">
        <dgm:presLayoutVars>
          <dgm:dir/>
          <dgm:resizeHandles val="exact"/>
        </dgm:presLayoutVars>
      </dgm:prSet>
      <dgm:spPr/>
    </dgm:pt>
    <dgm:pt modelId="{A73F47CE-BA6E-4025-824E-7BD47613F931}" type="pres">
      <dgm:prSet presAssocID="{2D1F05FA-7AC6-41F1-B53C-4325600E95B1}" presName="node" presStyleLbl="node1" presStyleIdx="0" presStyleCnt="4">
        <dgm:presLayoutVars>
          <dgm:bulletEnabled val="1"/>
        </dgm:presLayoutVars>
      </dgm:prSet>
      <dgm:spPr/>
    </dgm:pt>
    <dgm:pt modelId="{28CC40E5-F1A5-4DB1-83C3-B8FFB788B683}" type="pres">
      <dgm:prSet presAssocID="{949C6988-F1ED-43BD-8A06-1875F144E9ED}" presName="sibTrans" presStyleCnt="0"/>
      <dgm:spPr/>
    </dgm:pt>
    <dgm:pt modelId="{D98AECFB-4258-48A7-B588-916DB0AAF8C2}" type="pres">
      <dgm:prSet presAssocID="{C590212B-E9F0-4961-B4C4-8D56C8C098E2}" presName="node" presStyleLbl="node1" presStyleIdx="1" presStyleCnt="4">
        <dgm:presLayoutVars>
          <dgm:bulletEnabled val="1"/>
        </dgm:presLayoutVars>
      </dgm:prSet>
      <dgm:spPr/>
    </dgm:pt>
    <dgm:pt modelId="{B7584FEF-23F8-4308-A397-C0B22C4D44DD}" type="pres">
      <dgm:prSet presAssocID="{0618404E-A912-49C7-A110-EC00381494BF}" presName="sibTrans" presStyleCnt="0"/>
      <dgm:spPr/>
    </dgm:pt>
    <dgm:pt modelId="{DBEB6798-3B0C-4677-B30F-AD7D84CC4B71}" type="pres">
      <dgm:prSet presAssocID="{633DA729-B73D-4A3B-A450-A53F6D9A374A}" presName="node" presStyleLbl="node1" presStyleIdx="2" presStyleCnt="4">
        <dgm:presLayoutVars>
          <dgm:bulletEnabled val="1"/>
        </dgm:presLayoutVars>
      </dgm:prSet>
      <dgm:spPr/>
    </dgm:pt>
    <dgm:pt modelId="{EFE96E7E-9409-4228-A97E-F1BFB3ADA368}" type="pres">
      <dgm:prSet presAssocID="{A9B67EF6-CBD8-4B6A-80FA-8100E5C30488}" presName="sibTrans" presStyleCnt="0"/>
      <dgm:spPr/>
    </dgm:pt>
    <dgm:pt modelId="{2F37B116-407D-4301-B8AD-8FB4AE28BDFB}" type="pres">
      <dgm:prSet presAssocID="{5E616E99-B498-45BC-A1A8-FB517153B3D0}" presName="node" presStyleLbl="node1" presStyleIdx="3" presStyleCnt="4">
        <dgm:presLayoutVars>
          <dgm:bulletEnabled val="1"/>
        </dgm:presLayoutVars>
      </dgm:prSet>
      <dgm:spPr/>
    </dgm:pt>
  </dgm:ptLst>
  <dgm:cxnLst>
    <dgm:cxn modelId="{0096AF26-EBC2-4056-9BC6-278D1A39E95D}" type="presOf" srcId="{2D1F05FA-7AC6-41F1-B53C-4325600E95B1}" destId="{A73F47CE-BA6E-4025-824E-7BD47613F931}" srcOrd="0" destOrd="0" presId="urn:microsoft.com/office/officeart/2005/8/layout/default"/>
    <dgm:cxn modelId="{7BF45531-919C-4BC1-93FB-35DBB38F7729}" srcId="{A36BF58E-6F9D-4614-A791-98ED6B696C83}" destId="{5E616E99-B498-45BC-A1A8-FB517153B3D0}" srcOrd="3" destOrd="0" parTransId="{D740950C-6F21-48A5-A73C-C5C5E75503DC}" sibTransId="{62B420AC-14F7-409D-AE03-ED8D549FB00D}"/>
    <dgm:cxn modelId="{7EA2D536-B7F0-4CF6-8686-46913862E0C5}" srcId="{A36BF58E-6F9D-4614-A791-98ED6B696C83}" destId="{633DA729-B73D-4A3B-A450-A53F6D9A374A}" srcOrd="2" destOrd="0" parTransId="{44DA0C51-7A43-40FE-A741-B86F2207C689}" sibTransId="{A9B67EF6-CBD8-4B6A-80FA-8100E5C30488}"/>
    <dgm:cxn modelId="{58628E3A-FE43-4F48-BAEA-9ED2CFC20965}" type="presOf" srcId="{C590212B-E9F0-4961-B4C4-8D56C8C098E2}" destId="{D98AECFB-4258-48A7-B588-916DB0AAF8C2}" srcOrd="0" destOrd="0" presId="urn:microsoft.com/office/officeart/2005/8/layout/default"/>
    <dgm:cxn modelId="{FE239B46-D63D-4192-824A-299EEA100BDF}" type="presOf" srcId="{633DA729-B73D-4A3B-A450-A53F6D9A374A}" destId="{DBEB6798-3B0C-4677-B30F-AD7D84CC4B71}" srcOrd="0" destOrd="0" presId="urn:microsoft.com/office/officeart/2005/8/layout/default"/>
    <dgm:cxn modelId="{7008B466-0C4F-4EE4-A4F6-0663FFE7A66D}" type="presOf" srcId="{5E616E99-B498-45BC-A1A8-FB517153B3D0}" destId="{2F37B116-407D-4301-B8AD-8FB4AE28BDFB}" srcOrd="0" destOrd="0" presId="urn:microsoft.com/office/officeart/2005/8/layout/default"/>
    <dgm:cxn modelId="{BA630F50-4D61-4291-9DFF-F9007A47B071}" srcId="{A36BF58E-6F9D-4614-A791-98ED6B696C83}" destId="{2D1F05FA-7AC6-41F1-B53C-4325600E95B1}" srcOrd="0" destOrd="0" parTransId="{D26C8A83-F54A-4AC6-B024-856C458D67D2}" sibTransId="{949C6988-F1ED-43BD-8A06-1875F144E9ED}"/>
    <dgm:cxn modelId="{C525D450-9041-48D7-9E8D-AB335371D848}" type="presOf" srcId="{A36BF58E-6F9D-4614-A791-98ED6B696C83}" destId="{F5112197-4997-4C4A-9CD6-FF0159D847A7}" srcOrd="0" destOrd="0" presId="urn:microsoft.com/office/officeart/2005/8/layout/default"/>
    <dgm:cxn modelId="{89B784F9-50F9-4972-9FB2-FEF65949A2E8}" srcId="{A36BF58E-6F9D-4614-A791-98ED6B696C83}" destId="{C590212B-E9F0-4961-B4C4-8D56C8C098E2}" srcOrd="1" destOrd="0" parTransId="{F6FB7C84-F969-42FA-95BE-D9491ACF3782}" sibTransId="{0618404E-A912-49C7-A110-EC00381494BF}"/>
    <dgm:cxn modelId="{39027D08-4CE0-4C5C-A9E0-BABC7F8DF16E}" type="presParOf" srcId="{F5112197-4997-4C4A-9CD6-FF0159D847A7}" destId="{A73F47CE-BA6E-4025-824E-7BD47613F931}" srcOrd="0" destOrd="0" presId="urn:microsoft.com/office/officeart/2005/8/layout/default"/>
    <dgm:cxn modelId="{B900261F-FD7A-4211-84E6-50F8FFB82088}" type="presParOf" srcId="{F5112197-4997-4C4A-9CD6-FF0159D847A7}" destId="{28CC40E5-F1A5-4DB1-83C3-B8FFB788B683}" srcOrd="1" destOrd="0" presId="urn:microsoft.com/office/officeart/2005/8/layout/default"/>
    <dgm:cxn modelId="{EDAA30A9-955E-4796-86D3-3ADC8E98D0AA}" type="presParOf" srcId="{F5112197-4997-4C4A-9CD6-FF0159D847A7}" destId="{D98AECFB-4258-48A7-B588-916DB0AAF8C2}" srcOrd="2" destOrd="0" presId="urn:microsoft.com/office/officeart/2005/8/layout/default"/>
    <dgm:cxn modelId="{26CA7B3E-3E3E-4185-BBEE-DB0E075997B0}" type="presParOf" srcId="{F5112197-4997-4C4A-9CD6-FF0159D847A7}" destId="{B7584FEF-23F8-4308-A397-C0B22C4D44DD}" srcOrd="3" destOrd="0" presId="urn:microsoft.com/office/officeart/2005/8/layout/default"/>
    <dgm:cxn modelId="{870F8729-B76C-45B5-ABF1-4D893B58B127}" type="presParOf" srcId="{F5112197-4997-4C4A-9CD6-FF0159D847A7}" destId="{DBEB6798-3B0C-4677-B30F-AD7D84CC4B71}" srcOrd="4" destOrd="0" presId="urn:microsoft.com/office/officeart/2005/8/layout/default"/>
    <dgm:cxn modelId="{7CC46EAA-AB09-4382-90D7-9D62009833DB}" type="presParOf" srcId="{F5112197-4997-4C4A-9CD6-FF0159D847A7}" destId="{EFE96E7E-9409-4228-A97E-F1BFB3ADA368}" srcOrd="5" destOrd="0" presId="urn:microsoft.com/office/officeart/2005/8/layout/default"/>
    <dgm:cxn modelId="{DC12FA8F-4A0A-4CB4-9FA5-CD02E6F0A6C5}" type="presParOf" srcId="{F5112197-4997-4C4A-9CD6-FF0159D847A7}" destId="{2F37B116-407D-4301-B8AD-8FB4AE28BDFB}" srcOrd="6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5FF22AF2-8571-4CB3-A157-987ECAFD6C65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B010B859-93DD-408E-9DF9-88603867664C}">
      <dgm:prSet/>
      <dgm:spPr>
        <a:solidFill>
          <a:srgbClr val="FF0000"/>
        </a:solidFill>
      </dgm:spPr>
      <dgm:t>
        <a:bodyPr/>
        <a:lstStyle/>
        <a:p>
          <a:pPr>
            <a:defRPr cap="all"/>
          </a:pPr>
          <a:r>
            <a:rPr lang="en-US"/>
            <a:t>Negative Questions</a:t>
          </a:r>
        </a:p>
      </dgm:t>
    </dgm:pt>
    <dgm:pt modelId="{E76EE375-744A-4F71-A211-BEB6D9A8B69A}" type="parTrans" cxnId="{777873A6-2D15-4A4E-959A-40AEBB51E3A8}">
      <dgm:prSet/>
      <dgm:spPr/>
      <dgm:t>
        <a:bodyPr/>
        <a:lstStyle/>
        <a:p>
          <a:endParaRPr lang="en-US"/>
        </a:p>
      </dgm:t>
    </dgm:pt>
    <dgm:pt modelId="{EDC151D8-6678-4623-99F3-F35EF75C222F}" type="sibTrans" cxnId="{777873A6-2D15-4A4E-959A-40AEBB51E3A8}">
      <dgm:prSet/>
      <dgm:spPr/>
      <dgm:t>
        <a:bodyPr/>
        <a:lstStyle/>
        <a:p>
          <a:endParaRPr lang="en-US"/>
        </a:p>
      </dgm:t>
    </dgm:pt>
    <dgm:pt modelId="{68F58F1A-2D8B-4B10-96FE-E40F6882F6B8}">
      <dgm:prSet/>
      <dgm:spPr>
        <a:solidFill>
          <a:srgbClr val="FF0000"/>
        </a:solidFill>
      </dgm:spPr>
      <dgm:t>
        <a:bodyPr/>
        <a:lstStyle/>
        <a:p>
          <a:pPr>
            <a:defRPr cap="all"/>
          </a:pPr>
          <a:r>
            <a:rPr lang="en-US" dirty="0"/>
            <a:t>Lists of percentages or numbers (</a:t>
          </a:r>
          <a:r>
            <a:rPr lang="en-US" i="1" dirty="0"/>
            <a:t>e.g. </a:t>
          </a:r>
          <a:r>
            <a:rPr lang="en-US" dirty="0"/>
            <a:t>risk)</a:t>
          </a:r>
        </a:p>
      </dgm:t>
    </dgm:pt>
    <dgm:pt modelId="{A82C5C2A-CAD4-47FF-A483-BF820F74BF93}" type="parTrans" cxnId="{CE9F1491-C5B2-4243-9F73-DAFAAC04F11B}">
      <dgm:prSet/>
      <dgm:spPr/>
      <dgm:t>
        <a:bodyPr/>
        <a:lstStyle/>
        <a:p>
          <a:endParaRPr lang="en-US"/>
        </a:p>
      </dgm:t>
    </dgm:pt>
    <dgm:pt modelId="{0335A1C5-78D4-4D47-8BBA-BD9C8928C08B}" type="sibTrans" cxnId="{CE9F1491-C5B2-4243-9F73-DAFAAC04F11B}">
      <dgm:prSet/>
      <dgm:spPr/>
      <dgm:t>
        <a:bodyPr/>
        <a:lstStyle/>
        <a:p>
          <a:endParaRPr lang="en-US"/>
        </a:p>
      </dgm:t>
    </dgm:pt>
    <dgm:pt modelId="{0EF0E772-83FE-41DD-8BE9-94E2C586A5F5}">
      <dgm:prSet/>
      <dgm:spPr>
        <a:solidFill>
          <a:srgbClr val="FF0000"/>
        </a:solidFill>
      </dgm:spPr>
      <dgm:t>
        <a:bodyPr/>
        <a:lstStyle/>
        <a:p>
          <a:pPr>
            <a:defRPr cap="all"/>
          </a:pPr>
          <a:r>
            <a:rPr lang="en-US"/>
            <a:t>Questions unrelated to the stem (for SBA)</a:t>
          </a:r>
        </a:p>
      </dgm:t>
    </dgm:pt>
    <dgm:pt modelId="{807E956F-836D-4B0A-B291-7857C4DCD760}" type="parTrans" cxnId="{DF5B27C5-8D04-4651-B216-5EF0A579DF98}">
      <dgm:prSet/>
      <dgm:spPr/>
      <dgm:t>
        <a:bodyPr/>
        <a:lstStyle/>
        <a:p>
          <a:endParaRPr lang="en-US"/>
        </a:p>
      </dgm:t>
    </dgm:pt>
    <dgm:pt modelId="{051FB9B3-954B-4A30-BC05-747BDF9F5654}" type="sibTrans" cxnId="{DF5B27C5-8D04-4651-B216-5EF0A579DF98}">
      <dgm:prSet/>
      <dgm:spPr/>
      <dgm:t>
        <a:bodyPr/>
        <a:lstStyle/>
        <a:p>
          <a:endParaRPr lang="en-US"/>
        </a:p>
      </dgm:t>
    </dgm:pt>
    <dgm:pt modelId="{3EBEC6B7-282A-4820-AC18-2EAF959D3D57}">
      <dgm:prSet/>
      <dgm:spPr>
        <a:solidFill>
          <a:srgbClr val="FF0000"/>
        </a:solidFill>
      </dgm:spPr>
      <dgm:t>
        <a:bodyPr/>
        <a:lstStyle/>
        <a:p>
          <a:pPr>
            <a:defRPr cap="all"/>
          </a:pPr>
          <a:r>
            <a:rPr lang="en-US"/>
            <a:t>Too easy </a:t>
          </a:r>
        </a:p>
      </dgm:t>
    </dgm:pt>
    <dgm:pt modelId="{B4C9A076-B576-4680-AAFF-2269A089F925}" type="parTrans" cxnId="{EB5AB1E6-717E-4A97-9192-E490A26AD39A}">
      <dgm:prSet/>
      <dgm:spPr/>
      <dgm:t>
        <a:bodyPr/>
        <a:lstStyle/>
        <a:p>
          <a:endParaRPr lang="en-US"/>
        </a:p>
      </dgm:t>
    </dgm:pt>
    <dgm:pt modelId="{A8BEBE03-675E-4B3F-9AEC-229316869FAD}" type="sibTrans" cxnId="{EB5AB1E6-717E-4A97-9192-E490A26AD39A}">
      <dgm:prSet/>
      <dgm:spPr/>
      <dgm:t>
        <a:bodyPr/>
        <a:lstStyle/>
        <a:p>
          <a:endParaRPr lang="en-US"/>
        </a:p>
      </dgm:t>
    </dgm:pt>
    <dgm:pt modelId="{C0B86AE3-3052-4A99-8543-5C05C65ECFB0}" type="pres">
      <dgm:prSet presAssocID="{5FF22AF2-8571-4CB3-A157-987ECAFD6C65}" presName="linear" presStyleCnt="0">
        <dgm:presLayoutVars>
          <dgm:animLvl val="lvl"/>
          <dgm:resizeHandles val="exact"/>
        </dgm:presLayoutVars>
      </dgm:prSet>
      <dgm:spPr/>
    </dgm:pt>
    <dgm:pt modelId="{B2706135-4D6A-4CFE-A699-914D8F018BC3}" type="pres">
      <dgm:prSet presAssocID="{B010B859-93DD-408E-9DF9-88603867664C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EB45D7AF-C149-43A1-AF74-8747F1EA1F9F}" type="pres">
      <dgm:prSet presAssocID="{EDC151D8-6678-4623-99F3-F35EF75C222F}" presName="spacer" presStyleCnt="0"/>
      <dgm:spPr/>
    </dgm:pt>
    <dgm:pt modelId="{53A291FA-EE48-4712-B87B-DCCA79A30EEC}" type="pres">
      <dgm:prSet presAssocID="{68F58F1A-2D8B-4B10-96FE-E40F6882F6B8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C487D555-FAA3-4C55-8A66-3FAE9A2BFA6C}" type="pres">
      <dgm:prSet presAssocID="{0335A1C5-78D4-4D47-8BBA-BD9C8928C08B}" presName="spacer" presStyleCnt="0"/>
      <dgm:spPr/>
    </dgm:pt>
    <dgm:pt modelId="{1829C24E-2E74-4999-AD4C-87A7FE744676}" type="pres">
      <dgm:prSet presAssocID="{0EF0E772-83FE-41DD-8BE9-94E2C586A5F5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511D8955-C20F-4759-88DA-5B57A8F7399B}" type="pres">
      <dgm:prSet presAssocID="{051FB9B3-954B-4A30-BC05-747BDF9F5654}" presName="spacer" presStyleCnt="0"/>
      <dgm:spPr/>
    </dgm:pt>
    <dgm:pt modelId="{E8A195A6-7724-491A-B5CB-968F7F85F07F}" type="pres">
      <dgm:prSet presAssocID="{3EBEC6B7-282A-4820-AC18-2EAF959D3D57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D87A7406-61E4-4248-8B03-3EABAAA29654}" type="presOf" srcId="{68F58F1A-2D8B-4B10-96FE-E40F6882F6B8}" destId="{53A291FA-EE48-4712-B87B-DCCA79A30EEC}" srcOrd="0" destOrd="0" presId="urn:microsoft.com/office/officeart/2005/8/layout/vList2"/>
    <dgm:cxn modelId="{4B94E11B-3FE7-4C53-8FAF-39B3F2D2D837}" type="presOf" srcId="{5FF22AF2-8571-4CB3-A157-987ECAFD6C65}" destId="{C0B86AE3-3052-4A99-8543-5C05C65ECFB0}" srcOrd="0" destOrd="0" presId="urn:microsoft.com/office/officeart/2005/8/layout/vList2"/>
    <dgm:cxn modelId="{66521A7B-1701-43E8-BB1B-0A2518910840}" type="presOf" srcId="{0EF0E772-83FE-41DD-8BE9-94E2C586A5F5}" destId="{1829C24E-2E74-4999-AD4C-87A7FE744676}" srcOrd="0" destOrd="0" presId="urn:microsoft.com/office/officeart/2005/8/layout/vList2"/>
    <dgm:cxn modelId="{CE9F1491-C5B2-4243-9F73-DAFAAC04F11B}" srcId="{5FF22AF2-8571-4CB3-A157-987ECAFD6C65}" destId="{68F58F1A-2D8B-4B10-96FE-E40F6882F6B8}" srcOrd="1" destOrd="0" parTransId="{A82C5C2A-CAD4-47FF-A483-BF820F74BF93}" sibTransId="{0335A1C5-78D4-4D47-8BBA-BD9C8928C08B}"/>
    <dgm:cxn modelId="{C74631A4-EB11-4975-9A45-2DE87BEAACA0}" type="presOf" srcId="{B010B859-93DD-408E-9DF9-88603867664C}" destId="{B2706135-4D6A-4CFE-A699-914D8F018BC3}" srcOrd="0" destOrd="0" presId="urn:microsoft.com/office/officeart/2005/8/layout/vList2"/>
    <dgm:cxn modelId="{777873A6-2D15-4A4E-959A-40AEBB51E3A8}" srcId="{5FF22AF2-8571-4CB3-A157-987ECAFD6C65}" destId="{B010B859-93DD-408E-9DF9-88603867664C}" srcOrd="0" destOrd="0" parTransId="{E76EE375-744A-4F71-A211-BEB6D9A8B69A}" sibTransId="{EDC151D8-6678-4623-99F3-F35EF75C222F}"/>
    <dgm:cxn modelId="{DF5B27C5-8D04-4651-B216-5EF0A579DF98}" srcId="{5FF22AF2-8571-4CB3-A157-987ECAFD6C65}" destId="{0EF0E772-83FE-41DD-8BE9-94E2C586A5F5}" srcOrd="2" destOrd="0" parTransId="{807E956F-836D-4B0A-B291-7857C4DCD760}" sibTransId="{051FB9B3-954B-4A30-BC05-747BDF9F5654}"/>
    <dgm:cxn modelId="{FA5B2ACC-31A7-4460-86E8-7A5FC75B55F1}" type="presOf" srcId="{3EBEC6B7-282A-4820-AC18-2EAF959D3D57}" destId="{E8A195A6-7724-491A-B5CB-968F7F85F07F}" srcOrd="0" destOrd="0" presId="urn:microsoft.com/office/officeart/2005/8/layout/vList2"/>
    <dgm:cxn modelId="{EB5AB1E6-717E-4A97-9192-E490A26AD39A}" srcId="{5FF22AF2-8571-4CB3-A157-987ECAFD6C65}" destId="{3EBEC6B7-282A-4820-AC18-2EAF959D3D57}" srcOrd="3" destOrd="0" parTransId="{B4C9A076-B576-4680-AAFF-2269A089F925}" sibTransId="{A8BEBE03-675E-4B3F-9AEC-229316869FAD}"/>
    <dgm:cxn modelId="{CC0C6017-A946-4208-BE03-8DD756703D3D}" type="presParOf" srcId="{C0B86AE3-3052-4A99-8543-5C05C65ECFB0}" destId="{B2706135-4D6A-4CFE-A699-914D8F018BC3}" srcOrd="0" destOrd="0" presId="urn:microsoft.com/office/officeart/2005/8/layout/vList2"/>
    <dgm:cxn modelId="{7152B155-B85A-4B0C-96CE-4DB3883544C4}" type="presParOf" srcId="{C0B86AE3-3052-4A99-8543-5C05C65ECFB0}" destId="{EB45D7AF-C149-43A1-AF74-8747F1EA1F9F}" srcOrd="1" destOrd="0" presId="urn:microsoft.com/office/officeart/2005/8/layout/vList2"/>
    <dgm:cxn modelId="{BD33AD17-4F39-410C-9BA5-DBED944137A2}" type="presParOf" srcId="{C0B86AE3-3052-4A99-8543-5C05C65ECFB0}" destId="{53A291FA-EE48-4712-B87B-DCCA79A30EEC}" srcOrd="2" destOrd="0" presId="urn:microsoft.com/office/officeart/2005/8/layout/vList2"/>
    <dgm:cxn modelId="{6AEB97EA-669C-49FA-85A3-A0421F97E6BD}" type="presParOf" srcId="{C0B86AE3-3052-4A99-8543-5C05C65ECFB0}" destId="{C487D555-FAA3-4C55-8A66-3FAE9A2BFA6C}" srcOrd="3" destOrd="0" presId="urn:microsoft.com/office/officeart/2005/8/layout/vList2"/>
    <dgm:cxn modelId="{55096F40-9619-4C24-AE9F-593761347F96}" type="presParOf" srcId="{C0B86AE3-3052-4A99-8543-5C05C65ECFB0}" destId="{1829C24E-2E74-4999-AD4C-87A7FE744676}" srcOrd="4" destOrd="0" presId="urn:microsoft.com/office/officeart/2005/8/layout/vList2"/>
    <dgm:cxn modelId="{9E381131-5673-46FF-9699-F16E8ACA4D1C}" type="presParOf" srcId="{C0B86AE3-3052-4A99-8543-5C05C65ECFB0}" destId="{511D8955-C20F-4759-88DA-5B57A8F7399B}" srcOrd="5" destOrd="0" presId="urn:microsoft.com/office/officeart/2005/8/layout/vList2"/>
    <dgm:cxn modelId="{DD70E114-D386-4FE7-A24E-9DA276278FD4}" type="presParOf" srcId="{C0B86AE3-3052-4A99-8543-5C05C65ECFB0}" destId="{E8A195A6-7724-491A-B5CB-968F7F85F07F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5FF22AF2-8571-4CB3-A157-987ECAFD6C65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B010B859-93DD-408E-9DF9-88603867664C}">
      <dgm:prSet/>
      <dgm:spPr>
        <a:solidFill>
          <a:srgbClr val="00B050"/>
        </a:solidFill>
      </dgm:spPr>
      <dgm:t>
        <a:bodyPr/>
        <a:lstStyle/>
        <a:p>
          <a:pPr>
            <a:defRPr cap="all"/>
          </a:pPr>
          <a:r>
            <a:rPr lang="en-US" dirty="0"/>
            <a:t>Group of three (quorum) </a:t>
          </a:r>
        </a:p>
      </dgm:t>
    </dgm:pt>
    <dgm:pt modelId="{E76EE375-744A-4F71-A211-BEB6D9A8B69A}" type="parTrans" cxnId="{777873A6-2D15-4A4E-959A-40AEBB51E3A8}">
      <dgm:prSet/>
      <dgm:spPr/>
      <dgm:t>
        <a:bodyPr/>
        <a:lstStyle/>
        <a:p>
          <a:endParaRPr lang="en-US"/>
        </a:p>
      </dgm:t>
    </dgm:pt>
    <dgm:pt modelId="{EDC151D8-6678-4623-99F3-F35EF75C222F}" type="sibTrans" cxnId="{777873A6-2D15-4A4E-959A-40AEBB51E3A8}">
      <dgm:prSet/>
      <dgm:spPr/>
      <dgm:t>
        <a:bodyPr/>
        <a:lstStyle/>
        <a:p>
          <a:endParaRPr lang="en-US"/>
        </a:p>
      </dgm:t>
    </dgm:pt>
    <dgm:pt modelId="{68F58F1A-2D8B-4B10-96FE-E40F6882F6B8}">
      <dgm:prSet/>
      <dgm:spPr>
        <a:solidFill>
          <a:srgbClr val="00B050"/>
        </a:solidFill>
      </dgm:spPr>
      <dgm:t>
        <a:bodyPr/>
        <a:lstStyle/>
        <a:p>
          <a:pPr>
            <a:defRPr cap="all"/>
          </a:pPr>
          <a:r>
            <a:rPr lang="en-US" dirty="0"/>
            <a:t>Decide if within scope</a:t>
          </a:r>
        </a:p>
      </dgm:t>
    </dgm:pt>
    <dgm:pt modelId="{A82C5C2A-CAD4-47FF-A483-BF820F74BF93}" type="parTrans" cxnId="{CE9F1491-C5B2-4243-9F73-DAFAAC04F11B}">
      <dgm:prSet/>
      <dgm:spPr/>
      <dgm:t>
        <a:bodyPr/>
        <a:lstStyle/>
        <a:p>
          <a:endParaRPr lang="en-US"/>
        </a:p>
      </dgm:t>
    </dgm:pt>
    <dgm:pt modelId="{0335A1C5-78D4-4D47-8BBA-BD9C8928C08B}" type="sibTrans" cxnId="{CE9F1491-C5B2-4243-9F73-DAFAAC04F11B}">
      <dgm:prSet/>
      <dgm:spPr/>
      <dgm:t>
        <a:bodyPr/>
        <a:lstStyle/>
        <a:p>
          <a:endParaRPr lang="en-US"/>
        </a:p>
      </dgm:t>
    </dgm:pt>
    <dgm:pt modelId="{0EF0E772-83FE-41DD-8BE9-94E2C586A5F5}">
      <dgm:prSet/>
      <dgm:spPr>
        <a:solidFill>
          <a:srgbClr val="00B050"/>
        </a:solidFill>
      </dgm:spPr>
      <dgm:t>
        <a:bodyPr/>
        <a:lstStyle/>
        <a:p>
          <a:pPr>
            <a:defRPr cap="all"/>
          </a:pPr>
          <a:r>
            <a:rPr lang="en-US" dirty="0"/>
            <a:t>Approve, rewrite, reject</a:t>
          </a:r>
        </a:p>
      </dgm:t>
    </dgm:pt>
    <dgm:pt modelId="{807E956F-836D-4B0A-B291-7857C4DCD760}" type="parTrans" cxnId="{DF5B27C5-8D04-4651-B216-5EF0A579DF98}">
      <dgm:prSet/>
      <dgm:spPr/>
      <dgm:t>
        <a:bodyPr/>
        <a:lstStyle/>
        <a:p>
          <a:endParaRPr lang="en-US"/>
        </a:p>
      </dgm:t>
    </dgm:pt>
    <dgm:pt modelId="{051FB9B3-954B-4A30-BC05-747BDF9F5654}" type="sibTrans" cxnId="{DF5B27C5-8D04-4651-B216-5EF0A579DF98}">
      <dgm:prSet/>
      <dgm:spPr/>
      <dgm:t>
        <a:bodyPr/>
        <a:lstStyle/>
        <a:p>
          <a:endParaRPr lang="en-US"/>
        </a:p>
      </dgm:t>
    </dgm:pt>
    <dgm:pt modelId="{3EBEC6B7-282A-4820-AC18-2EAF959D3D57}">
      <dgm:prSet/>
      <dgm:spPr>
        <a:solidFill>
          <a:srgbClr val="00B050"/>
        </a:solidFill>
      </dgm:spPr>
      <dgm:t>
        <a:bodyPr/>
        <a:lstStyle/>
        <a:p>
          <a:pPr>
            <a:defRPr cap="all"/>
          </a:pPr>
          <a:r>
            <a:rPr lang="en-US" dirty="0"/>
            <a:t>Edit if appropriate, qc check</a:t>
          </a:r>
        </a:p>
      </dgm:t>
    </dgm:pt>
    <dgm:pt modelId="{B4C9A076-B576-4680-AAFF-2269A089F925}" type="parTrans" cxnId="{EB5AB1E6-717E-4A97-9192-E490A26AD39A}">
      <dgm:prSet/>
      <dgm:spPr/>
      <dgm:t>
        <a:bodyPr/>
        <a:lstStyle/>
        <a:p>
          <a:endParaRPr lang="en-US"/>
        </a:p>
      </dgm:t>
    </dgm:pt>
    <dgm:pt modelId="{A8BEBE03-675E-4B3F-9AEC-229316869FAD}" type="sibTrans" cxnId="{EB5AB1E6-717E-4A97-9192-E490A26AD39A}">
      <dgm:prSet/>
      <dgm:spPr/>
      <dgm:t>
        <a:bodyPr/>
        <a:lstStyle/>
        <a:p>
          <a:endParaRPr lang="en-US"/>
        </a:p>
      </dgm:t>
    </dgm:pt>
    <dgm:pt modelId="{C0B86AE3-3052-4A99-8543-5C05C65ECFB0}" type="pres">
      <dgm:prSet presAssocID="{5FF22AF2-8571-4CB3-A157-987ECAFD6C65}" presName="linear" presStyleCnt="0">
        <dgm:presLayoutVars>
          <dgm:animLvl val="lvl"/>
          <dgm:resizeHandles val="exact"/>
        </dgm:presLayoutVars>
      </dgm:prSet>
      <dgm:spPr/>
    </dgm:pt>
    <dgm:pt modelId="{B2706135-4D6A-4CFE-A699-914D8F018BC3}" type="pres">
      <dgm:prSet presAssocID="{B010B859-93DD-408E-9DF9-88603867664C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EB45D7AF-C149-43A1-AF74-8747F1EA1F9F}" type="pres">
      <dgm:prSet presAssocID="{EDC151D8-6678-4623-99F3-F35EF75C222F}" presName="spacer" presStyleCnt="0"/>
      <dgm:spPr/>
    </dgm:pt>
    <dgm:pt modelId="{53A291FA-EE48-4712-B87B-DCCA79A30EEC}" type="pres">
      <dgm:prSet presAssocID="{68F58F1A-2D8B-4B10-96FE-E40F6882F6B8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C487D555-FAA3-4C55-8A66-3FAE9A2BFA6C}" type="pres">
      <dgm:prSet presAssocID="{0335A1C5-78D4-4D47-8BBA-BD9C8928C08B}" presName="spacer" presStyleCnt="0"/>
      <dgm:spPr/>
    </dgm:pt>
    <dgm:pt modelId="{1829C24E-2E74-4999-AD4C-87A7FE744676}" type="pres">
      <dgm:prSet presAssocID="{0EF0E772-83FE-41DD-8BE9-94E2C586A5F5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511D8955-C20F-4759-88DA-5B57A8F7399B}" type="pres">
      <dgm:prSet presAssocID="{051FB9B3-954B-4A30-BC05-747BDF9F5654}" presName="spacer" presStyleCnt="0"/>
      <dgm:spPr/>
    </dgm:pt>
    <dgm:pt modelId="{E8A195A6-7724-491A-B5CB-968F7F85F07F}" type="pres">
      <dgm:prSet presAssocID="{3EBEC6B7-282A-4820-AC18-2EAF959D3D57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D87A7406-61E4-4248-8B03-3EABAAA29654}" type="presOf" srcId="{68F58F1A-2D8B-4B10-96FE-E40F6882F6B8}" destId="{53A291FA-EE48-4712-B87B-DCCA79A30EEC}" srcOrd="0" destOrd="0" presId="urn:microsoft.com/office/officeart/2005/8/layout/vList2"/>
    <dgm:cxn modelId="{4B94E11B-3FE7-4C53-8FAF-39B3F2D2D837}" type="presOf" srcId="{5FF22AF2-8571-4CB3-A157-987ECAFD6C65}" destId="{C0B86AE3-3052-4A99-8543-5C05C65ECFB0}" srcOrd="0" destOrd="0" presId="urn:microsoft.com/office/officeart/2005/8/layout/vList2"/>
    <dgm:cxn modelId="{66521A7B-1701-43E8-BB1B-0A2518910840}" type="presOf" srcId="{0EF0E772-83FE-41DD-8BE9-94E2C586A5F5}" destId="{1829C24E-2E74-4999-AD4C-87A7FE744676}" srcOrd="0" destOrd="0" presId="urn:microsoft.com/office/officeart/2005/8/layout/vList2"/>
    <dgm:cxn modelId="{CE9F1491-C5B2-4243-9F73-DAFAAC04F11B}" srcId="{5FF22AF2-8571-4CB3-A157-987ECAFD6C65}" destId="{68F58F1A-2D8B-4B10-96FE-E40F6882F6B8}" srcOrd="1" destOrd="0" parTransId="{A82C5C2A-CAD4-47FF-A483-BF820F74BF93}" sibTransId="{0335A1C5-78D4-4D47-8BBA-BD9C8928C08B}"/>
    <dgm:cxn modelId="{C74631A4-EB11-4975-9A45-2DE87BEAACA0}" type="presOf" srcId="{B010B859-93DD-408E-9DF9-88603867664C}" destId="{B2706135-4D6A-4CFE-A699-914D8F018BC3}" srcOrd="0" destOrd="0" presId="urn:microsoft.com/office/officeart/2005/8/layout/vList2"/>
    <dgm:cxn modelId="{777873A6-2D15-4A4E-959A-40AEBB51E3A8}" srcId="{5FF22AF2-8571-4CB3-A157-987ECAFD6C65}" destId="{B010B859-93DD-408E-9DF9-88603867664C}" srcOrd="0" destOrd="0" parTransId="{E76EE375-744A-4F71-A211-BEB6D9A8B69A}" sibTransId="{EDC151D8-6678-4623-99F3-F35EF75C222F}"/>
    <dgm:cxn modelId="{DF5B27C5-8D04-4651-B216-5EF0A579DF98}" srcId="{5FF22AF2-8571-4CB3-A157-987ECAFD6C65}" destId="{0EF0E772-83FE-41DD-8BE9-94E2C586A5F5}" srcOrd="2" destOrd="0" parTransId="{807E956F-836D-4B0A-B291-7857C4DCD760}" sibTransId="{051FB9B3-954B-4A30-BC05-747BDF9F5654}"/>
    <dgm:cxn modelId="{FA5B2ACC-31A7-4460-86E8-7A5FC75B55F1}" type="presOf" srcId="{3EBEC6B7-282A-4820-AC18-2EAF959D3D57}" destId="{E8A195A6-7724-491A-B5CB-968F7F85F07F}" srcOrd="0" destOrd="0" presId="urn:microsoft.com/office/officeart/2005/8/layout/vList2"/>
    <dgm:cxn modelId="{EB5AB1E6-717E-4A97-9192-E490A26AD39A}" srcId="{5FF22AF2-8571-4CB3-A157-987ECAFD6C65}" destId="{3EBEC6B7-282A-4820-AC18-2EAF959D3D57}" srcOrd="3" destOrd="0" parTransId="{B4C9A076-B576-4680-AAFF-2269A089F925}" sibTransId="{A8BEBE03-675E-4B3F-9AEC-229316869FAD}"/>
    <dgm:cxn modelId="{CC0C6017-A946-4208-BE03-8DD756703D3D}" type="presParOf" srcId="{C0B86AE3-3052-4A99-8543-5C05C65ECFB0}" destId="{B2706135-4D6A-4CFE-A699-914D8F018BC3}" srcOrd="0" destOrd="0" presId="urn:microsoft.com/office/officeart/2005/8/layout/vList2"/>
    <dgm:cxn modelId="{7152B155-B85A-4B0C-96CE-4DB3883544C4}" type="presParOf" srcId="{C0B86AE3-3052-4A99-8543-5C05C65ECFB0}" destId="{EB45D7AF-C149-43A1-AF74-8747F1EA1F9F}" srcOrd="1" destOrd="0" presId="urn:microsoft.com/office/officeart/2005/8/layout/vList2"/>
    <dgm:cxn modelId="{BD33AD17-4F39-410C-9BA5-DBED944137A2}" type="presParOf" srcId="{C0B86AE3-3052-4A99-8543-5C05C65ECFB0}" destId="{53A291FA-EE48-4712-B87B-DCCA79A30EEC}" srcOrd="2" destOrd="0" presId="urn:microsoft.com/office/officeart/2005/8/layout/vList2"/>
    <dgm:cxn modelId="{6AEB97EA-669C-49FA-85A3-A0421F97E6BD}" type="presParOf" srcId="{C0B86AE3-3052-4A99-8543-5C05C65ECFB0}" destId="{C487D555-FAA3-4C55-8A66-3FAE9A2BFA6C}" srcOrd="3" destOrd="0" presId="urn:microsoft.com/office/officeart/2005/8/layout/vList2"/>
    <dgm:cxn modelId="{55096F40-9619-4C24-AE9F-593761347F96}" type="presParOf" srcId="{C0B86AE3-3052-4A99-8543-5C05C65ECFB0}" destId="{1829C24E-2E74-4999-AD4C-87A7FE744676}" srcOrd="4" destOrd="0" presId="urn:microsoft.com/office/officeart/2005/8/layout/vList2"/>
    <dgm:cxn modelId="{9E381131-5673-46FF-9699-F16E8ACA4D1C}" type="presParOf" srcId="{C0B86AE3-3052-4A99-8543-5C05C65ECFB0}" destId="{511D8955-C20F-4759-88DA-5B57A8F7399B}" srcOrd="5" destOrd="0" presId="urn:microsoft.com/office/officeart/2005/8/layout/vList2"/>
    <dgm:cxn modelId="{DD70E114-D386-4FE7-A24E-9DA276278FD4}" type="presParOf" srcId="{C0B86AE3-3052-4A99-8543-5C05C65ECFB0}" destId="{E8A195A6-7724-491A-B5CB-968F7F85F07F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5.xml><?xml version="1.0" encoding="utf-8"?>
<dgm:dataModel xmlns:dgm="http://schemas.openxmlformats.org/drawingml/2006/diagram" xmlns:a="http://schemas.openxmlformats.org/drawingml/2006/main">
  <dgm:ptLst>
    <dgm:pt modelId="{87B8CCF8-7199-4D4C-A223-1B69EF91514B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IE"/>
        </a:p>
      </dgm:t>
    </dgm:pt>
    <dgm:pt modelId="{ADF16B75-7B3A-42BE-9666-32B633AA3A3E}">
      <dgm:prSet phldrT="[Text]"/>
      <dgm:spPr/>
      <dgm:t>
        <a:bodyPr/>
        <a:lstStyle/>
        <a:p>
          <a:r>
            <a:rPr lang="en-US" dirty="0"/>
            <a:t>&lt;5 min per item</a:t>
          </a:r>
          <a:endParaRPr lang="en-IE" dirty="0"/>
        </a:p>
      </dgm:t>
    </dgm:pt>
    <dgm:pt modelId="{89DF61CE-54E7-41D1-8740-311CE7427507}" type="parTrans" cxnId="{30C642D1-193C-4E96-9398-2E2CA8EBF754}">
      <dgm:prSet/>
      <dgm:spPr/>
      <dgm:t>
        <a:bodyPr/>
        <a:lstStyle/>
        <a:p>
          <a:endParaRPr lang="en-IE"/>
        </a:p>
      </dgm:t>
    </dgm:pt>
    <dgm:pt modelId="{18DF26D6-6308-4AF3-8CF0-190775F55D45}" type="sibTrans" cxnId="{30C642D1-193C-4E96-9398-2E2CA8EBF754}">
      <dgm:prSet/>
      <dgm:spPr/>
      <dgm:t>
        <a:bodyPr/>
        <a:lstStyle/>
        <a:p>
          <a:endParaRPr lang="en-IE"/>
        </a:p>
      </dgm:t>
    </dgm:pt>
    <dgm:pt modelId="{077C8B89-4C83-489F-8D3B-ECF0AC605C51}">
      <dgm:prSet phldrT="[Text]"/>
      <dgm:spPr/>
      <dgm:t>
        <a:bodyPr/>
        <a:lstStyle/>
        <a:p>
          <a:r>
            <a:rPr lang="en-US" dirty="0">
              <a:latin typeface="Calibri" panose="020F0502020204030204" pitchFamily="34" charset="0"/>
              <a:cs typeface="Calibri" panose="020F0502020204030204" pitchFamily="34" charset="0"/>
            </a:rPr>
            <a:t>≠</a:t>
          </a:r>
          <a:r>
            <a:rPr lang="en-US" dirty="0"/>
            <a:t>Perfect</a:t>
          </a:r>
          <a:endParaRPr lang="en-IE" dirty="0"/>
        </a:p>
      </dgm:t>
    </dgm:pt>
    <dgm:pt modelId="{435327F3-1971-4DFA-A334-7A2B7BA5E4EA}" type="parTrans" cxnId="{3E4578FD-FDF3-45A7-910E-C545D3F844D7}">
      <dgm:prSet/>
      <dgm:spPr/>
      <dgm:t>
        <a:bodyPr/>
        <a:lstStyle/>
        <a:p>
          <a:endParaRPr lang="en-IE"/>
        </a:p>
      </dgm:t>
    </dgm:pt>
    <dgm:pt modelId="{06C8B09B-6CBC-4EF2-BED3-2BFA1BF31606}" type="sibTrans" cxnId="{3E4578FD-FDF3-45A7-910E-C545D3F844D7}">
      <dgm:prSet/>
      <dgm:spPr/>
      <dgm:t>
        <a:bodyPr/>
        <a:lstStyle/>
        <a:p>
          <a:endParaRPr lang="en-IE"/>
        </a:p>
      </dgm:t>
    </dgm:pt>
    <dgm:pt modelId="{4BCACAE3-1C1A-4F14-AA22-425F80401256}">
      <dgm:prSet phldrT="[Text]"/>
      <dgm:spPr/>
      <dgm:t>
        <a:bodyPr/>
        <a:lstStyle/>
        <a:p>
          <a:r>
            <a:rPr lang="en-US" dirty="0"/>
            <a:t>Appropriate Distractors</a:t>
          </a:r>
          <a:endParaRPr lang="en-IE" dirty="0"/>
        </a:p>
      </dgm:t>
    </dgm:pt>
    <dgm:pt modelId="{CB00B0C2-A321-47E2-B9CF-D56EA28AD6CF}" type="parTrans" cxnId="{8616FAD8-04C6-4371-887F-B85083A7FCF8}">
      <dgm:prSet/>
      <dgm:spPr/>
      <dgm:t>
        <a:bodyPr/>
        <a:lstStyle/>
        <a:p>
          <a:endParaRPr lang="en-IE"/>
        </a:p>
      </dgm:t>
    </dgm:pt>
    <dgm:pt modelId="{A44D2F29-FF19-4A95-9200-060583AF09C8}" type="sibTrans" cxnId="{8616FAD8-04C6-4371-887F-B85083A7FCF8}">
      <dgm:prSet/>
      <dgm:spPr/>
      <dgm:t>
        <a:bodyPr/>
        <a:lstStyle/>
        <a:p>
          <a:endParaRPr lang="en-IE"/>
        </a:p>
      </dgm:t>
    </dgm:pt>
    <dgm:pt modelId="{E8BB5CEE-D1FA-4187-893A-37E8F4A4A0D5}">
      <dgm:prSet phldrT="[Text]"/>
      <dgm:spPr>
        <a:solidFill>
          <a:srgbClr val="FFC000"/>
        </a:solidFill>
      </dgm:spPr>
      <dgm:t>
        <a:bodyPr/>
        <a:lstStyle/>
        <a:p>
          <a:r>
            <a:rPr lang="en-US" dirty="0"/>
            <a:t>Doesn’t have to be unanimous</a:t>
          </a:r>
          <a:endParaRPr lang="en-IE" dirty="0"/>
        </a:p>
      </dgm:t>
    </dgm:pt>
    <dgm:pt modelId="{CE41387D-97A9-4174-8C25-66A472E7345D}" type="parTrans" cxnId="{9178341A-392F-4180-A3AD-443C6C4D6B80}">
      <dgm:prSet/>
      <dgm:spPr/>
      <dgm:t>
        <a:bodyPr/>
        <a:lstStyle/>
        <a:p>
          <a:endParaRPr lang="en-IE"/>
        </a:p>
      </dgm:t>
    </dgm:pt>
    <dgm:pt modelId="{566BD75F-14F9-473B-AA09-2F44CE7BB428}" type="sibTrans" cxnId="{9178341A-392F-4180-A3AD-443C6C4D6B80}">
      <dgm:prSet/>
      <dgm:spPr/>
      <dgm:t>
        <a:bodyPr/>
        <a:lstStyle/>
        <a:p>
          <a:endParaRPr lang="en-IE"/>
        </a:p>
      </dgm:t>
    </dgm:pt>
    <dgm:pt modelId="{2C4AF2F2-74C7-48E2-981F-38CB04C81E9A}" type="pres">
      <dgm:prSet presAssocID="{87B8CCF8-7199-4D4C-A223-1B69EF91514B}" presName="diagram" presStyleCnt="0">
        <dgm:presLayoutVars>
          <dgm:dir/>
          <dgm:resizeHandles val="exact"/>
        </dgm:presLayoutVars>
      </dgm:prSet>
      <dgm:spPr/>
    </dgm:pt>
    <dgm:pt modelId="{1DBCBE80-8CD4-466D-B4EE-F47FFE3831A6}" type="pres">
      <dgm:prSet presAssocID="{ADF16B75-7B3A-42BE-9666-32B633AA3A3E}" presName="node" presStyleLbl="node1" presStyleIdx="0" presStyleCnt="4">
        <dgm:presLayoutVars>
          <dgm:bulletEnabled val="1"/>
        </dgm:presLayoutVars>
      </dgm:prSet>
      <dgm:spPr/>
    </dgm:pt>
    <dgm:pt modelId="{E5CB6534-0150-45DC-83E9-5755154E7DDC}" type="pres">
      <dgm:prSet presAssocID="{18DF26D6-6308-4AF3-8CF0-190775F55D45}" presName="sibTrans" presStyleCnt="0"/>
      <dgm:spPr/>
    </dgm:pt>
    <dgm:pt modelId="{516DFA88-9983-4CE4-A661-5E419605F72E}" type="pres">
      <dgm:prSet presAssocID="{077C8B89-4C83-489F-8D3B-ECF0AC605C51}" presName="node" presStyleLbl="node1" presStyleIdx="1" presStyleCnt="4">
        <dgm:presLayoutVars>
          <dgm:bulletEnabled val="1"/>
        </dgm:presLayoutVars>
      </dgm:prSet>
      <dgm:spPr/>
    </dgm:pt>
    <dgm:pt modelId="{BAB8DA2D-6911-4FD4-971E-E32DBC7791F0}" type="pres">
      <dgm:prSet presAssocID="{06C8B09B-6CBC-4EF2-BED3-2BFA1BF31606}" presName="sibTrans" presStyleCnt="0"/>
      <dgm:spPr/>
    </dgm:pt>
    <dgm:pt modelId="{C748692E-E81B-474C-9986-07961653C7B6}" type="pres">
      <dgm:prSet presAssocID="{4BCACAE3-1C1A-4F14-AA22-425F80401256}" presName="node" presStyleLbl="node1" presStyleIdx="2" presStyleCnt="4">
        <dgm:presLayoutVars>
          <dgm:bulletEnabled val="1"/>
        </dgm:presLayoutVars>
      </dgm:prSet>
      <dgm:spPr/>
    </dgm:pt>
    <dgm:pt modelId="{01FE1AA7-6B81-4E59-8DF4-9413D7A43DD0}" type="pres">
      <dgm:prSet presAssocID="{A44D2F29-FF19-4A95-9200-060583AF09C8}" presName="sibTrans" presStyleCnt="0"/>
      <dgm:spPr/>
    </dgm:pt>
    <dgm:pt modelId="{442E2121-A156-4D4A-A54A-21083773499A}" type="pres">
      <dgm:prSet presAssocID="{E8BB5CEE-D1FA-4187-893A-37E8F4A4A0D5}" presName="node" presStyleLbl="node1" presStyleIdx="3" presStyleCnt="4">
        <dgm:presLayoutVars>
          <dgm:bulletEnabled val="1"/>
        </dgm:presLayoutVars>
      </dgm:prSet>
      <dgm:spPr/>
    </dgm:pt>
  </dgm:ptLst>
  <dgm:cxnLst>
    <dgm:cxn modelId="{A3402C0C-2689-4303-B572-7AF84440C836}" type="presOf" srcId="{ADF16B75-7B3A-42BE-9666-32B633AA3A3E}" destId="{1DBCBE80-8CD4-466D-B4EE-F47FFE3831A6}" srcOrd="0" destOrd="0" presId="urn:microsoft.com/office/officeart/2005/8/layout/default"/>
    <dgm:cxn modelId="{9178341A-392F-4180-A3AD-443C6C4D6B80}" srcId="{87B8CCF8-7199-4D4C-A223-1B69EF91514B}" destId="{E8BB5CEE-D1FA-4187-893A-37E8F4A4A0D5}" srcOrd="3" destOrd="0" parTransId="{CE41387D-97A9-4174-8C25-66A472E7345D}" sibTransId="{566BD75F-14F9-473B-AA09-2F44CE7BB428}"/>
    <dgm:cxn modelId="{5D3B761E-4058-43A9-8884-EA12D504E0ED}" type="presOf" srcId="{87B8CCF8-7199-4D4C-A223-1B69EF91514B}" destId="{2C4AF2F2-74C7-48E2-981F-38CB04C81E9A}" srcOrd="0" destOrd="0" presId="urn:microsoft.com/office/officeart/2005/8/layout/default"/>
    <dgm:cxn modelId="{76799541-04AC-46CC-8999-D373F3B35583}" type="presOf" srcId="{E8BB5CEE-D1FA-4187-893A-37E8F4A4A0D5}" destId="{442E2121-A156-4D4A-A54A-21083773499A}" srcOrd="0" destOrd="0" presId="urn:microsoft.com/office/officeart/2005/8/layout/default"/>
    <dgm:cxn modelId="{2554D377-0188-489A-85EC-D8CE344D3A44}" type="presOf" srcId="{4BCACAE3-1C1A-4F14-AA22-425F80401256}" destId="{C748692E-E81B-474C-9986-07961653C7B6}" srcOrd="0" destOrd="0" presId="urn:microsoft.com/office/officeart/2005/8/layout/default"/>
    <dgm:cxn modelId="{19F6F47A-4D04-4EED-BD32-489F45F70664}" type="presOf" srcId="{077C8B89-4C83-489F-8D3B-ECF0AC605C51}" destId="{516DFA88-9983-4CE4-A661-5E419605F72E}" srcOrd="0" destOrd="0" presId="urn:microsoft.com/office/officeart/2005/8/layout/default"/>
    <dgm:cxn modelId="{30C642D1-193C-4E96-9398-2E2CA8EBF754}" srcId="{87B8CCF8-7199-4D4C-A223-1B69EF91514B}" destId="{ADF16B75-7B3A-42BE-9666-32B633AA3A3E}" srcOrd="0" destOrd="0" parTransId="{89DF61CE-54E7-41D1-8740-311CE7427507}" sibTransId="{18DF26D6-6308-4AF3-8CF0-190775F55D45}"/>
    <dgm:cxn modelId="{8616FAD8-04C6-4371-887F-B85083A7FCF8}" srcId="{87B8CCF8-7199-4D4C-A223-1B69EF91514B}" destId="{4BCACAE3-1C1A-4F14-AA22-425F80401256}" srcOrd="2" destOrd="0" parTransId="{CB00B0C2-A321-47E2-B9CF-D56EA28AD6CF}" sibTransId="{A44D2F29-FF19-4A95-9200-060583AF09C8}"/>
    <dgm:cxn modelId="{3E4578FD-FDF3-45A7-910E-C545D3F844D7}" srcId="{87B8CCF8-7199-4D4C-A223-1B69EF91514B}" destId="{077C8B89-4C83-489F-8D3B-ECF0AC605C51}" srcOrd="1" destOrd="0" parTransId="{435327F3-1971-4DFA-A334-7A2B7BA5E4EA}" sibTransId="{06C8B09B-6CBC-4EF2-BED3-2BFA1BF31606}"/>
    <dgm:cxn modelId="{67FF8743-7C43-44E3-A9B5-088A8D20473C}" type="presParOf" srcId="{2C4AF2F2-74C7-48E2-981F-38CB04C81E9A}" destId="{1DBCBE80-8CD4-466D-B4EE-F47FFE3831A6}" srcOrd="0" destOrd="0" presId="urn:microsoft.com/office/officeart/2005/8/layout/default"/>
    <dgm:cxn modelId="{1422A0FB-53D1-41F7-AAEF-3B3EE8CCCBEB}" type="presParOf" srcId="{2C4AF2F2-74C7-48E2-981F-38CB04C81E9A}" destId="{E5CB6534-0150-45DC-83E9-5755154E7DDC}" srcOrd="1" destOrd="0" presId="urn:microsoft.com/office/officeart/2005/8/layout/default"/>
    <dgm:cxn modelId="{64CF6CB2-C3D7-4C84-A489-7212B18F20A2}" type="presParOf" srcId="{2C4AF2F2-74C7-48E2-981F-38CB04C81E9A}" destId="{516DFA88-9983-4CE4-A661-5E419605F72E}" srcOrd="2" destOrd="0" presId="urn:microsoft.com/office/officeart/2005/8/layout/default"/>
    <dgm:cxn modelId="{6203CD27-527B-46BD-A618-72D4CA419BAC}" type="presParOf" srcId="{2C4AF2F2-74C7-48E2-981F-38CB04C81E9A}" destId="{BAB8DA2D-6911-4FD4-971E-E32DBC7791F0}" srcOrd="3" destOrd="0" presId="urn:microsoft.com/office/officeart/2005/8/layout/default"/>
    <dgm:cxn modelId="{589377DA-3171-4DF0-9BDA-1D57AFC85963}" type="presParOf" srcId="{2C4AF2F2-74C7-48E2-981F-38CB04C81E9A}" destId="{C748692E-E81B-474C-9986-07961653C7B6}" srcOrd="4" destOrd="0" presId="urn:microsoft.com/office/officeart/2005/8/layout/default"/>
    <dgm:cxn modelId="{E84E559F-2AFC-49A7-BD52-CDF3576AC226}" type="presParOf" srcId="{2C4AF2F2-74C7-48E2-981F-38CB04C81E9A}" destId="{01FE1AA7-6B81-4E59-8DF4-9413D7A43DD0}" srcOrd="5" destOrd="0" presId="urn:microsoft.com/office/officeart/2005/8/layout/default"/>
    <dgm:cxn modelId="{3C86C945-F5C8-4A83-BD26-262447826EC9}" type="presParOf" srcId="{2C4AF2F2-74C7-48E2-981F-38CB04C81E9A}" destId="{442E2121-A156-4D4A-A54A-21083773499A}" srcOrd="6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6.xml><?xml version="1.0" encoding="utf-8"?>
<dgm:dataModel xmlns:dgm="http://schemas.openxmlformats.org/drawingml/2006/diagram" xmlns:a="http://schemas.openxmlformats.org/drawingml/2006/main">
  <dgm:ptLst>
    <dgm:pt modelId="{C2C74C51-12A6-4018-9E47-9248C6A05879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IE"/>
        </a:p>
      </dgm:t>
    </dgm:pt>
    <dgm:pt modelId="{AB37CA5B-DE33-429A-880B-A9ABF8F16C81}">
      <dgm:prSet phldrT="[Text]"/>
      <dgm:spPr/>
      <dgm:t>
        <a:bodyPr/>
        <a:lstStyle/>
        <a:p>
          <a:r>
            <a:rPr lang="en-US" dirty="0"/>
            <a:t>High Quality Exam</a:t>
          </a:r>
          <a:endParaRPr lang="en-IE" dirty="0"/>
        </a:p>
      </dgm:t>
    </dgm:pt>
    <dgm:pt modelId="{886B589D-523E-422B-9B99-5ED9E8B23CC4}" type="parTrans" cxnId="{64929437-454F-432A-9C05-2A745963A0D9}">
      <dgm:prSet/>
      <dgm:spPr/>
      <dgm:t>
        <a:bodyPr/>
        <a:lstStyle/>
        <a:p>
          <a:endParaRPr lang="en-IE"/>
        </a:p>
      </dgm:t>
    </dgm:pt>
    <dgm:pt modelId="{0C11AFDF-A8BE-4D5E-B913-8B9DE7E25B5F}" type="sibTrans" cxnId="{64929437-454F-432A-9C05-2A745963A0D9}">
      <dgm:prSet/>
      <dgm:spPr/>
      <dgm:t>
        <a:bodyPr/>
        <a:lstStyle/>
        <a:p>
          <a:endParaRPr lang="en-IE"/>
        </a:p>
      </dgm:t>
    </dgm:pt>
    <dgm:pt modelId="{88087E05-9AEC-4C72-9DB8-4A3D02CE2A7B}">
      <dgm:prSet phldrT="[Text]"/>
      <dgm:spPr/>
      <dgm:t>
        <a:bodyPr/>
        <a:lstStyle/>
        <a:p>
          <a:r>
            <a:rPr lang="en-US" dirty="0"/>
            <a:t>Constructing SBA</a:t>
          </a:r>
          <a:endParaRPr lang="en-IE" dirty="0"/>
        </a:p>
      </dgm:t>
    </dgm:pt>
    <dgm:pt modelId="{6AE375B6-CC1A-400B-BC0C-0FCEB2FD3A0B}" type="parTrans" cxnId="{17C59CC7-DE38-4FA0-BBE3-85929671E7ED}">
      <dgm:prSet/>
      <dgm:spPr/>
      <dgm:t>
        <a:bodyPr/>
        <a:lstStyle/>
        <a:p>
          <a:endParaRPr lang="en-IE"/>
        </a:p>
      </dgm:t>
    </dgm:pt>
    <dgm:pt modelId="{C78F4DD6-4985-4B65-B42F-98BC444FB10A}" type="sibTrans" cxnId="{17C59CC7-DE38-4FA0-BBE3-85929671E7ED}">
      <dgm:prSet/>
      <dgm:spPr/>
      <dgm:t>
        <a:bodyPr/>
        <a:lstStyle/>
        <a:p>
          <a:endParaRPr lang="en-IE"/>
        </a:p>
      </dgm:t>
    </dgm:pt>
    <dgm:pt modelId="{D61BF70F-4369-4838-A8CC-FF2AD874A22F}">
      <dgm:prSet phldrT="[Text]"/>
      <dgm:spPr/>
      <dgm:t>
        <a:bodyPr/>
        <a:lstStyle/>
        <a:p>
          <a:r>
            <a:rPr lang="en-US" dirty="0"/>
            <a:t>Difficulty &amp; Distractors</a:t>
          </a:r>
          <a:endParaRPr lang="en-IE" dirty="0"/>
        </a:p>
      </dgm:t>
    </dgm:pt>
    <dgm:pt modelId="{A7D6B962-7B0F-42FD-9539-1F48013987A8}" type="parTrans" cxnId="{D797AF3B-F19C-4991-97EB-0851F0607315}">
      <dgm:prSet/>
      <dgm:spPr/>
      <dgm:t>
        <a:bodyPr/>
        <a:lstStyle/>
        <a:p>
          <a:endParaRPr lang="en-IE"/>
        </a:p>
      </dgm:t>
    </dgm:pt>
    <dgm:pt modelId="{A2BE6B5E-9F5E-4F57-A75D-AFDC33F29611}" type="sibTrans" cxnId="{D797AF3B-F19C-4991-97EB-0851F0607315}">
      <dgm:prSet/>
      <dgm:spPr/>
      <dgm:t>
        <a:bodyPr/>
        <a:lstStyle/>
        <a:p>
          <a:endParaRPr lang="en-IE"/>
        </a:p>
      </dgm:t>
    </dgm:pt>
    <dgm:pt modelId="{95D962F9-EEF8-468E-B2B3-8A07D910F719}">
      <dgm:prSet phldrT="[Text]"/>
      <dgm:spPr/>
      <dgm:t>
        <a:bodyPr/>
        <a:lstStyle/>
        <a:p>
          <a:r>
            <a:rPr lang="en-US" dirty="0"/>
            <a:t>Questions Not Accepted</a:t>
          </a:r>
          <a:endParaRPr lang="en-IE" dirty="0"/>
        </a:p>
      </dgm:t>
    </dgm:pt>
    <dgm:pt modelId="{AB951545-79E1-470B-8908-543DAF90A55B}" type="parTrans" cxnId="{0E7B8DD2-7834-4A49-9392-F8C40B3F2F36}">
      <dgm:prSet/>
      <dgm:spPr/>
      <dgm:t>
        <a:bodyPr/>
        <a:lstStyle/>
        <a:p>
          <a:endParaRPr lang="en-IE"/>
        </a:p>
      </dgm:t>
    </dgm:pt>
    <dgm:pt modelId="{31843ACB-668B-4860-BA09-9765F043275C}" type="sibTrans" cxnId="{0E7B8DD2-7834-4A49-9392-F8C40B3F2F36}">
      <dgm:prSet/>
      <dgm:spPr/>
      <dgm:t>
        <a:bodyPr/>
        <a:lstStyle/>
        <a:p>
          <a:endParaRPr lang="en-IE"/>
        </a:p>
      </dgm:t>
    </dgm:pt>
    <dgm:pt modelId="{A984A427-BA90-4106-97BB-0FFD5601C994}">
      <dgm:prSet phldrT="[Text]"/>
      <dgm:spPr/>
      <dgm:t>
        <a:bodyPr/>
        <a:lstStyle/>
        <a:p>
          <a:r>
            <a:rPr lang="en-US" dirty="0"/>
            <a:t>Review Process</a:t>
          </a:r>
          <a:endParaRPr lang="en-IE" dirty="0"/>
        </a:p>
      </dgm:t>
    </dgm:pt>
    <dgm:pt modelId="{B662464D-93F4-4876-A1F2-5637BCDFFA8A}" type="parTrans" cxnId="{9C82FC46-B7C5-4CB9-9AAB-9324E80D037F}">
      <dgm:prSet/>
      <dgm:spPr/>
      <dgm:t>
        <a:bodyPr/>
        <a:lstStyle/>
        <a:p>
          <a:endParaRPr lang="en-IE"/>
        </a:p>
      </dgm:t>
    </dgm:pt>
    <dgm:pt modelId="{8C600193-FDA2-4A23-8AD6-43C0EF05AD26}" type="sibTrans" cxnId="{9C82FC46-B7C5-4CB9-9AAB-9324E80D037F}">
      <dgm:prSet/>
      <dgm:spPr/>
      <dgm:t>
        <a:bodyPr/>
        <a:lstStyle/>
        <a:p>
          <a:endParaRPr lang="en-IE"/>
        </a:p>
      </dgm:t>
    </dgm:pt>
    <dgm:pt modelId="{4045E2AD-3FB0-4DCC-87CB-647C6B0742D9}" type="pres">
      <dgm:prSet presAssocID="{C2C74C51-12A6-4018-9E47-9248C6A05879}" presName="diagram" presStyleCnt="0">
        <dgm:presLayoutVars>
          <dgm:dir/>
          <dgm:resizeHandles val="exact"/>
        </dgm:presLayoutVars>
      </dgm:prSet>
      <dgm:spPr/>
    </dgm:pt>
    <dgm:pt modelId="{5027FE64-6339-4EAA-BEC6-5FB146D847FE}" type="pres">
      <dgm:prSet presAssocID="{AB37CA5B-DE33-429A-880B-A9ABF8F16C81}" presName="node" presStyleLbl="node1" presStyleIdx="0" presStyleCnt="5">
        <dgm:presLayoutVars>
          <dgm:bulletEnabled val="1"/>
        </dgm:presLayoutVars>
      </dgm:prSet>
      <dgm:spPr/>
    </dgm:pt>
    <dgm:pt modelId="{218E718F-BF2C-4FD5-8D92-D2D7842587B1}" type="pres">
      <dgm:prSet presAssocID="{0C11AFDF-A8BE-4D5E-B913-8B9DE7E25B5F}" presName="sibTrans" presStyleCnt="0"/>
      <dgm:spPr/>
    </dgm:pt>
    <dgm:pt modelId="{3A414507-7DA7-4C4A-9D41-DE8E748C0ECA}" type="pres">
      <dgm:prSet presAssocID="{88087E05-9AEC-4C72-9DB8-4A3D02CE2A7B}" presName="node" presStyleLbl="node1" presStyleIdx="1" presStyleCnt="5">
        <dgm:presLayoutVars>
          <dgm:bulletEnabled val="1"/>
        </dgm:presLayoutVars>
      </dgm:prSet>
      <dgm:spPr/>
    </dgm:pt>
    <dgm:pt modelId="{12D904B4-04B0-4F5E-B6F4-FED1AF7B7E26}" type="pres">
      <dgm:prSet presAssocID="{C78F4DD6-4985-4B65-B42F-98BC444FB10A}" presName="sibTrans" presStyleCnt="0"/>
      <dgm:spPr/>
    </dgm:pt>
    <dgm:pt modelId="{00143982-D13E-46C9-953C-647B92C3213B}" type="pres">
      <dgm:prSet presAssocID="{D61BF70F-4369-4838-A8CC-FF2AD874A22F}" presName="node" presStyleLbl="node1" presStyleIdx="2" presStyleCnt="5">
        <dgm:presLayoutVars>
          <dgm:bulletEnabled val="1"/>
        </dgm:presLayoutVars>
      </dgm:prSet>
      <dgm:spPr/>
    </dgm:pt>
    <dgm:pt modelId="{FC649011-8EF2-444B-A968-E0A332B0768B}" type="pres">
      <dgm:prSet presAssocID="{A2BE6B5E-9F5E-4F57-A75D-AFDC33F29611}" presName="sibTrans" presStyleCnt="0"/>
      <dgm:spPr/>
    </dgm:pt>
    <dgm:pt modelId="{6A83A440-1134-4748-B3BB-ED81C8911064}" type="pres">
      <dgm:prSet presAssocID="{95D962F9-EEF8-468E-B2B3-8A07D910F719}" presName="node" presStyleLbl="node1" presStyleIdx="3" presStyleCnt="5">
        <dgm:presLayoutVars>
          <dgm:bulletEnabled val="1"/>
        </dgm:presLayoutVars>
      </dgm:prSet>
      <dgm:spPr/>
    </dgm:pt>
    <dgm:pt modelId="{FAAF9565-A4C0-4E72-9E64-3BF1EC9A56DD}" type="pres">
      <dgm:prSet presAssocID="{31843ACB-668B-4860-BA09-9765F043275C}" presName="sibTrans" presStyleCnt="0"/>
      <dgm:spPr/>
    </dgm:pt>
    <dgm:pt modelId="{59D41E15-850A-48A0-8373-511EDBB9BF4D}" type="pres">
      <dgm:prSet presAssocID="{A984A427-BA90-4106-97BB-0FFD5601C994}" presName="node" presStyleLbl="node1" presStyleIdx="4" presStyleCnt="5">
        <dgm:presLayoutVars>
          <dgm:bulletEnabled val="1"/>
        </dgm:presLayoutVars>
      </dgm:prSet>
      <dgm:spPr/>
    </dgm:pt>
  </dgm:ptLst>
  <dgm:cxnLst>
    <dgm:cxn modelId="{6591991D-88B2-4C49-9EE9-53E95DA8AFE0}" type="presOf" srcId="{88087E05-9AEC-4C72-9DB8-4A3D02CE2A7B}" destId="{3A414507-7DA7-4C4A-9D41-DE8E748C0ECA}" srcOrd="0" destOrd="0" presId="urn:microsoft.com/office/officeart/2005/8/layout/default"/>
    <dgm:cxn modelId="{64929437-454F-432A-9C05-2A745963A0D9}" srcId="{C2C74C51-12A6-4018-9E47-9248C6A05879}" destId="{AB37CA5B-DE33-429A-880B-A9ABF8F16C81}" srcOrd="0" destOrd="0" parTransId="{886B589D-523E-422B-9B99-5ED9E8B23CC4}" sibTransId="{0C11AFDF-A8BE-4D5E-B913-8B9DE7E25B5F}"/>
    <dgm:cxn modelId="{F42E0B3A-052B-46D6-B763-E99FF3751E3A}" type="presOf" srcId="{C2C74C51-12A6-4018-9E47-9248C6A05879}" destId="{4045E2AD-3FB0-4DCC-87CB-647C6B0742D9}" srcOrd="0" destOrd="0" presId="urn:microsoft.com/office/officeart/2005/8/layout/default"/>
    <dgm:cxn modelId="{D797AF3B-F19C-4991-97EB-0851F0607315}" srcId="{C2C74C51-12A6-4018-9E47-9248C6A05879}" destId="{D61BF70F-4369-4838-A8CC-FF2AD874A22F}" srcOrd="2" destOrd="0" parTransId="{A7D6B962-7B0F-42FD-9539-1F48013987A8}" sibTransId="{A2BE6B5E-9F5E-4F57-A75D-AFDC33F29611}"/>
    <dgm:cxn modelId="{BCD99342-CBF8-410C-8162-32A4C08B6226}" type="presOf" srcId="{D61BF70F-4369-4838-A8CC-FF2AD874A22F}" destId="{00143982-D13E-46C9-953C-647B92C3213B}" srcOrd="0" destOrd="0" presId="urn:microsoft.com/office/officeart/2005/8/layout/default"/>
    <dgm:cxn modelId="{9C82FC46-B7C5-4CB9-9AAB-9324E80D037F}" srcId="{C2C74C51-12A6-4018-9E47-9248C6A05879}" destId="{A984A427-BA90-4106-97BB-0FFD5601C994}" srcOrd="4" destOrd="0" parTransId="{B662464D-93F4-4876-A1F2-5637BCDFFA8A}" sibTransId="{8C600193-FDA2-4A23-8AD6-43C0EF05AD26}"/>
    <dgm:cxn modelId="{606E8455-0EEB-45D4-A3E3-FC7A7A7823A1}" type="presOf" srcId="{95D962F9-EEF8-468E-B2B3-8A07D910F719}" destId="{6A83A440-1134-4748-B3BB-ED81C8911064}" srcOrd="0" destOrd="0" presId="urn:microsoft.com/office/officeart/2005/8/layout/default"/>
    <dgm:cxn modelId="{526DE299-0B91-41F4-954E-A37690D78819}" type="presOf" srcId="{A984A427-BA90-4106-97BB-0FFD5601C994}" destId="{59D41E15-850A-48A0-8373-511EDBB9BF4D}" srcOrd="0" destOrd="0" presId="urn:microsoft.com/office/officeart/2005/8/layout/default"/>
    <dgm:cxn modelId="{84E7E9B2-363D-415E-A7C1-99F927F369BE}" type="presOf" srcId="{AB37CA5B-DE33-429A-880B-A9ABF8F16C81}" destId="{5027FE64-6339-4EAA-BEC6-5FB146D847FE}" srcOrd="0" destOrd="0" presId="urn:microsoft.com/office/officeart/2005/8/layout/default"/>
    <dgm:cxn modelId="{17C59CC7-DE38-4FA0-BBE3-85929671E7ED}" srcId="{C2C74C51-12A6-4018-9E47-9248C6A05879}" destId="{88087E05-9AEC-4C72-9DB8-4A3D02CE2A7B}" srcOrd="1" destOrd="0" parTransId="{6AE375B6-CC1A-400B-BC0C-0FCEB2FD3A0B}" sibTransId="{C78F4DD6-4985-4B65-B42F-98BC444FB10A}"/>
    <dgm:cxn modelId="{0E7B8DD2-7834-4A49-9392-F8C40B3F2F36}" srcId="{C2C74C51-12A6-4018-9E47-9248C6A05879}" destId="{95D962F9-EEF8-468E-B2B3-8A07D910F719}" srcOrd="3" destOrd="0" parTransId="{AB951545-79E1-470B-8908-543DAF90A55B}" sibTransId="{31843ACB-668B-4860-BA09-9765F043275C}"/>
    <dgm:cxn modelId="{758E6304-4FC3-4C1E-B01C-EC0FBA13F926}" type="presParOf" srcId="{4045E2AD-3FB0-4DCC-87CB-647C6B0742D9}" destId="{5027FE64-6339-4EAA-BEC6-5FB146D847FE}" srcOrd="0" destOrd="0" presId="urn:microsoft.com/office/officeart/2005/8/layout/default"/>
    <dgm:cxn modelId="{45A96400-3402-4574-BAEC-BCF24DB3AF81}" type="presParOf" srcId="{4045E2AD-3FB0-4DCC-87CB-647C6B0742D9}" destId="{218E718F-BF2C-4FD5-8D92-D2D7842587B1}" srcOrd="1" destOrd="0" presId="urn:microsoft.com/office/officeart/2005/8/layout/default"/>
    <dgm:cxn modelId="{37FADEC1-7B8A-4DE2-BA58-3F836C455FC9}" type="presParOf" srcId="{4045E2AD-3FB0-4DCC-87CB-647C6B0742D9}" destId="{3A414507-7DA7-4C4A-9D41-DE8E748C0ECA}" srcOrd="2" destOrd="0" presId="urn:microsoft.com/office/officeart/2005/8/layout/default"/>
    <dgm:cxn modelId="{46D40B62-FF2E-4787-91C8-2A0515F043F7}" type="presParOf" srcId="{4045E2AD-3FB0-4DCC-87CB-647C6B0742D9}" destId="{12D904B4-04B0-4F5E-B6F4-FED1AF7B7E26}" srcOrd="3" destOrd="0" presId="urn:microsoft.com/office/officeart/2005/8/layout/default"/>
    <dgm:cxn modelId="{58DD2760-C59F-4812-932F-E5BA5421E946}" type="presParOf" srcId="{4045E2AD-3FB0-4DCC-87CB-647C6B0742D9}" destId="{00143982-D13E-46C9-953C-647B92C3213B}" srcOrd="4" destOrd="0" presId="urn:microsoft.com/office/officeart/2005/8/layout/default"/>
    <dgm:cxn modelId="{1E8D0B35-647E-4B2C-AA03-5F702BDF56C0}" type="presParOf" srcId="{4045E2AD-3FB0-4DCC-87CB-647C6B0742D9}" destId="{FC649011-8EF2-444B-A968-E0A332B0768B}" srcOrd="5" destOrd="0" presId="urn:microsoft.com/office/officeart/2005/8/layout/default"/>
    <dgm:cxn modelId="{84B5D966-874B-46FC-BA41-5C7AE80979EE}" type="presParOf" srcId="{4045E2AD-3FB0-4DCC-87CB-647C6B0742D9}" destId="{6A83A440-1134-4748-B3BB-ED81C8911064}" srcOrd="6" destOrd="0" presId="urn:microsoft.com/office/officeart/2005/8/layout/default"/>
    <dgm:cxn modelId="{A1D9173A-6449-45E2-8213-DF3A41F62B8C}" type="presParOf" srcId="{4045E2AD-3FB0-4DCC-87CB-647C6B0742D9}" destId="{FAAF9565-A4C0-4E72-9E64-3BF1EC9A56DD}" srcOrd="7" destOrd="0" presId="urn:microsoft.com/office/officeart/2005/8/layout/default"/>
    <dgm:cxn modelId="{EDAA504A-0D67-4568-A742-29A1176985CA}" type="presParOf" srcId="{4045E2AD-3FB0-4DCC-87CB-647C6B0742D9}" destId="{59D41E15-850A-48A0-8373-511EDBB9BF4D}" srcOrd="8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A98A49E-4B52-4F7C-BE8F-B62EDC6C9C44}" type="doc">
      <dgm:prSet loTypeId="urn:microsoft.com/office/officeart/2005/8/layout/radial4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IE"/>
        </a:p>
      </dgm:t>
    </dgm:pt>
    <dgm:pt modelId="{28419842-EA2C-45C1-923A-84467DD06624}">
      <dgm:prSet phldrT="[Text]"/>
      <dgm:spPr>
        <a:solidFill>
          <a:srgbClr val="002C76"/>
        </a:solidFill>
      </dgm:spPr>
      <dgm:t>
        <a:bodyPr/>
        <a:lstStyle/>
        <a:p>
          <a:r>
            <a:rPr lang="en-US" dirty="0"/>
            <a:t>Exam</a:t>
          </a:r>
          <a:endParaRPr lang="en-IE" dirty="0"/>
        </a:p>
      </dgm:t>
    </dgm:pt>
    <dgm:pt modelId="{4F31F0DC-B0E9-40D3-8820-35BCCB5DDAC4}" type="parTrans" cxnId="{9396CDA6-E293-4562-B95A-DAEBB825181D}">
      <dgm:prSet/>
      <dgm:spPr/>
      <dgm:t>
        <a:bodyPr/>
        <a:lstStyle/>
        <a:p>
          <a:endParaRPr lang="en-IE"/>
        </a:p>
      </dgm:t>
    </dgm:pt>
    <dgm:pt modelId="{B0990561-398D-4B57-9428-501C7260DFE3}" type="sibTrans" cxnId="{9396CDA6-E293-4562-B95A-DAEBB825181D}">
      <dgm:prSet/>
      <dgm:spPr/>
      <dgm:t>
        <a:bodyPr/>
        <a:lstStyle/>
        <a:p>
          <a:endParaRPr lang="en-IE"/>
        </a:p>
      </dgm:t>
    </dgm:pt>
    <dgm:pt modelId="{E6A0FF6D-3387-4651-87B0-3387A306C73F}">
      <dgm:prSet phldrT="[Text]"/>
      <dgm:spPr>
        <a:solidFill>
          <a:srgbClr val="002C76"/>
        </a:solidFill>
      </dgm:spPr>
      <dgm:t>
        <a:bodyPr/>
        <a:lstStyle/>
        <a:p>
          <a:r>
            <a:rPr lang="en-US" dirty="0"/>
            <a:t>Good quality discriminating questions</a:t>
          </a:r>
          <a:endParaRPr lang="en-IE" dirty="0"/>
        </a:p>
      </dgm:t>
    </dgm:pt>
    <dgm:pt modelId="{F45ED3B7-7C29-4F9F-BE9D-85D67E44647D}" type="parTrans" cxnId="{BC354F23-F2DE-4CF3-9284-F013DC5DE1E7}">
      <dgm:prSet/>
      <dgm:spPr/>
      <dgm:t>
        <a:bodyPr/>
        <a:lstStyle/>
        <a:p>
          <a:endParaRPr lang="en-IE"/>
        </a:p>
      </dgm:t>
    </dgm:pt>
    <dgm:pt modelId="{688F45C8-FFE3-47CD-A0B8-525291654C8B}" type="sibTrans" cxnId="{BC354F23-F2DE-4CF3-9284-F013DC5DE1E7}">
      <dgm:prSet/>
      <dgm:spPr/>
      <dgm:t>
        <a:bodyPr/>
        <a:lstStyle/>
        <a:p>
          <a:endParaRPr lang="en-IE"/>
        </a:p>
      </dgm:t>
    </dgm:pt>
    <dgm:pt modelId="{A1AA694B-D1B7-48D1-82BD-B72DDA82217A}">
      <dgm:prSet phldrT="[Text]"/>
      <dgm:spPr>
        <a:solidFill>
          <a:srgbClr val="002C76"/>
        </a:solidFill>
      </dgm:spPr>
      <dgm:t>
        <a:bodyPr/>
        <a:lstStyle/>
        <a:p>
          <a:r>
            <a:rPr lang="en-US" dirty="0"/>
            <a:t>Appropriate quantity</a:t>
          </a:r>
          <a:endParaRPr lang="en-IE" dirty="0"/>
        </a:p>
      </dgm:t>
    </dgm:pt>
    <dgm:pt modelId="{4B0B53CB-1031-4C4C-B9CC-48FF8F392862}" type="parTrans" cxnId="{AEC03414-D3B6-48C5-BDEC-252037310530}">
      <dgm:prSet/>
      <dgm:spPr/>
      <dgm:t>
        <a:bodyPr/>
        <a:lstStyle/>
        <a:p>
          <a:endParaRPr lang="en-IE"/>
        </a:p>
      </dgm:t>
    </dgm:pt>
    <dgm:pt modelId="{EC0E69BE-33E0-4B5E-B0FB-B545325F0EF3}" type="sibTrans" cxnId="{AEC03414-D3B6-48C5-BDEC-252037310530}">
      <dgm:prSet/>
      <dgm:spPr/>
      <dgm:t>
        <a:bodyPr/>
        <a:lstStyle/>
        <a:p>
          <a:endParaRPr lang="en-IE"/>
        </a:p>
      </dgm:t>
    </dgm:pt>
    <dgm:pt modelId="{9D4FC905-1AE3-4E65-97BE-44C4E0BFB89F}">
      <dgm:prSet phldrT="[Text]"/>
      <dgm:spPr>
        <a:solidFill>
          <a:srgbClr val="002C76"/>
        </a:solidFill>
      </dgm:spPr>
      <dgm:t>
        <a:bodyPr/>
        <a:lstStyle/>
        <a:p>
          <a:r>
            <a:rPr lang="en-US" dirty="0"/>
            <a:t>Specific category quantity</a:t>
          </a:r>
          <a:endParaRPr lang="en-IE" dirty="0"/>
        </a:p>
      </dgm:t>
    </dgm:pt>
    <dgm:pt modelId="{11454511-306F-4460-9E91-0345988C6BCA}" type="parTrans" cxnId="{578EA08C-675C-401B-A7B6-ABDAFF6FCFE2}">
      <dgm:prSet/>
      <dgm:spPr/>
      <dgm:t>
        <a:bodyPr/>
        <a:lstStyle/>
        <a:p>
          <a:endParaRPr lang="en-IE"/>
        </a:p>
      </dgm:t>
    </dgm:pt>
    <dgm:pt modelId="{FE4EAC92-E594-4338-A520-572C483916BF}" type="sibTrans" cxnId="{578EA08C-675C-401B-A7B6-ABDAFF6FCFE2}">
      <dgm:prSet/>
      <dgm:spPr/>
      <dgm:t>
        <a:bodyPr/>
        <a:lstStyle/>
        <a:p>
          <a:endParaRPr lang="en-IE"/>
        </a:p>
      </dgm:t>
    </dgm:pt>
    <dgm:pt modelId="{0857C698-252B-4544-9615-78D02005E5E7}" type="pres">
      <dgm:prSet presAssocID="{5A98A49E-4B52-4F7C-BE8F-B62EDC6C9C44}" presName="cycle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99913B05-C945-448C-AD7B-2BF362A53BAB}" type="pres">
      <dgm:prSet presAssocID="{28419842-EA2C-45C1-923A-84467DD06624}" presName="centerShape" presStyleLbl="node0" presStyleIdx="0" presStyleCnt="1"/>
      <dgm:spPr/>
    </dgm:pt>
    <dgm:pt modelId="{BF9A13E8-530E-4644-8A41-C6010DA12BD8}" type="pres">
      <dgm:prSet presAssocID="{F45ED3B7-7C29-4F9F-BE9D-85D67E44647D}" presName="parTrans" presStyleLbl="bgSibTrans2D1" presStyleIdx="0" presStyleCnt="3"/>
      <dgm:spPr/>
    </dgm:pt>
    <dgm:pt modelId="{947223B3-1E1C-407E-AC8F-941BF7EB3405}" type="pres">
      <dgm:prSet presAssocID="{E6A0FF6D-3387-4651-87B0-3387A306C73F}" presName="node" presStyleLbl="node1" presStyleIdx="0" presStyleCnt="3">
        <dgm:presLayoutVars>
          <dgm:bulletEnabled val="1"/>
        </dgm:presLayoutVars>
      </dgm:prSet>
      <dgm:spPr/>
    </dgm:pt>
    <dgm:pt modelId="{04823EB1-FE47-4F41-901C-150A5F690E33}" type="pres">
      <dgm:prSet presAssocID="{4B0B53CB-1031-4C4C-B9CC-48FF8F392862}" presName="parTrans" presStyleLbl="bgSibTrans2D1" presStyleIdx="1" presStyleCnt="3"/>
      <dgm:spPr/>
    </dgm:pt>
    <dgm:pt modelId="{4AE2D962-FCCE-4BDC-BBA5-EFAEC4AC0E95}" type="pres">
      <dgm:prSet presAssocID="{A1AA694B-D1B7-48D1-82BD-B72DDA82217A}" presName="node" presStyleLbl="node1" presStyleIdx="1" presStyleCnt="3">
        <dgm:presLayoutVars>
          <dgm:bulletEnabled val="1"/>
        </dgm:presLayoutVars>
      </dgm:prSet>
      <dgm:spPr/>
    </dgm:pt>
    <dgm:pt modelId="{5AEE1D18-EB3A-4F59-83F9-AF7424867CA9}" type="pres">
      <dgm:prSet presAssocID="{11454511-306F-4460-9E91-0345988C6BCA}" presName="parTrans" presStyleLbl="bgSibTrans2D1" presStyleIdx="2" presStyleCnt="3"/>
      <dgm:spPr/>
    </dgm:pt>
    <dgm:pt modelId="{15BD5740-3F64-404A-91E2-F9645872E8F4}" type="pres">
      <dgm:prSet presAssocID="{9D4FC905-1AE3-4E65-97BE-44C4E0BFB89F}" presName="node" presStyleLbl="node1" presStyleIdx="2" presStyleCnt="3">
        <dgm:presLayoutVars>
          <dgm:bulletEnabled val="1"/>
        </dgm:presLayoutVars>
      </dgm:prSet>
      <dgm:spPr/>
    </dgm:pt>
  </dgm:ptLst>
  <dgm:cxnLst>
    <dgm:cxn modelId="{62833903-4538-4620-9664-469AB7D14EFF}" type="presOf" srcId="{5A98A49E-4B52-4F7C-BE8F-B62EDC6C9C44}" destId="{0857C698-252B-4544-9615-78D02005E5E7}" srcOrd="0" destOrd="0" presId="urn:microsoft.com/office/officeart/2005/8/layout/radial4"/>
    <dgm:cxn modelId="{AEC03414-D3B6-48C5-BDEC-252037310530}" srcId="{28419842-EA2C-45C1-923A-84467DD06624}" destId="{A1AA694B-D1B7-48D1-82BD-B72DDA82217A}" srcOrd="1" destOrd="0" parTransId="{4B0B53CB-1031-4C4C-B9CC-48FF8F392862}" sibTransId="{EC0E69BE-33E0-4B5E-B0FB-B545325F0EF3}"/>
    <dgm:cxn modelId="{BC354F23-F2DE-4CF3-9284-F013DC5DE1E7}" srcId="{28419842-EA2C-45C1-923A-84467DD06624}" destId="{E6A0FF6D-3387-4651-87B0-3387A306C73F}" srcOrd="0" destOrd="0" parTransId="{F45ED3B7-7C29-4F9F-BE9D-85D67E44647D}" sibTransId="{688F45C8-FFE3-47CD-A0B8-525291654C8B}"/>
    <dgm:cxn modelId="{EDE31A33-9591-4E43-954D-13ADF10B979A}" type="presOf" srcId="{9D4FC905-1AE3-4E65-97BE-44C4E0BFB89F}" destId="{15BD5740-3F64-404A-91E2-F9645872E8F4}" srcOrd="0" destOrd="0" presId="urn:microsoft.com/office/officeart/2005/8/layout/radial4"/>
    <dgm:cxn modelId="{C7A03F35-BB84-44CE-90E6-C2BACBA60D15}" type="presOf" srcId="{E6A0FF6D-3387-4651-87B0-3387A306C73F}" destId="{947223B3-1E1C-407E-AC8F-941BF7EB3405}" srcOrd="0" destOrd="0" presId="urn:microsoft.com/office/officeart/2005/8/layout/radial4"/>
    <dgm:cxn modelId="{062E8448-5F15-43D9-89F6-16FFE739936A}" type="presOf" srcId="{A1AA694B-D1B7-48D1-82BD-B72DDA82217A}" destId="{4AE2D962-FCCE-4BDC-BBA5-EFAEC4AC0E95}" srcOrd="0" destOrd="0" presId="urn:microsoft.com/office/officeart/2005/8/layout/radial4"/>
    <dgm:cxn modelId="{EE150751-4C09-40F6-9D47-EBCF19386696}" type="presOf" srcId="{F45ED3B7-7C29-4F9F-BE9D-85D67E44647D}" destId="{BF9A13E8-530E-4644-8A41-C6010DA12BD8}" srcOrd="0" destOrd="0" presId="urn:microsoft.com/office/officeart/2005/8/layout/radial4"/>
    <dgm:cxn modelId="{10F45280-E13E-4AE4-9417-2BB34431155C}" type="presOf" srcId="{11454511-306F-4460-9E91-0345988C6BCA}" destId="{5AEE1D18-EB3A-4F59-83F9-AF7424867CA9}" srcOrd="0" destOrd="0" presId="urn:microsoft.com/office/officeart/2005/8/layout/radial4"/>
    <dgm:cxn modelId="{578EA08C-675C-401B-A7B6-ABDAFF6FCFE2}" srcId="{28419842-EA2C-45C1-923A-84467DD06624}" destId="{9D4FC905-1AE3-4E65-97BE-44C4E0BFB89F}" srcOrd="2" destOrd="0" parTransId="{11454511-306F-4460-9E91-0345988C6BCA}" sibTransId="{FE4EAC92-E594-4338-A520-572C483916BF}"/>
    <dgm:cxn modelId="{9F2164A6-D8CB-4B59-86F9-00F46F7AD346}" type="presOf" srcId="{4B0B53CB-1031-4C4C-B9CC-48FF8F392862}" destId="{04823EB1-FE47-4F41-901C-150A5F690E33}" srcOrd="0" destOrd="0" presId="urn:microsoft.com/office/officeart/2005/8/layout/radial4"/>
    <dgm:cxn modelId="{9396CDA6-E293-4562-B95A-DAEBB825181D}" srcId="{5A98A49E-4B52-4F7C-BE8F-B62EDC6C9C44}" destId="{28419842-EA2C-45C1-923A-84467DD06624}" srcOrd="0" destOrd="0" parTransId="{4F31F0DC-B0E9-40D3-8820-35BCCB5DDAC4}" sibTransId="{B0990561-398D-4B57-9428-501C7260DFE3}"/>
    <dgm:cxn modelId="{208F6FF7-3EC2-425C-9B5F-645F7CDFE18F}" type="presOf" srcId="{28419842-EA2C-45C1-923A-84467DD06624}" destId="{99913B05-C945-448C-AD7B-2BF362A53BAB}" srcOrd="0" destOrd="0" presId="urn:microsoft.com/office/officeart/2005/8/layout/radial4"/>
    <dgm:cxn modelId="{293D03C2-896D-4E1E-A9DF-76070C86A78B}" type="presParOf" srcId="{0857C698-252B-4544-9615-78D02005E5E7}" destId="{99913B05-C945-448C-AD7B-2BF362A53BAB}" srcOrd="0" destOrd="0" presId="urn:microsoft.com/office/officeart/2005/8/layout/radial4"/>
    <dgm:cxn modelId="{C44E9296-E230-44F9-8081-F6052F2F75FE}" type="presParOf" srcId="{0857C698-252B-4544-9615-78D02005E5E7}" destId="{BF9A13E8-530E-4644-8A41-C6010DA12BD8}" srcOrd="1" destOrd="0" presId="urn:microsoft.com/office/officeart/2005/8/layout/radial4"/>
    <dgm:cxn modelId="{AC533635-4A78-424D-AEAB-0F2018655EE9}" type="presParOf" srcId="{0857C698-252B-4544-9615-78D02005E5E7}" destId="{947223B3-1E1C-407E-AC8F-941BF7EB3405}" srcOrd="2" destOrd="0" presId="urn:microsoft.com/office/officeart/2005/8/layout/radial4"/>
    <dgm:cxn modelId="{BBE05390-F31A-4107-9ED3-124C72AEEEB6}" type="presParOf" srcId="{0857C698-252B-4544-9615-78D02005E5E7}" destId="{04823EB1-FE47-4F41-901C-150A5F690E33}" srcOrd="3" destOrd="0" presId="urn:microsoft.com/office/officeart/2005/8/layout/radial4"/>
    <dgm:cxn modelId="{F7C689B0-F9E0-460A-8836-74D0DE7768FD}" type="presParOf" srcId="{0857C698-252B-4544-9615-78D02005E5E7}" destId="{4AE2D962-FCCE-4BDC-BBA5-EFAEC4AC0E95}" srcOrd="4" destOrd="0" presId="urn:microsoft.com/office/officeart/2005/8/layout/radial4"/>
    <dgm:cxn modelId="{F5C8A37B-30F6-4398-9CFB-9DEC23F95217}" type="presParOf" srcId="{0857C698-252B-4544-9615-78D02005E5E7}" destId="{5AEE1D18-EB3A-4F59-83F9-AF7424867CA9}" srcOrd="5" destOrd="0" presId="urn:microsoft.com/office/officeart/2005/8/layout/radial4"/>
    <dgm:cxn modelId="{AB968003-AC44-420B-8473-13485DDE347C}" type="presParOf" srcId="{0857C698-252B-4544-9615-78D02005E5E7}" destId="{15BD5740-3F64-404A-91E2-F9645872E8F4}" srcOrd="6" destOrd="0" presId="urn:microsoft.com/office/officeart/2005/8/layout/radial4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15EBEC4D-2FD7-4C33-8CBF-33F64105D930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</dgm:pt>
    <dgm:pt modelId="{C4BB9FD2-656F-4495-8C1B-B9455972514B}">
      <dgm:prSet phldrT="[Text]"/>
      <dgm:spPr/>
      <dgm:t>
        <a:bodyPr/>
        <a:lstStyle/>
        <a:p>
          <a:r>
            <a:rPr lang="en-IE"/>
            <a:t>Presentation</a:t>
          </a:r>
        </a:p>
      </dgm:t>
    </dgm:pt>
    <dgm:pt modelId="{B238FBAE-6442-4199-91FC-F481159C3BFF}" type="parTrans" cxnId="{F1A8E82A-26B6-4776-BE12-25395027BEC8}">
      <dgm:prSet/>
      <dgm:spPr/>
      <dgm:t>
        <a:bodyPr/>
        <a:lstStyle/>
        <a:p>
          <a:endParaRPr lang="en-IE"/>
        </a:p>
      </dgm:t>
    </dgm:pt>
    <dgm:pt modelId="{3D66506A-6ED9-4949-8A1B-9F354FC1637C}" type="sibTrans" cxnId="{F1A8E82A-26B6-4776-BE12-25395027BEC8}">
      <dgm:prSet/>
      <dgm:spPr/>
      <dgm:t>
        <a:bodyPr/>
        <a:lstStyle/>
        <a:p>
          <a:endParaRPr lang="en-IE"/>
        </a:p>
      </dgm:t>
    </dgm:pt>
    <dgm:pt modelId="{D6C523A2-5277-4303-A0F3-75C2CE15FE7C}">
      <dgm:prSet phldrT="[Text]"/>
      <dgm:spPr/>
      <dgm:t>
        <a:bodyPr/>
        <a:lstStyle/>
        <a:p>
          <a:r>
            <a:rPr lang="en-IE"/>
            <a:t>History</a:t>
          </a:r>
        </a:p>
      </dgm:t>
    </dgm:pt>
    <dgm:pt modelId="{38F154EB-F95A-4EF5-B15B-F0F02A38482A}" type="parTrans" cxnId="{83C83366-4802-4E27-9729-A0939B854E22}">
      <dgm:prSet/>
      <dgm:spPr/>
      <dgm:t>
        <a:bodyPr/>
        <a:lstStyle/>
        <a:p>
          <a:endParaRPr lang="en-IE"/>
        </a:p>
      </dgm:t>
    </dgm:pt>
    <dgm:pt modelId="{D0E26309-9E42-4A93-8A63-689BA7BFF905}" type="sibTrans" cxnId="{83C83366-4802-4E27-9729-A0939B854E22}">
      <dgm:prSet/>
      <dgm:spPr/>
      <dgm:t>
        <a:bodyPr/>
        <a:lstStyle/>
        <a:p>
          <a:endParaRPr lang="en-IE"/>
        </a:p>
      </dgm:t>
    </dgm:pt>
    <dgm:pt modelId="{57B53EC6-6B59-4943-AB58-19BB77CB24FB}">
      <dgm:prSet phldrT="[Text]"/>
      <dgm:spPr/>
      <dgm:t>
        <a:bodyPr/>
        <a:lstStyle/>
        <a:p>
          <a:r>
            <a:rPr lang="en-IE"/>
            <a:t>Examination</a:t>
          </a:r>
        </a:p>
      </dgm:t>
    </dgm:pt>
    <dgm:pt modelId="{B2B5BDD3-494C-4957-A23B-D06B09608792}" type="parTrans" cxnId="{CCE85E59-5237-4B60-9F6A-225E193144E5}">
      <dgm:prSet/>
      <dgm:spPr/>
      <dgm:t>
        <a:bodyPr/>
        <a:lstStyle/>
        <a:p>
          <a:endParaRPr lang="en-IE"/>
        </a:p>
      </dgm:t>
    </dgm:pt>
    <dgm:pt modelId="{1C771F38-98F9-4654-BA77-6CB027382F27}" type="sibTrans" cxnId="{CCE85E59-5237-4B60-9F6A-225E193144E5}">
      <dgm:prSet/>
      <dgm:spPr/>
      <dgm:t>
        <a:bodyPr/>
        <a:lstStyle/>
        <a:p>
          <a:endParaRPr lang="en-IE"/>
        </a:p>
      </dgm:t>
    </dgm:pt>
    <dgm:pt modelId="{3D2555E8-7C2D-4B1A-BB36-1E5292E89944}">
      <dgm:prSet phldrT="[Text]"/>
      <dgm:spPr/>
      <dgm:t>
        <a:bodyPr/>
        <a:lstStyle/>
        <a:p>
          <a:r>
            <a:rPr lang="en-IE"/>
            <a:t>Investigations</a:t>
          </a:r>
        </a:p>
      </dgm:t>
    </dgm:pt>
    <dgm:pt modelId="{45C5B1BB-6D39-4EAE-820B-566586AF2989}" type="parTrans" cxnId="{66AA7E83-D172-4A87-9D41-56452800DA60}">
      <dgm:prSet/>
      <dgm:spPr/>
      <dgm:t>
        <a:bodyPr/>
        <a:lstStyle/>
        <a:p>
          <a:endParaRPr lang="en-IE"/>
        </a:p>
      </dgm:t>
    </dgm:pt>
    <dgm:pt modelId="{239277DE-BAB0-4E80-ACF6-520AEFABEF19}" type="sibTrans" cxnId="{66AA7E83-D172-4A87-9D41-56452800DA60}">
      <dgm:prSet/>
      <dgm:spPr/>
      <dgm:t>
        <a:bodyPr/>
        <a:lstStyle/>
        <a:p>
          <a:endParaRPr lang="en-IE"/>
        </a:p>
      </dgm:t>
    </dgm:pt>
    <dgm:pt modelId="{7678A51F-B8D6-4054-B630-F2754BC8B2E5}" type="pres">
      <dgm:prSet presAssocID="{15EBEC4D-2FD7-4C33-8CBF-33F64105D930}" presName="CompostProcess" presStyleCnt="0">
        <dgm:presLayoutVars>
          <dgm:dir/>
          <dgm:resizeHandles val="exact"/>
        </dgm:presLayoutVars>
      </dgm:prSet>
      <dgm:spPr/>
    </dgm:pt>
    <dgm:pt modelId="{F05F7CD6-9B13-4E8C-BC11-F2FC07CAB978}" type="pres">
      <dgm:prSet presAssocID="{15EBEC4D-2FD7-4C33-8CBF-33F64105D930}" presName="arrow" presStyleLbl="bgShp" presStyleIdx="0" presStyleCnt="1"/>
      <dgm:spPr/>
    </dgm:pt>
    <dgm:pt modelId="{52042044-71C9-41C8-BBB6-93F586566193}" type="pres">
      <dgm:prSet presAssocID="{15EBEC4D-2FD7-4C33-8CBF-33F64105D930}" presName="linearProcess" presStyleCnt="0"/>
      <dgm:spPr/>
    </dgm:pt>
    <dgm:pt modelId="{772E19AD-E0D6-464C-846F-D95FBEC4CD45}" type="pres">
      <dgm:prSet presAssocID="{C4BB9FD2-656F-4495-8C1B-B9455972514B}" presName="textNode" presStyleLbl="node1" presStyleIdx="0" presStyleCnt="4">
        <dgm:presLayoutVars>
          <dgm:bulletEnabled val="1"/>
        </dgm:presLayoutVars>
      </dgm:prSet>
      <dgm:spPr/>
    </dgm:pt>
    <dgm:pt modelId="{69AD7369-2EC5-472D-8B28-30E9FD2A83E9}" type="pres">
      <dgm:prSet presAssocID="{3D66506A-6ED9-4949-8A1B-9F354FC1637C}" presName="sibTrans" presStyleCnt="0"/>
      <dgm:spPr/>
    </dgm:pt>
    <dgm:pt modelId="{3E9E187E-C648-4F4D-8300-975D254B3A62}" type="pres">
      <dgm:prSet presAssocID="{D6C523A2-5277-4303-A0F3-75C2CE15FE7C}" presName="textNode" presStyleLbl="node1" presStyleIdx="1" presStyleCnt="4">
        <dgm:presLayoutVars>
          <dgm:bulletEnabled val="1"/>
        </dgm:presLayoutVars>
      </dgm:prSet>
      <dgm:spPr/>
    </dgm:pt>
    <dgm:pt modelId="{84AD0709-C8BC-472F-B09D-17A564A26FBB}" type="pres">
      <dgm:prSet presAssocID="{D0E26309-9E42-4A93-8A63-689BA7BFF905}" presName="sibTrans" presStyleCnt="0"/>
      <dgm:spPr/>
    </dgm:pt>
    <dgm:pt modelId="{B73774A4-D1DC-4579-8548-D2A386424365}" type="pres">
      <dgm:prSet presAssocID="{57B53EC6-6B59-4943-AB58-19BB77CB24FB}" presName="textNode" presStyleLbl="node1" presStyleIdx="2" presStyleCnt="4" custLinFactNeighborX="69193" custLinFactNeighborY="-2782">
        <dgm:presLayoutVars>
          <dgm:bulletEnabled val="1"/>
        </dgm:presLayoutVars>
      </dgm:prSet>
      <dgm:spPr/>
    </dgm:pt>
    <dgm:pt modelId="{501844FA-CA17-457B-A8D6-8D34DA9218EB}" type="pres">
      <dgm:prSet presAssocID="{1C771F38-98F9-4654-BA77-6CB027382F27}" presName="sibTrans" presStyleCnt="0"/>
      <dgm:spPr/>
    </dgm:pt>
    <dgm:pt modelId="{FC25A439-4099-4CA9-B13F-A32BDC2C57BF}" type="pres">
      <dgm:prSet presAssocID="{3D2555E8-7C2D-4B1A-BB36-1E5292E89944}" presName="textNode" presStyleLbl="node1" presStyleIdx="3" presStyleCnt="4">
        <dgm:presLayoutVars>
          <dgm:bulletEnabled val="1"/>
        </dgm:presLayoutVars>
      </dgm:prSet>
      <dgm:spPr/>
    </dgm:pt>
  </dgm:ptLst>
  <dgm:cxnLst>
    <dgm:cxn modelId="{F1A8E82A-26B6-4776-BE12-25395027BEC8}" srcId="{15EBEC4D-2FD7-4C33-8CBF-33F64105D930}" destId="{C4BB9FD2-656F-4495-8C1B-B9455972514B}" srcOrd="0" destOrd="0" parTransId="{B238FBAE-6442-4199-91FC-F481159C3BFF}" sibTransId="{3D66506A-6ED9-4949-8A1B-9F354FC1637C}"/>
    <dgm:cxn modelId="{83C83366-4802-4E27-9729-A0939B854E22}" srcId="{15EBEC4D-2FD7-4C33-8CBF-33F64105D930}" destId="{D6C523A2-5277-4303-A0F3-75C2CE15FE7C}" srcOrd="1" destOrd="0" parTransId="{38F154EB-F95A-4EF5-B15B-F0F02A38482A}" sibTransId="{D0E26309-9E42-4A93-8A63-689BA7BFF905}"/>
    <dgm:cxn modelId="{7678BD47-85E1-4697-AB8F-21C3EB9601CB}" type="presOf" srcId="{C4BB9FD2-656F-4495-8C1B-B9455972514B}" destId="{772E19AD-E0D6-464C-846F-D95FBEC4CD45}" srcOrd="0" destOrd="0" presId="urn:microsoft.com/office/officeart/2005/8/layout/hProcess9"/>
    <dgm:cxn modelId="{43394068-9369-4B9D-A6C1-C0AA6357826C}" type="presOf" srcId="{57B53EC6-6B59-4943-AB58-19BB77CB24FB}" destId="{B73774A4-D1DC-4579-8548-D2A386424365}" srcOrd="0" destOrd="0" presId="urn:microsoft.com/office/officeart/2005/8/layout/hProcess9"/>
    <dgm:cxn modelId="{CCE85E59-5237-4B60-9F6A-225E193144E5}" srcId="{15EBEC4D-2FD7-4C33-8CBF-33F64105D930}" destId="{57B53EC6-6B59-4943-AB58-19BB77CB24FB}" srcOrd="2" destOrd="0" parTransId="{B2B5BDD3-494C-4957-A23B-D06B09608792}" sibTransId="{1C771F38-98F9-4654-BA77-6CB027382F27}"/>
    <dgm:cxn modelId="{66AA7E83-D172-4A87-9D41-56452800DA60}" srcId="{15EBEC4D-2FD7-4C33-8CBF-33F64105D930}" destId="{3D2555E8-7C2D-4B1A-BB36-1E5292E89944}" srcOrd="3" destOrd="0" parTransId="{45C5B1BB-6D39-4EAE-820B-566586AF2989}" sibTransId="{239277DE-BAB0-4E80-ACF6-520AEFABEF19}"/>
    <dgm:cxn modelId="{47E40EA2-F0AF-48DE-B030-EBA3412BB93F}" type="presOf" srcId="{3D2555E8-7C2D-4B1A-BB36-1E5292E89944}" destId="{FC25A439-4099-4CA9-B13F-A32BDC2C57BF}" srcOrd="0" destOrd="0" presId="urn:microsoft.com/office/officeart/2005/8/layout/hProcess9"/>
    <dgm:cxn modelId="{28E0EAAF-0166-4724-A231-96CB5A9D3725}" type="presOf" srcId="{D6C523A2-5277-4303-A0F3-75C2CE15FE7C}" destId="{3E9E187E-C648-4F4D-8300-975D254B3A62}" srcOrd="0" destOrd="0" presId="urn:microsoft.com/office/officeart/2005/8/layout/hProcess9"/>
    <dgm:cxn modelId="{525B0CBD-314D-4E78-89B8-A46B28DF856A}" type="presOf" srcId="{15EBEC4D-2FD7-4C33-8CBF-33F64105D930}" destId="{7678A51F-B8D6-4054-B630-F2754BC8B2E5}" srcOrd="0" destOrd="0" presId="urn:microsoft.com/office/officeart/2005/8/layout/hProcess9"/>
    <dgm:cxn modelId="{7F3777F2-252E-4256-B412-D8425AC3D396}" type="presParOf" srcId="{7678A51F-B8D6-4054-B630-F2754BC8B2E5}" destId="{F05F7CD6-9B13-4E8C-BC11-F2FC07CAB978}" srcOrd="0" destOrd="0" presId="urn:microsoft.com/office/officeart/2005/8/layout/hProcess9"/>
    <dgm:cxn modelId="{E2B9CBA6-E687-4C48-AFFD-A659A47064B0}" type="presParOf" srcId="{7678A51F-B8D6-4054-B630-F2754BC8B2E5}" destId="{52042044-71C9-41C8-BBB6-93F586566193}" srcOrd="1" destOrd="0" presId="urn:microsoft.com/office/officeart/2005/8/layout/hProcess9"/>
    <dgm:cxn modelId="{7A6A0FAD-1A5E-4183-9E88-EBFA3826DF03}" type="presParOf" srcId="{52042044-71C9-41C8-BBB6-93F586566193}" destId="{772E19AD-E0D6-464C-846F-D95FBEC4CD45}" srcOrd="0" destOrd="0" presId="urn:microsoft.com/office/officeart/2005/8/layout/hProcess9"/>
    <dgm:cxn modelId="{2F64B1C9-4A2E-4BEE-9174-CB593019CE13}" type="presParOf" srcId="{52042044-71C9-41C8-BBB6-93F586566193}" destId="{69AD7369-2EC5-472D-8B28-30E9FD2A83E9}" srcOrd="1" destOrd="0" presId="urn:microsoft.com/office/officeart/2005/8/layout/hProcess9"/>
    <dgm:cxn modelId="{E3AE861D-6713-4303-8AEC-58E71539F1AC}" type="presParOf" srcId="{52042044-71C9-41C8-BBB6-93F586566193}" destId="{3E9E187E-C648-4F4D-8300-975D254B3A62}" srcOrd="2" destOrd="0" presId="urn:microsoft.com/office/officeart/2005/8/layout/hProcess9"/>
    <dgm:cxn modelId="{F2C5F7F5-3CBA-419C-8504-721E19E44527}" type="presParOf" srcId="{52042044-71C9-41C8-BBB6-93F586566193}" destId="{84AD0709-C8BC-472F-B09D-17A564A26FBB}" srcOrd="3" destOrd="0" presId="urn:microsoft.com/office/officeart/2005/8/layout/hProcess9"/>
    <dgm:cxn modelId="{F0789744-25A5-4372-AB90-BB991AD455CA}" type="presParOf" srcId="{52042044-71C9-41C8-BBB6-93F586566193}" destId="{B73774A4-D1DC-4579-8548-D2A386424365}" srcOrd="4" destOrd="0" presId="urn:microsoft.com/office/officeart/2005/8/layout/hProcess9"/>
    <dgm:cxn modelId="{7CEF613E-FEA2-42A1-9B1E-19AD8F4206DC}" type="presParOf" srcId="{52042044-71C9-41C8-BBB6-93F586566193}" destId="{501844FA-CA17-457B-A8D6-8D34DA9218EB}" srcOrd="5" destOrd="0" presId="urn:microsoft.com/office/officeart/2005/8/layout/hProcess9"/>
    <dgm:cxn modelId="{E7CC87B7-D6E7-401D-9F1A-059AC662F511}" type="presParOf" srcId="{52042044-71C9-41C8-BBB6-93F586566193}" destId="{FC25A439-4099-4CA9-B13F-A32BDC2C57BF}" srcOrd="6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173C10DB-ABCB-4262-AAB2-D408835471D0}" type="doc">
      <dgm:prSet loTypeId="urn:microsoft.com/office/officeart/2018/2/layout/IconVerticalSolidList" loCatId="icon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FF18D76B-9D21-41B0-AD8E-BC57ACC4A123}">
      <dgm:prSet/>
      <dgm:spPr/>
      <dgm:t>
        <a:bodyPr/>
        <a:lstStyle/>
        <a:p>
          <a:r>
            <a:rPr lang="en-IE" dirty="0"/>
            <a:t>Should contain all important information relevant to the answer</a:t>
          </a:r>
          <a:endParaRPr lang="en-US" dirty="0"/>
        </a:p>
      </dgm:t>
    </dgm:pt>
    <dgm:pt modelId="{924F83E9-3290-480D-8BCC-096A9A137781}" type="parTrans" cxnId="{BB1C6A99-CCD7-4E17-800C-CB4A297872E7}">
      <dgm:prSet/>
      <dgm:spPr/>
      <dgm:t>
        <a:bodyPr/>
        <a:lstStyle/>
        <a:p>
          <a:endParaRPr lang="en-US"/>
        </a:p>
      </dgm:t>
    </dgm:pt>
    <dgm:pt modelId="{ACDAC193-8EC1-4D02-BE94-70F0E02740E9}" type="sibTrans" cxnId="{BB1C6A99-CCD7-4E17-800C-CB4A297872E7}">
      <dgm:prSet/>
      <dgm:spPr/>
      <dgm:t>
        <a:bodyPr/>
        <a:lstStyle/>
        <a:p>
          <a:endParaRPr lang="en-US"/>
        </a:p>
      </dgm:t>
    </dgm:pt>
    <dgm:pt modelId="{D99A1614-3AE8-4C01-9610-0CD23089F19C}">
      <dgm:prSet/>
      <dgm:spPr/>
      <dgm:t>
        <a:bodyPr/>
        <a:lstStyle/>
        <a:p>
          <a:r>
            <a:rPr lang="en-IE"/>
            <a:t>Should be realistic</a:t>
          </a:r>
          <a:endParaRPr lang="en-US"/>
        </a:p>
      </dgm:t>
    </dgm:pt>
    <dgm:pt modelId="{BF00D879-DD7E-41DB-84B0-0FB05027DF6F}" type="parTrans" cxnId="{B1968860-D92F-4ABA-97DB-DF226EC7000A}">
      <dgm:prSet/>
      <dgm:spPr/>
      <dgm:t>
        <a:bodyPr/>
        <a:lstStyle/>
        <a:p>
          <a:endParaRPr lang="en-US"/>
        </a:p>
      </dgm:t>
    </dgm:pt>
    <dgm:pt modelId="{F2A82D96-D347-43B8-BEF7-27DB5A191E2F}" type="sibTrans" cxnId="{B1968860-D92F-4ABA-97DB-DF226EC7000A}">
      <dgm:prSet/>
      <dgm:spPr/>
      <dgm:t>
        <a:bodyPr/>
        <a:lstStyle/>
        <a:p>
          <a:endParaRPr lang="en-US"/>
        </a:p>
      </dgm:t>
    </dgm:pt>
    <dgm:pt modelId="{DE4494D8-A132-490B-A184-5319F302E611}">
      <dgm:prSet/>
      <dgm:spPr/>
      <dgm:t>
        <a:bodyPr/>
        <a:lstStyle/>
        <a:p>
          <a:r>
            <a:rPr lang="en-IE"/>
            <a:t>Should help the candidate eliminate distracter options or give enough information to confirm the best answer</a:t>
          </a:r>
          <a:endParaRPr lang="en-US"/>
        </a:p>
      </dgm:t>
    </dgm:pt>
    <dgm:pt modelId="{A1993B26-D735-4CE0-9EC3-E989B048193B}" type="parTrans" cxnId="{15E2B1A5-AA95-418E-BEA2-861AA71F96A2}">
      <dgm:prSet/>
      <dgm:spPr/>
      <dgm:t>
        <a:bodyPr/>
        <a:lstStyle/>
        <a:p>
          <a:endParaRPr lang="en-US"/>
        </a:p>
      </dgm:t>
    </dgm:pt>
    <dgm:pt modelId="{C5604E87-16D9-471A-A1FA-16C5F37093E4}" type="sibTrans" cxnId="{15E2B1A5-AA95-418E-BEA2-861AA71F96A2}">
      <dgm:prSet/>
      <dgm:spPr/>
      <dgm:t>
        <a:bodyPr/>
        <a:lstStyle/>
        <a:p>
          <a:endParaRPr lang="en-US"/>
        </a:p>
      </dgm:t>
    </dgm:pt>
    <dgm:pt modelId="{F9676680-92BB-450E-B738-CEDBB299F122}" type="pres">
      <dgm:prSet presAssocID="{173C10DB-ABCB-4262-AAB2-D408835471D0}" presName="root" presStyleCnt="0">
        <dgm:presLayoutVars>
          <dgm:dir/>
          <dgm:resizeHandles val="exact"/>
        </dgm:presLayoutVars>
      </dgm:prSet>
      <dgm:spPr/>
    </dgm:pt>
    <dgm:pt modelId="{865C6A58-B4D1-4496-8712-E7C25A23E3CD}" type="pres">
      <dgm:prSet presAssocID="{FF18D76B-9D21-41B0-AD8E-BC57ACC4A123}" presName="compNode" presStyleCnt="0"/>
      <dgm:spPr/>
    </dgm:pt>
    <dgm:pt modelId="{0656C63B-CAAF-4201-AC3D-E27332DC0D00}" type="pres">
      <dgm:prSet presAssocID="{FF18D76B-9D21-41B0-AD8E-BC57ACC4A123}" presName="bgRect" presStyleLbl="bgShp" presStyleIdx="0" presStyleCnt="3"/>
      <dgm:spPr/>
    </dgm:pt>
    <dgm:pt modelId="{F17BFD17-7E62-4B05-B718-5FAED2C89987}" type="pres">
      <dgm:prSet presAssocID="{FF18D76B-9D21-41B0-AD8E-BC57ACC4A123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heckmark"/>
        </a:ext>
      </dgm:extLst>
    </dgm:pt>
    <dgm:pt modelId="{830CD6C2-7718-4303-AC20-9A41363A509F}" type="pres">
      <dgm:prSet presAssocID="{FF18D76B-9D21-41B0-AD8E-BC57ACC4A123}" presName="spaceRect" presStyleCnt="0"/>
      <dgm:spPr/>
    </dgm:pt>
    <dgm:pt modelId="{8B560AEA-9119-4EDD-91F3-1EBF2C77BBFA}" type="pres">
      <dgm:prSet presAssocID="{FF18D76B-9D21-41B0-AD8E-BC57ACC4A123}" presName="parTx" presStyleLbl="revTx" presStyleIdx="0" presStyleCnt="3">
        <dgm:presLayoutVars>
          <dgm:chMax val="0"/>
          <dgm:chPref val="0"/>
        </dgm:presLayoutVars>
      </dgm:prSet>
      <dgm:spPr/>
    </dgm:pt>
    <dgm:pt modelId="{77D9A77E-2614-4A3A-B8E7-281AF12DF7BE}" type="pres">
      <dgm:prSet presAssocID="{ACDAC193-8EC1-4D02-BE94-70F0E02740E9}" presName="sibTrans" presStyleCnt="0"/>
      <dgm:spPr/>
    </dgm:pt>
    <dgm:pt modelId="{E7531503-85DF-4679-86A5-584639BA2428}" type="pres">
      <dgm:prSet presAssocID="{D99A1614-3AE8-4C01-9610-0CD23089F19C}" presName="compNode" presStyleCnt="0"/>
      <dgm:spPr/>
    </dgm:pt>
    <dgm:pt modelId="{973D041F-2387-4F96-A2C7-AD246A5D54E1}" type="pres">
      <dgm:prSet presAssocID="{D99A1614-3AE8-4C01-9610-0CD23089F19C}" presName="bgRect" presStyleLbl="bgShp" presStyleIdx="1" presStyleCnt="3"/>
      <dgm:spPr/>
    </dgm:pt>
    <dgm:pt modelId="{414C0BC2-825C-4C19-B557-56F743DA6D5C}" type="pres">
      <dgm:prSet presAssocID="{D99A1614-3AE8-4C01-9610-0CD23089F19C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ullseye"/>
        </a:ext>
      </dgm:extLst>
    </dgm:pt>
    <dgm:pt modelId="{913459C5-16E6-49F3-9326-45ED13503620}" type="pres">
      <dgm:prSet presAssocID="{D99A1614-3AE8-4C01-9610-0CD23089F19C}" presName="spaceRect" presStyleCnt="0"/>
      <dgm:spPr/>
    </dgm:pt>
    <dgm:pt modelId="{540FC208-3FE0-49DD-8DC0-D571BEDE0CA5}" type="pres">
      <dgm:prSet presAssocID="{D99A1614-3AE8-4C01-9610-0CD23089F19C}" presName="parTx" presStyleLbl="revTx" presStyleIdx="1" presStyleCnt="3">
        <dgm:presLayoutVars>
          <dgm:chMax val="0"/>
          <dgm:chPref val="0"/>
        </dgm:presLayoutVars>
      </dgm:prSet>
      <dgm:spPr/>
    </dgm:pt>
    <dgm:pt modelId="{4AE8DED0-BD60-455F-BD43-32A78E038421}" type="pres">
      <dgm:prSet presAssocID="{F2A82D96-D347-43B8-BEF7-27DB5A191E2F}" presName="sibTrans" presStyleCnt="0"/>
      <dgm:spPr/>
    </dgm:pt>
    <dgm:pt modelId="{361D8433-91E8-4223-BB9C-50FB14A6E9CA}" type="pres">
      <dgm:prSet presAssocID="{DE4494D8-A132-490B-A184-5319F302E611}" presName="compNode" presStyleCnt="0"/>
      <dgm:spPr/>
    </dgm:pt>
    <dgm:pt modelId="{ADBB1BA2-4B8A-47F5-8F20-565CBD9B9E0B}" type="pres">
      <dgm:prSet presAssocID="{DE4494D8-A132-490B-A184-5319F302E611}" presName="bgRect" presStyleLbl="bgShp" presStyleIdx="2" presStyleCnt="3"/>
      <dgm:spPr/>
    </dgm:pt>
    <dgm:pt modelId="{CDE14982-6C99-4A9F-B9B0-1C8C21A30B9F}" type="pres">
      <dgm:prSet presAssocID="{DE4494D8-A132-490B-A184-5319F302E611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Questions"/>
        </a:ext>
      </dgm:extLst>
    </dgm:pt>
    <dgm:pt modelId="{56C6C83B-9217-4755-9023-1D82578C297C}" type="pres">
      <dgm:prSet presAssocID="{DE4494D8-A132-490B-A184-5319F302E611}" presName="spaceRect" presStyleCnt="0"/>
      <dgm:spPr/>
    </dgm:pt>
    <dgm:pt modelId="{5868D1D6-C165-4CCA-9ACE-F561B3244447}" type="pres">
      <dgm:prSet presAssocID="{DE4494D8-A132-490B-A184-5319F302E611}" presName="parTx" presStyleLbl="revTx" presStyleIdx="2" presStyleCnt="3">
        <dgm:presLayoutVars>
          <dgm:chMax val="0"/>
          <dgm:chPref val="0"/>
        </dgm:presLayoutVars>
      </dgm:prSet>
      <dgm:spPr/>
    </dgm:pt>
  </dgm:ptLst>
  <dgm:cxnLst>
    <dgm:cxn modelId="{B1968860-D92F-4ABA-97DB-DF226EC7000A}" srcId="{173C10DB-ABCB-4262-AAB2-D408835471D0}" destId="{D99A1614-3AE8-4C01-9610-0CD23089F19C}" srcOrd="1" destOrd="0" parTransId="{BF00D879-DD7E-41DB-84B0-0FB05027DF6F}" sibTransId="{F2A82D96-D347-43B8-BEF7-27DB5A191E2F}"/>
    <dgm:cxn modelId="{C30BC565-D41F-4164-8E8D-A74E02BBFAC6}" type="presOf" srcId="{FF18D76B-9D21-41B0-AD8E-BC57ACC4A123}" destId="{8B560AEA-9119-4EDD-91F3-1EBF2C77BBFA}" srcOrd="0" destOrd="0" presId="urn:microsoft.com/office/officeart/2018/2/layout/IconVerticalSolidList"/>
    <dgm:cxn modelId="{BB1C6A99-CCD7-4E17-800C-CB4A297872E7}" srcId="{173C10DB-ABCB-4262-AAB2-D408835471D0}" destId="{FF18D76B-9D21-41B0-AD8E-BC57ACC4A123}" srcOrd="0" destOrd="0" parTransId="{924F83E9-3290-480D-8BCC-096A9A137781}" sibTransId="{ACDAC193-8EC1-4D02-BE94-70F0E02740E9}"/>
    <dgm:cxn modelId="{15E2B1A5-AA95-418E-BEA2-861AA71F96A2}" srcId="{173C10DB-ABCB-4262-AAB2-D408835471D0}" destId="{DE4494D8-A132-490B-A184-5319F302E611}" srcOrd="2" destOrd="0" parTransId="{A1993B26-D735-4CE0-9EC3-E989B048193B}" sibTransId="{C5604E87-16D9-471A-A1FA-16C5F37093E4}"/>
    <dgm:cxn modelId="{D22AC6AB-F041-44C7-A1F1-AAEBF486B5B7}" type="presOf" srcId="{D99A1614-3AE8-4C01-9610-0CD23089F19C}" destId="{540FC208-3FE0-49DD-8DC0-D571BEDE0CA5}" srcOrd="0" destOrd="0" presId="urn:microsoft.com/office/officeart/2018/2/layout/IconVerticalSolidList"/>
    <dgm:cxn modelId="{21E83DF0-1B96-40AA-9079-950C4B428661}" type="presOf" srcId="{DE4494D8-A132-490B-A184-5319F302E611}" destId="{5868D1D6-C165-4CCA-9ACE-F561B3244447}" srcOrd="0" destOrd="0" presId="urn:microsoft.com/office/officeart/2018/2/layout/IconVerticalSolidList"/>
    <dgm:cxn modelId="{98309BFA-9411-430A-9A4E-D87DCA14EC3A}" type="presOf" srcId="{173C10DB-ABCB-4262-AAB2-D408835471D0}" destId="{F9676680-92BB-450E-B738-CEDBB299F122}" srcOrd="0" destOrd="0" presId="urn:microsoft.com/office/officeart/2018/2/layout/IconVerticalSolidList"/>
    <dgm:cxn modelId="{CEA33850-AC72-4852-83CE-86590ECE1D9E}" type="presParOf" srcId="{F9676680-92BB-450E-B738-CEDBB299F122}" destId="{865C6A58-B4D1-4496-8712-E7C25A23E3CD}" srcOrd="0" destOrd="0" presId="urn:microsoft.com/office/officeart/2018/2/layout/IconVerticalSolidList"/>
    <dgm:cxn modelId="{81E5AF89-5EFD-493C-8489-E770AD95810A}" type="presParOf" srcId="{865C6A58-B4D1-4496-8712-E7C25A23E3CD}" destId="{0656C63B-CAAF-4201-AC3D-E27332DC0D00}" srcOrd="0" destOrd="0" presId="urn:microsoft.com/office/officeart/2018/2/layout/IconVerticalSolidList"/>
    <dgm:cxn modelId="{665E769C-DEF5-4C53-8FAE-968A4BB2E90F}" type="presParOf" srcId="{865C6A58-B4D1-4496-8712-E7C25A23E3CD}" destId="{F17BFD17-7E62-4B05-B718-5FAED2C89987}" srcOrd="1" destOrd="0" presId="urn:microsoft.com/office/officeart/2018/2/layout/IconVerticalSolidList"/>
    <dgm:cxn modelId="{2ED17A23-442A-4263-8315-8FA89E77F3F6}" type="presParOf" srcId="{865C6A58-B4D1-4496-8712-E7C25A23E3CD}" destId="{830CD6C2-7718-4303-AC20-9A41363A509F}" srcOrd="2" destOrd="0" presId="urn:microsoft.com/office/officeart/2018/2/layout/IconVerticalSolidList"/>
    <dgm:cxn modelId="{4F69F7F9-CD2C-4C82-B29D-1176BA5AFA8C}" type="presParOf" srcId="{865C6A58-B4D1-4496-8712-E7C25A23E3CD}" destId="{8B560AEA-9119-4EDD-91F3-1EBF2C77BBFA}" srcOrd="3" destOrd="0" presId="urn:microsoft.com/office/officeart/2018/2/layout/IconVerticalSolidList"/>
    <dgm:cxn modelId="{A8A7C716-D668-447A-8039-7C61C9C5B7A8}" type="presParOf" srcId="{F9676680-92BB-450E-B738-CEDBB299F122}" destId="{77D9A77E-2614-4A3A-B8E7-281AF12DF7BE}" srcOrd="1" destOrd="0" presId="urn:microsoft.com/office/officeart/2018/2/layout/IconVerticalSolidList"/>
    <dgm:cxn modelId="{781B37C4-63F8-4417-8034-6C24DBBAF7F7}" type="presParOf" srcId="{F9676680-92BB-450E-B738-CEDBB299F122}" destId="{E7531503-85DF-4679-86A5-584639BA2428}" srcOrd="2" destOrd="0" presId="urn:microsoft.com/office/officeart/2018/2/layout/IconVerticalSolidList"/>
    <dgm:cxn modelId="{5BDC9442-EC51-45FF-B678-F4B830551377}" type="presParOf" srcId="{E7531503-85DF-4679-86A5-584639BA2428}" destId="{973D041F-2387-4F96-A2C7-AD246A5D54E1}" srcOrd="0" destOrd="0" presId="urn:microsoft.com/office/officeart/2018/2/layout/IconVerticalSolidList"/>
    <dgm:cxn modelId="{D3D277E5-6102-479A-AF1A-87EA7D4339B2}" type="presParOf" srcId="{E7531503-85DF-4679-86A5-584639BA2428}" destId="{414C0BC2-825C-4C19-B557-56F743DA6D5C}" srcOrd="1" destOrd="0" presId="urn:microsoft.com/office/officeart/2018/2/layout/IconVerticalSolidList"/>
    <dgm:cxn modelId="{122AE6F1-D764-49BB-8943-4DCD74322490}" type="presParOf" srcId="{E7531503-85DF-4679-86A5-584639BA2428}" destId="{913459C5-16E6-49F3-9326-45ED13503620}" srcOrd="2" destOrd="0" presId="urn:microsoft.com/office/officeart/2018/2/layout/IconVerticalSolidList"/>
    <dgm:cxn modelId="{44D2F1D6-0370-428E-BB1E-CC8BA66D859F}" type="presParOf" srcId="{E7531503-85DF-4679-86A5-584639BA2428}" destId="{540FC208-3FE0-49DD-8DC0-D571BEDE0CA5}" srcOrd="3" destOrd="0" presId="urn:microsoft.com/office/officeart/2018/2/layout/IconVerticalSolidList"/>
    <dgm:cxn modelId="{D1CAFA38-4FAF-473E-A2C5-2155F66B65E6}" type="presParOf" srcId="{F9676680-92BB-450E-B738-CEDBB299F122}" destId="{4AE8DED0-BD60-455F-BD43-32A78E038421}" srcOrd="3" destOrd="0" presId="urn:microsoft.com/office/officeart/2018/2/layout/IconVerticalSolidList"/>
    <dgm:cxn modelId="{B3A5BB95-2064-4414-81BA-30D3CBC8CF55}" type="presParOf" srcId="{F9676680-92BB-450E-B738-CEDBB299F122}" destId="{361D8433-91E8-4223-BB9C-50FB14A6E9CA}" srcOrd="4" destOrd="0" presId="urn:microsoft.com/office/officeart/2018/2/layout/IconVerticalSolidList"/>
    <dgm:cxn modelId="{BB383A27-3656-4355-BED4-A5700FB044AD}" type="presParOf" srcId="{361D8433-91E8-4223-BB9C-50FB14A6E9CA}" destId="{ADBB1BA2-4B8A-47F5-8F20-565CBD9B9E0B}" srcOrd="0" destOrd="0" presId="urn:microsoft.com/office/officeart/2018/2/layout/IconVerticalSolidList"/>
    <dgm:cxn modelId="{1D8EBCA8-F198-4433-913B-F36C87722B42}" type="presParOf" srcId="{361D8433-91E8-4223-BB9C-50FB14A6E9CA}" destId="{CDE14982-6C99-4A9F-B9B0-1C8C21A30B9F}" srcOrd="1" destOrd="0" presId="urn:microsoft.com/office/officeart/2018/2/layout/IconVerticalSolidList"/>
    <dgm:cxn modelId="{C9619AC0-AFFD-4E6F-BDBF-62B7B5466A2F}" type="presParOf" srcId="{361D8433-91E8-4223-BB9C-50FB14A6E9CA}" destId="{56C6C83B-9217-4755-9023-1D82578C297C}" srcOrd="2" destOrd="0" presId="urn:microsoft.com/office/officeart/2018/2/layout/IconVerticalSolidList"/>
    <dgm:cxn modelId="{152E97DB-2463-46C5-855B-434A5F47CD20}" type="presParOf" srcId="{361D8433-91E8-4223-BB9C-50FB14A6E9CA}" destId="{5868D1D6-C165-4CCA-9ACE-F561B3244447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173C10DB-ABCB-4262-AAB2-D408835471D0}" type="doc">
      <dgm:prSet loTypeId="urn:microsoft.com/office/officeart/2018/2/layout/IconVerticalSolidList" loCatId="icon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FF18D76B-9D21-41B0-AD8E-BC57ACC4A123}">
      <dgm:prSet/>
      <dgm:spPr/>
      <dgm:t>
        <a:bodyPr/>
        <a:lstStyle/>
        <a:p>
          <a:r>
            <a:rPr lang="en-IE" dirty="0"/>
            <a:t>Present a complete problem</a:t>
          </a:r>
          <a:endParaRPr lang="en-US" dirty="0"/>
        </a:p>
      </dgm:t>
    </dgm:pt>
    <dgm:pt modelId="{924F83E9-3290-480D-8BCC-096A9A137781}" type="parTrans" cxnId="{BB1C6A99-CCD7-4E17-800C-CB4A297872E7}">
      <dgm:prSet/>
      <dgm:spPr/>
      <dgm:t>
        <a:bodyPr/>
        <a:lstStyle/>
        <a:p>
          <a:endParaRPr lang="en-US"/>
        </a:p>
      </dgm:t>
    </dgm:pt>
    <dgm:pt modelId="{ACDAC193-8EC1-4D02-BE94-70F0E02740E9}" type="sibTrans" cxnId="{BB1C6A99-CCD7-4E17-800C-CB4A297872E7}">
      <dgm:prSet/>
      <dgm:spPr/>
      <dgm:t>
        <a:bodyPr/>
        <a:lstStyle/>
        <a:p>
          <a:endParaRPr lang="en-US"/>
        </a:p>
      </dgm:t>
    </dgm:pt>
    <dgm:pt modelId="{D99A1614-3AE8-4C01-9610-0CD23089F19C}">
      <dgm:prSet/>
      <dgm:spPr/>
      <dgm:t>
        <a:bodyPr/>
        <a:lstStyle/>
        <a:p>
          <a:r>
            <a:rPr lang="en-IE" dirty="0"/>
            <a:t>Be clear</a:t>
          </a:r>
          <a:endParaRPr lang="en-US" dirty="0"/>
        </a:p>
      </dgm:t>
    </dgm:pt>
    <dgm:pt modelId="{BF00D879-DD7E-41DB-84B0-0FB05027DF6F}" type="parTrans" cxnId="{B1968860-D92F-4ABA-97DB-DF226EC7000A}">
      <dgm:prSet/>
      <dgm:spPr/>
      <dgm:t>
        <a:bodyPr/>
        <a:lstStyle/>
        <a:p>
          <a:endParaRPr lang="en-US"/>
        </a:p>
      </dgm:t>
    </dgm:pt>
    <dgm:pt modelId="{F2A82D96-D347-43B8-BEF7-27DB5A191E2F}" type="sibTrans" cxnId="{B1968860-D92F-4ABA-97DB-DF226EC7000A}">
      <dgm:prSet/>
      <dgm:spPr/>
      <dgm:t>
        <a:bodyPr/>
        <a:lstStyle/>
        <a:p>
          <a:endParaRPr lang="en-US"/>
        </a:p>
      </dgm:t>
    </dgm:pt>
    <dgm:pt modelId="{DE4494D8-A132-490B-A184-5319F302E611}">
      <dgm:prSet/>
      <dgm:spPr/>
      <dgm:t>
        <a:bodyPr/>
        <a:lstStyle/>
        <a:p>
          <a:r>
            <a:rPr lang="en-IE" dirty="0"/>
            <a:t>No scope for opinion, phrase question in the positive </a:t>
          </a:r>
          <a:endParaRPr lang="en-US" dirty="0"/>
        </a:p>
      </dgm:t>
    </dgm:pt>
    <dgm:pt modelId="{A1993B26-D735-4CE0-9EC3-E989B048193B}" type="parTrans" cxnId="{15E2B1A5-AA95-418E-BEA2-861AA71F96A2}">
      <dgm:prSet/>
      <dgm:spPr/>
      <dgm:t>
        <a:bodyPr/>
        <a:lstStyle/>
        <a:p>
          <a:endParaRPr lang="en-US"/>
        </a:p>
      </dgm:t>
    </dgm:pt>
    <dgm:pt modelId="{C5604E87-16D9-471A-A1FA-16C5F37093E4}" type="sibTrans" cxnId="{15E2B1A5-AA95-418E-BEA2-861AA71F96A2}">
      <dgm:prSet/>
      <dgm:spPr/>
      <dgm:t>
        <a:bodyPr/>
        <a:lstStyle/>
        <a:p>
          <a:endParaRPr lang="en-US"/>
        </a:p>
      </dgm:t>
    </dgm:pt>
    <dgm:pt modelId="{F9676680-92BB-450E-B738-CEDBB299F122}" type="pres">
      <dgm:prSet presAssocID="{173C10DB-ABCB-4262-AAB2-D408835471D0}" presName="root" presStyleCnt="0">
        <dgm:presLayoutVars>
          <dgm:dir/>
          <dgm:resizeHandles val="exact"/>
        </dgm:presLayoutVars>
      </dgm:prSet>
      <dgm:spPr/>
    </dgm:pt>
    <dgm:pt modelId="{865C6A58-B4D1-4496-8712-E7C25A23E3CD}" type="pres">
      <dgm:prSet presAssocID="{FF18D76B-9D21-41B0-AD8E-BC57ACC4A123}" presName="compNode" presStyleCnt="0"/>
      <dgm:spPr/>
    </dgm:pt>
    <dgm:pt modelId="{0656C63B-CAAF-4201-AC3D-E27332DC0D00}" type="pres">
      <dgm:prSet presAssocID="{FF18D76B-9D21-41B0-AD8E-BC57ACC4A123}" presName="bgRect" presStyleLbl="bgShp" presStyleIdx="0" presStyleCnt="3"/>
      <dgm:spPr/>
    </dgm:pt>
    <dgm:pt modelId="{F17BFD17-7E62-4B05-B718-5FAED2C89987}" type="pres">
      <dgm:prSet presAssocID="{FF18D76B-9D21-41B0-AD8E-BC57ACC4A123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heckmark"/>
        </a:ext>
      </dgm:extLst>
    </dgm:pt>
    <dgm:pt modelId="{830CD6C2-7718-4303-AC20-9A41363A509F}" type="pres">
      <dgm:prSet presAssocID="{FF18D76B-9D21-41B0-AD8E-BC57ACC4A123}" presName="spaceRect" presStyleCnt="0"/>
      <dgm:spPr/>
    </dgm:pt>
    <dgm:pt modelId="{8B560AEA-9119-4EDD-91F3-1EBF2C77BBFA}" type="pres">
      <dgm:prSet presAssocID="{FF18D76B-9D21-41B0-AD8E-BC57ACC4A123}" presName="parTx" presStyleLbl="revTx" presStyleIdx="0" presStyleCnt="3">
        <dgm:presLayoutVars>
          <dgm:chMax val="0"/>
          <dgm:chPref val="0"/>
        </dgm:presLayoutVars>
      </dgm:prSet>
      <dgm:spPr/>
    </dgm:pt>
    <dgm:pt modelId="{77D9A77E-2614-4A3A-B8E7-281AF12DF7BE}" type="pres">
      <dgm:prSet presAssocID="{ACDAC193-8EC1-4D02-BE94-70F0E02740E9}" presName="sibTrans" presStyleCnt="0"/>
      <dgm:spPr/>
    </dgm:pt>
    <dgm:pt modelId="{E7531503-85DF-4679-86A5-584639BA2428}" type="pres">
      <dgm:prSet presAssocID="{D99A1614-3AE8-4C01-9610-0CD23089F19C}" presName="compNode" presStyleCnt="0"/>
      <dgm:spPr/>
    </dgm:pt>
    <dgm:pt modelId="{973D041F-2387-4F96-A2C7-AD246A5D54E1}" type="pres">
      <dgm:prSet presAssocID="{D99A1614-3AE8-4C01-9610-0CD23089F19C}" presName="bgRect" presStyleLbl="bgShp" presStyleIdx="1" presStyleCnt="3"/>
      <dgm:spPr/>
    </dgm:pt>
    <dgm:pt modelId="{414C0BC2-825C-4C19-B557-56F743DA6D5C}" type="pres">
      <dgm:prSet presAssocID="{D99A1614-3AE8-4C01-9610-0CD23089F19C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ullseye"/>
        </a:ext>
      </dgm:extLst>
    </dgm:pt>
    <dgm:pt modelId="{913459C5-16E6-49F3-9326-45ED13503620}" type="pres">
      <dgm:prSet presAssocID="{D99A1614-3AE8-4C01-9610-0CD23089F19C}" presName="spaceRect" presStyleCnt="0"/>
      <dgm:spPr/>
    </dgm:pt>
    <dgm:pt modelId="{540FC208-3FE0-49DD-8DC0-D571BEDE0CA5}" type="pres">
      <dgm:prSet presAssocID="{D99A1614-3AE8-4C01-9610-0CD23089F19C}" presName="parTx" presStyleLbl="revTx" presStyleIdx="1" presStyleCnt="3">
        <dgm:presLayoutVars>
          <dgm:chMax val="0"/>
          <dgm:chPref val="0"/>
        </dgm:presLayoutVars>
      </dgm:prSet>
      <dgm:spPr/>
    </dgm:pt>
    <dgm:pt modelId="{4AE8DED0-BD60-455F-BD43-32A78E038421}" type="pres">
      <dgm:prSet presAssocID="{F2A82D96-D347-43B8-BEF7-27DB5A191E2F}" presName="sibTrans" presStyleCnt="0"/>
      <dgm:spPr/>
    </dgm:pt>
    <dgm:pt modelId="{361D8433-91E8-4223-BB9C-50FB14A6E9CA}" type="pres">
      <dgm:prSet presAssocID="{DE4494D8-A132-490B-A184-5319F302E611}" presName="compNode" presStyleCnt="0"/>
      <dgm:spPr/>
    </dgm:pt>
    <dgm:pt modelId="{ADBB1BA2-4B8A-47F5-8F20-565CBD9B9E0B}" type="pres">
      <dgm:prSet presAssocID="{DE4494D8-A132-490B-A184-5319F302E611}" presName="bgRect" presStyleLbl="bgShp" presStyleIdx="2" presStyleCnt="3"/>
      <dgm:spPr/>
    </dgm:pt>
    <dgm:pt modelId="{CDE14982-6C99-4A9F-B9B0-1C8C21A30B9F}" type="pres">
      <dgm:prSet presAssocID="{DE4494D8-A132-490B-A184-5319F302E611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Questions"/>
        </a:ext>
      </dgm:extLst>
    </dgm:pt>
    <dgm:pt modelId="{56C6C83B-9217-4755-9023-1D82578C297C}" type="pres">
      <dgm:prSet presAssocID="{DE4494D8-A132-490B-A184-5319F302E611}" presName="spaceRect" presStyleCnt="0"/>
      <dgm:spPr/>
    </dgm:pt>
    <dgm:pt modelId="{5868D1D6-C165-4CCA-9ACE-F561B3244447}" type="pres">
      <dgm:prSet presAssocID="{DE4494D8-A132-490B-A184-5319F302E611}" presName="parTx" presStyleLbl="revTx" presStyleIdx="2" presStyleCnt="3">
        <dgm:presLayoutVars>
          <dgm:chMax val="0"/>
          <dgm:chPref val="0"/>
        </dgm:presLayoutVars>
      </dgm:prSet>
      <dgm:spPr/>
    </dgm:pt>
  </dgm:ptLst>
  <dgm:cxnLst>
    <dgm:cxn modelId="{B1968860-D92F-4ABA-97DB-DF226EC7000A}" srcId="{173C10DB-ABCB-4262-AAB2-D408835471D0}" destId="{D99A1614-3AE8-4C01-9610-0CD23089F19C}" srcOrd="1" destOrd="0" parTransId="{BF00D879-DD7E-41DB-84B0-0FB05027DF6F}" sibTransId="{F2A82D96-D347-43B8-BEF7-27DB5A191E2F}"/>
    <dgm:cxn modelId="{C30BC565-D41F-4164-8E8D-A74E02BBFAC6}" type="presOf" srcId="{FF18D76B-9D21-41B0-AD8E-BC57ACC4A123}" destId="{8B560AEA-9119-4EDD-91F3-1EBF2C77BBFA}" srcOrd="0" destOrd="0" presId="urn:microsoft.com/office/officeart/2018/2/layout/IconVerticalSolidList"/>
    <dgm:cxn modelId="{BB1C6A99-CCD7-4E17-800C-CB4A297872E7}" srcId="{173C10DB-ABCB-4262-AAB2-D408835471D0}" destId="{FF18D76B-9D21-41B0-AD8E-BC57ACC4A123}" srcOrd="0" destOrd="0" parTransId="{924F83E9-3290-480D-8BCC-096A9A137781}" sibTransId="{ACDAC193-8EC1-4D02-BE94-70F0E02740E9}"/>
    <dgm:cxn modelId="{15E2B1A5-AA95-418E-BEA2-861AA71F96A2}" srcId="{173C10DB-ABCB-4262-AAB2-D408835471D0}" destId="{DE4494D8-A132-490B-A184-5319F302E611}" srcOrd="2" destOrd="0" parTransId="{A1993B26-D735-4CE0-9EC3-E989B048193B}" sibTransId="{C5604E87-16D9-471A-A1FA-16C5F37093E4}"/>
    <dgm:cxn modelId="{D22AC6AB-F041-44C7-A1F1-AAEBF486B5B7}" type="presOf" srcId="{D99A1614-3AE8-4C01-9610-0CD23089F19C}" destId="{540FC208-3FE0-49DD-8DC0-D571BEDE0CA5}" srcOrd="0" destOrd="0" presId="urn:microsoft.com/office/officeart/2018/2/layout/IconVerticalSolidList"/>
    <dgm:cxn modelId="{21E83DF0-1B96-40AA-9079-950C4B428661}" type="presOf" srcId="{DE4494D8-A132-490B-A184-5319F302E611}" destId="{5868D1D6-C165-4CCA-9ACE-F561B3244447}" srcOrd="0" destOrd="0" presId="urn:microsoft.com/office/officeart/2018/2/layout/IconVerticalSolidList"/>
    <dgm:cxn modelId="{98309BFA-9411-430A-9A4E-D87DCA14EC3A}" type="presOf" srcId="{173C10DB-ABCB-4262-AAB2-D408835471D0}" destId="{F9676680-92BB-450E-B738-CEDBB299F122}" srcOrd="0" destOrd="0" presId="urn:microsoft.com/office/officeart/2018/2/layout/IconVerticalSolidList"/>
    <dgm:cxn modelId="{CEA33850-AC72-4852-83CE-86590ECE1D9E}" type="presParOf" srcId="{F9676680-92BB-450E-B738-CEDBB299F122}" destId="{865C6A58-B4D1-4496-8712-E7C25A23E3CD}" srcOrd="0" destOrd="0" presId="urn:microsoft.com/office/officeart/2018/2/layout/IconVerticalSolidList"/>
    <dgm:cxn modelId="{81E5AF89-5EFD-493C-8489-E770AD95810A}" type="presParOf" srcId="{865C6A58-B4D1-4496-8712-E7C25A23E3CD}" destId="{0656C63B-CAAF-4201-AC3D-E27332DC0D00}" srcOrd="0" destOrd="0" presId="urn:microsoft.com/office/officeart/2018/2/layout/IconVerticalSolidList"/>
    <dgm:cxn modelId="{665E769C-DEF5-4C53-8FAE-968A4BB2E90F}" type="presParOf" srcId="{865C6A58-B4D1-4496-8712-E7C25A23E3CD}" destId="{F17BFD17-7E62-4B05-B718-5FAED2C89987}" srcOrd="1" destOrd="0" presId="urn:microsoft.com/office/officeart/2018/2/layout/IconVerticalSolidList"/>
    <dgm:cxn modelId="{2ED17A23-442A-4263-8315-8FA89E77F3F6}" type="presParOf" srcId="{865C6A58-B4D1-4496-8712-E7C25A23E3CD}" destId="{830CD6C2-7718-4303-AC20-9A41363A509F}" srcOrd="2" destOrd="0" presId="urn:microsoft.com/office/officeart/2018/2/layout/IconVerticalSolidList"/>
    <dgm:cxn modelId="{4F69F7F9-CD2C-4C82-B29D-1176BA5AFA8C}" type="presParOf" srcId="{865C6A58-B4D1-4496-8712-E7C25A23E3CD}" destId="{8B560AEA-9119-4EDD-91F3-1EBF2C77BBFA}" srcOrd="3" destOrd="0" presId="urn:microsoft.com/office/officeart/2018/2/layout/IconVerticalSolidList"/>
    <dgm:cxn modelId="{A8A7C716-D668-447A-8039-7C61C9C5B7A8}" type="presParOf" srcId="{F9676680-92BB-450E-B738-CEDBB299F122}" destId="{77D9A77E-2614-4A3A-B8E7-281AF12DF7BE}" srcOrd="1" destOrd="0" presId="urn:microsoft.com/office/officeart/2018/2/layout/IconVerticalSolidList"/>
    <dgm:cxn modelId="{781B37C4-63F8-4417-8034-6C24DBBAF7F7}" type="presParOf" srcId="{F9676680-92BB-450E-B738-CEDBB299F122}" destId="{E7531503-85DF-4679-86A5-584639BA2428}" srcOrd="2" destOrd="0" presId="urn:microsoft.com/office/officeart/2018/2/layout/IconVerticalSolidList"/>
    <dgm:cxn modelId="{5BDC9442-EC51-45FF-B678-F4B830551377}" type="presParOf" srcId="{E7531503-85DF-4679-86A5-584639BA2428}" destId="{973D041F-2387-4F96-A2C7-AD246A5D54E1}" srcOrd="0" destOrd="0" presId="urn:microsoft.com/office/officeart/2018/2/layout/IconVerticalSolidList"/>
    <dgm:cxn modelId="{D3D277E5-6102-479A-AF1A-87EA7D4339B2}" type="presParOf" srcId="{E7531503-85DF-4679-86A5-584639BA2428}" destId="{414C0BC2-825C-4C19-B557-56F743DA6D5C}" srcOrd="1" destOrd="0" presId="urn:microsoft.com/office/officeart/2018/2/layout/IconVerticalSolidList"/>
    <dgm:cxn modelId="{122AE6F1-D764-49BB-8943-4DCD74322490}" type="presParOf" srcId="{E7531503-85DF-4679-86A5-584639BA2428}" destId="{913459C5-16E6-49F3-9326-45ED13503620}" srcOrd="2" destOrd="0" presId="urn:microsoft.com/office/officeart/2018/2/layout/IconVerticalSolidList"/>
    <dgm:cxn modelId="{44D2F1D6-0370-428E-BB1E-CC8BA66D859F}" type="presParOf" srcId="{E7531503-85DF-4679-86A5-584639BA2428}" destId="{540FC208-3FE0-49DD-8DC0-D571BEDE0CA5}" srcOrd="3" destOrd="0" presId="urn:microsoft.com/office/officeart/2018/2/layout/IconVerticalSolidList"/>
    <dgm:cxn modelId="{D1CAFA38-4FAF-473E-A2C5-2155F66B65E6}" type="presParOf" srcId="{F9676680-92BB-450E-B738-CEDBB299F122}" destId="{4AE8DED0-BD60-455F-BD43-32A78E038421}" srcOrd="3" destOrd="0" presId="urn:microsoft.com/office/officeart/2018/2/layout/IconVerticalSolidList"/>
    <dgm:cxn modelId="{B3A5BB95-2064-4414-81BA-30D3CBC8CF55}" type="presParOf" srcId="{F9676680-92BB-450E-B738-CEDBB299F122}" destId="{361D8433-91E8-4223-BB9C-50FB14A6E9CA}" srcOrd="4" destOrd="0" presId="urn:microsoft.com/office/officeart/2018/2/layout/IconVerticalSolidList"/>
    <dgm:cxn modelId="{BB383A27-3656-4355-BED4-A5700FB044AD}" type="presParOf" srcId="{361D8433-91E8-4223-BB9C-50FB14A6E9CA}" destId="{ADBB1BA2-4B8A-47F5-8F20-565CBD9B9E0B}" srcOrd="0" destOrd="0" presId="urn:microsoft.com/office/officeart/2018/2/layout/IconVerticalSolidList"/>
    <dgm:cxn modelId="{1D8EBCA8-F198-4433-913B-F36C87722B42}" type="presParOf" srcId="{361D8433-91E8-4223-BB9C-50FB14A6E9CA}" destId="{CDE14982-6C99-4A9F-B9B0-1C8C21A30B9F}" srcOrd="1" destOrd="0" presId="urn:microsoft.com/office/officeart/2018/2/layout/IconVerticalSolidList"/>
    <dgm:cxn modelId="{C9619AC0-AFFD-4E6F-BDBF-62B7B5466A2F}" type="presParOf" srcId="{361D8433-91E8-4223-BB9C-50FB14A6E9CA}" destId="{56C6C83B-9217-4755-9023-1D82578C297C}" srcOrd="2" destOrd="0" presId="urn:microsoft.com/office/officeart/2018/2/layout/IconVerticalSolidList"/>
    <dgm:cxn modelId="{152E97DB-2463-46C5-855B-434A5F47CD20}" type="presParOf" srcId="{361D8433-91E8-4223-BB9C-50FB14A6E9CA}" destId="{5868D1D6-C165-4CCA-9ACE-F561B3244447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CDD9EBE8-4B57-4659-A5AC-30C0F6EF030A}" type="doc">
      <dgm:prSet loTypeId="urn:microsoft.com/office/officeart/2005/8/layout/matrix3" loCatId="matrix" qsTypeId="urn:microsoft.com/office/officeart/2005/8/quickstyle/simple1" qsCatId="simple" csTypeId="urn:microsoft.com/office/officeart/2005/8/colors/accent2_2" csCatId="accent2" phldr="1"/>
      <dgm:spPr/>
      <dgm:t>
        <a:bodyPr/>
        <a:lstStyle/>
        <a:p>
          <a:endParaRPr lang="en-US"/>
        </a:p>
      </dgm:t>
    </dgm:pt>
    <dgm:pt modelId="{9928F7BF-2925-451A-BBE8-167188AA4465}">
      <dgm:prSet/>
      <dgm:spPr>
        <a:solidFill>
          <a:srgbClr val="002060"/>
        </a:solidFill>
      </dgm:spPr>
      <dgm:t>
        <a:bodyPr/>
        <a:lstStyle/>
        <a:p>
          <a:r>
            <a:rPr lang="en-US" dirty="0"/>
            <a:t>e.g., What is the most appropriate next step in the management of this patient?</a:t>
          </a:r>
        </a:p>
      </dgm:t>
    </dgm:pt>
    <dgm:pt modelId="{E33FC4A9-B559-4A09-B78E-5A78D4714226}" type="parTrans" cxnId="{EB00CFA4-F566-474E-B2ED-1B3BDDD44501}">
      <dgm:prSet/>
      <dgm:spPr/>
      <dgm:t>
        <a:bodyPr/>
        <a:lstStyle/>
        <a:p>
          <a:endParaRPr lang="en-US"/>
        </a:p>
      </dgm:t>
    </dgm:pt>
    <dgm:pt modelId="{E6D202AE-E80C-408B-95EB-64D20E2D06CC}" type="sibTrans" cxnId="{EB00CFA4-F566-474E-B2ED-1B3BDDD44501}">
      <dgm:prSet/>
      <dgm:spPr/>
      <dgm:t>
        <a:bodyPr/>
        <a:lstStyle/>
        <a:p>
          <a:endParaRPr lang="en-US"/>
        </a:p>
      </dgm:t>
    </dgm:pt>
    <dgm:pt modelId="{65ECE8E7-377E-437B-B724-57A35372E3F1}">
      <dgm:prSet/>
      <dgm:spPr>
        <a:solidFill>
          <a:srgbClr val="002060"/>
        </a:solidFill>
      </dgm:spPr>
      <dgm:t>
        <a:bodyPr/>
        <a:lstStyle/>
        <a:p>
          <a:r>
            <a:rPr lang="en-IE"/>
            <a:t>e.g., What is the most likely diagnosis? </a:t>
          </a:r>
          <a:endParaRPr lang="en-US"/>
        </a:p>
      </dgm:t>
    </dgm:pt>
    <dgm:pt modelId="{ABFA35F0-5ED1-420D-AC9A-67B5C24F1519}" type="parTrans" cxnId="{14FEEB35-949D-43BC-AAC7-21B703FFA1A3}">
      <dgm:prSet/>
      <dgm:spPr/>
      <dgm:t>
        <a:bodyPr/>
        <a:lstStyle/>
        <a:p>
          <a:endParaRPr lang="en-US"/>
        </a:p>
      </dgm:t>
    </dgm:pt>
    <dgm:pt modelId="{0979FB30-BCB4-4072-9335-3AEA2052B79A}" type="sibTrans" cxnId="{14FEEB35-949D-43BC-AAC7-21B703FFA1A3}">
      <dgm:prSet/>
      <dgm:spPr/>
      <dgm:t>
        <a:bodyPr/>
        <a:lstStyle/>
        <a:p>
          <a:endParaRPr lang="en-US"/>
        </a:p>
      </dgm:t>
    </dgm:pt>
    <dgm:pt modelId="{03C7723A-E522-449A-A020-BFCC8A9CC0FA}">
      <dgm:prSet/>
      <dgm:spPr>
        <a:solidFill>
          <a:srgbClr val="002060"/>
        </a:solidFill>
      </dgm:spPr>
      <dgm:t>
        <a:bodyPr/>
        <a:lstStyle/>
        <a:p>
          <a:r>
            <a:rPr lang="en-IE"/>
            <a:t>e.g., What is the most appropriate test to request?</a:t>
          </a:r>
          <a:endParaRPr lang="en-US"/>
        </a:p>
      </dgm:t>
    </dgm:pt>
    <dgm:pt modelId="{8C0E71BD-EACD-4574-84DB-FEB74F97E586}" type="parTrans" cxnId="{B2BEF60A-F9A1-44A9-A147-72AA232D008E}">
      <dgm:prSet/>
      <dgm:spPr/>
      <dgm:t>
        <a:bodyPr/>
        <a:lstStyle/>
        <a:p>
          <a:endParaRPr lang="en-US"/>
        </a:p>
      </dgm:t>
    </dgm:pt>
    <dgm:pt modelId="{3B965E8E-938A-4F88-B579-50F90B2DA00B}" type="sibTrans" cxnId="{B2BEF60A-F9A1-44A9-A147-72AA232D008E}">
      <dgm:prSet/>
      <dgm:spPr/>
      <dgm:t>
        <a:bodyPr/>
        <a:lstStyle/>
        <a:p>
          <a:endParaRPr lang="en-US"/>
        </a:p>
      </dgm:t>
    </dgm:pt>
    <dgm:pt modelId="{F98D8F0B-FC45-4246-A8D3-721C1442060D}">
      <dgm:prSet/>
      <dgm:spPr>
        <a:solidFill>
          <a:srgbClr val="002060"/>
        </a:solidFill>
      </dgm:spPr>
      <dgm:t>
        <a:bodyPr/>
        <a:lstStyle/>
        <a:p>
          <a:r>
            <a:rPr lang="en-IE" dirty="0"/>
            <a:t>e.g. What is the most appropriate additional hormonal therapy?</a:t>
          </a:r>
          <a:endParaRPr lang="en-US" dirty="0"/>
        </a:p>
      </dgm:t>
    </dgm:pt>
    <dgm:pt modelId="{82F1800B-004D-462B-A183-9CAB135CEBA0}" type="parTrans" cxnId="{24419983-5B49-4096-ADDD-2E9257971FA5}">
      <dgm:prSet/>
      <dgm:spPr/>
      <dgm:t>
        <a:bodyPr/>
        <a:lstStyle/>
        <a:p>
          <a:endParaRPr lang="en-US"/>
        </a:p>
      </dgm:t>
    </dgm:pt>
    <dgm:pt modelId="{B26C484F-4860-46D6-8EDD-3C75A7148769}" type="sibTrans" cxnId="{24419983-5B49-4096-ADDD-2E9257971FA5}">
      <dgm:prSet/>
      <dgm:spPr/>
      <dgm:t>
        <a:bodyPr/>
        <a:lstStyle/>
        <a:p>
          <a:endParaRPr lang="en-US"/>
        </a:p>
      </dgm:t>
    </dgm:pt>
    <dgm:pt modelId="{40E323EC-A088-488C-83D8-ABCF8BA6C4B1}" type="pres">
      <dgm:prSet presAssocID="{CDD9EBE8-4B57-4659-A5AC-30C0F6EF030A}" presName="matrix" presStyleCnt="0">
        <dgm:presLayoutVars>
          <dgm:chMax val="1"/>
          <dgm:dir/>
          <dgm:resizeHandles val="exact"/>
        </dgm:presLayoutVars>
      </dgm:prSet>
      <dgm:spPr/>
    </dgm:pt>
    <dgm:pt modelId="{BB0FE0F9-044D-4B90-A4F0-136333316EA7}" type="pres">
      <dgm:prSet presAssocID="{CDD9EBE8-4B57-4659-A5AC-30C0F6EF030A}" presName="diamond" presStyleLbl="bgShp" presStyleIdx="0" presStyleCnt="1"/>
      <dgm:spPr>
        <a:solidFill>
          <a:schemeClr val="tx2">
            <a:lumMod val="20000"/>
            <a:lumOff val="80000"/>
          </a:schemeClr>
        </a:solidFill>
      </dgm:spPr>
    </dgm:pt>
    <dgm:pt modelId="{6CDD9451-250A-4FF5-B229-5A08D34F4753}" type="pres">
      <dgm:prSet presAssocID="{CDD9EBE8-4B57-4659-A5AC-30C0F6EF030A}" presName="quad1" presStyleLbl="node1" presStyleIdx="0" presStyleCnt="4">
        <dgm:presLayoutVars>
          <dgm:chMax val="0"/>
          <dgm:chPref val="0"/>
          <dgm:bulletEnabled val="1"/>
        </dgm:presLayoutVars>
      </dgm:prSet>
      <dgm:spPr/>
    </dgm:pt>
    <dgm:pt modelId="{A52AC5D0-4543-492A-950A-0FB0E3FB4451}" type="pres">
      <dgm:prSet presAssocID="{CDD9EBE8-4B57-4659-A5AC-30C0F6EF030A}" presName="quad2" presStyleLbl="node1" presStyleIdx="1" presStyleCnt="4">
        <dgm:presLayoutVars>
          <dgm:chMax val="0"/>
          <dgm:chPref val="0"/>
          <dgm:bulletEnabled val="1"/>
        </dgm:presLayoutVars>
      </dgm:prSet>
      <dgm:spPr/>
    </dgm:pt>
    <dgm:pt modelId="{2CB714B9-EED4-4263-BB80-79869BB0E5BC}" type="pres">
      <dgm:prSet presAssocID="{CDD9EBE8-4B57-4659-A5AC-30C0F6EF030A}" presName="quad3" presStyleLbl="node1" presStyleIdx="2" presStyleCnt="4">
        <dgm:presLayoutVars>
          <dgm:chMax val="0"/>
          <dgm:chPref val="0"/>
          <dgm:bulletEnabled val="1"/>
        </dgm:presLayoutVars>
      </dgm:prSet>
      <dgm:spPr/>
    </dgm:pt>
    <dgm:pt modelId="{68DF921F-0D55-4D7A-8DD7-353F12051084}" type="pres">
      <dgm:prSet presAssocID="{CDD9EBE8-4B57-4659-A5AC-30C0F6EF030A}" presName="quad4" presStyleLbl="node1" presStyleIdx="3" presStyleCnt="4">
        <dgm:presLayoutVars>
          <dgm:chMax val="0"/>
          <dgm:chPref val="0"/>
          <dgm:bulletEnabled val="1"/>
        </dgm:presLayoutVars>
      </dgm:prSet>
      <dgm:spPr/>
    </dgm:pt>
  </dgm:ptLst>
  <dgm:cxnLst>
    <dgm:cxn modelId="{B2BEF60A-F9A1-44A9-A147-72AA232D008E}" srcId="{CDD9EBE8-4B57-4659-A5AC-30C0F6EF030A}" destId="{03C7723A-E522-449A-A020-BFCC8A9CC0FA}" srcOrd="2" destOrd="0" parTransId="{8C0E71BD-EACD-4574-84DB-FEB74F97E586}" sibTransId="{3B965E8E-938A-4F88-B579-50F90B2DA00B}"/>
    <dgm:cxn modelId="{8100821A-474A-4F4F-AB46-405F85B72A20}" type="presOf" srcId="{CDD9EBE8-4B57-4659-A5AC-30C0F6EF030A}" destId="{40E323EC-A088-488C-83D8-ABCF8BA6C4B1}" srcOrd="0" destOrd="0" presId="urn:microsoft.com/office/officeart/2005/8/layout/matrix3"/>
    <dgm:cxn modelId="{82868A32-0F51-4BF4-979E-60A4146C3FAB}" type="presOf" srcId="{F98D8F0B-FC45-4246-A8D3-721C1442060D}" destId="{68DF921F-0D55-4D7A-8DD7-353F12051084}" srcOrd="0" destOrd="0" presId="urn:microsoft.com/office/officeart/2005/8/layout/matrix3"/>
    <dgm:cxn modelId="{14FEEB35-949D-43BC-AAC7-21B703FFA1A3}" srcId="{CDD9EBE8-4B57-4659-A5AC-30C0F6EF030A}" destId="{65ECE8E7-377E-437B-B724-57A35372E3F1}" srcOrd="1" destOrd="0" parTransId="{ABFA35F0-5ED1-420D-AC9A-67B5C24F1519}" sibTransId="{0979FB30-BCB4-4072-9335-3AEA2052B79A}"/>
    <dgm:cxn modelId="{24419983-5B49-4096-ADDD-2E9257971FA5}" srcId="{CDD9EBE8-4B57-4659-A5AC-30C0F6EF030A}" destId="{F98D8F0B-FC45-4246-A8D3-721C1442060D}" srcOrd="3" destOrd="0" parTransId="{82F1800B-004D-462B-A183-9CAB135CEBA0}" sibTransId="{B26C484F-4860-46D6-8EDD-3C75A7148769}"/>
    <dgm:cxn modelId="{34592C9E-0876-43AB-A1D1-5D68715B3A51}" type="presOf" srcId="{03C7723A-E522-449A-A020-BFCC8A9CC0FA}" destId="{2CB714B9-EED4-4263-BB80-79869BB0E5BC}" srcOrd="0" destOrd="0" presId="urn:microsoft.com/office/officeart/2005/8/layout/matrix3"/>
    <dgm:cxn modelId="{EB00CFA4-F566-474E-B2ED-1B3BDDD44501}" srcId="{CDD9EBE8-4B57-4659-A5AC-30C0F6EF030A}" destId="{9928F7BF-2925-451A-BBE8-167188AA4465}" srcOrd="0" destOrd="0" parTransId="{E33FC4A9-B559-4A09-B78E-5A78D4714226}" sibTransId="{E6D202AE-E80C-408B-95EB-64D20E2D06CC}"/>
    <dgm:cxn modelId="{A5ED63D0-C950-4578-837D-8D0C5588E6A1}" type="presOf" srcId="{65ECE8E7-377E-437B-B724-57A35372E3F1}" destId="{A52AC5D0-4543-492A-950A-0FB0E3FB4451}" srcOrd="0" destOrd="0" presId="urn:microsoft.com/office/officeart/2005/8/layout/matrix3"/>
    <dgm:cxn modelId="{909727EA-6429-448D-8013-B2440F9946D6}" type="presOf" srcId="{9928F7BF-2925-451A-BBE8-167188AA4465}" destId="{6CDD9451-250A-4FF5-B229-5A08D34F4753}" srcOrd="0" destOrd="0" presId="urn:microsoft.com/office/officeart/2005/8/layout/matrix3"/>
    <dgm:cxn modelId="{345495EC-36CE-461B-B87C-3090BC931719}" type="presParOf" srcId="{40E323EC-A088-488C-83D8-ABCF8BA6C4B1}" destId="{BB0FE0F9-044D-4B90-A4F0-136333316EA7}" srcOrd="0" destOrd="0" presId="urn:microsoft.com/office/officeart/2005/8/layout/matrix3"/>
    <dgm:cxn modelId="{AA5690B0-99C9-4F42-8778-5ACE5FFF7AB3}" type="presParOf" srcId="{40E323EC-A088-488C-83D8-ABCF8BA6C4B1}" destId="{6CDD9451-250A-4FF5-B229-5A08D34F4753}" srcOrd="1" destOrd="0" presId="urn:microsoft.com/office/officeart/2005/8/layout/matrix3"/>
    <dgm:cxn modelId="{4E4D2F18-7AA5-4383-8A57-2696D7164235}" type="presParOf" srcId="{40E323EC-A088-488C-83D8-ABCF8BA6C4B1}" destId="{A52AC5D0-4543-492A-950A-0FB0E3FB4451}" srcOrd="2" destOrd="0" presId="urn:microsoft.com/office/officeart/2005/8/layout/matrix3"/>
    <dgm:cxn modelId="{0FAFF412-C695-4C02-BDED-70DB3CC622C4}" type="presParOf" srcId="{40E323EC-A088-488C-83D8-ABCF8BA6C4B1}" destId="{2CB714B9-EED4-4263-BB80-79869BB0E5BC}" srcOrd="3" destOrd="0" presId="urn:microsoft.com/office/officeart/2005/8/layout/matrix3"/>
    <dgm:cxn modelId="{02F815CF-8BAA-4159-B125-4D8D3F5F4A5B}" type="presParOf" srcId="{40E323EC-A088-488C-83D8-ABCF8BA6C4B1}" destId="{68DF921F-0D55-4D7A-8DD7-353F12051084}" srcOrd="4" destOrd="0" presId="urn:microsoft.com/office/officeart/2005/8/layout/matrix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C19CA79E-1689-47F9-B26B-15DDFAC1051F}" type="doc">
      <dgm:prSet loTypeId="urn:microsoft.com/office/officeart/2005/8/layout/default" loCatId="list" qsTypeId="urn:microsoft.com/office/officeart/2005/8/quickstyle/simple4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47F845FF-FDC4-44A9-9298-6922C3D07483}">
      <dgm:prSet/>
      <dgm:spPr/>
      <dgm:t>
        <a:bodyPr/>
        <a:lstStyle/>
        <a:p>
          <a:r>
            <a:rPr lang="en-IE"/>
            <a:t>All questions must have 5 options</a:t>
          </a:r>
          <a:endParaRPr lang="en-US"/>
        </a:p>
      </dgm:t>
    </dgm:pt>
    <dgm:pt modelId="{D8845660-66DD-41F0-8EE7-12065A042580}" type="parTrans" cxnId="{455CC925-2257-4638-B1FD-130C6D6BB395}">
      <dgm:prSet/>
      <dgm:spPr/>
      <dgm:t>
        <a:bodyPr/>
        <a:lstStyle/>
        <a:p>
          <a:endParaRPr lang="en-US"/>
        </a:p>
      </dgm:t>
    </dgm:pt>
    <dgm:pt modelId="{DB2FFD01-E434-42A1-909D-0027AFB81D09}" type="sibTrans" cxnId="{455CC925-2257-4638-B1FD-130C6D6BB395}">
      <dgm:prSet/>
      <dgm:spPr/>
      <dgm:t>
        <a:bodyPr/>
        <a:lstStyle/>
        <a:p>
          <a:endParaRPr lang="en-US"/>
        </a:p>
      </dgm:t>
    </dgm:pt>
    <dgm:pt modelId="{19616C9B-B0F3-4590-A5BE-6CAF9E05992A}">
      <dgm:prSet/>
      <dgm:spPr/>
      <dgm:t>
        <a:bodyPr/>
        <a:lstStyle/>
        <a:p>
          <a:r>
            <a:rPr lang="en-IE"/>
            <a:t>Only one option can be clearly correct</a:t>
          </a:r>
          <a:endParaRPr lang="en-US"/>
        </a:p>
      </dgm:t>
    </dgm:pt>
    <dgm:pt modelId="{E0E175EA-C3E5-4072-B6ED-0B73D963DC9E}" type="parTrans" cxnId="{B08B29D8-C55B-46E5-B208-25B5A85B24C4}">
      <dgm:prSet/>
      <dgm:spPr/>
      <dgm:t>
        <a:bodyPr/>
        <a:lstStyle/>
        <a:p>
          <a:endParaRPr lang="en-US"/>
        </a:p>
      </dgm:t>
    </dgm:pt>
    <dgm:pt modelId="{5F650199-F5DD-44E8-B5DB-A5A848ED7D35}" type="sibTrans" cxnId="{B08B29D8-C55B-46E5-B208-25B5A85B24C4}">
      <dgm:prSet/>
      <dgm:spPr/>
      <dgm:t>
        <a:bodyPr/>
        <a:lstStyle/>
        <a:p>
          <a:endParaRPr lang="en-US"/>
        </a:p>
      </dgm:t>
    </dgm:pt>
    <dgm:pt modelId="{9C6FD259-4ED4-4CAE-97EA-DFA3D2188025}">
      <dgm:prSet/>
      <dgm:spPr/>
      <dgm:t>
        <a:bodyPr/>
        <a:lstStyle/>
        <a:p>
          <a:r>
            <a:rPr lang="en-IE"/>
            <a:t>No subsuming options</a:t>
          </a:r>
          <a:endParaRPr lang="en-US"/>
        </a:p>
      </dgm:t>
    </dgm:pt>
    <dgm:pt modelId="{46BA69A5-C1E8-4BF8-A34F-87F9257E2FBC}" type="parTrans" cxnId="{01B2AA6C-F21B-4D52-B9D3-60CBA9D6754C}">
      <dgm:prSet/>
      <dgm:spPr/>
      <dgm:t>
        <a:bodyPr/>
        <a:lstStyle/>
        <a:p>
          <a:endParaRPr lang="en-US"/>
        </a:p>
      </dgm:t>
    </dgm:pt>
    <dgm:pt modelId="{CCE7D1CF-74E2-44B9-9E26-447288F3B4B7}" type="sibTrans" cxnId="{01B2AA6C-F21B-4D52-B9D3-60CBA9D6754C}">
      <dgm:prSet/>
      <dgm:spPr/>
      <dgm:t>
        <a:bodyPr/>
        <a:lstStyle/>
        <a:p>
          <a:endParaRPr lang="en-US"/>
        </a:p>
      </dgm:t>
    </dgm:pt>
    <dgm:pt modelId="{5D232E20-F338-4DF3-8C45-96A949F9E94D}">
      <dgm:prSet/>
      <dgm:spPr/>
      <dgm:t>
        <a:bodyPr/>
        <a:lstStyle/>
        <a:p>
          <a:r>
            <a:rPr lang="en-IE"/>
            <a:t>All options should be in line with each other in topic and length</a:t>
          </a:r>
          <a:endParaRPr lang="en-US"/>
        </a:p>
      </dgm:t>
    </dgm:pt>
    <dgm:pt modelId="{A52A2471-CB80-4CE4-9A53-5A40B1C48B62}" type="parTrans" cxnId="{D033D3A9-1013-4C21-AAC0-3EF709D55394}">
      <dgm:prSet/>
      <dgm:spPr/>
      <dgm:t>
        <a:bodyPr/>
        <a:lstStyle/>
        <a:p>
          <a:endParaRPr lang="en-US"/>
        </a:p>
      </dgm:t>
    </dgm:pt>
    <dgm:pt modelId="{73C91B23-75B9-4750-8003-2011F009A62B}" type="sibTrans" cxnId="{D033D3A9-1013-4C21-AAC0-3EF709D55394}">
      <dgm:prSet/>
      <dgm:spPr/>
      <dgm:t>
        <a:bodyPr/>
        <a:lstStyle/>
        <a:p>
          <a:endParaRPr lang="en-US"/>
        </a:p>
      </dgm:t>
    </dgm:pt>
    <dgm:pt modelId="{B6049875-E2B1-4C9C-B686-3959AD17A1FD}">
      <dgm:prSet/>
      <dgm:spPr/>
      <dgm:t>
        <a:bodyPr/>
        <a:lstStyle/>
        <a:p>
          <a:r>
            <a:rPr lang="en-IE"/>
            <a:t>Avoid repeating words from the stem in the options</a:t>
          </a:r>
          <a:endParaRPr lang="en-US"/>
        </a:p>
      </dgm:t>
    </dgm:pt>
    <dgm:pt modelId="{801A1963-5924-41DF-B9BC-82D98A552ACE}" type="parTrans" cxnId="{99460229-F9FC-4850-A427-EBFDCC8F13C8}">
      <dgm:prSet/>
      <dgm:spPr/>
      <dgm:t>
        <a:bodyPr/>
        <a:lstStyle/>
        <a:p>
          <a:endParaRPr lang="en-US"/>
        </a:p>
      </dgm:t>
    </dgm:pt>
    <dgm:pt modelId="{92292F4F-CB03-4B4D-A6AD-62A454CC7A5B}" type="sibTrans" cxnId="{99460229-F9FC-4850-A427-EBFDCC8F13C8}">
      <dgm:prSet/>
      <dgm:spPr/>
      <dgm:t>
        <a:bodyPr/>
        <a:lstStyle/>
        <a:p>
          <a:endParaRPr lang="en-US"/>
        </a:p>
      </dgm:t>
    </dgm:pt>
    <dgm:pt modelId="{BC507512-9691-48BB-BE76-50B777B4A467}">
      <dgm:prSet/>
      <dgm:spPr/>
      <dgm:t>
        <a:bodyPr/>
        <a:lstStyle/>
        <a:p>
          <a:r>
            <a:rPr lang="en-US"/>
            <a:t>Answers within up-to-date guidelines</a:t>
          </a:r>
        </a:p>
      </dgm:t>
    </dgm:pt>
    <dgm:pt modelId="{65B4AA6B-8323-41AE-B421-C2165D65B9EF}" type="parTrans" cxnId="{6B854A5A-415D-41E6-AB48-824C885B5367}">
      <dgm:prSet/>
      <dgm:spPr/>
      <dgm:t>
        <a:bodyPr/>
        <a:lstStyle/>
        <a:p>
          <a:endParaRPr lang="en-US"/>
        </a:p>
      </dgm:t>
    </dgm:pt>
    <dgm:pt modelId="{CE0DD9F8-D881-4434-9FDE-8CC1AE127A91}" type="sibTrans" cxnId="{6B854A5A-415D-41E6-AB48-824C885B5367}">
      <dgm:prSet/>
      <dgm:spPr/>
      <dgm:t>
        <a:bodyPr/>
        <a:lstStyle/>
        <a:p>
          <a:endParaRPr lang="en-US"/>
        </a:p>
      </dgm:t>
    </dgm:pt>
    <dgm:pt modelId="{72D5A100-D301-470E-85B4-21C89841A166}" type="pres">
      <dgm:prSet presAssocID="{C19CA79E-1689-47F9-B26B-15DDFAC1051F}" presName="diagram" presStyleCnt="0">
        <dgm:presLayoutVars>
          <dgm:dir/>
          <dgm:resizeHandles val="exact"/>
        </dgm:presLayoutVars>
      </dgm:prSet>
      <dgm:spPr/>
    </dgm:pt>
    <dgm:pt modelId="{15055D2F-F1C4-4D8E-A5F6-E85123B251FF}" type="pres">
      <dgm:prSet presAssocID="{47F845FF-FDC4-44A9-9298-6922C3D07483}" presName="node" presStyleLbl="node1" presStyleIdx="0" presStyleCnt="6">
        <dgm:presLayoutVars>
          <dgm:bulletEnabled val="1"/>
        </dgm:presLayoutVars>
      </dgm:prSet>
      <dgm:spPr/>
    </dgm:pt>
    <dgm:pt modelId="{DFA2FD55-9CAD-4D3E-B7FE-D2A19CA90DDC}" type="pres">
      <dgm:prSet presAssocID="{DB2FFD01-E434-42A1-909D-0027AFB81D09}" presName="sibTrans" presStyleCnt="0"/>
      <dgm:spPr/>
    </dgm:pt>
    <dgm:pt modelId="{98A95102-8EC9-42D1-BA37-361B4E223FC6}" type="pres">
      <dgm:prSet presAssocID="{19616C9B-B0F3-4590-A5BE-6CAF9E05992A}" presName="node" presStyleLbl="node1" presStyleIdx="1" presStyleCnt="6">
        <dgm:presLayoutVars>
          <dgm:bulletEnabled val="1"/>
        </dgm:presLayoutVars>
      </dgm:prSet>
      <dgm:spPr/>
    </dgm:pt>
    <dgm:pt modelId="{23A48589-6FA1-4D9B-A5ED-DA91A4E3EC5D}" type="pres">
      <dgm:prSet presAssocID="{5F650199-F5DD-44E8-B5DB-A5A848ED7D35}" presName="sibTrans" presStyleCnt="0"/>
      <dgm:spPr/>
    </dgm:pt>
    <dgm:pt modelId="{9ADF9EAE-228C-431A-843C-12061FDB21CA}" type="pres">
      <dgm:prSet presAssocID="{9C6FD259-4ED4-4CAE-97EA-DFA3D2188025}" presName="node" presStyleLbl="node1" presStyleIdx="2" presStyleCnt="6">
        <dgm:presLayoutVars>
          <dgm:bulletEnabled val="1"/>
        </dgm:presLayoutVars>
      </dgm:prSet>
      <dgm:spPr/>
    </dgm:pt>
    <dgm:pt modelId="{C7294C07-50D9-4678-949B-A28375802038}" type="pres">
      <dgm:prSet presAssocID="{CCE7D1CF-74E2-44B9-9E26-447288F3B4B7}" presName="sibTrans" presStyleCnt="0"/>
      <dgm:spPr/>
    </dgm:pt>
    <dgm:pt modelId="{F4661034-0EE3-47C1-BFE0-F4F4FFBD2900}" type="pres">
      <dgm:prSet presAssocID="{5D232E20-F338-4DF3-8C45-96A949F9E94D}" presName="node" presStyleLbl="node1" presStyleIdx="3" presStyleCnt="6">
        <dgm:presLayoutVars>
          <dgm:bulletEnabled val="1"/>
        </dgm:presLayoutVars>
      </dgm:prSet>
      <dgm:spPr/>
    </dgm:pt>
    <dgm:pt modelId="{94DD9F5E-02C0-4910-9BA5-DC6835D0D59C}" type="pres">
      <dgm:prSet presAssocID="{73C91B23-75B9-4750-8003-2011F009A62B}" presName="sibTrans" presStyleCnt="0"/>
      <dgm:spPr/>
    </dgm:pt>
    <dgm:pt modelId="{6C178D64-5A12-40DA-9482-085323A71A00}" type="pres">
      <dgm:prSet presAssocID="{B6049875-E2B1-4C9C-B686-3959AD17A1FD}" presName="node" presStyleLbl="node1" presStyleIdx="4" presStyleCnt="6">
        <dgm:presLayoutVars>
          <dgm:bulletEnabled val="1"/>
        </dgm:presLayoutVars>
      </dgm:prSet>
      <dgm:spPr/>
    </dgm:pt>
    <dgm:pt modelId="{FBAFBF10-8B8C-4E87-BE9C-0CEBAF5861B7}" type="pres">
      <dgm:prSet presAssocID="{92292F4F-CB03-4B4D-A6AD-62A454CC7A5B}" presName="sibTrans" presStyleCnt="0"/>
      <dgm:spPr/>
    </dgm:pt>
    <dgm:pt modelId="{DDAF45F2-F30B-426E-993F-1D773F129656}" type="pres">
      <dgm:prSet presAssocID="{BC507512-9691-48BB-BE76-50B777B4A467}" presName="node" presStyleLbl="node1" presStyleIdx="5" presStyleCnt="6">
        <dgm:presLayoutVars>
          <dgm:bulletEnabled val="1"/>
        </dgm:presLayoutVars>
      </dgm:prSet>
      <dgm:spPr/>
    </dgm:pt>
  </dgm:ptLst>
  <dgm:cxnLst>
    <dgm:cxn modelId="{24505801-5153-46F7-8B87-8D6FB71A283F}" type="presOf" srcId="{B6049875-E2B1-4C9C-B686-3959AD17A1FD}" destId="{6C178D64-5A12-40DA-9482-085323A71A00}" srcOrd="0" destOrd="0" presId="urn:microsoft.com/office/officeart/2005/8/layout/default"/>
    <dgm:cxn modelId="{455CC925-2257-4638-B1FD-130C6D6BB395}" srcId="{C19CA79E-1689-47F9-B26B-15DDFAC1051F}" destId="{47F845FF-FDC4-44A9-9298-6922C3D07483}" srcOrd="0" destOrd="0" parTransId="{D8845660-66DD-41F0-8EE7-12065A042580}" sibTransId="{DB2FFD01-E434-42A1-909D-0027AFB81D09}"/>
    <dgm:cxn modelId="{99460229-F9FC-4850-A427-EBFDCC8F13C8}" srcId="{C19CA79E-1689-47F9-B26B-15DDFAC1051F}" destId="{B6049875-E2B1-4C9C-B686-3959AD17A1FD}" srcOrd="4" destOrd="0" parTransId="{801A1963-5924-41DF-B9BC-82D98A552ACE}" sibTransId="{92292F4F-CB03-4B4D-A6AD-62A454CC7A5B}"/>
    <dgm:cxn modelId="{4D0DFA46-C70A-4A95-A6EA-EBD5B238975C}" type="presOf" srcId="{C19CA79E-1689-47F9-B26B-15DDFAC1051F}" destId="{72D5A100-D301-470E-85B4-21C89841A166}" srcOrd="0" destOrd="0" presId="urn:microsoft.com/office/officeart/2005/8/layout/default"/>
    <dgm:cxn modelId="{01B2AA6C-F21B-4D52-B9D3-60CBA9D6754C}" srcId="{C19CA79E-1689-47F9-B26B-15DDFAC1051F}" destId="{9C6FD259-4ED4-4CAE-97EA-DFA3D2188025}" srcOrd="2" destOrd="0" parTransId="{46BA69A5-C1E8-4BF8-A34F-87F9257E2FBC}" sibTransId="{CCE7D1CF-74E2-44B9-9E26-447288F3B4B7}"/>
    <dgm:cxn modelId="{E2201D4F-840B-451E-8D9C-D60DFFB56306}" type="presOf" srcId="{BC507512-9691-48BB-BE76-50B777B4A467}" destId="{DDAF45F2-F30B-426E-993F-1D773F129656}" srcOrd="0" destOrd="0" presId="urn:microsoft.com/office/officeart/2005/8/layout/default"/>
    <dgm:cxn modelId="{6B854A5A-415D-41E6-AB48-824C885B5367}" srcId="{C19CA79E-1689-47F9-B26B-15DDFAC1051F}" destId="{BC507512-9691-48BB-BE76-50B777B4A467}" srcOrd="5" destOrd="0" parTransId="{65B4AA6B-8323-41AE-B421-C2165D65B9EF}" sibTransId="{CE0DD9F8-D881-4434-9FDE-8CC1AE127A91}"/>
    <dgm:cxn modelId="{292AFB86-0E04-4529-9423-EFAB695967C4}" type="presOf" srcId="{47F845FF-FDC4-44A9-9298-6922C3D07483}" destId="{15055D2F-F1C4-4D8E-A5F6-E85123B251FF}" srcOrd="0" destOrd="0" presId="urn:microsoft.com/office/officeart/2005/8/layout/default"/>
    <dgm:cxn modelId="{5A1F5EA3-2D3D-4027-AFE1-32D8E12EEB15}" type="presOf" srcId="{9C6FD259-4ED4-4CAE-97EA-DFA3D2188025}" destId="{9ADF9EAE-228C-431A-843C-12061FDB21CA}" srcOrd="0" destOrd="0" presId="urn:microsoft.com/office/officeart/2005/8/layout/default"/>
    <dgm:cxn modelId="{D033D3A9-1013-4C21-AAC0-3EF709D55394}" srcId="{C19CA79E-1689-47F9-B26B-15DDFAC1051F}" destId="{5D232E20-F338-4DF3-8C45-96A949F9E94D}" srcOrd="3" destOrd="0" parTransId="{A52A2471-CB80-4CE4-9A53-5A40B1C48B62}" sibTransId="{73C91B23-75B9-4750-8003-2011F009A62B}"/>
    <dgm:cxn modelId="{1B47B4BB-F25F-4B17-A833-87697B41ECE0}" type="presOf" srcId="{5D232E20-F338-4DF3-8C45-96A949F9E94D}" destId="{F4661034-0EE3-47C1-BFE0-F4F4FFBD2900}" srcOrd="0" destOrd="0" presId="urn:microsoft.com/office/officeart/2005/8/layout/default"/>
    <dgm:cxn modelId="{B08B29D8-C55B-46E5-B208-25B5A85B24C4}" srcId="{C19CA79E-1689-47F9-B26B-15DDFAC1051F}" destId="{19616C9B-B0F3-4590-A5BE-6CAF9E05992A}" srcOrd="1" destOrd="0" parTransId="{E0E175EA-C3E5-4072-B6ED-0B73D963DC9E}" sibTransId="{5F650199-F5DD-44E8-B5DB-A5A848ED7D35}"/>
    <dgm:cxn modelId="{B29AAAF9-F767-402E-AF8E-2CC45CBE21F4}" type="presOf" srcId="{19616C9B-B0F3-4590-A5BE-6CAF9E05992A}" destId="{98A95102-8EC9-42D1-BA37-361B4E223FC6}" srcOrd="0" destOrd="0" presId="urn:microsoft.com/office/officeart/2005/8/layout/default"/>
    <dgm:cxn modelId="{6DB9E22F-63A0-447A-87C8-91AEC8440B54}" type="presParOf" srcId="{72D5A100-D301-470E-85B4-21C89841A166}" destId="{15055D2F-F1C4-4D8E-A5F6-E85123B251FF}" srcOrd="0" destOrd="0" presId="urn:microsoft.com/office/officeart/2005/8/layout/default"/>
    <dgm:cxn modelId="{26F42058-96D9-4C2D-B11A-9BDEC67B761D}" type="presParOf" srcId="{72D5A100-D301-470E-85B4-21C89841A166}" destId="{DFA2FD55-9CAD-4D3E-B7FE-D2A19CA90DDC}" srcOrd="1" destOrd="0" presId="urn:microsoft.com/office/officeart/2005/8/layout/default"/>
    <dgm:cxn modelId="{C7A9C384-304A-43AF-AAA2-BB54513AEFA8}" type="presParOf" srcId="{72D5A100-D301-470E-85B4-21C89841A166}" destId="{98A95102-8EC9-42D1-BA37-361B4E223FC6}" srcOrd="2" destOrd="0" presId="urn:microsoft.com/office/officeart/2005/8/layout/default"/>
    <dgm:cxn modelId="{091707E6-A8FC-451F-A113-4887D636D8E4}" type="presParOf" srcId="{72D5A100-D301-470E-85B4-21C89841A166}" destId="{23A48589-6FA1-4D9B-A5ED-DA91A4E3EC5D}" srcOrd="3" destOrd="0" presId="urn:microsoft.com/office/officeart/2005/8/layout/default"/>
    <dgm:cxn modelId="{7B6414BB-C5CC-4FC1-8451-780BDA6EA985}" type="presParOf" srcId="{72D5A100-D301-470E-85B4-21C89841A166}" destId="{9ADF9EAE-228C-431A-843C-12061FDB21CA}" srcOrd="4" destOrd="0" presId="urn:microsoft.com/office/officeart/2005/8/layout/default"/>
    <dgm:cxn modelId="{2D2523B7-41A7-4F23-9CB2-02BC9D842EF5}" type="presParOf" srcId="{72D5A100-D301-470E-85B4-21C89841A166}" destId="{C7294C07-50D9-4678-949B-A28375802038}" srcOrd="5" destOrd="0" presId="urn:microsoft.com/office/officeart/2005/8/layout/default"/>
    <dgm:cxn modelId="{5FB99E5B-7EB9-468D-A2EB-F137330A162B}" type="presParOf" srcId="{72D5A100-D301-470E-85B4-21C89841A166}" destId="{F4661034-0EE3-47C1-BFE0-F4F4FFBD2900}" srcOrd="6" destOrd="0" presId="urn:microsoft.com/office/officeart/2005/8/layout/default"/>
    <dgm:cxn modelId="{B687C244-23CE-4030-B822-3AF4FD976260}" type="presParOf" srcId="{72D5A100-D301-470E-85B4-21C89841A166}" destId="{94DD9F5E-02C0-4910-9BA5-DC6835D0D59C}" srcOrd="7" destOrd="0" presId="urn:microsoft.com/office/officeart/2005/8/layout/default"/>
    <dgm:cxn modelId="{93661899-08C0-47F8-BA39-A0ABA0118EDF}" type="presParOf" srcId="{72D5A100-D301-470E-85B4-21C89841A166}" destId="{6C178D64-5A12-40DA-9482-085323A71A00}" srcOrd="8" destOrd="0" presId="urn:microsoft.com/office/officeart/2005/8/layout/default"/>
    <dgm:cxn modelId="{FBCCFDAB-E6F1-4CB8-B760-EC2E2EE34F03}" type="presParOf" srcId="{72D5A100-D301-470E-85B4-21C89841A166}" destId="{FBAFBF10-8B8C-4E87-BE9C-0CEBAF5861B7}" srcOrd="9" destOrd="0" presId="urn:microsoft.com/office/officeart/2005/8/layout/default"/>
    <dgm:cxn modelId="{15CE2C5D-7396-4622-BE01-7CE41993A656}" type="presParOf" srcId="{72D5A100-D301-470E-85B4-21C89841A166}" destId="{DDAF45F2-F30B-426E-993F-1D773F129656}" srcOrd="10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6D4A776E-8613-42AA-B592-96588ACF1C7C}" type="doc">
      <dgm:prSet loTypeId="urn:microsoft.com/office/officeart/2005/8/layout/vList6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IE"/>
        </a:p>
      </dgm:t>
    </dgm:pt>
    <dgm:pt modelId="{E273D177-72EA-4572-8625-624B3F66BF90}">
      <dgm:prSet phldrT="[Text]"/>
      <dgm:spPr>
        <a:solidFill>
          <a:srgbClr val="002060"/>
        </a:solidFill>
      </dgm:spPr>
      <dgm:t>
        <a:bodyPr/>
        <a:lstStyle/>
        <a:p>
          <a:r>
            <a:rPr lang="en-US" dirty="0"/>
            <a:t>Secondary Factors</a:t>
          </a:r>
          <a:endParaRPr lang="en-IE" dirty="0"/>
        </a:p>
      </dgm:t>
    </dgm:pt>
    <dgm:pt modelId="{6CFC2E18-FFB7-49CA-AE36-51427732D464}" type="parTrans" cxnId="{E50A85F9-4029-4A44-BCBC-736A83DF7F92}">
      <dgm:prSet/>
      <dgm:spPr/>
      <dgm:t>
        <a:bodyPr/>
        <a:lstStyle/>
        <a:p>
          <a:endParaRPr lang="en-IE"/>
        </a:p>
      </dgm:t>
    </dgm:pt>
    <dgm:pt modelId="{C52DEAE1-275A-48DB-BDAA-1EA16BA6698A}" type="sibTrans" cxnId="{E50A85F9-4029-4A44-BCBC-736A83DF7F92}">
      <dgm:prSet/>
      <dgm:spPr/>
      <dgm:t>
        <a:bodyPr/>
        <a:lstStyle/>
        <a:p>
          <a:endParaRPr lang="en-IE"/>
        </a:p>
      </dgm:t>
    </dgm:pt>
    <dgm:pt modelId="{B06D491B-DD72-47AE-B9F9-5EBAB89B00A5}">
      <dgm:prSet phldrT="[Text]"/>
      <dgm:spPr/>
      <dgm:t>
        <a:bodyPr/>
        <a:lstStyle/>
        <a:p>
          <a:r>
            <a:rPr lang="en-US" dirty="0"/>
            <a:t>Topic</a:t>
          </a:r>
          <a:endParaRPr lang="en-IE" dirty="0"/>
        </a:p>
      </dgm:t>
    </dgm:pt>
    <dgm:pt modelId="{7F11CAD3-EBD6-4C4F-94F0-50AB143BBD69}" type="parTrans" cxnId="{F93C8DF6-881F-493B-85AC-141537A36EC6}">
      <dgm:prSet/>
      <dgm:spPr/>
      <dgm:t>
        <a:bodyPr/>
        <a:lstStyle/>
        <a:p>
          <a:endParaRPr lang="en-IE"/>
        </a:p>
      </dgm:t>
    </dgm:pt>
    <dgm:pt modelId="{5AD526CD-67BB-4B5E-B1C0-E8EEFFAA343A}" type="sibTrans" cxnId="{F93C8DF6-881F-493B-85AC-141537A36EC6}">
      <dgm:prSet/>
      <dgm:spPr/>
      <dgm:t>
        <a:bodyPr/>
        <a:lstStyle/>
        <a:p>
          <a:endParaRPr lang="en-IE"/>
        </a:p>
      </dgm:t>
    </dgm:pt>
    <dgm:pt modelId="{B1778891-A2F7-48A2-8A3B-FA24EA24EF97}">
      <dgm:prSet phldrT="[Text]"/>
      <dgm:spPr/>
      <dgm:t>
        <a:bodyPr/>
        <a:lstStyle/>
        <a:p>
          <a:r>
            <a:rPr lang="en-US" dirty="0"/>
            <a:t>Stem Length</a:t>
          </a:r>
          <a:endParaRPr lang="en-IE" dirty="0"/>
        </a:p>
      </dgm:t>
    </dgm:pt>
    <dgm:pt modelId="{FD4C41EA-37B7-44BE-B09C-26BD3BF6F889}" type="parTrans" cxnId="{63F3B9D8-DA25-47C1-9B31-149FEA7442BA}">
      <dgm:prSet/>
      <dgm:spPr/>
      <dgm:t>
        <a:bodyPr/>
        <a:lstStyle/>
        <a:p>
          <a:endParaRPr lang="en-IE"/>
        </a:p>
      </dgm:t>
    </dgm:pt>
    <dgm:pt modelId="{01E58A10-0958-4768-AB19-B2F9579E070D}" type="sibTrans" cxnId="{63F3B9D8-DA25-47C1-9B31-149FEA7442BA}">
      <dgm:prSet/>
      <dgm:spPr/>
      <dgm:t>
        <a:bodyPr/>
        <a:lstStyle/>
        <a:p>
          <a:endParaRPr lang="en-IE"/>
        </a:p>
      </dgm:t>
    </dgm:pt>
    <dgm:pt modelId="{D8A3D6AF-C4A1-4DFC-B1A6-5666885A8569}">
      <dgm:prSet phldrT="[Text]"/>
      <dgm:spPr>
        <a:solidFill>
          <a:srgbClr val="002060"/>
        </a:solidFill>
      </dgm:spPr>
      <dgm:t>
        <a:bodyPr/>
        <a:lstStyle/>
        <a:p>
          <a:r>
            <a:rPr lang="en-US" dirty="0"/>
            <a:t>Primary Factors</a:t>
          </a:r>
          <a:endParaRPr lang="en-IE" dirty="0"/>
        </a:p>
      </dgm:t>
    </dgm:pt>
    <dgm:pt modelId="{AB5613B3-DC58-4F59-AF8C-84A3BDDB9AAA}" type="parTrans" cxnId="{F1E6898C-77D8-488C-8455-39B85006A47F}">
      <dgm:prSet/>
      <dgm:spPr/>
      <dgm:t>
        <a:bodyPr/>
        <a:lstStyle/>
        <a:p>
          <a:endParaRPr lang="en-IE"/>
        </a:p>
      </dgm:t>
    </dgm:pt>
    <dgm:pt modelId="{7125EE4A-1FC2-4E09-BA0B-39C19B4DEA6C}" type="sibTrans" cxnId="{F1E6898C-77D8-488C-8455-39B85006A47F}">
      <dgm:prSet/>
      <dgm:spPr/>
      <dgm:t>
        <a:bodyPr/>
        <a:lstStyle/>
        <a:p>
          <a:endParaRPr lang="en-IE"/>
        </a:p>
      </dgm:t>
    </dgm:pt>
    <dgm:pt modelId="{094E2458-16FC-4157-A17C-5B99DB800C01}">
      <dgm:prSet phldrT="[Text]"/>
      <dgm:spPr/>
      <dgm:t>
        <a:bodyPr/>
        <a:lstStyle/>
        <a:p>
          <a:r>
            <a:rPr lang="en-US" dirty="0"/>
            <a:t>Level of Expertise</a:t>
          </a:r>
          <a:endParaRPr lang="en-IE" dirty="0"/>
        </a:p>
      </dgm:t>
    </dgm:pt>
    <dgm:pt modelId="{F2539088-7379-4D98-B459-F7D53C7508F9}" type="parTrans" cxnId="{45F282ED-8366-4430-ADD7-5DAF88213B60}">
      <dgm:prSet/>
      <dgm:spPr/>
      <dgm:t>
        <a:bodyPr/>
        <a:lstStyle/>
        <a:p>
          <a:endParaRPr lang="en-IE"/>
        </a:p>
      </dgm:t>
    </dgm:pt>
    <dgm:pt modelId="{D1352B47-CA98-4991-AEB7-15EAE226AD44}" type="sibTrans" cxnId="{45F282ED-8366-4430-ADD7-5DAF88213B60}">
      <dgm:prSet/>
      <dgm:spPr/>
      <dgm:t>
        <a:bodyPr/>
        <a:lstStyle/>
        <a:p>
          <a:endParaRPr lang="en-IE"/>
        </a:p>
      </dgm:t>
    </dgm:pt>
    <dgm:pt modelId="{A8AE2F61-2501-4786-8844-490BB1376F44}">
      <dgm:prSet phldrT="[Text]"/>
      <dgm:spPr/>
      <dgm:t>
        <a:bodyPr/>
        <a:lstStyle/>
        <a:p>
          <a:r>
            <a:rPr lang="en-US" dirty="0"/>
            <a:t>Distractors</a:t>
          </a:r>
          <a:endParaRPr lang="en-IE" dirty="0"/>
        </a:p>
      </dgm:t>
    </dgm:pt>
    <dgm:pt modelId="{B34F926E-6DFC-4852-9716-2447F175F8B7}" type="parTrans" cxnId="{39E8305A-6D8A-466A-8294-E95FE01BB561}">
      <dgm:prSet/>
      <dgm:spPr/>
      <dgm:t>
        <a:bodyPr/>
        <a:lstStyle/>
        <a:p>
          <a:endParaRPr lang="en-IE"/>
        </a:p>
      </dgm:t>
    </dgm:pt>
    <dgm:pt modelId="{FE95F0B7-6350-43F6-9536-F030CEB4FDD2}" type="sibTrans" cxnId="{39E8305A-6D8A-466A-8294-E95FE01BB561}">
      <dgm:prSet/>
      <dgm:spPr/>
      <dgm:t>
        <a:bodyPr/>
        <a:lstStyle/>
        <a:p>
          <a:endParaRPr lang="en-IE"/>
        </a:p>
      </dgm:t>
    </dgm:pt>
    <dgm:pt modelId="{4BE09798-967E-4E31-9B84-8D1C50CAA5BB}" type="pres">
      <dgm:prSet presAssocID="{6D4A776E-8613-42AA-B592-96588ACF1C7C}" presName="Name0" presStyleCnt="0">
        <dgm:presLayoutVars>
          <dgm:dir/>
          <dgm:animLvl val="lvl"/>
          <dgm:resizeHandles/>
        </dgm:presLayoutVars>
      </dgm:prSet>
      <dgm:spPr/>
    </dgm:pt>
    <dgm:pt modelId="{BE20E2EF-B59C-46D5-9048-53792FB4404F}" type="pres">
      <dgm:prSet presAssocID="{E273D177-72EA-4572-8625-624B3F66BF90}" presName="linNode" presStyleCnt="0"/>
      <dgm:spPr/>
    </dgm:pt>
    <dgm:pt modelId="{B3C6A2F9-5DCD-40E9-9C70-1D74BBF6F2CB}" type="pres">
      <dgm:prSet presAssocID="{E273D177-72EA-4572-8625-624B3F66BF90}" presName="parentShp" presStyleLbl="node1" presStyleIdx="0" presStyleCnt="2">
        <dgm:presLayoutVars>
          <dgm:bulletEnabled val="1"/>
        </dgm:presLayoutVars>
      </dgm:prSet>
      <dgm:spPr/>
    </dgm:pt>
    <dgm:pt modelId="{D8DF2343-A792-4B64-8ECF-6E9C92AB8B49}" type="pres">
      <dgm:prSet presAssocID="{E273D177-72EA-4572-8625-624B3F66BF90}" presName="childShp" presStyleLbl="bgAccFollowNode1" presStyleIdx="0" presStyleCnt="2">
        <dgm:presLayoutVars>
          <dgm:bulletEnabled val="1"/>
        </dgm:presLayoutVars>
      </dgm:prSet>
      <dgm:spPr/>
    </dgm:pt>
    <dgm:pt modelId="{0BC737B7-0C63-41CF-BECF-91D87042A11A}" type="pres">
      <dgm:prSet presAssocID="{C52DEAE1-275A-48DB-BDAA-1EA16BA6698A}" presName="spacing" presStyleCnt="0"/>
      <dgm:spPr/>
    </dgm:pt>
    <dgm:pt modelId="{DCDEBC28-E3B3-4473-80A7-D7B5AAE871C4}" type="pres">
      <dgm:prSet presAssocID="{D8A3D6AF-C4A1-4DFC-B1A6-5666885A8569}" presName="linNode" presStyleCnt="0"/>
      <dgm:spPr/>
    </dgm:pt>
    <dgm:pt modelId="{58705DD8-197F-4ED1-B421-7F7561E82329}" type="pres">
      <dgm:prSet presAssocID="{D8A3D6AF-C4A1-4DFC-B1A6-5666885A8569}" presName="parentShp" presStyleLbl="node1" presStyleIdx="1" presStyleCnt="2">
        <dgm:presLayoutVars>
          <dgm:bulletEnabled val="1"/>
        </dgm:presLayoutVars>
      </dgm:prSet>
      <dgm:spPr/>
    </dgm:pt>
    <dgm:pt modelId="{DEC901BF-DD3B-4EB3-AB8A-0ABE6E0EC8D0}" type="pres">
      <dgm:prSet presAssocID="{D8A3D6AF-C4A1-4DFC-B1A6-5666885A8569}" presName="childShp" presStyleLbl="bgAccFollowNode1" presStyleIdx="1" presStyleCnt="2">
        <dgm:presLayoutVars>
          <dgm:bulletEnabled val="1"/>
        </dgm:presLayoutVars>
      </dgm:prSet>
      <dgm:spPr/>
    </dgm:pt>
  </dgm:ptLst>
  <dgm:cxnLst>
    <dgm:cxn modelId="{31381918-DBB0-4520-816A-4112436CAD4A}" type="presOf" srcId="{E273D177-72EA-4572-8625-624B3F66BF90}" destId="{B3C6A2F9-5DCD-40E9-9C70-1D74BBF6F2CB}" srcOrd="0" destOrd="0" presId="urn:microsoft.com/office/officeart/2005/8/layout/vList6"/>
    <dgm:cxn modelId="{B5BCA922-83F1-46CD-B799-60641BD4E0F5}" type="presOf" srcId="{094E2458-16FC-4157-A17C-5B99DB800C01}" destId="{DEC901BF-DD3B-4EB3-AB8A-0ABE6E0EC8D0}" srcOrd="0" destOrd="0" presId="urn:microsoft.com/office/officeart/2005/8/layout/vList6"/>
    <dgm:cxn modelId="{387F5763-6A45-4A30-993A-F7D99223E7A8}" type="presOf" srcId="{6D4A776E-8613-42AA-B592-96588ACF1C7C}" destId="{4BE09798-967E-4E31-9B84-8D1C50CAA5BB}" srcOrd="0" destOrd="0" presId="urn:microsoft.com/office/officeart/2005/8/layout/vList6"/>
    <dgm:cxn modelId="{06C3216A-E746-4CA7-8354-532CCB47B7C5}" type="presOf" srcId="{D8A3D6AF-C4A1-4DFC-B1A6-5666885A8569}" destId="{58705DD8-197F-4ED1-B421-7F7561E82329}" srcOrd="0" destOrd="0" presId="urn:microsoft.com/office/officeart/2005/8/layout/vList6"/>
    <dgm:cxn modelId="{39E8305A-6D8A-466A-8294-E95FE01BB561}" srcId="{D8A3D6AF-C4A1-4DFC-B1A6-5666885A8569}" destId="{A8AE2F61-2501-4786-8844-490BB1376F44}" srcOrd="1" destOrd="0" parTransId="{B34F926E-6DFC-4852-9716-2447F175F8B7}" sibTransId="{FE95F0B7-6350-43F6-9536-F030CEB4FDD2}"/>
    <dgm:cxn modelId="{6FF9FE7A-A605-4F9B-939F-F659764FBD0C}" type="presOf" srcId="{B1778891-A2F7-48A2-8A3B-FA24EA24EF97}" destId="{D8DF2343-A792-4B64-8ECF-6E9C92AB8B49}" srcOrd="0" destOrd="1" presId="urn:microsoft.com/office/officeart/2005/8/layout/vList6"/>
    <dgm:cxn modelId="{F1E6898C-77D8-488C-8455-39B85006A47F}" srcId="{6D4A776E-8613-42AA-B592-96588ACF1C7C}" destId="{D8A3D6AF-C4A1-4DFC-B1A6-5666885A8569}" srcOrd="1" destOrd="0" parTransId="{AB5613B3-DC58-4F59-AF8C-84A3BDDB9AAA}" sibTransId="{7125EE4A-1FC2-4E09-BA0B-39C19B4DEA6C}"/>
    <dgm:cxn modelId="{51A9668E-18BB-45C1-9903-1133F36D9113}" type="presOf" srcId="{A8AE2F61-2501-4786-8844-490BB1376F44}" destId="{DEC901BF-DD3B-4EB3-AB8A-0ABE6E0EC8D0}" srcOrd="0" destOrd="1" presId="urn:microsoft.com/office/officeart/2005/8/layout/vList6"/>
    <dgm:cxn modelId="{63F3B9D8-DA25-47C1-9B31-149FEA7442BA}" srcId="{E273D177-72EA-4572-8625-624B3F66BF90}" destId="{B1778891-A2F7-48A2-8A3B-FA24EA24EF97}" srcOrd="1" destOrd="0" parTransId="{FD4C41EA-37B7-44BE-B09C-26BD3BF6F889}" sibTransId="{01E58A10-0958-4768-AB19-B2F9579E070D}"/>
    <dgm:cxn modelId="{45F282ED-8366-4430-ADD7-5DAF88213B60}" srcId="{D8A3D6AF-C4A1-4DFC-B1A6-5666885A8569}" destId="{094E2458-16FC-4157-A17C-5B99DB800C01}" srcOrd="0" destOrd="0" parTransId="{F2539088-7379-4D98-B459-F7D53C7508F9}" sibTransId="{D1352B47-CA98-4991-AEB7-15EAE226AD44}"/>
    <dgm:cxn modelId="{A66A40EE-E047-4401-9ABB-026A58E06E4E}" type="presOf" srcId="{B06D491B-DD72-47AE-B9F9-5EBAB89B00A5}" destId="{D8DF2343-A792-4B64-8ECF-6E9C92AB8B49}" srcOrd="0" destOrd="0" presId="urn:microsoft.com/office/officeart/2005/8/layout/vList6"/>
    <dgm:cxn modelId="{F93C8DF6-881F-493B-85AC-141537A36EC6}" srcId="{E273D177-72EA-4572-8625-624B3F66BF90}" destId="{B06D491B-DD72-47AE-B9F9-5EBAB89B00A5}" srcOrd="0" destOrd="0" parTransId="{7F11CAD3-EBD6-4C4F-94F0-50AB143BBD69}" sibTransId="{5AD526CD-67BB-4B5E-B1C0-E8EEFFAA343A}"/>
    <dgm:cxn modelId="{E50A85F9-4029-4A44-BCBC-736A83DF7F92}" srcId="{6D4A776E-8613-42AA-B592-96588ACF1C7C}" destId="{E273D177-72EA-4572-8625-624B3F66BF90}" srcOrd="0" destOrd="0" parTransId="{6CFC2E18-FFB7-49CA-AE36-51427732D464}" sibTransId="{C52DEAE1-275A-48DB-BDAA-1EA16BA6698A}"/>
    <dgm:cxn modelId="{B1761CF2-F1CA-4606-A886-D78DB1B61A41}" type="presParOf" srcId="{4BE09798-967E-4E31-9B84-8D1C50CAA5BB}" destId="{BE20E2EF-B59C-46D5-9048-53792FB4404F}" srcOrd="0" destOrd="0" presId="urn:microsoft.com/office/officeart/2005/8/layout/vList6"/>
    <dgm:cxn modelId="{2FA33AB7-52B0-4B82-831F-2EF447D54CF5}" type="presParOf" srcId="{BE20E2EF-B59C-46D5-9048-53792FB4404F}" destId="{B3C6A2F9-5DCD-40E9-9C70-1D74BBF6F2CB}" srcOrd="0" destOrd="0" presId="urn:microsoft.com/office/officeart/2005/8/layout/vList6"/>
    <dgm:cxn modelId="{5AB5BC25-F0C1-431C-B579-3A833CAFF032}" type="presParOf" srcId="{BE20E2EF-B59C-46D5-9048-53792FB4404F}" destId="{D8DF2343-A792-4B64-8ECF-6E9C92AB8B49}" srcOrd="1" destOrd="0" presId="urn:microsoft.com/office/officeart/2005/8/layout/vList6"/>
    <dgm:cxn modelId="{56F00A9D-7244-4FD6-AB13-3CCA2AF9333E}" type="presParOf" srcId="{4BE09798-967E-4E31-9B84-8D1C50CAA5BB}" destId="{0BC737B7-0C63-41CF-BECF-91D87042A11A}" srcOrd="1" destOrd="0" presId="urn:microsoft.com/office/officeart/2005/8/layout/vList6"/>
    <dgm:cxn modelId="{4E57BD15-35FF-4ED8-968F-72E9563BCAA0}" type="presParOf" srcId="{4BE09798-967E-4E31-9B84-8D1C50CAA5BB}" destId="{DCDEBC28-E3B3-4473-80A7-D7B5AAE871C4}" srcOrd="2" destOrd="0" presId="urn:microsoft.com/office/officeart/2005/8/layout/vList6"/>
    <dgm:cxn modelId="{1AAD79D3-2F02-4FF4-B53D-102D71B50C10}" type="presParOf" srcId="{DCDEBC28-E3B3-4473-80A7-D7B5AAE871C4}" destId="{58705DD8-197F-4ED1-B421-7F7561E82329}" srcOrd="0" destOrd="0" presId="urn:microsoft.com/office/officeart/2005/8/layout/vList6"/>
    <dgm:cxn modelId="{3E280DF8-099B-4889-A0CE-C3E7FDE53F67}" type="presParOf" srcId="{DCDEBC28-E3B3-4473-80A7-D7B5AAE871C4}" destId="{DEC901BF-DD3B-4EB3-AB8A-0ABE6E0EC8D0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7076B9CC-B552-4303-8AEE-495103D4B8CA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</dgm:pt>
    <dgm:pt modelId="{045BCEEF-8AE1-4C3A-AFB9-B690FD1AFE21}">
      <dgm:prSet phldrT="[Text]"/>
      <dgm:spPr>
        <a:solidFill>
          <a:srgbClr val="002C76"/>
        </a:solidFill>
      </dgm:spPr>
      <dgm:t>
        <a:bodyPr/>
        <a:lstStyle/>
        <a:p>
          <a:r>
            <a:rPr lang="en-US" dirty="0"/>
            <a:t>Intern</a:t>
          </a:r>
          <a:endParaRPr lang="en-IE" dirty="0"/>
        </a:p>
      </dgm:t>
    </dgm:pt>
    <dgm:pt modelId="{1FA69E9E-61BA-4237-BFF4-C600E7263AD8}" type="parTrans" cxnId="{B989972C-D323-4EEE-A98F-71A5A5840104}">
      <dgm:prSet/>
      <dgm:spPr/>
      <dgm:t>
        <a:bodyPr/>
        <a:lstStyle/>
        <a:p>
          <a:endParaRPr lang="en-IE"/>
        </a:p>
      </dgm:t>
    </dgm:pt>
    <dgm:pt modelId="{7E5C14DB-91F9-4611-9674-5B820A00E7AC}" type="sibTrans" cxnId="{B989972C-D323-4EEE-A98F-71A5A5840104}">
      <dgm:prSet/>
      <dgm:spPr/>
      <dgm:t>
        <a:bodyPr/>
        <a:lstStyle/>
        <a:p>
          <a:endParaRPr lang="en-IE"/>
        </a:p>
      </dgm:t>
    </dgm:pt>
    <dgm:pt modelId="{4C43EC16-3937-47A0-8434-FF53E7FB1AD7}">
      <dgm:prSet phldrT="[Text]"/>
      <dgm:spPr>
        <a:solidFill>
          <a:srgbClr val="002C76"/>
        </a:solidFill>
      </dgm:spPr>
      <dgm:t>
        <a:bodyPr/>
        <a:lstStyle/>
        <a:p>
          <a:r>
            <a:rPr lang="en-US" dirty="0"/>
            <a:t>SHO</a:t>
          </a:r>
          <a:endParaRPr lang="en-IE" dirty="0"/>
        </a:p>
      </dgm:t>
    </dgm:pt>
    <dgm:pt modelId="{42F90639-569A-460B-8ED9-246B15F44758}" type="parTrans" cxnId="{EE85CE80-85E0-4A20-9BEA-57BCA7FBB6A0}">
      <dgm:prSet/>
      <dgm:spPr/>
      <dgm:t>
        <a:bodyPr/>
        <a:lstStyle/>
        <a:p>
          <a:endParaRPr lang="en-IE"/>
        </a:p>
      </dgm:t>
    </dgm:pt>
    <dgm:pt modelId="{5A11C900-7B50-49E7-BFD3-B3DC2DCFEB49}" type="sibTrans" cxnId="{EE85CE80-85E0-4A20-9BEA-57BCA7FBB6A0}">
      <dgm:prSet/>
      <dgm:spPr/>
      <dgm:t>
        <a:bodyPr/>
        <a:lstStyle/>
        <a:p>
          <a:endParaRPr lang="en-IE"/>
        </a:p>
      </dgm:t>
    </dgm:pt>
    <dgm:pt modelId="{BCB645AC-DE5F-4D2D-B59B-40DA23BE9DE5}">
      <dgm:prSet phldrT="[Text]"/>
      <dgm:spPr>
        <a:solidFill>
          <a:srgbClr val="92D050"/>
        </a:solidFill>
      </dgm:spPr>
      <dgm:t>
        <a:bodyPr/>
        <a:lstStyle/>
        <a:p>
          <a:r>
            <a:rPr lang="en-US" dirty="0" err="1"/>
            <a:t>SpR</a:t>
          </a:r>
          <a:endParaRPr lang="en-IE" dirty="0"/>
        </a:p>
      </dgm:t>
    </dgm:pt>
    <dgm:pt modelId="{6E5FE146-A5D5-44A6-9B2F-0D96E4472123}" type="parTrans" cxnId="{2FFBDF28-8449-4C8B-8A8A-568028CD6E54}">
      <dgm:prSet/>
      <dgm:spPr/>
      <dgm:t>
        <a:bodyPr/>
        <a:lstStyle/>
        <a:p>
          <a:endParaRPr lang="en-IE"/>
        </a:p>
      </dgm:t>
    </dgm:pt>
    <dgm:pt modelId="{97FB3919-D169-415E-8F7B-F98DF7B73F45}" type="sibTrans" cxnId="{2FFBDF28-8449-4C8B-8A8A-568028CD6E54}">
      <dgm:prSet/>
      <dgm:spPr/>
      <dgm:t>
        <a:bodyPr/>
        <a:lstStyle/>
        <a:p>
          <a:endParaRPr lang="en-IE"/>
        </a:p>
      </dgm:t>
    </dgm:pt>
    <dgm:pt modelId="{14DBAF30-C49A-439D-BF72-59599735C2A0}">
      <dgm:prSet phldrT="[Text]"/>
      <dgm:spPr>
        <a:solidFill>
          <a:srgbClr val="002C76"/>
        </a:solidFill>
      </dgm:spPr>
      <dgm:t>
        <a:bodyPr/>
        <a:lstStyle/>
        <a:p>
          <a:r>
            <a:rPr lang="en-US" dirty="0"/>
            <a:t>Fellow</a:t>
          </a:r>
          <a:endParaRPr lang="en-IE" dirty="0"/>
        </a:p>
      </dgm:t>
    </dgm:pt>
    <dgm:pt modelId="{2BDB3EA8-57A9-4044-800F-40DE3F4E7BBC}" type="parTrans" cxnId="{4A51FDB0-741D-4A03-AB4A-EC6F99F3D99B}">
      <dgm:prSet/>
      <dgm:spPr/>
      <dgm:t>
        <a:bodyPr/>
        <a:lstStyle/>
        <a:p>
          <a:endParaRPr lang="en-IE"/>
        </a:p>
      </dgm:t>
    </dgm:pt>
    <dgm:pt modelId="{3BC25F35-08CE-4654-8983-22E92979A9B1}" type="sibTrans" cxnId="{4A51FDB0-741D-4A03-AB4A-EC6F99F3D99B}">
      <dgm:prSet/>
      <dgm:spPr/>
      <dgm:t>
        <a:bodyPr/>
        <a:lstStyle/>
        <a:p>
          <a:endParaRPr lang="en-IE"/>
        </a:p>
      </dgm:t>
    </dgm:pt>
    <dgm:pt modelId="{3D5DBF2C-6D5F-47D7-B3E3-B2568CFC1F57}">
      <dgm:prSet phldrT="[Text]"/>
      <dgm:spPr>
        <a:solidFill>
          <a:srgbClr val="002C76"/>
        </a:solidFill>
      </dgm:spPr>
      <dgm:t>
        <a:bodyPr/>
        <a:lstStyle/>
        <a:p>
          <a:r>
            <a:rPr lang="en-US" dirty="0"/>
            <a:t>Consultant</a:t>
          </a:r>
          <a:endParaRPr lang="en-IE" dirty="0"/>
        </a:p>
      </dgm:t>
    </dgm:pt>
    <dgm:pt modelId="{4E1CE834-8FAD-44AF-8F88-186162E9899C}" type="parTrans" cxnId="{A41F2402-CCB0-477E-A67B-058371ACA887}">
      <dgm:prSet/>
      <dgm:spPr/>
      <dgm:t>
        <a:bodyPr/>
        <a:lstStyle/>
        <a:p>
          <a:endParaRPr lang="en-IE"/>
        </a:p>
      </dgm:t>
    </dgm:pt>
    <dgm:pt modelId="{1CF45016-7B16-4F97-AA67-B237502FD8E2}" type="sibTrans" cxnId="{A41F2402-CCB0-477E-A67B-058371ACA887}">
      <dgm:prSet/>
      <dgm:spPr/>
      <dgm:t>
        <a:bodyPr/>
        <a:lstStyle/>
        <a:p>
          <a:endParaRPr lang="en-IE"/>
        </a:p>
      </dgm:t>
    </dgm:pt>
    <dgm:pt modelId="{FEB21840-1FB8-47AD-A901-3616D54CB9FC}" type="pres">
      <dgm:prSet presAssocID="{7076B9CC-B552-4303-8AEE-495103D4B8CA}" presName="CompostProcess" presStyleCnt="0">
        <dgm:presLayoutVars>
          <dgm:dir/>
          <dgm:resizeHandles val="exact"/>
        </dgm:presLayoutVars>
      </dgm:prSet>
      <dgm:spPr/>
    </dgm:pt>
    <dgm:pt modelId="{EA902CE3-2FD9-4621-8059-49382CD75E57}" type="pres">
      <dgm:prSet presAssocID="{7076B9CC-B552-4303-8AEE-495103D4B8CA}" presName="arrow" presStyleLbl="bgShp" presStyleIdx="0" presStyleCnt="1"/>
      <dgm:spPr/>
    </dgm:pt>
    <dgm:pt modelId="{2191E670-7A8D-4257-B871-FF7A17F871F6}" type="pres">
      <dgm:prSet presAssocID="{7076B9CC-B552-4303-8AEE-495103D4B8CA}" presName="linearProcess" presStyleCnt="0"/>
      <dgm:spPr/>
    </dgm:pt>
    <dgm:pt modelId="{D400A04E-58A5-4A5B-9B3E-E00BA4D83697}" type="pres">
      <dgm:prSet presAssocID="{045BCEEF-8AE1-4C3A-AFB9-B690FD1AFE21}" presName="textNode" presStyleLbl="node1" presStyleIdx="0" presStyleCnt="5">
        <dgm:presLayoutVars>
          <dgm:bulletEnabled val="1"/>
        </dgm:presLayoutVars>
      </dgm:prSet>
      <dgm:spPr/>
    </dgm:pt>
    <dgm:pt modelId="{1ADCA6F4-8E04-498F-B225-123EF59D10B1}" type="pres">
      <dgm:prSet presAssocID="{7E5C14DB-91F9-4611-9674-5B820A00E7AC}" presName="sibTrans" presStyleCnt="0"/>
      <dgm:spPr/>
    </dgm:pt>
    <dgm:pt modelId="{D132E316-4BF2-45B1-9C44-2FB837630217}" type="pres">
      <dgm:prSet presAssocID="{4C43EC16-3937-47A0-8434-FF53E7FB1AD7}" presName="textNode" presStyleLbl="node1" presStyleIdx="1" presStyleCnt="5" custLinFactNeighborX="1754" custLinFactNeighborY="-2862">
        <dgm:presLayoutVars>
          <dgm:bulletEnabled val="1"/>
        </dgm:presLayoutVars>
      </dgm:prSet>
      <dgm:spPr/>
    </dgm:pt>
    <dgm:pt modelId="{A69459C6-31D0-45D1-94EB-5F5F98E12C7A}" type="pres">
      <dgm:prSet presAssocID="{5A11C900-7B50-49E7-BFD3-B3DC2DCFEB49}" presName="sibTrans" presStyleCnt="0"/>
      <dgm:spPr/>
    </dgm:pt>
    <dgm:pt modelId="{0FBE9334-37EA-429A-BE45-9E601ED3B793}" type="pres">
      <dgm:prSet presAssocID="{BCB645AC-DE5F-4D2D-B59B-40DA23BE9DE5}" presName="textNode" presStyleLbl="node1" presStyleIdx="2" presStyleCnt="5">
        <dgm:presLayoutVars>
          <dgm:bulletEnabled val="1"/>
        </dgm:presLayoutVars>
      </dgm:prSet>
      <dgm:spPr/>
    </dgm:pt>
    <dgm:pt modelId="{28F7169C-A299-44FE-8D64-174D8531A1DB}" type="pres">
      <dgm:prSet presAssocID="{97FB3919-D169-415E-8F7B-F98DF7B73F45}" presName="sibTrans" presStyleCnt="0"/>
      <dgm:spPr/>
    </dgm:pt>
    <dgm:pt modelId="{636803C8-316F-455A-B4A5-CF8F36A4D7BC}" type="pres">
      <dgm:prSet presAssocID="{14DBAF30-C49A-439D-BF72-59599735C2A0}" presName="textNode" presStyleLbl="node1" presStyleIdx="3" presStyleCnt="5">
        <dgm:presLayoutVars>
          <dgm:bulletEnabled val="1"/>
        </dgm:presLayoutVars>
      </dgm:prSet>
      <dgm:spPr/>
    </dgm:pt>
    <dgm:pt modelId="{CD5D9AF6-96A8-4834-B021-CEE66D39ED4E}" type="pres">
      <dgm:prSet presAssocID="{3BC25F35-08CE-4654-8983-22E92979A9B1}" presName="sibTrans" presStyleCnt="0"/>
      <dgm:spPr/>
    </dgm:pt>
    <dgm:pt modelId="{6A240095-4B3D-4B74-8F74-DE7839643A64}" type="pres">
      <dgm:prSet presAssocID="{3D5DBF2C-6D5F-47D7-B3E3-B2568CFC1F57}" presName="textNode" presStyleLbl="node1" presStyleIdx="4" presStyleCnt="5">
        <dgm:presLayoutVars>
          <dgm:bulletEnabled val="1"/>
        </dgm:presLayoutVars>
      </dgm:prSet>
      <dgm:spPr/>
    </dgm:pt>
  </dgm:ptLst>
  <dgm:cxnLst>
    <dgm:cxn modelId="{A41F2402-CCB0-477E-A67B-058371ACA887}" srcId="{7076B9CC-B552-4303-8AEE-495103D4B8CA}" destId="{3D5DBF2C-6D5F-47D7-B3E3-B2568CFC1F57}" srcOrd="4" destOrd="0" parTransId="{4E1CE834-8FAD-44AF-8F88-186162E9899C}" sibTransId="{1CF45016-7B16-4F97-AA67-B237502FD8E2}"/>
    <dgm:cxn modelId="{2FFBDF28-8449-4C8B-8A8A-568028CD6E54}" srcId="{7076B9CC-B552-4303-8AEE-495103D4B8CA}" destId="{BCB645AC-DE5F-4D2D-B59B-40DA23BE9DE5}" srcOrd="2" destOrd="0" parTransId="{6E5FE146-A5D5-44A6-9B2F-0D96E4472123}" sibTransId="{97FB3919-D169-415E-8F7B-F98DF7B73F45}"/>
    <dgm:cxn modelId="{BC878129-6F5E-420F-BA9D-BDB9F71C51F7}" type="presOf" srcId="{14DBAF30-C49A-439D-BF72-59599735C2A0}" destId="{636803C8-316F-455A-B4A5-CF8F36A4D7BC}" srcOrd="0" destOrd="0" presId="urn:microsoft.com/office/officeart/2005/8/layout/hProcess9"/>
    <dgm:cxn modelId="{B989972C-D323-4EEE-A98F-71A5A5840104}" srcId="{7076B9CC-B552-4303-8AEE-495103D4B8CA}" destId="{045BCEEF-8AE1-4C3A-AFB9-B690FD1AFE21}" srcOrd="0" destOrd="0" parTransId="{1FA69E9E-61BA-4237-BFF4-C600E7263AD8}" sibTransId="{7E5C14DB-91F9-4611-9674-5B820A00E7AC}"/>
    <dgm:cxn modelId="{03F4AE45-A873-4C03-A692-88D62DF7EA9D}" type="presOf" srcId="{7076B9CC-B552-4303-8AEE-495103D4B8CA}" destId="{FEB21840-1FB8-47AD-A901-3616D54CB9FC}" srcOrd="0" destOrd="0" presId="urn:microsoft.com/office/officeart/2005/8/layout/hProcess9"/>
    <dgm:cxn modelId="{B3BFAA6E-5736-4C8D-9E9A-D316E6B796D8}" type="presOf" srcId="{045BCEEF-8AE1-4C3A-AFB9-B690FD1AFE21}" destId="{D400A04E-58A5-4A5B-9B3E-E00BA4D83697}" srcOrd="0" destOrd="0" presId="urn:microsoft.com/office/officeart/2005/8/layout/hProcess9"/>
    <dgm:cxn modelId="{1253C77E-1B78-4FB5-B7C4-6AFF64A1A2AE}" type="presOf" srcId="{3D5DBF2C-6D5F-47D7-B3E3-B2568CFC1F57}" destId="{6A240095-4B3D-4B74-8F74-DE7839643A64}" srcOrd="0" destOrd="0" presId="urn:microsoft.com/office/officeart/2005/8/layout/hProcess9"/>
    <dgm:cxn modelId="{EE85CE80-85E0-4A20-9BEA-57BCA7FBB6A0}" srcId="{7076B9CC-B552-4303-8AEE-495103D4B8CA}" destId="{4C43EC16-3937-47A0-8434-FF53E7FB1AD7}" srcOrd="1" destOrd="0" parTransId="{42F90639-569A-460B-8ED9-246B15F44758}" sibTransId="{5A11C900-7B50-49E7-BFD3-B3DC2DCFEB49}"/>
    <dgm:cxn modelId="{3537A788-4E6D-47C3-989C-BBF58DF6336D}" type="presOf" srcId="{BCB645AC-DE5F-4D2D-B59B-40DA23BE9DE5}" destId="{0FBE9334-37EA-429A-BE45-9E601ED3B793}" srcOrd="0" destOrd="0" presId="urn:microsoft.com/office/officeart/2005/8/layout/hProcess9"/>
    <dgm:cxn modelId="{4A51FDB0-741D-4A03-AB4A-EC6F99F3D99B}" srcId="{7076B9CC-B552-4303-8AEE-495103D4B8CA}" destId="{14DBAF30-C49A-439D-BF72-59599735C2A0}" srcOrd="3" destOrd="0" parTransId="{2BDB3EA8-57A9-4044-800F-40DE3F4E7BBC}" sibTransId="{3BC25F35-08CE-4654-8983-22E92979A9B1}"/>
    <dgm:cxn modelId="{B0BBBEF7-2521-4804-9B61-B5E66BB04E8A}" type="presOf" srcId="{4C43EC16-3937-47A0-8434-FF53E7FB1AD7}" destId="{D132E316-4BF2-45B1-9C44-2FB837630217}" srcOrd="0" destOrd="0" presId="urn:microsoft.com/office/officeart/2005/8/layout/hProcess9"/>
    <dgm:cxn modelId="{3B95CFF7-BB4E-4094-BE93-5D99C49BE047}" type="presParOf" srcId="{FEB21840-1FB8-47AD-A901-3616D54CB9FC}" destId="{EA902CE3-2FD9-4621-8059-49382CD75E57}" srcOrd="0" destOrd="0" presId="urn:microsoft.com/office/officeart/2005/8/layout/hProcess9"/>
    <dgm:cxn modelId="{62FAF781-22E0-4DC5-990D-9B13FA462A04}" type="presParOf" srcId="{FEB21840-1FB8-47AD-A901-3616D54CB9FC}" destId="{2191E670-7A8D-4257-B871-FF7A17F871F6}" srcOrd="1" destOrd="0" presId="urn:microsoft.com/office/officeart/2005/8/layout/hProcess9"/>
    <dgm:cxn modelId="{5C712829-CE87-45D9-8135-C8031F64D6E6}" type="presParOf" srcId="{2191E670-7A8D-4257-B871-FF7A17F871F6}" destId="{D400A04E-58A5-4A5B-9B3E-E00BA4D83697}" srcOrd="0" destOrd="0" presId="urn:microsoft.com/office/officeart/2005/8/layout/hProcess9"/>
    <dgm:cxn modelId="{2A751BF3-D24D-47DC-8E24-8AE2D2D80EE9}" type="presParOf" srcId="{2191E670-7A8D-4257-B871-FF7A17F871F6}" destId="{1ADCA6F4-8E04-498F-B225-123EF59D10B1}" srcOrd="1" destOrd="0" presId="urn:microsoft.com/office/officeart/2005/8/layout/hProcess9"/>
    <dgm:cxn modelId="{0A6E7036-6022-4D8F-8503-0471336B6A1D}" type="presParOf" srcId="{2191E670-7A8D-4257-B871-FF7A17F871F6}" destId="{D132E316-4BF2-45B1-9C44-2FB837630217}" srcOrd="2" destOrd="0" presId="urn:microsoft.com/office/officeart/2005/8/layout/hProcess9"/>
    <dgm:cxn modelId="{F9431B37-A786-4B71-9035-5B45F82D2039}" type="presParOf" srcId="{2191E670-7A8D-4257-B871-FF7A17F871F6}" destId="{A69459C6-31D0-45D1-94EB-5F5F98E12C7A}" srcOrd="3" destOrd="0" presId="urn:microsoft.com/office/officeart/2005/8/layout/hProcess9"/>
    <dgm:cxn modelId="{2BE3B8D2-FCD6-47FC-A6CB-0E15F8E392BC}" type="presParOf" srcId="{2191E670-7A8D-4257-B871-FF7A17F871F6}" destId="{0FBE9334-37EA-429A-BE45-9E601ED3B793}" srcOrd="4" destOrd="0" presId="urn:microsoft.com/office/officeart/2005/8/layout/hProcess9"/>
    <dgm:cxn modelId="{9F57050C-FD1C-4C68-AA3A-027BDF0881B6}" type="presParOf" srcId="{2191E670-7A8D-4257-B871-FF7A17F871F6}" destId="{28F7169C-A299-44FE-8D64-174D8531A1DB}" srcOrd="5" destOrd="0" presId="urn:microsoft.com/office/officeart/2005/8/layout/hProcess9"/>
    <dgm:cxn modelId="{B1BC0F3D-4403-4D14-8CB6-A8726CCD224C}" type="presParOf" srcId="{2191E670-7A8D-4257-B871-FF7A17F871F6}" destId="{636803C8-316F-455A-B4A5-CF8F36A4D7BC}" srcOrd="6" destOrd="0" presId="urn:microsoft.com/office/officeart/2005/8/layout/hProcess9"/>
    <dgm:cxn modelId="{383F3FB4-48EE-4E5D-B32F-15485B0316F0}" type="presParOf" srcId="{2191E670-7A8D-4257-B871-FF7A17F871F6}" destId="{CD5D9AF6-96A8-4834-B021-CEE66D39ED4E}" srcOrd="7" destOrd="0" presId="urn:microsoft.com/office/officeart/2005/8/layout/hProcess9"/>
    <dgm:cxn modelId="{49A82322-B3C9-4357-9BD0-6EAAB8B94A78}" type="presParOf" srcId="{2191E670-7A8D-4257-B871-FF7A17F871F6}" destId="{6A240095-4B3D-4B74-8F74-DE7839643A64}" srcOrd="8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425D0F5-8CBD-4772-9158-FD7471F5EC68}">
      <dsp:nvSpPr>
        <dsp:cNvPr id="0" name=""/>
        <dsp:cNvSpPr/>
      </dsp:nvSpPr>
      <dsp:spPr>
        <a:xfrm>
          <a:off x="3306105" y="2914"/>
          <a:ext cx="1617389" cy="1051303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l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E" sz="1600" b="1" kern="1200" dirty="0"/>
            <a:t>Identification of topics &amp; numbers</a:t>
          </a:r>
          <a:endParaRPr lang="en-US" sz="1600" b="1" kern="1200" dirty="0"/>
        </a:p>
      </dsp:txBody>
      <dsp:txXfrm>
        <a:off x="3357425" y="54234"/>
        <a:ext cx="1514749" cy="948663"/>
      </dsp:txXfrm>
    </dsp:sp>
    <dsp:sp modelId="{94869F95-6CE2-4DCA-BA15-AB1C0F3CEFB0}">
      <dsp:nvSpPr>
        <dsp:cNvPr id="0" name=""/>
        <dsp:cNvSpPr/>
      </dsp:nvSpPr>
      <dsp:spPr>
        <a:xfrm>
          <a:off x="2015011" y="528565"/>
          <a:ext cx="4199577" cy="4199577"/>
        </a:xfrm>
        <a:custGeom>
          <a:avLst/>
          <a:gdLst/>
          <a:ahLst/>
          <a:cxnLst/>
          <a:rect l="0" t="0" r="0" b="0"/>
          <a:pathLst>
            <a:path>
              <a:moveTo>
                <a:pt x="3125012" y="267295"/>
              </a:moveTo>
              <a:arcTo wR="2099788" hR="2099788" stAng="17953540" swAng="1211373"/>
            </a:path>
          </a:pathLst>
        </a:custGeom>
        <a:noFill/>
        <a:ln w="9525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  <a:scene3d>
          <a:camera prst="orthographicFront"/>
          <a:lightRig rig="flat" dir="t"/>
        </a:scene3d>
        <a:sp3d z="-40000" prstMaterial="matte"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4521AA2-1B4E-4B5D-977B-A39A9EB100DF}">
      <dsp:nvSpPr>
        <dsp:cNvPr id="0" name=""/>
        <dsp:cNvSpPr/>
      </dsp:nvSpPr>
      <dsp:spPr>
        <a:xfrm>
          <a:off x="5303122" y="1453832"/>
          <a:ext cx="1617389" cy="1051303"/>
        </a:xfrm>
        <a:prstGeom prst="roundRect">
          <a:avLst/>
        </a:prstGeom>
        <a:gradFill flip="none" rotWithShape="1">
          <a:gsLst>
            <a:gs pos="0">
              <a:schemeClr val="accent1">
                <a:lumMod val="0"/>
                <a:lumOff val="100000"/>
              </a:schemeClr>
            </a:gs>
            <a:gs pos="35000">
              <a:schemeClr val="accent1">
                <a:lumMod val="0"/>
                <a:lumOff val="100000"/>
              </a:schemeClr>
            </a:gs>
            <a:gs pos="100000">
              <a:schemeClr val="accent1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E" sz="1600" b="1" kern="1200" dirty="0"/>
            <a:t>Question writing</a:t>
          </a:r>
          <a:endParaRPr lang="en-US" sz="1600" b="1" kern="1200" dirty="0"/>
        </a:p>
      </dsp:txBody>
      <dsp:txXfrm>
        <a:off x="5354442" y="1505152"/>
        <a:ext cx="1514749" cy="948663"/>
      </dsp:txXfrm>
    </dsp:sp>
    <dsp:sp modelId="{881F99A0-96BD-46AA-8E45-2D999739D582}">
      <dsp:nvSpPr>
        <dsp:cNvPr id="0" name=""/>
        <dsp:cNvSpPr/>
      </dsp:nvSpPr>
      <dsp:spPr>
        <a:xfrm>
          <a:off x="2015011" y="528565"/>
          <a:ext cx="4199577" cy="4199577"/>
        </a:xfrm>
        <a:custGeom>
          <a:avLst/>
          <a:gdLst/>
          <a:ahLst/>
          <a:cxnLst/>
          <a:rect l="0" t="0" r="0" b="0"/>
          <a:pathLst>
            <a:path>
              <a:moveTo>
                <a:pt x="4194538" y="2245176"/>
              </a:moveTo>
              <a:arcTo wR="2099788" hR="2099788" stAng="21838217" swAng="1359598"/>
            </a:path>
          </a:pathLst>
        </a:custGeom>
        <a:noFill/>
        <a:ln w="9525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  <a:scene3d>
          <a:camera prst="orthographicFront"/>
          <a:lightRig rig="flat" dir="t"/>
        </a:scene3d>
        <a:sp3d z="-40000" prstMaterial="matte"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2DCB1E1-DBBD-4F4D-AA1E-11079A7F81E0}">
      <dsp:nvSpPr>
        <dsp:cNvPr id="0" name=""/>
        <dsp:cNvSpPr/>
      </dsp:nvSpPr>
      <dsp:spPr>
        <a:xfrm>
          <a:off x="4540330" y="3801467"/>
          <a:ext cx="1617389" cy="1051303"/>
        </a:xfrm>
        <a:prstGeom prst="roundRect">
          <a:avLst/>
        </a:prstGeom>
        <a:gradFill flip="none" rotWithShape="1">
          <a:gsLst>
            <a:gs pos="0">
              <a:schemeClr val="accent1">
                <a:lumMod val="0"/>
                <a:lumOff val="100000"/>
              </a:schemeClr>
            </a:gs>
            <a:gs pos="35000">
              <a:schemeClr val="accent1">
                <a:lumMod val="0"/>
                <a:lumOff val="100000"/>
              </a:schemeClr>
            </a:gs>
            <a:gs pos="100000">
              <a:schemeClr val="accent1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E" sz="1600" b="1" kern="1200" dirty="0"/>
            <a:t>Question review and approval</a:t>
          </a:r>
          <a:endParaRPr lang="en-US" sz="1600" b="1" kern="1200" dirty="0"/>
        </a:p>
      </dsp:txBody>
      <dsp:txXfrm>
        <a:off x="4591650" y="3852787"/>
        <a:ext cx="1514749" cy="948663"/>
      </dsp:txXfrm>
    </dsp:sp>
    <dsp:sp modelId="{C7B6DA82-E771-4584-B1CD-9CD64ED741D6}">
      <dsp:nvSpPr>
        <dsp:cNvPr id="0" name=""/>
        <dsp:cNvSpPr/>
      </dsp:nvSpPr>
      <dsp:spPr>
        <a:xfrm>
          <a:off x="2015011" y="528565"/>
          <a:ext cx="4199577" cy="4199577"/>
        </a:xfrm>
        <a:custGeom>
          <a:avLst/>
          <a:gdLst/>
          <a:ahLst/>
          <a:cxnLst/>
          <a:rect l="0" t="0" r="0" b="0"/>
          <a:pathLst>
            <a:path>
              <a:moveTo>
                <a:pt x="2357423" y="4183712"/>
              </a:moveTo>
              <a:arcTo wR="2099788" hR="2099788" stAng="4977138" swAng="845725"/>
            </a:path>
          </a:pathLst>
        </a:custGeom>
        <a:noFill/>
        <a:ln w="9525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  <a:scene3d>
          <a:camera prst="orthographicFront"/>
          <a:lightRig rig="flat" dir="t"/>
        </a:scene3d>
        <a:sp3d z="-40000" prstMaterial="matte"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35109F7-4351-42D2-B4A2-6C967A184AE2}">
      <dsp:nvSpPr>
        <dsp:cNvPr id="0" name=""/>
        <dsp:cNvSpPr/>
      </dsp:nvSpPr>
      <dsp:spPr>
        <a:xfrm>
          <a:off x="2071880" y="3801467"/>
          <a:ext cx="1617389" cy="1051303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l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E" sz="1600" b="1" kern="1200" dirty="0"/>
            <a:t>Used in exam and feedback </a:t>
          </a:r>
          <a:endParaRPr lang="en-US" sz="1600" b="1" kern="1200" dirty="0"/>
        </a:p>
      </dsp:txBody>
      <dsp:txXfrm>
        <a:off x="2123200" y="3852787"/>
        <a:ext cx="1514749" cy="948663"/>
      </dsp:txXfrm>
    </dsp:sp>
    <dsp:sp modelId="{01913AAD-AFB3-4A68-8A10-C047C414B788}">
      <dsp:nvSpPr>
        <dsp:cNvPr id="0" name=""/>
        <dsp:cNvSpPr/>
      </dsp:nvSpPr>
      <dsp:spPr>
        <a:xfrm>
          <a:off x="2015011" y="528565"/>
          <a:ext cx="4199577" cy="4199577"/>
        </a:xfrm>
        <a:custGeom>
          <a:avLst/>
          <a:gdLst/>
          <a:ahLst/>
          <a:cxnLst/>
          <a:rect l="0" t="0" r="0" b="0"/>
          <a:pathLst>
            <a:path>
              <a:moveTo>
                <a:pt x="222750" y="3040979"/>
              </a:moveTo>
              <a:arcTo wR="2099788" hR="2099788" stAng="9202185" swAng="1359598"/>
            </a:path>
          </a:pathLst>
        </a:custGeom>
        <a:noFill/>
        <a:ln w="9525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  <a:scene3d>
          <a:camera prst="orthographicFront"/>
          <a:lightRig rig="flat" dir="t"/>
        </a:scene3d>
        <a:sp3d z="-40000" prstMaterial="matte"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342DD8B-77BB-4741-B5E8-A2F47838F7B3}">
      <dsp:nvSpPr>
        <dsp:cNvPr id="0" name=""/>
        <dsp:cNvSpPr/>
      </dsp:nvSpPr>
      <dsp:spPr>
        <a:xfrm>
          <a:off x="1309087" y="1453832"/>
          <a:ext cx="1617389" cy="1051303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l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E" sz="1600" b="1" kern="1200" dirty="0"/>
            <a:t>Review of exam data and results generation</a:t>
          </a:r>
          <a:endParaRPr lang="en-US" sz="1600" b="1" kern="1200" dirty="0"/>
        </a:p>
      </dsp:txBody>
      <dsp:txXfrm>
        <a:off x="1360407" y="1505152"/>
        <a:ext cx="1514749" cy="948663"/>
      </dsp:txXfrm>
    </dsp:sp>
    <dsp:sp modelId="{1326A85A-E05D-4924-B389-A4095FF22541}">
      <dsp:nvSpPr>
        <dsp:cNvPr id="0" name=""/>
        <dsp:cNvSpPr/>
      </dsp:nvSpPr>
      <dsp:spPr>
        <a:xfrm>
          <a:off x="2015011" y="528565"/>
          <a:ext cx="4199577" cy="4199577"/>
        </a:xfrm>
        <a:custGeom>
          <a:avLst/>
          <a:gdLst/>
          <a:ahLst/>
          <a:cxnLst/>
          <a:rect l="0" t="0" r="0" b="0"/>
          <a:pathLst>
            <a:path>
              <a:moveTo>
                <a:pt x="505116" y="733723"/>
              </a:moveTo>
              <a:arcTo wR="2099788" hR="2099788" stAng="13235087" swAng="1211373"/>
            </a:path>
          </a:pathLst>
        </a:custGeom>
        <a:noFill/>
        <a:ln w="9525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  <a:scene3d>
          <a:camera prst="orthographicFront"/>
          <a:lightRig rig="flat" dir="t"/>
        </a:scene3d>
        <a:sp3d z="-40000" prstMaterial="matte"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1832B25-180D-419B-9F3D-F644E9A36F41}">
      <dsp:nvSpPr>
        <dsp:cNvPr id="0" name=""/>
        <dsp:cNvSpPr/>
      </dsp:nvSpPr>
      <dsp:spPr>
        <a:xfrm>
          <a:off x="0" y="133469"/>
          <a:ext cx="7057982" cy="1027911"/>
        </a:xfrm>
        <a:prstGeom prst="rightArrow">
          <a:avLst>
            <a:gd name="adj1" fmla="val 50000"/>
            <a:gd name="adj2" fmla="val 50000"/>
          </a:avLst>
        </a:prstGeom>
        <a:solidFill>
          <a:srgbClr val="92D05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254000" bIns="163181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/>
            <a:t>1-2 years of Specialty Training</a:t>
          </a:r>
          <a:endParaRPr lang="en-IE" sz="1900" kern="1200" dirty="0"/>
        </a:p>
      </dsp:txBody>
      <dsp:txXfrm>
        <a:off x="0" y="390447"/>
        <a:ext cx="6801004" cy="513955"/>
      </dsp:txXfrm>
    </dsp:sp>
    <dsp:sp modelId="{808C9D7F-9B2A-4637-9775-ECA8352A6B3F}">
      <dsp:nvSpPr>
        <dsp:cNvPr id="0" name=""/>
        <dsp:cNvSpPr/>
      </dsp:nvSpPr>
      <dsp:spPr>
        <a:xfrm>
          <a:off x="0" y="926136"/>
          <a:ext cx="2173858" cy="1980135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rgbClr val="92D05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t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/>
            <a:t>Basic Knowledge</a:t>
          </a:r>
        </a:p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/>
            <a:t>History/Phys Exam</a:t>
          </a:r>
        </a:p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/>
            <a:t>Lab &amp; Dx</a:t>
          </a:r>
        </a:p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/>
            <a:t>Guidelines</a:t>
          </a:r>
          <a:endParaRPr lang="en-IE" sz="1900" kern="1200" dirty="0"/>
        </a:p>
      </dsp:txBody>
      <dsp:txXfrm>
        <a:off x="0" y="926136"/>
        <a:ext cx="2173858" cy="1980135"/>
      </dsp:txXfrm>
    </dsp:sp>
    <dsp:sp modelId="{7A148420-643F-49CF-BAD0-D32C2953A764}">
      <dsp:nvSpPr>
        <dsp:cNvPr id="0" name=""/>
        <dsp:cNvSpPr/>
      </dsp:nvSpPr>
      <dsp:spPr>
        <a:xfrm>
          <a:off x="2173858" y="476106"/>
          <a:ext cx="4884123" cy="1027911"/>
        </a:xfrm>
        <a:prstGeom prst="rightArrow">
          <a:avLst>
            <a:gd name="adj1" fmla="val 50000"/>
            <a:gd name="adj2" fmla="val 50000"/>
          </a:avLst>
        </a:prstGeom>
        <a:solidFill>
          <a:srgbClr val="92D05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254000" bIns="163181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/>
            <a:t>3-4 years</a:t>
          </a:r>
          <a:endParaRPr lang="en-IE" sz="1900" kern="1200" dirty="0"/>
        </a:p>
      </dsp:txBody>
      <dsp:txXfrm>
        <a:off x="2173858" y="733084"/>
        <a:ext cx="4627145" cy="513955"/>
      </dsp:txXfrm>
    </dsp:sp>
    <dsp:sp modelId="{47678B99-4AD7-4BAA-B263-02F98BF5A849}">
      <dsp:nvSpPr>
        <dsp:cNvPr id="0" name=""/>
        <dsp:cNvSpPr/>
      </dsp:nvSpPr>
      <dsp:spPr>
        <a:xfrm>
          <a:off x="2173858" y="1268773"/>
          <a:ext cx="2173858" cy="1980135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rgbClr val="92D05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t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/>
            <a:t>Specific rotations completed</a:t>
          </a:r>
        </a:p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/>
            <a:t>Have undergone WBA</a:t>
          </a:r>
          <a:endParaRPr lang="en-IE" sz="1900" kern="1200" dirty="0"/>
        </a:p>
      </dsp:txBody>
      <dsp:txXfrm>
        <a:off x="2173858" y="1268773"/>
        <a:ext cx="2173858" cy="1980135"/>
      </dsp:txXfrm>
    </dsp:sp>
    <dsp:sp modelId="{C0B920FA-0543-47F0-B7AA-57E7CC0E8571}">
      <dsp:nvSpPr>
        <dsp:cNvPr id="0" name=""/>
        <dsp:cNvSpPr/>
      </dsp:nvSpPr>
      <dsp:spPr>
        <a:xfrm>
          <a:off x="4347716" y="818743"/>
          <a:ext cx="2710265" cy="1027911"/>
        </a:xfrm>
        <a:prstGeom prst="rightArrow">
          <a:avLst>
            <a:gd name="adj1" fmla="val 50000"/>
            <a:gd name="adj2" fmla="val 50000"/>
          </a:avLst>
        </a:prstGeom>
        <a:solidFill>
          <a:srgbClr val="92D05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254000" bIns="163181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/>
            <a:t>5 years</a:t>
          </a:r>
          <a:endParaRPr lang="en-IE" sz="1900" kern="1200" dirty="0"/>
        </a:p>
      </dsp:txBody>
      <dsp:txXfrm>
        <a:off x="4347716" y="1075721"/>
        <a:ext cx="2453287" cy="513955"/>
      </dsp:txXfrm>
    </dsp:sp>
    <dsp:sp modelId="{BAEFEC39-91D0-4831-90E7-B0DF8C11A38F}">
      <dsp:nvSpPr>
        <dsp:cNvPr id="0" name=""/>
        <dsp:cNvSpPr/>
      </dsp:nvSpPr>
      <dsp:spPr>
        <a:xfrm>
          <a:off x="4347716" y="1611410"/>
          <a:ext cx="2173858" cy="1951155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rgbClr val="92D05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t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/>
            <a:t>Completed penultimate year</a:t>
          </a:r>
        </a:p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/>
            <a:t>Research knowledge</a:t>
          </a:r>
        </a:p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/>
            <a:t>Deep specialty knowledge</a:t>
          </a:r>
          <a:endParaRPr lang="en-IE" sz="1900" kern="1200" dirty="0"/>
        </a:p>
      </dsp:txBody>
      <dsp:txXfrm>
        <a:off x="4347716" y="1611410"/>
        <a:ext cx="2173858" cy="1951155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15C5E92-DF2F-4018-8ED2-CDDBC9B4263A}">
      <dsp:nvSpPr>
        <dsp:cNvPr id="0" name=""/>
        <dsp:cNvSpPr/>
      </dsp:nvSpPr>
      <dsp:spPr>
        <a:xfrm>
          <a:off x="2681" y="823596"/>
          <a:ext cx="2614004" cy="1045601"/>
        </a:xfrm>
        <a:prstGeom prst="rect">
          <a:avLst/>
        </a:prstGeom>
        <a:solidFill>
          <a:srgbClr val="002C76"/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6248" tIns="117856" rIns="206248" bIns="117856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900" kern="1200" dirty="0"/>
            <a:t>Guidelines</a:t>
          </a:r>
          <a:endParaRPr lang="en-IE" sz="2900" kern="1200" dirty="0"/>
        </a:p>
      </dsp:txBody>
      <dsp:txXfrm>
        <a:off x="2681" y="823596"/>
        <a:ext cx="2614004" cy="1045601"/>
      </dsp:txXfrm>
    </dsp:sp>
    <dsp:sp modelId="{CC4EEA9F-3876-4900-A093-3A4AC76ADA26}">
      <dsp:nvSpPr>
        <dsp:cNvPr id="0" name=""/>
        <dsp:cNvSpPr/>
      </dsp:nvSpPr>
      <dsp:spPr>
        <a:xfrm>
          <a:off x="2681" y="1869198"/>
          <a:ext cx="2614004" cy="2507557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4686" tIns="154686" rIns="206248" bIns="232029" numCol="1" spcCol="1270" anchor="t" anchorCtr="0">
          <a:noAutofit/>
        </a:bodyPr>
        <a:lstStyle/>
        <a:p>
          <a:pPr marL="285750" lvl="1" indent="-285750" algn="l" defTabSz="1289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900" kern="1200" dirty="0"/>
            <a:t>Evidence Based Practice</a:t>
          </a:r>
          <a:endParaRPr lang="en-IE" sz="2900" kern="1200" dirty="0"/>
        </a:p>
        <a:p>
          <a:pPr marL="285750" lvl="1" indent="-285750" algn="l" defTabSz="1289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900" kern="1200" dirty="0"/>
            <a:t>Current Practice</a:t>
          </a:r>
          <a:endParaRPr lang="en-IE" sz="2900" kern="1200" dirty="0"/>
        </a:p>
      </dsp:txBody>
      <dsp:txXfrm>
        <a:off x="2681" y="1869198"/>
        <a:ext cx="2614004" cy="2507557"/>
      </dsp:txXfrm>
    </dsp:sp>
    <dsp:sp modelId="{E08EAD4A-3A8D-4987-9C24-06860F5BC68F}">
      <dsp:nvSpPr>
        <dsp:cNvPr id="0" name=""/>
        <dsp:cNvSpPr/>
      </dsp:nvSpPr>
      <dsp:spPr>
        <a:xfrm>
          <a:off x="2982645" y="823596"/>
          <a:ext cx="2614004" cy="1045601"/>
        </a:xfrm>
        <a:prstGeom prst="rect">
          <a:avLst/>
        </a:prstGeom>
        <a:solidFill>
          <a:srgbClr val="002C76"/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6248" tIns="117856" rIns="206248" bIns="117856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900" kern="1200" dirty="0"/>
            <a:t>Research</a:t>
          </a:r>
          <a:endParaRPr lang="en-IE" sz="2900" kern="1200" dirty="0"/>
        </a:p>
      </dsp:txBody>
      <dsp:txXfrm>
        <a:off x="2982645" y="823596"/>
        <a:ext cx="2614004" cy="1045601"/>
      </dsp:txXfrm>
    </dsp:sp>
    <dsp:sp modelId="{859566C6-CDBC-46DC-A06D-30ACE0245713}">
      <dsp:nvSpPr>
        <dsp:cNvPr id="0" name=""/>
        <dsp:cNvSpPr/>
      </dsp:nvSpPr>
      <dsp:spPr>
        <a:xfrm>
          <a:off x="2982645" y="1869198"/>
          <a:ext cx="2614004" cy="2507557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4686" tIns="154686" rIns="206248" bIns="232029" numCol="1" spcCol="1270" anchor="t" anchorCtr="0">
          <a:noAutofit/>
        </a:bodyPr>
        <a:lstStyle/>
        <a:p>
          <a:pPr marL="285750" lvl="1" indent="-285750" algn="l" defTabSz="1289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900" kern="1200" dirty="0"/>
            <a:t>Journal Articles</a:t>
          </a:r>
          <a:endParaRPr lang="en-IE" sz="2900" kern="1200" dirty="0"/>
        </a:p>
        <a:p>
          <a:pPr marL="285750" lvl="1" indent="-285750" algn="l" defTabSz="1289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900" kern="1200" dirty="0"/>
            <a:t>Trends</a:t>
          </a:r>
          <a:endParaRPr lang="en-IE" sz="2900" kern="1200" dirty="0"/>
        </a:p>
      </dsp:txBody>
      <dsp:txXfrm>
        <a:off x="2982645" y="1869198"/>
        <a:ext cx="2614004" cy="2507557"/>
      </dsp:txXfrm>
    </dsp:sp>
    <dsp:sp modelId="{99CC1EE7-77CF-44FC-9C0A-D840361AB0C6}">
      <dsp:nvSpPr>
        <dsp:cNvPr id="0" name=""/>
        <dsp:cNvSpPr/>
      </dsp:nvSpPr>
      <dsp:spPr>
        <a:xfrm>
          <a:off x="5962610" y="823596"/>
          <a:ext cx="2614004" cy="1045601"/>
        </a:xfrm>
        <a:prstGeom prst="rect">
          <a:avLst/>
        </a:prstGeom>
        <a:solidFill>
          <a:srgbClr val="002C76"/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6248" tIns="117856" rIns="206248" bIns="117856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900" kern="1200" dirty="0"/>
            <a:t>Established Knowledge</a:t>
          </a:r>
          <a:endParaRPr lang="en-IE" sz="2900" kern="1200" dirty="0"/>
        </a:p>
      </dsp:txBody>
      <dsp:txXfrm>
        <a:off x="5962610" y="823596"/>
        <a:ext cx="2614004" cy="1045601"/>
      </dsp:txXfrm>
    </dsp:sp>
    <dsp:sp modelId="{014E6221-0993-4CB9-BDF1-3C41CBA3DB42}">
      <dsp:nvSpPr>
        <dsp:cNvPr id="0" name=""/>
        <dsp:cNvSpPr/>
      </dsp:nvSpPr>
      <dsp:spPr>
        <a:xfrm>
          <a:off x="5962610" y="1869198"/>
          <a:ext cx="2614004" cy="2507557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4686" tIns="154686" rIns="206248" bIns="232029" numCol="1" spcCol="1270" anchor="t" anchorCtr="0">
          <a:noAutofit/>
        </a:bodyPr>
        <a:lstStyle/>
        <a:p>
          <a:pPr marL="285750" lvl="1" indent="-285750" algn="l" defTabSz="1289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900" kern="1200" dirty="0"/>
            <a:t>Textbooks</a:t>
          </a:r>
          <a:endParaRPr lang="en-IE" sz="2900" kern="1200" dirty="0"/>
        </a:p>
        <a:p>
          <a:pPr marL="285750" lvl="1" indent="-285750" algn="l" defTabSz="1289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900" kern="1200" dirty="0"/>
            <a:t>Biochemistry</a:t>
          </a:r>
          <a:endParaRPr lang="en-IE" sz="2900" kern="1200" dirty="0"/>
        </a:p>
        <a:p>
          <a:pPr marL="285750" lvl="1" indent="-285750" algn="l" defTabSz="1289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900" kern="1200" dirty="0"/>
            <a:t>Genetics</a:t>
          </a:r>
          <a:endParaRPr lang="en-IE" sz="2900" kern="1200" dirty="0"/>
        </a:p>
      </dsp:txBody>
      <dsp:txXfrm>
        <a:off x="5962610" y="1869198"/>
        <a:ext cx="2614004" cy="2507557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73F47CE-BA6E-4025-824E-7BD47613F931}">
      <dsp:nvSpPr>
        <dsp:cNvPr id="0" name=""/>
        <dsp:cNvSpPr/>
      </dsp:nvSpPr>
      <dsp:spPr>
        <a:xfrm>
          <a:off x="949" y="5731"/>
          <a:ext cx="3702364" cy="222141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1450" tIns="171450" rIns="171450" bIns="171450" numCol="1" spcCol="1270" anchor="ctr" anchorCtr="0">
          <a:noAutofit/>
        </a:bodyPr>
        <a:lstStyle/>
        <a:p>
          <a:pPr marL="0" lvl="0" indent="0" algn="ctr" defTabSz="2000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500" kern="1200" dirty="0"/>
            <a:t>Cohort(s) strength</a:t>
          </a:r>
          <a:endParaRPr lang="en-IE" sz="4500" kern="1200" dirty="0"/>
        </a:p>
      </dsp:txBody>
      <dsp:txXfrm>
        <a:off x="949" y="5731"/>
        <a:ext cx="3702364" cy="2221418"/>
      </dsp:txXfrm>
    </dsp:sp>
    <dsp:sp modelId="{D98AECFB-4258-48A7-B588-916DB0AAF8C2}">
      <dsp:nvSpPr>
        <dsp:cNvPr id="0" name=""/>
        <dsp:cNvSpPr/>
      </dsp:nvSpPr>
      <dsp:spPr>
        <a:xfrm>
          <a:off x="4073550" y="5731"/>
          <a:ext cx="3702364" cy="222141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1450" tIns="171450" rIns="171450" bIns="171450" numCol="1" spcCol="1270" anchor="ctr" anchorCtr="0">
          <a:noAutofit/>
        </a:bodyPr>
        <a:lstStyle/>
        <a:p>
          <a:pPr marL="0" lvl="0" indent="0" algn="ctr" defTabSz="2000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500" kern="1200" dirty="0"/>
            <a:t>Question Difficulty </a:t>
          </a:r>
          <a:endParaRPr lang="en-IE" sz="4500" kern="1200" dirty="0"/>
        </a:p>
      </dsp:txBody>
      <dsp:txXfrm>
        <a:off x="4073550" y="5731"/>
        <a:ext cx="3702364" cy="2221418"/>
      </dsp:txXfrm>
    </dsp:sp>
    <dsp:sp modelId="{DBEB6798-3B0C-4677-B30F-AD7D84CC4B71}">
      <dsp:nvSpPr>
        <dsp:cNvPr id="0" name=""/>
        <dsp:cNvSpPr/>
      </dsp:nvSpPr>
      <dsp:spPr>
        <a:xfrm>
          <a:off x="949" y="2597386"/>
          <a:ext cx="3702364" cy="222141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1450" tIns="171450" rIns="171450" bIns="171450" numCol="1" spcCol="1270" anchor="ctr" anchorCtr="0">
          <a:noAutofit/>
        </a:bodyPr>
        <a:lstStyle/>
        <a:p>
          <a:pPr marL="0" lvl="0" indent="0" algn="ctr" defTabSz="2000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500" kern="1200" dirty="0"/>
            <a:t>Reliability</a:t>
          </a:r>
          <a:endParaRPr lang="en-IE" sz="4500" kern="1200" dirty="0"/>
        </a:p>
      </dsp:txBody>
      <dsp:txXfrm>
        <a:off x="949" y="2597386"/>
        <a:ext cx="3702364" cy="2221418"/>
      </dsp:txXfrm>
    </dsp:sp>
    <dsp:sp modelId="{2F37B116-407D-4301-B8AD-8FB4AE28BDFB}">
      <dsp:nvSpPr>
        <dsp:cNvPr id="0" name=""/>
        <dsp:cNvSpPr/>
      </dsp:nvSpPr>
      <dsp:spPr>
        <a:xfrm>
          <a:off x="4073550" y="2597386"/>
          <a:ext cx="3702364" cy="222141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1450" tIns="171450" rIns="171450" bIns="171450" numCol="1" spcCol="1270" anchor="ctr" anchorCtr="0">
          <a:noAutofit/>
        </a:bodyPr>
        <a:lstStyle/>
        <a:p>
          <a:pPr marL="0" lvl="0" indent="0" algn="ctr" defTabSz="2000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500" kern="1200" dirty="0"/>
            <a:t>Question Discrimination</a:t>
          </a:r>
          <a:endParaRPr lang="en-IE" sz="4500" kern="1200" dirty="0"/>
        </a:p>
      </dsp:txBody>
      <dsp:txXfrm>
        <a:off x="4073550" y="2597386"/>
        <a:ext cx="3702364" cy="2221418"/>
      </dsp:txXfrm>
    </dsp:sp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2706135-4D6A-4CFE-A699-914D8F018BC3}">
      <dsp:nvSpPr>
        <dsp:cNvPr id="0" name=""/>
        <dsp:cNvSpPr/>
      </dsp:nvSpPr>
      <dsp:spPr>
        <a:xfrm>
          <a:off x="0" y="1183"/>
          <a:ext cx="4038600" cy="1072579"/>
        </a:xfrm>
        <a:prstGeom prst="roundRect">
          <a:avLst/>
        </a:prstGeom>
        <a:solidFill>
          <a:srgbClr val="FF0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2700" kern="1200"/>
            <a:t>Negative Questions</a:t>
          </a:r>
        </a:p>
      </dsp:txBody>
      <dsp:txXfrm>
        <a:off x="52359" y="53542"/>
        <a:ext cx="3933882" cy="967861"/>
      </dsp:txXfrm>
    </dsp:sp>
    <dsp:sp modelId="{53A291FA-EE48-4712-B87B-DCCA79A30EEC}">
      <dsp:nvSpPr>
        <dsp:cNvPr id="0" name=""/>
        <dsp:cNvSpPr/>
      </dsp:nvSpPr>
      <dsp:spPr>
        <a:xfrm>
          <a:off x="0" y="1151522"/>
          <a:ext cx="4038600" cy="1072579"/>
        </a:xfrm>
        <a:prstGeom prst="roundRect">
          <a:avLst/>
        </a:prstGeom>
        <a:solidFill>
          <a:srgbClr val="FF0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2700" kern="1200" dirty="0"/>
            <a:t>Lists of percentages or numbers (</a:t>
          </a:r>
          <a:r>
            <a:rPr lang="en-US" sz="2700" i="1" kern="1200" dirty="0"/>
            <a:t>e.g. </a:t>
          </a:r>
          <a:r>
            <a:rPr lang="en-US" sz="2700" kern="1200" dirty="0"/>
            <a:t>risk)</a:t>
          </a:r>
        </a:p>
      </dsp:txBody>
      <dsp:txXfrm>
        <a:off x="52359" y="1203881"/>
        <a:ext cx="3933882" cy="967861"/>
      </dsp:txXfrm>
    </dsp:sp>
    <dsp:sp modelId="{1829C24E-2E74-4999-AD4C-87A7FE744676}">
      <dsp:nvSpPr>
        <dsp:cNvPr id="0" name=""/>
        <dsp:cNvSpPr/>
      </dsp:nvSpPr>
      <dsp:spPr>
        <a:xfrm>
          <a:off x="0" y="2301861"/>
          <a:ext cx="4038600" cy="1072579"/>
        </a:xfrm>
        <a:prstGeom prst="roundRect">
          <a:avLst/>
        </a:prstGeom>
        <a:solidFill>
          <a:srgbClr val="FF0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2700" kern="1200"/>
            <a:t>Questions unrelated to the stem (for SBA)</a:t>
          </a:r>
        </a:p>
      </dsp:txBody>
      <dsp:txXfrm>
        <a:off x="52359" y="2354220"/>
        <a:ext cx="3933882" cy="967861"/>
      </dsp:txXfrm>
    </dsp:sp>
    <dsp:sp modelId="{E8A195A6-7724-491A-B5CB-968F7F85F07F}">
      <dsp:nvSpPr>
        <dsp:cNvPr id="0" name=""/>
        <dsp:cNvSpPr/>
      </dsp:nvSpPr>
      <dsp:spPr>
        <a:xfrm>
          <a:off x="0" y="3452200"/>
          <a:ext cx="4038600" cy="1072579"/>
        </a:xfrm>
        <a:prstGeom prst="roundRect">
          <a:avLst/>
        </a:prstGeom>
        <a:solidFill>
          <a:srgbClr val="FF0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2700" kern="1200"/>
            <a:t>Too easy </a:t>
          </a:r>
        </a:p>
      </dsp:txBody>
      <dsp:txXfrm>
        <a:off x="52359" y="3504559"/>
        <a:ext cx="3933882" cy="967861"/>
      </dsp:txXfrm>
    </dsp:sp>
  </dsp:spTree>
</dsp:drawing>
</file>

<file path=ppt/diagrams/drawing1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2706135-4D6A-4CFE-A699-914D8F018BC3}">
      <dsp:nvSpPr>
        <dsp:cNvPr id="0" name=""/>
        <dsp:cNvSpPr/>
      </dsp:nvSpPr>
      <dsp:spPr>
        <a:xfrm>
          <a:off x="0" y="82101"/>
          <a:ext cx="4038600" cy="1034280"/>
        </a:xfrm>
        <a:prstGeom prst="roundRect">
          <a:avLst/>
        </a:prstGeom>
        <a:solidFill>
          <a:srgbClr val="00B05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2600" kern="1200" dirty="0"/>
            <a:t>Group of three (quorum) </a:t>
          </a:r>
        </a:p>
      </dsp:txBody>
      <dsp:txXfrm>
        <a:off x="50489" y="132590"/>
        <a:ext cx="3937622" cy="933302"/>
      </dsp:txXfrm>
    </dsp:sp>
    <dsp:sp modelId="{53A291FA-EE48-4712-B87B-DCCA79A30EEC}">
      <dsp:nvSpPr>
        <dsp:cNvPr id="0" name=""/>
        <dsp:cNvSpPr/>
      </dsp:nvSpPr>
      <dsp:spPr>
        <a:xfrm>
          <a:off x="0" y="1191261"/>
          <a:ext cx="4038600" cy="1034280"/>
        </a:xfrm>
        <a:prstGeom prst="roundRect">
          <a:avLst/>
        </a:prstGeom>
        <a:solidFill>
          <a:srgbClr val="00B05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2600" kern="1200" dirty="0"/>
            <a:t>Decide if within scope</a:t>
          </a:r>
        </a:p>
      </dsp:txBody>
      <dsp:txXfrm>
        <a:off x="50489" y="1241750"/>
        <a:ext cx="3937622" cy="933302"/>
      </dsp:txXfrm>
    </dsp:sp>
    <dsp:sp modelId="{1829C24E-2E74-4999-AD4C-87A7FE744676}">
      <dsp:nvSpPr>
        <dsp:cNvPr id="0" name=""/>
        <dsp:cNvSpPr/>
      </dsp:nvSpPr>
      <dsp:spPr>
        <a:xfrm>
          <a:off x="0" y="2300421"/>
          <a:ext cx="4038600" cy="1034280"/>
        </a:xfrm>
        <a:prstGeom prst="roundRect">
          <a:avLst/>
        </a:prstGeom>
        <a:solidFill>
          <a:srgbClr val="00B05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2600" kern="1200" dirty="0"/>
            <a:t>Approve, rewrite, reject</a:t>
          </a:r>
        </a:p>
      </dsp:txBody>
      <dsp:txXfrm>
        <a:off x="50489" y="2350910"/>
        <a:ext cx="3937622" cy="933302"/>
      </dsp:txXfrm>
    </dsp:sp>
    <dsp:sp modelId="{E8A195A6-7724-491A-B5CB-968F7F85F07F}">
      <dsp:nvSpPr>
        <dsp:cNvPr id="0" name=""/>
        <dsp:cNvSpPr/>
      </dsp:nvSpPr>
      <dsp:spPr>
        <a:xfrm>
          <a:off x="0" y="3409581"/>
          <a:ext cx="4038600" cy="1034280"/>
        </a:xfrm>
        <a:prstGeom prst="roundRect">
          <a:avLst/>
        </a:prstGeom>
        <a:solidFill>
          <a:srgbClr val="00B05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2600" kern="1200" dirty="0"/>
            <a:t>Edit if appropriate, qc check</a:t>
          </a:r>
        </a:p>
      </dsp:txBody>
      <dsp:txXfrm>
        <a:off x="50489" y="3460070"/>
        <a:ext cx="3937622" cy="933302"/>
      </dsp:txXfrm>
    </dsp:sp>
  </dsp:spTree>
</dsp:drawing>
</file>

<file path=ppt/diagrams/drawing1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DBCBE80-8CD4-466D-B4EE-F47FFE3831A6}">
      <dsp:nvSpPr>
        <dsp:cNvPr id="0" name=""/>
        <dsp:cNvSpPr/>
      </dsp:nvSpPr>
      <dsp:spPr>
        <a:xfrm>
          <a:off x="993" y="74337"/>
          <a:ext cx="3873770" cy="232426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5260" tIns="175260" rIns="175260" bIns="175260" numCol="1" spcCol="1270" anchor="ctr" anchorCtr="0">
          <a:noAutofit/>
        </a:bodyPr>
        <a:lstStyle/>
        <a:p>
          <a:pPr marL="0" lvl="0" indent="0" algn="ctr" defTabSz="2044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600" kern="1200" dirty="0"/>
            <a:t>&lt;5 min per item</a:t>
          </a:r>
          <a:endParaRPr lang="en-IE" sz="4600" kern="1200" dirty="0"/>
        </a:p>
      </dsp:txBody>
      <dsp:txXfrm>
        <a:off x="993" y="74337"/>
        <a:ext cx="3873770" cy="2324262"/>
      </dsp:txXfrm>
    </dsp:sp>
    <dsp:sp modelId="{516DFA88-9983-4CE4-A661-5E419605F72E}">
      <dsp:nvSpPr>
        <dsp:cNvPr id="0" name=""/>
        <dsp:cNvSpPr/>
      </dsp:nvSpPr>
      <dsp:spPr>
        <a:xfrm>
          <a:off x="4262140" y="74337"/>
          <a:ext cx="3873770" cy="232426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5260" tIns="175260" rIns="175260" bIns="175260" numCol="1" spcCol="1270" anchor="ctr" anchorCtr="0">
          <a:noAutofit/>
        </a:bodyPr>
        <a:lstStyle/>
        <a:p>
          <a:pPr marL="0" lvl="0" indent="0" algn="ctr" defTabSz="2044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600" kern="1200" dirty="0">
              <a:latin typeface="Calibri" panose="020F0502020204030204" pitchFamily="34" charset="0"/>
              <a:cs typeface="Calibri" panose="020F0502020204030204" pitchFamily="34" charset="0"/>
            </a:rPr>
            <a:t>≠</a:t>
          </a:r>
          <a:r>
            <a:rPr lang="en-US" sz="4600" kern="1200" dirty="0"/>
            <a:t>Perfect</a:t>
          </a:r>
          <a:endParaRPr lang="en-IE" sz="4600" kern="1200" dirty="0"/>
        </a:p>
      </dsp:txBody>
      <dsp:txXfrm>
        <a:off x="4262140" y="74337"/>
        <a:ext cx="3873770" cy="2324262"/>
      </dsp:txXfrm>
    </dsp:sp>
    <dsp:sp modelId="{C748692E-E81B-474C-9986-07961653C7B6}">
      <dsp:nvSpPr>
        <dsp:cNvPr id="0" name=""/>
        <dsp:cNvSpPr/>
      </dsp:nvSpPr>
      <dsp:spPr>
        <a:xfrm>
          <a:off x="993" y="2785976"/>
          <a:ext cx="3873770" cy="232426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5260" tIns="175260" rIns="175260" bIns="175260" numCol="1" spcCol="1270" anchor="ctr" anchorCtr="0">
          <a:noAutofit/>
        </a:bodyPr>
        <a:lstStyle/>
        <a:p>
          <a:pPr marL="0" lvl="0" indent="0" algn="ctr" defTabSz="2044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600" kern="1200" dirty="0"/>
            <a:t>Appropriate Distractors</a:t>
          </a:r>
          <a:endParaRPr lang="en-IE" sz="4600" kern="1200" dirty="0"/>
        </a:p>
      </dsp:txBody>
      <dsp:txXfrm>
        <a:off x="993" y="2785976"/>
        <a:ext cx="3873770" cy="2324262"/>
      </dsp:txXfrm>
    </dsp:sp>
    <dsp:sp modelId="{442E2121-A156-4D4A-A54A-21083773499A}">
      <dsp:nvSpPr>
        <dsp:cNvPr id="0" name=""/>
        <dsp:cNvSpPr/>
      </dsp:nvSpPr>
      <dsp:spPr>
        <a:xfrm>
          <a:off x="4262140" y="2785976"/>
          <a:ext cx="3873770" cy="2324262"/>
        </a:xfrm>
        <a:prstGeom prst="rect">
          <a:avLst/>
        </a:prstGeom>
        <a:solidFill>
          <a:srgbClr val="FFC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5260" tIns="175260" rIns="175260" bIns="175260" numCol="1" spcCol="1270" anchor="ctr" anchorCtr="0">
          <a:noAutofit/>
        </a:bodyPr>
        <a:lstStyle/>
        <a:p>
          <a:pPr marL="0" lvl="0" indent="0" algn="ctr" defTabSz="2044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600" kern="1200" dirty="0"/>
            <a:t>Doesn’t have to be unanimous</a:t>
          </a:r>
          <a:endParaRPr lang="en-IE" sz="4600" kern="1200" dirty="0"/>
        </a:p>
      </dsp:txBody>
      <dsp:txXfrm>
        <a:off x="4262140" y="2785976"/>
        <a:ext cx="3873770" cy="2324262"/>
      </dsp:txXfrm>
    </dsp:sp>
  </dsp:spTree>
</dsp:drawing>
</file>

<file path=ppt/diagrams/drawing1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027FE64-6339-4EAA-BEC6-5FB146D847FE}">
      <dsp:nvSpPr>
        <dsp:cNvPr id="0" name=""/>
        <dsp:cNvSpPr/>
      </dsp:nvSpPr>
      <dsp:spPr>
        <a:xfrm>
          <a:off x="0" y="716802"/>
          <a:ext cx="2613522" cy="156811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marL="0" lvl="0" indent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300" kern="1200" dirty="0"/>
            <a:t>High Quality Exam</a:t>
          </a:r>
          <a:endParaRPr lang="en-IE" sz="3300" kern="1200" dirty="0"/>
        </a:p>
      </dsp:txBody>
      <dsp:txXfrm>
        <a:off x="0" y="716802"/>
        <a:ext cx="2613522" cy="1568113"/>
      </dsp:txXfrm>
    </dsp:sp>
    <dsp:sp modelId="{3A414507-7DA7-4C4A-9D41-DE8E748C0ECA}">
      <dsp:nvSpPr>
        <dsp:cNvPr id="0" name=""/>
        <dsp:cNvSpPr/>
      </dsp:nvSpPr>
      <dsp:spPr>
        <a:xfrm>
          <a:off x="2874874" y="716802"/>
          <a:ext cx="2613522" cy="156811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marL="0" lvl="0" indent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300" kern="1200" dirty="0"/>
            <a:t>Constructing SBA</a:t>
          </a:r>
          <a:endParaRPr lang="en-IE" sz="3300" kern="1200" dirty="0"/>
        </a:p>
      </dsp:txBody>
      <dsp:txXfrm>
        <a:off x="2874874" y="716802"/>
        <a:ext cx="2613522" cy="1568113"/>
      </dsp:txXfrm>
    </dsp:sp>
    <dsp:sp modelId="{00143982-D13E-46C9-953C-647B92C3213B}">
      <dsp:nvSpPr>
        <dsp:cNvPr id="0" name=""/>
        <dsp:cNvSpPr/>
      </dsp:nvSpPr>
      <dsp:spPr>
        <a:xfrm>
          <a:off x="5749749" y="716802"/>
          <a:ext cx="2613522" cy="156811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marL="0" lvl="0" indent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300" kern="1200" dirty="0"/>
            <a:t>Difficulty &amp; Distractors</a:t>
          </a:r>
          <a:endParaRPr lang="en-IE" sz="3300" kern="1200" dirty="0"/>
        </a:p>
      </dsp:txBody>
      <dsp:txXfrm>
        <a:off x="5749749" y="716802"/>
        <a:ext cx="2613522" cy="1568113"/>
      </dsp:txXfrm>
    </dsp:sp>
    <dsp:sp modelId="{6A83A440-1134-4748-B3BB-ED81C8911064}">
      <dsp:nvSpPr>
        <dsp:cNvPr id="0" name=""/>
        <dsp:cNvSpPr/>
      </dsp:nvSpPr>
      <dsp:spPr>
        <a:xfrm>
          <a:off x="1437437" y="2546268"/>
          <a:ext cx="2613522" cy="156811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marL="0" lvl="0" indent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300" kern="1200" dirty="0"/>
            <a:t>Questions Not Accepted</a:t>
          </a:r>
          <a:endParaRPr lang="en-IE" sz="3300" kern="1200" dirty="0"/>
        </a:p>
      </dsp:txBody>
      <dsp:txXfrm>
        <a:off x="1437437" y="2546268"/>
        <a:ext cx="2613522" cy="1568113"/>
      </dsp:txXfrm>
    </dsp:sp>
    <dsp:sp modelId="{59D41E15-850A-48A0-8373-511EDBB9BF4D}">
      <dsp:nvSpPr>
        <dsp:cNvPr id="0" name=""/>
        <dsp:cNvSpPr/>
      </dsp:nvSpPr>
      <dsp:spPr>
        <a:xfrm>
          <a:off x="4312312" y="2546268"/>
          <a:ext cx="2613522" cy="156811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marL="0" lvl="0" indent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300" kern="1200" dirty="0"/>
            <a:t>Review Process</a:t>
          </a:r>
          <a:endParaRPr lang="en-IE" sz="3300" kern="1200" dirty="0"/>
        </a:p>
      </dsp:txBody>
      <dsp:txXfrm>
        <a:off x="4312312" y="2546268"/>
        <a:ext cx="2613522" cy="156811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9913B05-C945-448C-AD7B-2BF362A53BAB}">
      <dsp:nvSpPr>
        <dsp:cNvPr id="0" name=""/>
        <dsp:cNvSpPr/>
      </dsp:nvSpPr>
      <dsp:spPr>
        <a:xfrm>
          <a:off x="2785989" y="2554447"/>
          <a:ext cx="2060868" cy="2060868"/>
        </a:xfrm>
        <a:prstGeom prst="ellipse">
          <a:avLst/>
        </a:prstGeom>
        <a:solidFill>
          <a:srgbClr val="002C76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0" tIns="31750" rIns="31750" bIns="31750" numCol="1" spcCol="1270" anchor="ctr" anchorCtr="0">
          <a:noAutofit/>
        </a:bodyPr>
        <a:lstStyle/>
        <a:p>
          <a:pPr marL="0" lvl="0" indent="0" algn="ctr" defTabSz="2222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000" kern="1200" dirty="0"/>
            <a:t>Exam</a:t>
          </a:r>
          <a:endParaRPr lang="en-IE" sz="5000" kern="1200" dirty="0"/>
        </a:p>
      </dsp:txBody>
      <dsp:txXfrm>
        <a:off x="3087796" y="2856254"/>
        <a:ext cx="1457254" cy="1457254"/>
      </dsp:txXfrm>
    </dsp:sp>
    <dsp:sp modelId="{BF9A13E8-530E-4644-8A41-C6010DA12BD8}">
      <dsp:nvSpPr>
        <dsp:cNvPr id="0" name=""/>
        <dsp:cNvSpPr/>
      </dsp:nvSpPr>
      <dsp:spPr>
        <a:xfrm rot="12900000">
          <a:off x="1372105" y="2164945"/>
          <a:ext cx="1671698" cy="587347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47223B3-1E1C-407E-AC8F-941BF7EB3405}">
      <dsp:nvSpPr>
        <dsp:cNvPr id="0" name=""/>
        <dsp:cNvSpPr/>
      </dsp:nvSpPr>
      <dsp:spPr>
        <a:xfrm>
          <a:off x="544354" y="1196065"/>
          <a:ext cx="1957825" cy="1566260"/>
        </a:xfrm>
        <a:prstGeom prst="roundRect">
          <a:avLst>
            <a:gd name="adj" fmla="val 10000"/>
          </a:avLst>
        </a:prstGeom>
        <a:solidFill>
          <a:srgbClr val="002C76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Good quality discriminating questions</a:t>
          </a:r>
          <a:endParaRPr lang="en-IE" sz="2400" kern="1200" dirty="0"/>
        </a:p>
      </dsp:txBody>
      <dsp:txXfrm>
        <a:off x="590228" y="1241939"/>
        <a:ext cx="1866077" cy="1474512"/>
      </dsp:txXfrm>
    </dsp:sp>
    <dsp:sp modelId="{04823EB1-FE47-4F41-901C-150A5F690E33}">
      <dsp:nvSpPr>
        <dsp:cNvPr id="0" name=""/>
        <dsp:cNvSpPr/>
      </dsp:nvSpPr>
      <dsp:spPr>
        <a:xfrm rot="16200000">
          <a:off x="2980574" y="1327629"/>
          <a:ext cx="1671698" cy="587347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AE2D962-FCCE-4BDC-BBA5-EFAEC4AC0E95}">
      <dsp:nvSpPr>
        <dsp:cNvPr id="0" name=""/>
        <dsp:cNvSpPr/>
      </dsp:nvSpPr>
      <dsp:spPr>
        <a:xfrm>
          <a:off x="2837511" y="2323"/>
          <a:ext cx="1957825" cy="1566260"/>
        </a:xfrm>
        <a:prstGeom prst="roundRect">
          <a:avLst>
            <a:gd name="adj" fmla="val 10000"/>
          </a:avLst>
        </a:prstGeom>
        <a:solidFill>
          <a:srgbClr val="002C76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Appropriate quantity</a:t>
          </a:r>
          <a:endParaRPr lang="en-IE" sz="2400" kern="1200" dirty="0"/>
        </a:p>
      </dsp:txBody>
      <dsp:txXfrm>
        <a:off x="2883385" y="48197"/>
        <a:ext cx="1866077" cy="1474512"/>
      </dsp:txXfrm>
    </dsp:sp>
    <dsp:sp modelId="{5AEE1D18-EB3A-4F59-83F9-AF7424867CA9}">
      <dsp:nvSpPr>
        <dsp:cNvPr id="0" name=""/>
        <dsp:cNvSpPr/>
      </dsp:nvSpPr>
      <dsp:spPr>
        <a:xfrm rot="19500000">
          <a:off x="4589043" y="2164945"/>
          <a:ext cx="1671698" cy="587347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5BD5740-3F64-404A-91E2-F9645872E8F4}">
      <dsp:nvSpPr>
        <dsp:cNvPr id="0" name=""/>
        <dsp:cNvSpPr/>
      </dsp:nvSpPr>
      <dsp:spPr>
        <a:xfrm>
          <a:off x="5130668" y="1196065"/>
          <a:ext cx="1957825" cy="1566260"/>
        </a:xfrm>
        <a:prstGeom prst="roundRect">
          <a:avLst>
            <a:gd name="adj" fmla="val 10000"/>
          </a:avLst>
        </a:prstGeom>
        <a:solidFill>
          <a:srgbClr val="002C76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Specific category quantity</a:t>
          </a:r>
          <a:endParaRPr lang="en-IE" sz="2400" kern="1200" dirty="0"/>
        </a:p>
      </dsp:txBody>
      <dsp:txXfrm>
        <a:off x="5176542" y="1241939"/>
        <a:ext cx="1866077" cy="1474512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05F7CD6-9B13-4E8C-BC11-F2FC07CAB978}">
      <dsp:nvSpPr>
        <dsp:cNvPr id="0" name=""/>
        <dsp:cNvSpPr/>
      </dsp:nvSpPr>
      <dsp:spPr>
        <a:xfrm>
          <a:off x="254345" y="0"/>
          <a:ext cx="2882581" cy="1888232"/>
        </a:xfrm>
        <a:prstGeom prst="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72E19AD-E0D6-464C-846F-D95FBEC4CD45}">
      <dsp:nvSpPr>
        <dsp:cNvPr id="0" name=""/>
        <dsp:cNvSpPr/>
      </dsp:nvSpPr>
      <dsp:spPr>
        <a:xfrm>
          <a:off x="1697" y="566469"/>
          <a:ext cx="816356" cy="75529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E" sz="900" kern="1200"/>
            <a:t>Presentation</a:t>
          </a:r>
        </a:p>
      </dsp:txBody>
      <dsp:txXfrm>
        <a:off x="38567" y="603339"/>
        <a:ext cx="742616" cy="681552"/>
      </dsp:txXfrm>
    </dsp:sp>
    <dsp:sp modelId="{3E9E187E-C648-4F4D-8300-975D254B3A62}">
      <dsp:nvSpPr>
        <dsp:cNvPr id="0" name=""/>
        <dsp:cNvSpPr/>
      </dsp:nvSpPr>
      <dsp:spPr>
        <a:xfrm>
          <a:off x="858871" y="566469"/>
          <a:ext cx="816356" cy="75529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E" sz="900" kern="1200"/>
            <a:t>History</a:t>
          </a:r>
        </a:p>
      </dsp:txBody>
      <dsp:txXfrm>
        <a:off x="895741" y="603339"/>
        <a:ext cx="742616" cy="681552"/>
      </dsp:txXfrm>
    </dsp:sp>
    <dsp:sp modelId="{B73774A4-D1DC-4579-8548-D2A386424365}">
      <dsp:nvSpPr>
        <dsp:cNvPr id="0" name=""/>
        <dsp:cNvSpPr/>
      </dsp:nvSpPr>
      <dsp:spPr>
        <a:xfrm>
          <a:off x="1744287" y="545457"/>
          <a:ext cx="816356" cy="75529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E" sz="900" kern="1200"/>
            <a:t>Examination</a:t>
          </a:r>
        </a:p>
      </dsp:txBody>
      <dsp:txXfrm>
        <a:off x="1781157" y="582327"/>
        <a:ext cx="742616" cy="681552"/>
      </dsp:txXfrm>
    </dsp:sp>
    <dsp:sp modelId="{FC25A439-4099-4CA9-B13F-A32BDC2C57BF}">
      <dsp:nvSpPr>
        <dsp:cNvPr id="0" name=""/>
        <dsp:cNvSpPr/>
      </dsp:nvSpPr>
      <dsp:spPr>
        <a:xfrm>
          <a:off x="2573218" y="566469"/>
          <a:ext cx="816356" cy="75529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E" sz="900" kern="1200"/>
            <a:t>Investigations</a:t>
          </a:r>
        </a:p>
      </dsp:txBody>
      <dsp:txXfrm>
        <a:off x="2610088" y="603339"/>
        <a:ext cx="742616" cy="681552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656C63B-CAAF-4201-AC3D-E27332DC0D00}">
      <dsp:nvSpPr>
        <dsp:cNvPr id="0" name=""/>
        <dsp:cNvSpPr/>
      </dsp:nvSpPr>
      <dsp:spPr>
        <a:xfrm>
          <a:off x="0" y="552"/>
          <a:ext cx="8229600" cy="1292816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17BFD17-7E62-4B05-B718-5FAED2C89987}">
      <dsp:nvSpPr>
        <dsp:cNvPr id="0" name=""/>
        <dsp:cNvSpPr/>
      </dsp:nvSpPr>
      <dsp:spPr>
        <a:xfrm>
          <a:off x="391077" y="291436"/>
          <a:ext cx="711049" cy="711049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B560AEA-9119-4EDD-91F3-1EBF2C77BBFA}">
      <dsp:nvSpPr>
        <dsp:cNvPr id="0" name=""/>
        <dsp:cNvSpPr/>
      </dsp:nvSpPr>
      <dsp:spPr>
        <a:xfrm>
          <a:off x="1493203" y="552"/>
          <a:ext cx="6736396" cy="129281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6823" tIns="136823" rIns="136823" bIns="136823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E" sz="2400" kern="1200" dirty="0"/>
            <a:t>Should contain all important information relevant to the answer</a:t>
          </a:r>
          <a:endParaRPr lang="en-US" sz="2400" kern="1200" dirty="0"/>
        </a:p>
      </dsp:txBody>
      <dsp:txXfrm>
        <a:off x="1493203" y="552"/>
        <a:ext cx="6736396" cy="1292816"/>
      </dsp:txXfrm>
    </dsp:sp>
    <dsp:sp modelId="{973D041F-2387-4F96-A2C7-AD246A5D54E1}">
      <dsp:nvSpPr>
        <dsp:cNvPr id="0" name=""/>
        <dsp:cNvSpPr/>
      </dsp:nvSpPr>
      <dsp:spPr>
        <a:xfrm>
          <a:off x="0" y="1616573"/>
          <a:ext cx="8229600" cy="1292816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14C0BC2-825C-4C19-B557-56F743DA6D5C}">
      <dsp:nvSpPr>
        <dsp:cNvPr id="0" name=""/>
        <dsp:cNvSpPr/>
      </dsp:nvSpPr>
      <dsp:spPr>
        <a:xfrm>
          <a:off x="391077" y="1907456"/>
          <a:ext cx="711049" cy="711049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40FC208-3FE0-49DD-8DC0-D571BEDE0CA5}">
      <dsp:nvSpPr>
        <dsp:cNvPr id="0" name=""/>
        <dsp:cNvSpPr/>
      </dsp:nvSpPr>
      <dsp:spPr>
        <a:xfrm>
          <a:off x="1493203" y="1616573"/>
          <a:ext cx="6736396" cy="129281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6823" tIns="136823" rIns="136823" bIns="136823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E" sz="2400" kern="1200"/>
            <a:t>Should be realistic</a:t>
          </a:r>
          <a:endParaRPr lang="en-US" sz="2400" kern="1200"/>
        </a:p>
      </dsp:txBody>
      <dsp:txXfrm>
        <a:off x="1493203" y="1616573"/>
        <a:ext cx="6736396" cy="1292816"/>
      </dsp:txXfrm>
    </dsp:sp>
    <dsp:sp modelId="{ADBB1BA2-4B8A-47F5-8F20-565CBD9B9E0B}">
      <dsp:nvSpPr>
        <dsp:cNvPr id="0" name=""/>
        <dsp:cNvSpPr/>
      </dsp:nvSpPr>
      <dsp:spPr>
        <a:xfrm>
          <a:off x="0" y="3232593"/>
          <a:ext cx="8229600" cy="1292816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DE14982-6C99-4A9F-B9B0-1C8C21A30B9F}">
      <dsp:nvSpPr>
        <dsp:cNvPr id="0" name=""/>
        <dsp:cNvSpPr/>
      </dsp:nvSpPr>
      <dsp:spPr>
        <a:xfrm>
          <a:off x="391077" y="3523477"/>
          <a:ext cx="711049" cy="711049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868D1D6-C165-4CCA-9ACE-F561B3244447}">
      <dsp:nvSpPr>
        <dsp:cNvPr id="0" name=""/>
        <dsp:cNvSpPr/>
      </dsp:nvSpPr>
      <dsp:spPr>
        <a:xfrm>
          <a:off x="1493203" y="3232593"/>
          <a:ext cx="6736396" cy="129281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6823" tIns="136823" rIns="136823" bIns="136823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E" sz="2400" kern="1200"/>
            <a:t>Should help the candidate eliminate distracter options or give enough information to confirm the best answer</a:t>
          </a:r>
          <a:endParaRPr lang="en-US" sz="2400" kern="1200"/>
        </a:p>
      </dsp:txBody>
      <dsp:txXfrm>
        <a:off x="1493203" y="3232593"/>
        <a:ext cx="6736396" cy="1292816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656C63B-CAAF-4201-AC3D-E27332DC0D00}">
      <dsp:nvSpPr>
        <dsp:cNvPr id="0" name=""/>
        <dsp:cNvSpPr/>
      </dsp:nvSpPr>
      <dsp:spPr>
        <a:xfrm>
          <a:off x="0" y="552"/>
          <a:ext cx="8229600" cy="1292816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17BFD17-7E62-4B05-B718-5FAED2C89987}">
      <dsp:nvSpPr>
        <dsp:cNvPr id="0" name=""/>
        <dsp:cNvSpPr/>
      </dsp:nvSpPr>
      <dsp:spPr>
        <a:xfrm>
          <a:off x="391077" y="291436"/>
          <a:ext cx="711049" cy="711049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B560AEA-9119-4EDD-91F3-1EBF2C77BBFA}">
      <dsp:nvSpPr>
        <dsp:cNvPr id="0" name=""/>
        <dsp:cNvSpPr/>
      </dsp:nvSpPr>
      <dsp:spPr>
        <a:xfrm>
          <a:off x="1493203" y="552"/>
          <a:ext cx="6736396" cy="129281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6823" tIns="136823" rIns="136823" bIns="136823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E" sz="2500" kern="1200" dirty="0"/>
            <a:t>Present a complete problem</a:t>
          </a:r>
          <a:endParaRPr lang="en-US" sz="2500" kern="1200" dirty="0"/>
        </a:p>
      </dsp:txBody>
      <dsp:txXfrm>
        <a:off x="1493203" y="552"/>
        <a:ext cx="6736396" cy="1292816"/>
      </dsp:txXfrm>
    </dsp:sp>
    <dsp:sp modelId="{973D041F-2387-4F96-A2C7-AD246A5D54E1}">
      <dsp:nvSpPr>
        <dsp:cNvPr id="0" name=""/>
        <dsp:cNvSpPr/>
      </dsp:nvSpPr>
      <dsp:spPr>
        <a:xfrm>
          <a:off x="0" y="1616573"/>
          <a:ext cx="8229600" cy="1292816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14C0BC2-825C-4C19-B557-56F743DA6D5C}">
      <dsp:nvSpPr>
        <dsp:cNvPr id="0" name=""/>
        <dsp:cNvSpPr/>
      </dsp:nvSpPr>
      <dsp:spPr>
        <a:xfrm>
          <a:off x="391077" y="1907456"/>
          <a:ext cx="711049" cy="711049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40FC208-3FE0-49DD-8DC0-D571BEDE0CA5}">
      <dsp:nvSpPr>
        <dsp:cNvPr id="0" name=""/>
        <dsp:cNvSpPr/>
      </dsp:nvSpPr>
      <dsp:spPr>
        <a:xfrm>
          <a:off x="1493203" y="1616573"/>
          <a:ext cx="6736396" cy="129281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6823" tIns="136823" rIns="136823" bIns="136823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E" sz="2500" kern="1200" dirty="0"/>
            <a:t>Be clear</a:t>
          </a:r>
          <a:endParaRPr lang="en-US" sz="2500" kern="1200" dirty="0"/>
        </a:p>
      </dsp:txBody>
      <dsp:txXfrm>
        <a:off x="1493203" y="1616573"/>
        <a:ext cx="6736396" cy="1292816"/>
      </dsp:txXfrm>
    </dsp:sp>
    <dsp:sp modelId="{ADBB1BA2-4B8A-47F5-8F20-565CBD9B9E0B}">
      <dsp:nvSpPr>
        <dsp:cNvPr id="0" name=""/>
        <dsp:cNvSpPr/>
      </dsp:nvSpPr>
      <dsp:spPr>
        <a:xfrm>
          <a:off x="0" y="3232593"/>
          <a:ext cx="8229600" cy="1292816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DE14982-6C99-4A9F-B9B0-1C8C21A30B9F}">
      <dsp:nvSpPr>
        <dsp:cNvPr id="0" name=""/>
        <dsp:cNvSpPr/>
      </dsp:nvSpPr>
      <dsp:spPr>
        <a:xfrm>
          <a:off x="391077" y="3523477"/>
          <a:ext cx="711049" cy="711049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868D1D6-C165-4CCA-9ACE-F561B3244447}">
      <dsp:nvSpPr>
        <dsp:cNvPr id="0" name=""/>
        <dsp:cNvSpPr/>
      </dsp:nvSpPr>
      <dsp:spPr>
        <a:xfrm>
          <a:off x="1493203" y="3232593"/>
          <a:ext cx="6736396" cy="129281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6823" tIns="136823" rIns="136823" bIns="136823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E" sz="2500" kern="1200" dirty="0"/>
            <a:t>No scope for opinion, phrase question in the positive </a:t>
          </a:r>
          <a:endParaRPr lang="en-US" sz="2500" kern="1200" dirty="0"/>
        </a:p>
      </dsp:txBody>
      <dsp:txXfrm>
        <a:off x="1493203" y="3232593"/>
        <a:ext cx="6736396" cy="1292816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B0FE0F9-044D-4B90-A4F0-136333316EA7}">
      <dsp:nvSpPr>
        <dsp:cNvPr id="0" name=""/>
        <dsp:cNvSpPr/>
      </dsp:nvSpPr>
      <dsp:spPr>
        <a:xfrm>
          <a:off x="0" y="164380"/>
          <a:ext cx="4524375" cy="4524375"/>
        </a:xfrm>
        <a:prstGeom prst="diamond">
          <a:avLst/>
        </a:prstGeom>
        <a:solidFill>
          <a:schemeClr val="tx2">
            <a:lumMod val="20000"/>
            <a:lumOff val="80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CDD9451-250A-4FF5-B229-5A08D34F4753}">
      <dsp:nvSpPr>
        <dsp:cNvPr id="0" name=""/>
        <dsp:cNvSpPr/>
      </dsp:nvSpPr>
      <dsp:spPr>
        <a:xfrm>
          <a:off x="429815" y="594196"/>
          <a:ext cx="1764506" cy="1764506"/>
        </a:xfrm>
        <a:prstGeom prst="roundRect">
          <a:avLst/>
        </a:prstGeom>
        <a:solidFill>
          <a:srgbClr val="00206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/>
            <a:t>e.g., What is the most appropriate next step in the management of this patient?</a:t>
          </a:r>
        </a:p>
      </dsp:txBody>
      <dsp:txXfrm>
        <a:off x="515951" y="680332"/>
        <a:ext cx="1592234" cy="1592234"/>
      </dsp:txXfrm>
    </dsp:sp>
    <dsp:sp modelId="{A52AC5D0-4543-492A-950A-0FB0E3FB4451}">
      <dsp:nvSpPr>
        <dsp:cNvPr id="0" name=""/>
        <dsp:cNvSpPr/>
      </dsp:nvSpPr>
      <dsp:spPr>
        <a:xfrm>
          <a:off x="2330053" y="594196"/>
          <a:ext cx="1764506" cy="1764506"/>
        </a:xfrm>
        <a:prstGeom prst="roundRect">
          <a:avLst/>
        </a:prstGeom>
        <a:solidFill>
          <a:srgbClr val="00206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E" sz="1700" kern="1200"/>
            <a:t>e.g., What is the most likely diagnosis? </a:t>
          </a:r>
          <a:endParaRPr lang="en-US" sz="1700" kern="1200"/>
        </a:p>
      </dsp:txBody>
      <dsp:txXfrm>
        <a:off x="2416189" y="680332"/>
        <a:ext cx="1592234" cy="1592234"/>
      </dsp:txXfrm>
    </dsp:sp>
    <dsp:sp modelId="{2CB714B9-EED4-4263-BB80-79869BB0E5BC}">
      <dsp:nvSpPr>
        <dsp:cNvPr id="0" name=""/>
        <dsp:cNvSpPr/>
      </dsp:nvSpPr>
      <dsp:spPr>
        <a:xfrm>
          <a:off x="429815" y="2494433"/>
          <a:ext cx="1764506" cy="1764506"/>
        </a:xfrm>
        <a:prstGeom prst="roundRect">
          <a:avLst/>
        </a:prstGeom>
        <a:solidFill>
          <a:srgbClr val="00206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E" sz="1700" kern="1200"/>
            <a:t>e.g., What is the most appropriate test to request?</a:t>
          </a:r>
          <a:endParaRPr lang="en-US" sz="1700" kern="1200"/>
        </a:p>
      </dsp:txBody>
      <dsp:txXfrm>
        <a:off x="515951" y="2580569"/>
        <a:ext cx="1592234" cy="1592234"/>
      </dsp:txXfrm>
    </dsp:sp>
    <dsp:sp modelId="{68DF921F-0D55-4D7A-8DD7-353F12051084}">
      <dsp:nvSpPr>
        <dsp:cNvPr id="0" name=""/>
        <dsp:cNvSpPr/>
      </dsp:nvSpPr>
      <dsp:spPr>
        <a:xfrm>
          <a:off x="2330053" y="2494433"/>
          <a:ext cx="1764506" cy="1764506"/>
        </a:xfrm>
        <a:prstGeom prst="roundRect">
          <a:avLst/>
        </a:prstGeom>
        <a:solidFill>
          <a:srgbClr val="00206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E" sz="1700" kern="1200" dirty="0"/>
            <a:t>e.g. What is the most appropriate additional hormonal therapy?</a:t>
          </a:r>
          <a:endParaRPr lang="en-US" sz="1700" kern="1200" dirty="0"/>
        </a:p>
      </dsp:txBody>
      <dsp:txXfrm>
        <a:off x="2416189" y="2580569"/>
        <a:ext cx="1592234" cy="1592234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5055D2F-F1C4-4D8E-A5F6-E85123B251FF}">
      <dsp:nvSpPr>
        <dsp:cNvPr id="0" name=""/>
        <dsp:cNvSpPr/>
      </dsp:nvSpPr>
      <dsp:spPr>
        <a:xfrm>
          <a:off x="0" y="591343"/>
          <a:ext cx="2571749" cy="1543050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E" sz="2400" kern="1200"/>
            <a:t>All questions must have 5 options</a:t>
          </a:r>
          <a:endParaRPr lang="en-US" sz="2400" kern="1200"/>
        </a:p>
      </dsp:txBody>
      <dsp:txXfrm>
        <a:off x="0" y="591343"/>
        <a:ext cx="2571749" cy="1543050"/>
      </dsp:txXfrm>
    </dsp:sp>
    <dsp:sp modelId="{98A95102-8EC9-42D1-BA37-361B4E223FC6}">
      <dsp:nvSpPr>
        <dsp:cNvPr id="0" name=""/>
        <dsp:cNvSpPr/>
      </dsp:nvSpPr>
      <dsp:spPr>
        <a:xfrm>
          <a:off x="2828925" y="591343"/>
          <a:ext cx="2571749" cy="1543050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E" sz="2400" kern="1200"/>
            <a:t>Only one option can be clearly correct</a:t>
          </a:r>
          <a:endParaRPr lang="en-US" sz="2400" kern="1200"/>
        </a:p>
      </dsp:txBody>
      <dsp:txXfrm>
        <a:off x="2828925" y="591343"/>
        <a:ext cx="2571749" cy="1543050"/>
      </dsp:txXfrm>
    </dsp:sp>
    <dsp:sp modelId="{9ADF9EAE-228C-431A-843C-12061FDB21CA}">
      <dsp:nvSpPr>
        <dsp:cNvPr id="0" name=""/>
        <dsp:cNvSpPr/>
      </dsp:nvSpPr>
      <dsp:spPr>
        <a:xfrm>
          <a:off x="5657849" y="591343"/>
          <a:ext cx="2571749" cy="1543050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E" sz="2400" kern="1200"/>
            <a:t>No subsuming options</a:t>
          </a:r>
          <a:endParaRPr lang="en-US" sz="2400" kern="1200"/>
        </a:p>
      </dsp:txBody>
      <dsp:txXfrm>
        <a:off x="5657849" y="591343"/>
        <a:ext cx="2571749" cy="1543050"/>
      </dsp:txXfrm>
    </dsp:sp>
    <dsp:sp modelId="{F4661034-0EE3-47C1-BFE0-F4F4FFBD2900}">
      <dsp:nvSpPr>
        <dsp:cNvPr id="0" name=""/>
        <dsp:cNvSpPr/>
      </dsp:nvSpPr>
      <dsp:spPr>
        <a:xfrm>
          <a:off x="0" y="2391569"/>
          <a:ext cx="2571749" cy="1543050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E" sz="2400" kern="1200"/>
            <a:t>All options should be in line with each other in topic and length</a:t>
          </a:r>
          <a:endParaRPr lang="en-US" sz="2400" kern="1200"/>
        </a:p>
      </dsp:txBody>
      <dsp:txXfrm>
        <a:off x="0" y="2391569"/>
        <a:ext cx="2571749" cy="1543050"/>
      </dsp:txXfrm>
    </dsp:sp>
    <dsp:sp modelId="{6C178D64-5A12-40DA-9482-085323A71A00}">
      <dsp:nvSpPr>
        <dsp:cNvPr id="0" name=""/>
        <dsp:cNvSpPr/>
      </dsp:nvSpPr>
      <dsp:spPr>
        <a:xfrm>
          <a:off x="2828925" y="2391569"/>
          <a:ext cx="2571749" cy="1543050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E" sz="2400" kern="1200"/>
            <a:t>Avoid repeating words from the stem in the options</a:t>
          </a:r>
          <a:endParaRPr lang="en-US" sz="2400" kern="1200"/>
        </a:p>
      </dsp:txBody>
      <dsp:txXfrm>
        <a:off x="2828925" y="2391569"/>
        <a:ext cx="2571749" cy="1543050"/>
      </dsp:txXfrm>
    </dsp:sp>
    <dsp:sp modelId="{DDAF45F2-F30B-426E-993F-1D773F129656}">
      <dsp:nvSpPr>
        <dsp:cNvPr id="0" name=""/>
        <dsp:cNvSpPr/>
      </dsp:nvSpPr>
      <dsp:spPr>
        <a:xfrm>
          <a:off x="5657849" y="2391569"/>
          <a:ext cx="2571749" cy="1543050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/>
            <a:t>Answers within up-to-date guidelines</a:t>
          </a:r>
        </a:p>
      </dsp:txBody>
      <dsp:txXfrm>
        <a:off x="5657849" y="2391569"/>
        <a:ext cx="2571749" cy="1543050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8DF2343-A792-4B64-8ECF-6E9C92AB8B49}">
      <dsp:nvSpPr>
        <dsp:cNvPr id="0" name=""/>
        <dsp:cNvSpPr/>
      </dsp:nvSpPr>
      <dsp:spPr>
        <a:xfrm>
          <a:off x="3053139" y="562"/>
          <a:ext cx="4579708" cy="2193993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3495" tIns="23495" rIns="23495" bIns="23495" numCol="1" spcCol="1270" anchor="t" anchorCtr="0">
          <a:noAutofit/>
        </a:bodyPr>
        <a:lstStyle/>
        <a:p>
          <a:pPr marL="285750" lvl="1" indent="-285750" algn="l" defTabSz="1644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3700" kern="1200" dirty="0"/>
            <a:t>Topic</a:t>
          </a:r>
          <a:endParaRPr lang="en-IE" sz="3700" kern="1200" dirty="0"/>
        </a:p>
        <a:p>
          <a:pPr marL="285750" lvl="1" indent="-285750" algn="l" defTabSz="1644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3700" kern="1200" dirty="0"/>
            <a:t>Stem Length</a:t>
          </a:r>
          <a:endParaRPr lang="en-IE" sz="3700" kern="1200" dirty="0"/>
        </a:p>
      </dsp:txBody>
      <dsp:txXfrm>
        <a:off x="3053139" y="274811"/>
        <a:ext cx="3756961" cy="1645495"/>
      </dsp:txXfrm>
    </dsp:sp>
    <dsp:sp modelId="{B3C6A2F9-5DCD-40E9-9C70-1D74BBF6F2CB}">
      <dsp:nvSpPr>
        <dsp:cNvPr id="0" name=""/>
        <dsp:cNvSpPr/>
      </dsp:nvSpPr>
      <dsp:spPr>
        <a:xfrm>
          <a:off x="0" y="562"/>
          <a:ext cx="3053139" cy="2193993"/>
        </a:xfrm>
        <a:prstGeom prst="roundRect">
          <a:avLst/>
        </a:prstGeom>
        <a:solidFill>
          <a:srgbClr val="00206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7640" tIns="83820" rIns="167640" bIns="83820" numCol="1" spcCol="1270" anchor="ctr" anchorCtr="0">
          <a:noAutofit/>
        </a:bodyPr>
        <a:lstStyle/>
        <a:p>
          <a:pPr marL="0" lvl="0" indent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400" kern="1200" dirty="0"/>
            <a:t>Secondary Factors</a:t>
          </a:r>
          <a:endParaRPr lang="en-IE" sz="4400" kern="1200" dirty="0"/>
        </a:p>
      </dsp:txBody>
      <dsp:txXfrm>
        <a:off x="107102" y="107664"/>
        <a:ext cx="2838935" cy="1979789"/>
      </dsp:txXfrm>
    </dsp:sp>
    <dsp:sp modelId="{DEC901BF-DD3B-4EB3-AB8A-0ABE6E0EC8D0}">
      <dsp:nvSpPr>
        <dsp:cNvPr id="0" name=""/>
        <dsp:cNvSpPr/>
      </dsp:nvSpPr>
      <dsp:spPr>
        <a:xfrm>
          <a:off x="3053139" y="2413955"/>
          <a:ext cx="4579708" cy="2193993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3495" tIns="23495" rIns="23495" bIns="23495" numCol="1" spcCol="1270" anchor="t" anchorCtr="0">
          <a:noAutofit/>
        </a:bodyPr>
        <a:lstStyle/>
        <a:p>
          <a:pPr marL="285750" lvl="1" indent="-285750" algn="l" defTabSz="1644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3700" kern="1200" dirty="0"/>
            <a:t>Level of Expertise</a:t>
          </a:r>
          <a:endParaRPr lang="en-IE" sz="3700" kern="1200" dirty="0"/>
        </a:p>
        <a:p>
          <a:pPr marL="285750" lvl="1" indent="-285750" algn="l" defTabSz="1644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3700" kern="1200" dirty="0"/>
            <a:t>Distractors</a:t>
          </a:r>
          <a:endParaRPr lang="en-IE" sz="3700" kern="1200" dirty="0"/>
        </a:p>
      </dsp:txBody>
      <dsp:txXfrm>
        <a:off x="3053139" y="2688204"/>
        <a:ext cx="3756961" cy="1645495"/>
      </dsp:txXfrm>
    </dsp:sp>
    <dsp:sp modelId="{58705DD8-197F-4ED1-B421-7F7561E82329}">
      <dsp:nvSpPr>
        <dsp:cNvPr id="0" name=""/>
        <dsp:cNvSpPr/>
      </dsp:nvSpPr>
      <dsp:spPr>
        <a:xfrm>
          <a:off x="0" y="2413955"/>
          <a:ext cx="3053139" cy="2193993"/>
        </a:xfrm>
        <a:prstGeom prst="roundRect">
          <a:avLst/>
        </a:prstGeom>
        <a:solidFill>
          <a:srgbClr val="00206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7640" tIns="83820" rIns="167640" bIns="83820" numCol="1" spcCol="1270" anchor="ctr" anchorCtr="0">
          <a:noAutofit/>
        </a:bodyPr>
        <a:lstStyle/>
        <a:p>
          <a:pPr marL="0" lvl="0" indent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400" kern="1200" dirty="0"/>
            <a:t>Primary Factors</a:t>
          </a:r>
          <a:endParaRPr lang="en-IE" sz="4400" kern="1200" dirty="0"/>
        </a:p>
      </dsp:txBody>
      <dsp:txXfrm>
        <a:off x="107102" y="2521057"/>
        <a:ext cx="2838935" cy="1979789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A902CE3-2FD9-4621-8059-49382CD75E57}">
      <dsp:nvSpPr>
        <dsp:cNvPr id="0" name=""/>
        <dsp:cNvSpPr/>
      </dsp:nvSpPr>
      <dsp:spPr>
        <a:xfrm>
          <a:off x="592378" y="0"/>
          <a:ext cx="6713620" cy="2763617"/>
        </a:xfrm>
        <a:prstGeom prst="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400A04E-58A5-4A5B-9B3E-E00BA4D83697}">
      <dsp:nvSpPr>
        <dsp:cNvPr id="0" name=""/>
        <dsp:cNvSpPr/>
      </dsp:nvSpPr>
      <dsp:spPr>
        <a:xfrm>
          <a:off x="1214" y="829085"/>
          <a:ext cx="1430478" cy="1105446"/>
        </a:xfrm>
        <a:prstGeom prst="roundRect">
          <a:avLst/>
        </a:prstGeom>
        <a:solidFill>
          <a:srgbClr val="002C76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/>
            <a:t>Intern</a:t>
          </a:r>
          <a:endParaRPr lang="en-IE" sz="2000" kern="1200" dirty="0"/>
        </a:p>
      </dsp:txBody>
      <dsp:txXfrm>
        <a:off x="55177" y="883048"/>
        <a:ext cx="1322552" cy="997520"/>
      </dsp:txXfrm>
    </dsp:sp>
    <dsp:sp modelId="{D132E316-4BF2-45B1-9C44-2FB837630217}">
      <dsp:nvSpPr>
        <dsp:cNvPr id="0" name=""/>
        <dsp:cNvSpPr/>
      </dsp:nvSpPr>
      <dsp:spPr>
        <a:xfrm>
          <a:off x="1620842" y="797447"/>
          <a:ext cx="1430478" cy="1105446"/>
        </a:xfrm>
        <a:prstGeom prst="roundRect">
          <a:avLst/>
        </a:prstGeom>
        <a:solidFill>
          <a:srgbClr val="002C76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/>
            <a:t>SHO</a:t>
          </a:r>
          <a:endParaRPr lang="en-IE" sz="2000" kern="1200" dirty="0"/>
        </a:p>
      </dsp:txBody>
      <dsp:txXfrm>
        <a:off x="1674805" y="851410"/>
        <a:ext cx="1322552" cy="997520"/>
      </dsp:txXfrm>
    </dsp:sp>
    <dsp:sp modelId="{0FBE9334-37EA-429A-BE45-9E601ED3B793}">
      <dsp:nvSpPr>
        <dsp:cNvPr id="0" name=""/>
        <dsp:cNvSpPr/>
      </dsp:nvSpPr>
      <dsp:spPr>
        <a:xfrm>
          <a:off x="3233949" y="829085"/>
          <a:ext cx="1430478" cy="1105446"/>
        </a:xfrm>
        <a:prstGeom prst="roundRect">
          <a:avLst/>
        </a:prstGeom>
        <a:solidFill>
          <a:srgbClr val="92D05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 err="1"/>
            <a:t>SpR</a:t>
          </a:r>
          <a:endParaRPr lang="en-IE" sz="2000" kern="1200" dirty="0"/>
        </a:p>
      </dsp:txBody>
      <dsp:txXfrm>
        <a:off x="3287912" y="883048"/>
        <a:ext cx="1322552" cy="997520"/>
      </dsp:txXfrm>
    </dsp:sp>
    <dsp:sp modelId="{636803C8-316F-455A-B4A5-CF8F36A4D7BC}">
      <dsp:nvSpPr>
        <dsp:cNvPr id="0" name=""/>
        <dsp:cNvSpPr/>
      </dsp:nvSpPr>
      <dsp:spPr>
        <a:xfrm>
          <a:off x="4850317" y="829085"/>
          <a:ext cx="1430478" cy="1105446"/>
        </a:xfrm>
        <a:prstGeom prst="roundRect">
          <a:avLst/>
        </a:prstGeom>
        <a:solidFill>
          <a:srgbClr val="002C76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/>
            <a:t>Fellow</a:t>
          </a:r>
          <a:endParaRPr lang="en-IE" sz="2000" kern="1200" dirty="0"/>
        </a:p>
      </dsp:txBody>
      <dsp:txXfrm>
        <a:off x="4904280" y="883048"/>
        <a:ext cx="1322552" cy="997520"/>
      </dsp:txXfrm>
    </dsp:sp>
    <dsp:sp modelId="{6A240095-4B3D-4B74-8F74-DE7839643A64}">
      <dsp:nvSpPr>
        <dsp:cNvPr id="0" name=""/>
        <dsp:cNvSpPr/>
      </dsp:nvSpPr>
      <dsp:spPr>
        <a:xfrm>
          <a:off x="6466684" y="829085"/>
          <a:ext cx="1430478" cy="1105446"/>
        </a:xfrm>
        <a:prstGeom prst="roundRect">
          <a:avLst/>
        </a:prstGeom>
        <a:solidFill>
          <a:srgbClr val="002C76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/>
            <a:t>Consultant</a:t>
          </a:r>
          <a:endParaRPr lang="en-IE" sz="2000" kern="1200" dirty="0"/>
        </a:p>
      </dsp:txBody>
      <dsp:txXfrm>
        <a:off x="6520647" y="883048"/>
        <a:ext cx="1322552" cy="99752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5">
  <dgm:title val=""/>
  <dgm:desc val=""/>
  <dgm:catLst>
    <dgm:cat type="cycle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fact="-1"/>
          <dgm:constr type="diam" for="ch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2"/>
                <dgm:constr type="endPad" refType="connDist" fact="0.2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9/3/layout/IncreasingArrowsProcess">
  <dgm:title val=""/>
  <dgm:desc val=""/>
  <dgm:catLst>
    <dgm:cat type="process" pri="5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clrData>
  <dgm:layoutNode name="Name0">
    <dgm:varLst>
      <dgm:chMax val="5"/>
      <dgm:chPref val="5"/>
      <dgm:dir/>
      <dgm:animLvl val="lvl"/>
    </dgm:varLst>
    <dgm:shape xmlns:r="http://schemas.openxmlformats.org/officeDocument/2006/relationships" r:blip="">
      <dgm:adjLst/>
    </dgm:shape>
    <dgm:choose name="Name1">
      <dgm:if name="Name2" axis="ch" ptType="node" func="cnt" op="equ" val="1">
        <dgm:choose name="Name3">
          <dgm:if name="Name4" axis="ch ch" ptType="node node" func="cnt" op="equ" val="0">
            <dgm:alg type="composite">
              <dgm:param type="ar" val="6.8662"/>
            </dgm:alg>
            <dgm:choose name="Name5">
              <dgm:if name="Name6" func="var" arg="dir" op="equ" val="norm">
                <dgm:constrLst>
                  <dgm:constr type="primFontSz" for="des" forName="parentText1" val="65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/>
                </dgm:constrLst>
              </dgm:if>
              <dgm:else name="Name7">
                <dgm:constrLst>
                  <dgm:constr type="primFontSz" for="des" forName="parentText1" val="65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/>
                </dgm:constrLst>
              </dgm:else>
            </dgm:choose>
          </dgm:if>
          <dgm:else name="Name8">
            <dgm:alg type="composite">
              <dgm:param type="ar" val="1.9864"/>
            </dgm:alg>
            <dgm:choose name="Name9">
              <dgm:if name="Name1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893"/>
                  <dgm:constr type="l" for="ch" forName="childText1" refType="w" fact="0"/>
                  <dgm:constr type="t" for="ch" forName="childText1" refType="h" fact="0.224"/>
                  <dgm:constr type="w" for="ch" forName="childText1" refType="w" fact="0.9241"/>
                  <dgm:constr type="h" for="ch" forName="childText1" refType="h" fact="0.776"/>
                </dgm:constrLst>
              </dgm:if>
              <dgm:else name="Name1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893"/>
                  <dgm:constr type="l" for="ch" forName="childText1" refType="w" fact="0.076"/>
                  <dgm:constr type="t" for="ch" forName="childText1" refType="h" fact="0.224"/>
                  <dgm:constr type="w" for="ch" forName="childText1" refType="w" fact="0.9241"/>
                  <dgm:constr type="h" for="ch" forName="childText1" refType="h" fact="0.776"/>
                </dgm:constrLst>
              </dgm:else>
            </dgm:choose>
          </dgm:else>
        </dgm:choose>
      </dgm:if>
      <dgm:if name="Name12" axis="ch" ptType="node" func="cnt" op="equ" val="2">
        <dgm:choose name="Name13">
          <dgm:if name="Name14" axis="ch ch" ptType="node node" func="cnt" op="equ" val="0">
            <dgm:alg type="composite">
              <dgm:param type="ar" val="5.1498"/>
            </dgm:alg>
            <dgm:choose name="Name15">
              <dgm:if name="Name16" func="var" arg="dir" op="equ" val="norm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7501"/>
                  <dgm:constr type="l" for="ch" forName="parentText2" refType="w" fact="0.462"/>
                  <dgm:constr type="t" for="ch" forName="parentText2" refType="h" fact="0.2499"/>
                  <dgm:constr type="w" for="ch" forName="parentText2" refType="w" fact="0.538"/>
                  <dgm:constr type="h" for="ch" forName="parentText2" refType="h" fact="0.7501"/>
                </dgm:constrLst>
              </dgm:if>
              <dgm:else name="Name17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7501"/>
                  <dgm:constr type="l" for="ch" forName="parentText2" refType="w" fact="0"/>
                  <dgm:constr type="t" for="ch" forName="parentText2" refType="h" fact="0.2499"/>
                  <dgm:constr type="w" for="ch" forName="parentText2" refType="w" fact="0.538"/>
                  <dgm:constr type="h" for="ch" forName="parentText2" refType="h" fact="0.7501"/>
                </dgm:constrLst>
              </dgm:else>
            </dgm:choose>
          </dgm:if>
          <dgm:else name="Name18">
            <dgm:alg type="composite">
              <dgm:param type="ar" val="2.0563"/>
            </dgm:alg>
            <dgm:choose name="Name19">
              <dgm:if name="Name2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parentText2" refType="primFontSz" refFor="des" refForName="parentText1" op="equ"/>
                  <dgm:constr type="primFontSz" for="des" forName="childText2" refType="primFontSz" refFor="des" refForName="child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995"/>
                  <dgm:constr type="l" for="ch" forName="parentText2" refType="w" fact="0.462"/>
                  <dgm:constr type="t" for="ch" forName="parentText2" refType="h" fact="0.0998"/>
                  <dgm:constr type="w" for="ch" forName="parentText2" refType="w" fact="0.538"/>
                  <dgm:constr type="h" for="ch" forName="parentText2" refType="h" fact="0.2995"/>
                  <dgm:constr type="l" for="ch" forName="childText1" refType="w" fact="0"/>
                  <dgm:constr type="t" for="ch" forName="childText1" refType="h" fact="0.2317"/>
                  <dgm:constr type="w" for="ch" forName="childText1" refType="w" fact="0.462"/>
                  <dgm:constr type="h" for="ch" forName="childText1" refType="h" fact="0.6685"/>
                  <dgm:constr type="l" for="ch" forName="childText2" refType="w" fact="0.462"/>
                  <dgm:constr type="t" for="ch" forName="childText2" refType="h" fact="0.3315"/>
                  <dgm:constr type="w" for="ch" forName="childText2" refType="w" fact="0.462"/>
                  <dgm:constr type="h" for="ch" forName="childText2" refType="h" fact="0.6685"/>
                </dgm:constrLst>
              </dgm:if>
              <dgm:else name="Name2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parentText2" refType="primFontSz" refFor="des" refForName="parentText1" op="equ"/>
                  <dgm:constr type="primFontSz" for="des" forName="childText2" refType="primFontSz" refFor="des" refForName="child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995"/>
                  <dgm:constr type="l" for="ch" forName="parentText2" refType="w" fact="0"/>
                  <dgm:constr type="t" for="ch" forName="parentText2" refType="h" fact="0.0998"/>
                  <dgm:constr type="w" for="ch" forName="parentText2" refType="w" fact="0.538"/>
                  <dgm:constr type="h" for="ch" forName="parentText2" refType="h" fact="0.2995"/>
                  <dgm:constr type="l" for="ch" forName="childText1" refType="w" fact="0.538"/>
                  <dgm:constr type="t" for="ch" forName="childText1" refType="h" fact="0.2317"/>
                  <dgm:constr type="w" for="ch" forName="childText1" refType="w" fact="0.462"/>
                  <dgm:constr type="h" for="ch" forName="childText1" refType="h" fact="0.6685"/>
                  <dgm:constr type="l" for="ch" forName="childText2" refType="w" fact="0.076"/>
                  <dgm:constr type="t" for="ch" forName="childText2" refType="h" fact="0.3315"/>
                  <dgm:constr type="w" for="ch" forName="childText2" refType="w" fact="0.462"/>
                  <dgm:constr type="h" for="ch" forName="childText2" refType="h" fact="0.6685"/>
                </dgm:constrLst>
              </dgm:else>
            </dgm:choose>
          </dgm:else>
        </dgm:choose>
      </dgm:if>
      <dgm:if name="Name22" axis="ch" ptType="node" func="cnt" op="equ" val="3">
        <dgm:choose name="Name23">
          <dgm:if name="Name24" axis="ch ch" ptType="node node" func="cnt" op="equ" val="0">
            <dgm:alg type="composite">
              <dgm:param type="ar" val="4.1198"/>
            </dgm:alg>
            <dgm:choose name="Name25">
              <dgm:if name="Name26" func="var" arg="dir" op="equ" val="norm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6"/>
                  <dgm:constr type="l" for="ch" forName="parentText2" refType="w" fact="0.308"/>
                  <dgm:constr type="t" for="ch" forName="parentText2" refType="h" fact="0.2"/>
                  <dgm:constr type="w" for="ch" forName="parentText2" refType="w" fact="0.692"/>
                  <dgm:constr type="h" for="ch" forName="parentText2" refType="h" fact="0.6"/>
                  <dgm:constr type="l" for="ch" forName="parentText3" refType="w" fact="0.616"/>
                  <dgm:constr type="t" for="ch" forName="parentText3" refType="h" fact="0.4"/>
                  <dgm:constr type="w" for="ch" forName="parentText3" refType="w" fact="0.384"/>
                  <dgm:constr type="h" for="ch" forName="parentText3" refType="h" fact="0.6"/>
                </dgm:constrLst>
              </dgm:if>
              <dgm:else name="Name27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6"/>
                  <dgm:constr type="l" for="ch" forName="parentText2" refType="w" fact="0"/>
                  <dgm:constr type="t" for="ch" forName="parentText2" refType="h" fact="0.2"/>
                  <dgm:constr type="w" for="ch" forName="parentText2" refType="w" fact="0.692"/>
                  <dgm:constr type="h" for="ch" forName="parentText2" refType="h" fact="0.6"/>
                  <dgm:constr type="l" for="ch" forName="parentText3" refType="w" fact="0"/>
                  <dgm:constr type="t" for="ch" forName="parentText3" refType="h" fact="0.4"/>
                  <dgm:constr type="w" for="ch" forName="parentText3" refType="w" fact="0.384"/>
                  <dgm:constr type="h" for="ch" forName="parentText3" refType="h" fact="0.6"/>
                </dgm:constrLst>
              </dgm:else>
            </dgm:choose>
          </dgm:if>
          <dgm:else name="Name28">
            <dgm:alg type="composite">
              <dgm:param type="ar" val="2.0702"/>
            </dgm:alg>
            <dgm:choose name="Name29">
              <dgm:if name="Name3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l" for="ch" forName="childText1" refType="w" fact="0"/>
                  <dgm:constr type="t" for="ch" forName="childText1" refType="h" fact="0.2325"/>
                  <dgm:constr type="w" for="ch" forName="childText1" refType="w" fact="0.308"/>
                  <dgm:constr type="h" for="ch" forName="childText1" refType="h" fact="0.5808"/>
                  <dgm:constr type="l" for="ch" forName="childText2" refType="w" fact="0.308"/>
                  <dgm:constr type="t" for="ch" forName="childText2" refType="h" fact="0.333"/>
                  <dgm:constr type="w" for="ch" forName="childText2" refType="w" fact="0.308"/>
                  <dgm:constr type="h" for="ch" forName="childText2" refType="h" fact="0.5808"/>
                  <dgm:constr type="l" for="ch" forName="childText3" refType="w" fact="0.616"/>
                  <dgm:constr type="t" for="ch" forName="childText3" refType="h" fact="0.4335"/>
                  <dgm:constr type="w" for="ch" forName="childText3" refType="w" fact="0.308"/>
                  <dgm:constr type="h" for="ch" forName="childText3" refType="h" fact="0.5723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3015"/>
                  <dgm:constr type="l" for="ch" forName="parentText2" refType="w" fact="0.308"/>
                  <dgm:constr type="t" for="ch" forName="parentText2" refType="h" fact="0.1005"/>
                  <dgm:constr type="w" for="ch" forName="parentText2" refType="w" fact="0.692"/>
                  <dgm:constr type="h" for="ch" forName="parentText2" refType="h" fact="0.3015"/>
                  <dgm:constr type="l" for="ch" forName="parentText3" refType="w" fact="0.616"/>
                  <dgm:constr type="t" for="ch" forName="parentText3" refType="h" fact="0.201"/>
                  <dgm:constr type="w" for="ch" forName="parentText3" refType="w" fact="0.384"/>
                  <dgm:constr type="h" for="ch" forName="parentText3" refType="h" fact="0.3015"/>
                </dgm:constrLst>
              </dgm:if>
              <dgm:else name="Name3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l" for="ch" forName="childText1" refType="w" fact="0.692"/>
                  <dgm:constr type="t" for="ch" forName="childText1" refType="h" fact="0.2325"/>
                  <dgm:constr type="w" for="ch" forName="childText1" refType="w" fact="0.308"/>
                  <dgm:constr type="h" for="ch" forName="childText1" refType="h" fact="0.5808"/>
                  <dgm:constr type="l" for="ch" forName="childText2" refType="w" fact="0.384"/>
                  <dgm:constr type="t" for="ch" forName="childText2" refType="h" fact="0.333"/>
                  <dgm:constr type="w" for="ch" forName="childText2" refType="w" fact="0.308"/>
                  <dgm:constr type="h" for="ch" forName="childText2" refType="h" fact="0.5808"/>
                  <dgm:constr type="l" for="ch" forName="childText3" refType="w" fact="0.076"/>
                  <dgm:constr type="t" for="ch" forName="childText3" refType="h" fact="0.4335"/>
                  <dgm:constr type="w" for="ch" forName="childText3" refType="w" fact="0.308"/>
                  <dgm:constr type="h" for="ch" forName="childText3" refType="h" fact="0.5723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3015"/>
                  <dgm:constr type="l" for="ch" forName="parentText2" refType="w" fact="0"/>
                  <dgm:constr type="t" for="ch" forName="parentText2" refType="h" fact="0.1005"/>
                  <dgm:constr type="w" for="ch" forName="parentText2" refType="w" fact="0.692"/>
                  <dgm:constr type="h" for="ch" forName="parentText2" refType="h" fact="0.3015"/>
                  <dgm:constr type="l" for="ch" forName="parentText3" refType="w" fact="0"/>
                  <dgm:constr type="t" for="ch" forName="parentText3" refType="h" fact="0.201"/>
                  <dgm:constr type="w" for="ch" forName="parentText3" refType="w" fact="0.384"/>
                  <dgm:constr type="h" for="ch" forName="parentText3" refType="h" fact="0.3015"/>
                </dgm:constrLst>
              </dgm:else>
            </dgm:choose>
          </dgm:else>
        </dgm:choose>
      </dgm:if>
      <dgm:if name="Name32" axis="ch" ptType="node" func="cnt" op="equ" val="4">
        <dgm:choose name="Name33">
          <dgm:if name="Name34" axis="ch ch" ptType="node node" func="cnt" op="equ" val="0">
            <dgm:alg type="composite">
              <dgm:param type="ar" val="3.435"/>
            </dgm:alg>
            <dgm:choose name="Name35">
              <dgm:if name="Name36" func="var" arg="dir" op="equ" val="norm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5001"/>
                  <dgm:constr type="l" for="ch" forName="parentText2" refType="w" fact="0.2305"/>
                  <dgm:constr type="t" for="ch" forName="parentText2" refType="h" fact="0.1666"/>
                  <dgm:constr type="w" for="ch" forName="parentText2" refType="w" fact="0.7695"/>
                  <dgm:constr type="h" for="ch" forName="parentText2" refType="h" fact="0.5001"/>
                  <dgm:constr type="l" for="ch" forName="parentText3" refType="w" fact="0.461"/>
                  <dgm:constr type="t" for="ch" forName="parentText3" refType="h" fact="0.3333"/>
                  <dgm:constr type="w" for="ch" forName="parentText3" refType="w" fact="0.539"/>
                  <dgm:constr type="h" for="ch" forName="parentText3" refType="h" fact="0.5001"/>
                  <dgm:constr type="l" for="ch" forName="parentText4" refType="w" fact="0.6915"/>
                  <dgm:constr type="t" for="ch" forName="parentText4" refType="h" fact="0.4999"/>
                  <dgm:constr type="w" for="ch" forName="parentText4" refType="w" fact="0.3085"/>
                  <dgm:constr type="h" for="ch" forName="parentText4" refType="h" fact="0.5001"/>
                </dgm:constrLst>
              </dgm:if>
              <dgm:else name="Name37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5001"/>
                  <dgm:constr type="l" for="ch" forName="parentText2" refType="w" fact="0"/>
                  <dgm:constr type="t" for="ch" forName="parentText2" refType="h" fact="0.1666"/>
                  <dgm:constr type="w" for="ch" forName="parentText2" refType="w" fact="0.7695"/>
                  <dgm:constr type="h" for="ch" forName="parentText2" refType="h" fact="0.5001"/>
                  <dgm:constr type="l" for="ch" forName="parentText3" refType="w" fact="0"/>
                  <dgm:constr type="t" for="ch" forName="parentText3" refType="h" fact="0.3333"/>
                  <dgm:constr type="w" for="ch" forName="parentText3" refType="w" fact="0.539"/>
                  <dgm:constr type="h" for="ch" forName="parentText3" refType="h" fact="0.5001"/>
                  <dgm:constr type="l" for="ch" forName="parentText4" refType="w" fact="0"/>
                  <dgm:constr type="t" for="ch" forName="parentText4" refType="h" fact="0.4999"/>
                  <dgm:constr type="w" for="ch" forName="parentText4" refType="w" fact="0.3085"/>
                  <dgm:constr type="h" for="ch" forName="parentText4" refType="h" fact="0.5001"/>
                </dgm:constrLst>
              </dgm:else>
            </dgm:choose>
          </dgm:if>
          <dgm:else name="Name38">
            <dgm:alg type="composite">
              <dgm:param type="ar" val="1.9377"/>
            </dgm:alg>
            <dgm:choose name="Name39">
              <dgm:if name="Name4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4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4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childText4" refType="primFontSz" refFor="des" refForName="parentText3" op="lte"/>
                  <dgm:constr type="primFontSz" for="des" forName="childText1" refType="primFontSz" refFor="des" refForName="parentText4" op="lte"/>
                  <dgm:constr type="primFontSz" for="des" forName="childText2" refType="primFontSz" refFor="des" refForName="parentText4" op="lte"/>
                  <dgm:constr type="primFontSz" for="des" forName="childText3" refType="primFontSz" refFor="des" refForName="parentText4" op="lte"/>
                  <dgm:constr type="primFontSz" for="des" forName="childText4" refType="primFontSz" refFor="des" refForName="parentText4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primFontSz" for="des" forName="childText4" refType="primFontSz" refFor="des" refForName="childText1" op="equ"/>
                  <dgm:constr type="l" for="ch" forName="childText1" refType="w" fact="0"/>
                  <dgm:constr type="t" for="ch" forName="childText1" refType="h" fact="0.218"/>
                  <dgm:constr type="w" for="ch" forName="childText1" refType="w" fact="0.2305"/>
                  <dgm:constr type="h" for="ch" forName="childText1" refType="h" fact="0.5218"/>
                  <dgm:constr type="l" for="ch" forName="childText2" refType="w" fact="0.2305"/>
                  <dgm:constr type="t" for="ch" forName="childText2" refType="h" fact="0.312"/>
                  <dgm:constr type="w" for="ch" forName="childText2" refType="w" fact="0.2305"/>
                  <dgm:constr type="h" for="ch" forName="childText2" refType="h" fact="0.5085"/>
                  <dgm:constr type="l" for="ch" forName="childText3" refType="w" fact="0.461"/>
                  <dgm:constr type="t" for="ch" forName="childText3" refType="h" fact="0.406"/>
                  <dgm:constr type="w" for="ch" forName="childText3" refType="w" fact="0.2305"/>
                  <dgm:constr type="h" for="ch" forName="childText3" refType="h" fact="0.5119"/>
                  <dgm:constr type="l" for="ch" forName="childText4" refType="w" fact="0.6915"/>
                  <dgm:constr type="t" for="ch" forName="childText4" refType="h" fact="0.5"/>
                  <dgm:constr type="w" for="ch" forName="childText4" refType="w" fact="0.2326"/>
                  <dgm:constr type="h" for="ch" forName="childText4" refType="h" fact="0.5179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821"/>
                  <dgm:constr type="l" for="ch" forName="parentText2" refType="w" fact="0.2305"/>
                  <dgm:constr type="t" for="ch" forName="parentText2" refType="h" fact="0.094"/>
                  <dgm:constr type="w" for="ch" forName="parentText2" refType="w" fact="0.7695"/>
                  <dgm:constr type="h" for="ch" forName="parentText2" refType="h" fact="0.2821"/>
                  <dgm:constr type="l" for="ch" forName="parentText3" refType="w" fact="0.461"/>
                  <dgm:constr type="t" for="ch" forName="parentText3" refType="h" fact="0.188"/>
                  <dgm:constr type="w" for="ch" forName="parentText3" refType="w" fact="0.539"/>
                  <dgm:constr type="h" for="ch" forName="parentText3" refType="h" fact="0.2821"/>
                  <dgm:constr type="l" for="ch" forName="parentText4" refType="w" fact="0.6915"/>
                  <dgm:constr type="t" for="ch" forName="parentText4" refType="h" fact="0.282"/>
                  <dgm:constr type="w" for="ch" forName="parentText4" refType="w" fact="0.3085"/>
                  <dgm:constr type="h" for="ch" forName="parentText4" refType="h" fact="0.2821"/>
                </dgm:constrLst>
              </dgm:if>
              <dgm:else name="Name4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4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4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childText4" refType="primFontSz" refFor="des" refForName="parentText3" op="lte"/>
                  <dgm:constr type="primFontSz" for="des" forName="childText1" refType="primFontSz" refFor="des" refForName="parentText4" op="lte"/>
                  <dgm:constr type="primFontSz" for="des" forName="childText2" refType="primFontSz" refFor="des" refForName="parentText4" op="lte"/>
                  <dgm:constr type="primFontSz" for="des" forName="childText3" refType="primFontSz" refFor="des" refForName="parentText4" op="lte"/>
                  <dgm:constr type="primFontSz" for="des" forName="childText4" refType="primFontSz" refFor="des" refForName="parentText4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primFontSz" for="des" forName="childText4" refType="primFontSz" refFor="des" refForName="childText1" op="equ"/>
                  <dgm:constr type="l" for="ch" forName="childText1" refType="w" fact="0.7695"/>
                  <dgm:constr type="t" for="ch" forName="childText1" refType="h" fact="0.218"/>
                  <dgm:constr type="w" for="ch" forName="childText1" refType="w" fact="0.2305"/>
                  <dgm:constr type="h" for="ch" forName="childText1" refType="h" fact="0.5218"/>
                  <dgm:constr type="l" for="ch" forName="childText2" refType="w" fact="0.539"/>
                  <dgm:constr type="t" for="ch" forName="childText2" refType="h" fact="0.312"/>
                  <dgm:constr type="w" for="ch" forName="childText2" refType="w" fact="0.2305"/>
                  <dgm:constr type="h" for="ch" forName="childText2" refType="h" fact="0.5085"/>
                  <dgm:constr type="l" for="ch" forName="childText3" refType="w" fact="0.3085"/>
                  <dgm:constr type="t" for="ch" forName="childText3" refType="h" fact="0.406"/>
                  <dgm:constr type="w" for="ch" forName="childText3" refType="w" fact="0.2305"/>
                  <dgm:constr type="h" for="ch" forName="childText3" refType="h" fact="0.5119"/>
                  <dgm:constr type="l" for="ch" forName="childText4" refType="w" fact="0.076"/>
                  <dgm:constr type="t" for="ch" forName="childText4" refType="h" fact="0.5"/>
                  <dgm:constr type="w" for="ch" forName="childText4" refType="w" fact="0.2346"/>
                  <dgm:constr type="h" for="ch" forName="childText4" refType="h" fact="0.5179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821"/>
                  <dgm:constr type="l" for="ch" forName="parentText2" refType="w" fact="0"/>
                  <dgm:constr type="t" for="ch" forName="parentText2" refType="h" fact="0.094"/>
                  <dgm:constr type="w" for="ch" forName="parentText2" refType="w" fact="0.7695"/>
                  <dgm:constr type="h" for="ch" forName="parentText2" refType="h" fact="0.2821"/>
                  <dgm:constr type="l" for="ch" forName="parentText3" refType="w" fact="0"/>
                  <dgm:constr type="t" for="ch" forName="parentText3" refType="h" fact="0.188"/>
                  <dgm:constr type="w" for="ch" forName="parentText3" refType="w" fact="0.539"/>
                  <dgm:constr type="h" for="ch" forName="parentText3" refType="h" fact="0.2821"/>
                  <dgm:constr type="l" for="ch" forName="parentText4" refType="w" fact="0"/>
                  <dgm:constr type="t" for="ch" forName="parentText4" refType="h" fact="0.282"/>
                  <dgm:constr type="w" for="ch" forName="parentText4" refType="w" fact="0.3085"/>
                  <dgm:constr type="h" for="ch" forName="parentText4" refType="h" fact="0.2821"/>
                </dgm:constrLst>
              </dgm:else>
            </dgm:choose>
          </dgm:else>
        </dgm:choose>
      </dgm:if>
      <dgm:else name="Name42">
        <dgm:choose name="Name43">
          <dgm:if name="Name44" axis="ch ch" ptType="node node" func="cnt" op="equ" val="0">
            <dgm:alg type="composite">
              <dgm:param type="ar" val="2.9463"/>
            </dgm:alg>
            <dgm:choose name="Name45">
              <dgm:if name="Name46" func="var" arg="dir" op="equ" val="norm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parentText5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4285"/>
                  <dgm:constr type="l" for="ch" forName="parentText2" refType="w" fact="0.1848"/>
                  <dgm:constr type="t" for="ch" forName="parentText2" refType="h" fact="0.1429"/>
                  <dgm:constr type="w" for="ch" forName="parentText2" refType="w" fact="0.8152"/>
                  <dgm:constr type="h" for="ch" forName="parentText2" refType="h" fact="0.4285"/>
                  <dgm:constr type="l" for="ch" forName="parentText3" refType="w" fact="0.3696"/>
                  <dgm:constr type="t" for="ch" forName="parentText3" refType="h" fact="0.2858"/>
                  <dgm:constr type="w" for="ch" forName="parentText3" refType="w" fact="0.6304"/>
                  <dgm:constr type="h" for="ch" forName="parentText3" refType="h" fact="0.4285"/>
                  <dgm:constr type="l" for="ch" forName="parentText4" refType="w" fact="0.5545"/>
                  <dgm:constr type="t" for="ch" forName="parentText4" refType="h" fact="0.4286"/>
                  <dgm:constr type="w" for="ch" forName="parentText4" refType="w" fact="0.4455"/>
                  <dgm:constr type="h" for="ch" forName="parentText4" refType="h" fact="0.4285"/>
                  <dgm:constr type="l" for="ch" forName="parentText5" refType="w" fact="0.7393"/>
                  <dgm:constr type="t" for="ch" forName="parentText5" refType="h" fact="0.5715"/>
                  <dgm:constr type="w" for="ch" forName="parentText5" refType="w" fact="0.2607"/>
                  <dgm:constr type="h" for="ch" forName="parentText5" refType="h" fact="0.4285"/>
                </dgm:constrLst>
              </dgm:if>
              <dgm:else name="Name47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parentText5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4285"/>
                  <dgm:constr type="l" for="ch" forName="parentText2" refType="w" fact="0"/>
                  <dgm:constr type="t" for="ch" forName="parentText2" refType="h" fact="0.1429"/>
                  <dgm:constr type="w" for="ch" forName="parentText2" refType="w" fact="0.8152"/>
                  <dgm:constr type="h" for="ch" forName="parentText2" refType="h" fact="0.4285"/>
                  <dgm:constr type="l" for="ch" forName="parentText3" refType="w" fact="0"/>
                  <dgm:constr type="t" for="ch" forName="parentText3" refType="h" fact="0.2858"/>
                  <dgm:constr type="w" for="ch" forName="parentText3" refType="w" fact="0.6304"/>
                  <dgm:constr type="h" for="ch" forName="parentText3" refType="h" fact="0.4285"/>
                  <dgm:constr type="l" for="ch" forName="parentText4" refType="w" fact="0"/>
                  <dgm:constr type="t" for="ch" forName="parentText4" refType="h" fact="0.4286"/>
                  <dgm:constr type="w" for="ch" forName="parentText4" refType="w" fact="0.4455"/>
                  <dgm:constr type="h" for="ch" forName="parentText4" refType="h" fact="0.4285"/>
                  <dgm:constr type="l" for="ch" forName="parentText5" refType="w" fact="0"/>
                  <dgm:constr type="t" for="ch" forName="parentText5" refType="h" fact="0.5715"/>
                  <dgm:constr type="w" for="ch" forName="parentText5" refType="w" fact="0.2607"/>
                  <dgm:constr type="h" for="ch" forName="parentText5" refType="h" fact="0.4285"/>
                </dgm:constrLst>
              </dgm:else>
            </dgm:choose>
          </dgm:if>
          <dgm:else name="Name48">
            <dgm:alg type="composite">
              <dgm:param type="ar" val="1.7837"/>
            </dgm:alg>
            <dgm:choose name="Name49">
              <dgm:if name="Name5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4" refType="primFontSz" refFor="des" refForName="parentText1" op="lte"/>
                  <dgm:constr type="primFontSz" for="des" forName="childText5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4" refType="primFontSz" refFor="des" refForName="parentText2" op="lte"/>
                  <dgm:constr type="primFontSz" for="des" forName="childText5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childText4" refType="primFontSz" refFor="des" refForName="parentText3" op="lte"/>
                  <dgm:constr type="primFontSz" for="des" forName="childText5" refType="primFontSz" refFor="des" refForName="parentText3" op="lte"/>
                  <dgm:constr type="primFontSz" for="des" forName="childText1" refType="primFontSz" refFor="des" refForName="parentText4" op="lte"/>
                  <dgm:constr type="primFontSz" for="des" forName="childText2" refType="primFontSz" refFor="des" refForName="parentText4" op="lte"/>
                  <dgm:constr type="primFontSz" for="des" forName="childText3" refType="primFontSz" refFor="des" refForName="parentText4" op="lte"/>
                  <dgm:constr type="primFontSz" for="des" forName="childText4" refType="primFontSz" refFor="des" refForName="parentText4" op="lte"/>
                  <dgm:constr type="primFontSz" for="des" forName="childText5" refType="primFontSz" refFor="des" refForName="parentText4" op="lte"/>
                  <dgm:constr type="primFontSz" for="des" forName="childText1" refType="primFontSz" refFor="des" refForName="parentText5" op="lte"/>
                  <dgm:constr type="primFontSz" for="des" forName="childText2" refType="primFontSz" refFor="des" refForName="parentText5" op="lte"/>
                  <dgm:constr type="primFontSz" for="des" forName="childText3" refType="primFontSz" refFor="des" refForName="parentText5" op="lte"/>
                  <dgm:constr type="primFontSz" for="des" forName="childText4" refType="primFontSz" refFor="des" refForName="parentText5" op="lte"/>
                  <dgm:constr type="primFontSz" for="des" forName="childText5" refType="primFontSz" refFor="des" refForName="parentText5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parentText5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primFontSz" for="des" forName="childText4" refType="primFontSz" refFor="des" refForName="childText1" op="equ"/>
                  <dgm:constr type="primFontSz" for="des" forName="childText5" refType="primFontSz" refFor="des" refForName="childText1" op="equ"/>
                  <dgm:constr type="l" for="ch" forName="childText1" refType="w" fact="0"/>
                  <dgm:constr type="t" for="ch" forName="childText1" refType="h" fact="0.1997"/>
                  <dgm:constr type="w" for="ch" forName="childText1" refType="w" fact="0.18482"/>
                  <dgm:constr type="h" for="ch" forName="childText1" refType="h" fact="0.4763"/>
                  <dgm:constr type="l" for="ch" forName="childText2" refType="w" fact="0.1848"/>
                  <dgm:constr type="t" for="ch" forName="childText2" refType="h" fact="0.2862"/>
                  <dgm:constr type="w" for="ch" forName="childText2" refType="w" fact="0.18482"/>
                  <dgm:constr type="h" for="ch" forName="childText2" refType="h" fact="0.4763"/>
                  <dgm:constr type="l" for="ch" forName="childText3" refType="w" fact="0.3696"/>
                  <dgm:constr type="t" for="ch" forName="childText3" refType="h" fact="0.3727"/>
                  <dgm:constr type="w" for="ch" forName="childText3" refType="w" fact="0.18482"/>
                  <dgm:constr type="h" for="ch" forName="childText3" refType="h" fact="0.4763"/>
                  <dgm:constr type="l" for="ch" forName="childText4" refType="w" fact="0.5545"/>
                  <dgm:constr type="t" for="ch" forName="childText4" refType="h" fact="0.4592"/>
                  <dgm:constr type="w" for="ch" forName="childText4" refType="w" fact="0.18482"/>
                  <dgm:constr type="h" for="ch" forName="childText4" refType="h" fact="0.4763"/>
                  <dgm:constr type="l" for="ch" forName="childText5" refType="w" fact="0.7393"/>
                  <dgm:constr type="t" for="ch" forName="childText5" refType="h" fact="0.5457"/>
                  <dgm:constr type="w" for="ch" forName="childText5" refType="w" fact="0.18482"/>
                  <dgm:constr type="h" for="ch" forName="childText5" refType="h" fact="0.4763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594"/>
                  <dgm:constr type="l" for="ch" forName="parentText2" refType="w" fact="0.1848"/>
                  <dgm:constr type="t" for="ch" forName="parentText2" refType="h" fact="0.0865"/>
                  <dgm:constr type="w" for="ch" forName="parentText2" refType="w" fact="0.8152"/>
                  <dgm:constr type="h" for="ch" forName="parentText2" refType="h" fact="0.2594"/>
                  <dgm:constr type="l" for="ch" forName="parentText3" refType="w" fact="0.3696"/>
                  <dgm:constr type="t" for="ch" forName="parentText3" refType="h" fact="0.173"/>
                  <dgm:constr type="w" for="ch" forName="parentText3" refType="w" fact="0.6304"/>
                  <dgm:constr type="h" for="ch" forName="parentText3" refType="h" fact="0.2594"/>
                  <dgm:constr type="l" for="ch" forName="parentText4" refType="w" fact="0.5545"/>
                  <dgm:constr type="t" for="ch" forName="parentText4" refType="h" fact="0.2595"/>
                  <dgm:constr type="w" for="ch" forName="parentText4" refType="w" fact="0.4455"/>
                  <dgm:constr type="h" for="ch" forName="parentText4" refType="h" fact="0.2594"/>
                  <dgm:constr type="l" for="ch" forName="parentText5" refType="w" fact="0.7393"/>
                  <dgm:constr type="t" for="ch" forName="parentText5" refType="h" fact="0.346"/>
                  <dgm:constr type="w" for="ch" forName="parentText5" refType="w" fact="0.2607"/>
                  <dgm:constr type="h" for="ch" forName="parentText5" refType="h" fact="0.2594"/>
                </dgm:constrLst>
              </dgm:if>
              <dgm:else name="Name5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4" refType="primFontSz" refFor="des" refForName="parentText1" op="lte"/>
                  <dgm:constr type="primFontSz" for="des" forName="childText5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4" refType="primFontSz" refFor="des" refForName="parentText2" op="lte"/>
                  <dgm:constr type="primFontSz" for="des" forName="childText5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childText4" refType="primFontSz" refFor="des" refForName="parentText3" op="lte"/>
                  <dgm:constr type="primFontSz" for="des" forName="childText5" refType="primFontSz" refFor="des" refForName="parentText3" op="lte"/>
                  <dgm:constr type="primFontSz" for="des" forName="childText1" refType="primFontSz" refFor="des" refForName="parentText4" op="lte"/>
                  <dgm:constr type="primFontSz" for="des" forName="childText2" refType="primFontSz" refFor="des" refForName="parentText4" op="lte"/>
                  <dgm:constr type="primFontSz" for="des" forName="childText3" refType="primFontSz" refFor="des" refForName="parentText4" op="lte"/>
                  <dgm:constr type="primFontSz" for="des" forName="childText4" refType="primFontSz" refFor="des" refForName="parentText4" op="lte"/>
                  <dgm:constr type="primFontSz" for="des" forName="childText5" refType="primFontSz" refFor="des" refForName="parentText4" op="lte"/>
                  <dgm:constr type="primFontSz" for="des" forName="childText1" refType="primFontSz" refFor="des" refForName="parentText5" op="lte"/>
                  <dgm:constr type="primFontSz" for="des" forName="childText2" refType="primFontSz" refFor="des" refForName="parentText5" op="lte"/>
                  <dgm:constr type="primFontSz" for="des" forName="childText3" refType="primFontSz" refFor="des" refForName="parentText5" op="lte"/>
                  <dgm:constr type="primFontSz" for="des" forName="childText4" refType="primFontSz" refFor="des" refForName="parentText5" op="lte"/>
                  <dgm:constr type="primFontSz" for="des" forName="childText5" refType="primFontSz" refFor="des" refForName="parentText5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parentText5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primFontSz" for="des" forName="childText4" refType="primFontSz" refFor="des" refForName="childText1" op="equ"/>
                  <dgm:constr type="primFontSz" for="des" forName="childText5" refType="primFontSz" refFor="des" refForName="childText1" op="equ"/>
                  <dgm:constr type="l" for="ch" forName="childText1" refType="w" fact="0.81518"/>
                  <dgm:constr type="t" for="ch" forName="childText1" refType="h" fact="0.1997"/>
                  <dgm:constr type="w" for="ch" forName="childText1" refType="w" fact="0.18482"/>
                  <dgm:constr type="h" for="ch" forName="childText1" refType="h" fact="0.4763"/>
                  <dgm:constr type="l" for="ch" forName="childText2" refType="w" fact="0.63036"/>
                  <dgm:constr type="t" for="ch" forName="childText2" refType="h" fact="0.2862"/>
                  <dgm:constr type="w" for="ch" forName="childText2" refType="w" fact="0.18482"/>
                  <dgm:constr type="h" for="ch" forName="childText2" refType="h" fact="0.4763"/>
                  <dgm:constr type="l" for="ch" forName="childText3" refType="w" fact="0.44554"/>
                  <dgm:constr type="t" for="ch" forName="childText3" refType="h" fact="0.3727"/>
                  <dgm:constr type="w" for="ch" forName="childText3" refType="w" fact="0.18482"/>
                  <dgm:constr type="h" for="ch" forName="childText3" refType="h" fact="0.4763"/>
                  <dgm:constr type="l" for="ch" forName="childText4" refType="w" fact="0.26072"/>
                  <dgm:constr type="t" for="ch" forName="childText4" refType="h" fact="0.4592"/>
                  <dgm:constr type="w" for="ch" forName="childText4" refType="w" fact="0.18482"/>
                  <dgm:constr type="h" for="ch" forName="childText4" refType="h" fact="0.4763"/>
                  <dgm:constr type="l" for="ch" forName="childText5" refType="w" fact="0.0759"/>
                  <dgm:constr type="t" for="ch" forName="childText5" refType="h" fact="0.5457"/>
                  <dgm:constr type="w" for="ch" forName="childText5" refType="w" fact="0.18482"/>
                  <dgm:constr type="h" for="ch" forName="childText5" refType="h" fact="0.4763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594"/>
                  <dgm:constr type="l" for="ch" forName="parentText2" refType="w" fact="0"/>
                  <dgm:constr type="t" for="ch" forName="parentText2" refType="h" fact="0.0865"/>
                  <dgm:constr type="w" for="ch" forName="parentText2" refType="w" fact="0.8152"/>
                  <dgm:constr type="h" for="ch" forName="parentText2" refType="h" fact="0.2594"/>
                  <dgm:constr type="l" for="ch" forName="parentText3" refType="w" fact="0"/>
                  <dgm:constr type="t" for="ch" forName="parentText3" refType="h" fact="0.173"/>
                  <dgm:constr type="w" for="ch" forName="parentText3" refType="w" fact="0.6304"/>
                  <dgm:constr type="h" for="ch" forName="parentText3" refType="h" fact="0.2594"/>
                  <dgm:constr type="l" for="ch" forName="parentText4" refType="w" fact="0"/>
                  <dgm:constr type="t" for="ch" forName="parentText4" refType="h" fact="0.2595"/>
                  <dgm:constr type="w" for="ch" forName="parentText4" refType="w" fact="0.4455"/>
                  <dgm:constr type="h" for="ch" forName="parentText4" refType="h" fact="0.2594"/>
                  <dgm:constr type="l" for="ch" forName="parentText5" refType="w" fact="0"/>
                  <dgm:constr type="t" for="ch" forName="parentText5" refType="h" fact="0.346"/>
                  <dgm:constr type="w" for="ch" forName="parentText5" refType="w" fact="0.2607"/>
                  <dgm:constr type="h" for="ch" forName="parentText5" refType="h" fact="0.2594"/>
                </dgm:constrLst>
              </dgm:else>
            </dgm:choose>
          </dgm:else>
        </dgm:choose>
      </dgm:else>
    </dgm:choose>
    <dgm:forEach name="Name52" axis="ch" ptType="node" cnt="1">
      <dgm:layoutNode name="parentText1" styleLbl="node1">
        <dgm:varLst>
          <dgm:chMax/>
          <dgm:chPref val="3"/>
          <dgm:bulletEnabled val="1"/>
        </dgm:varLst>
        <dgm:choose name="Name53">
          <dgm:if name="Name54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55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56">
        <dgm:if name="Name57" axis="ch" ptType="node" func="cnt" op="gte" val="1">
          <dgm:layoutNode name="childText1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58"/>
      </dgm:choose>
    </dgm:forEach>
    <dgm:forEach name="Name59" axis="ch" ptType="node" st="2" cnt="1">
      <dgm:layoutNode name="parentText2" styleLbl="node1">
        <dgm:varLst>
          <dgm:chMax/>
          <dgm:chPref val="3"/>
          <dgm:bulletEnabled val="1"/>
        </dgm:varLst>
        <dgm:choose name="Name60">
          <dgm:if name="Name61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62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63">
        <dgm:if name="Name64" axis="ch" ptType="node" func="cnt" op="gte" val="1">
          <dgm:layoutNode name="childText2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65"/>
      </dgm:choose>
    </dgm:forEach>
    <dgm:forEach name="Name66" axis="ch" ptType="node" st="3" cnt="1">
      <dgm:layoutNode name="parentText3" styleLbl="node1">
        <dgm:varLst>
          <dgm:chMax/>
          <dgm:chPref val="3"/>
          <dgm:bulletEnabled val="1"/>
        </dgm:varLst>
        <dgm:choose name="Name67">
          <dgm:if name="Name68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69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70">
        <dgm:if name="Name71" axis="ch" ptType="node" func="cnt" op="gte" val="1">
          <dgm:layoutNode name="childText3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72"/>
      </dgm:choose>
    </dgm:forEach>
    <dgm:forEach name="Name73" axis="ch" ptType="node" st="4" cnt="1">
      <dgm:layoutNode name="parentText4" styleLbl="node1">
        <dgm:varLst>
          <dgm:chMax/>
          <dgm:chPref val="3"/>
          <dgm:bulletEnabled val="1"/>
        </dgm:varLst>
        <dgm:choose name="Name74">
          <dgm:if name="Name75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76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77">
        <dgm:if name="Name78" axis="ch" ptType="node" func="cnt" op="gte" val="1">
          <dgm:layoutNode name="childText4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79"/>
      </dgm:choose>
    </dgm:forEach>
    <dgm:forEach name="Name80" axis="ch" ptType="node" st="5" cnt="1">
      <dgm:layoutNode name="parentText5" styleLbl="node1">
        <dgm:varLst>
          <dgm:chMax/>
          <dgm:chPref val="3"/>
          <dgm:bulletEnabled val="1"/>
        </dgm:varLst>
        <dgm:choose name="Name81">
          <dgm:if name="Name82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83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84">
        <dgm:if name="Name85" axis="ch" ptType="node" func="cnt" op="gte" val="1">
          <dgm:layoutNode name="childText5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86"/>
      </dgm:choose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5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6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matrix3">
  <dgm:title val=""/>
  <dgm:desc val=""/>
  <dgm:catLst>
    <dgm:cat type="matrix" pri="1000"/>
    <dgm:cat type="convert" pri="18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0" destOrd="0"/>
        <dgm:cxn modelId="8" srcId="0" destId="4" srcOrd="1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matrix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29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71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29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71"/>
          <dgm:constr type="ctrY" for="ch" forName="quad4" refType="h" fact="0.71"/>
          <dgm:constr type="primFontSz" for="des" ptType="node" op="equ" val="65"/>
        </dgm:constrLst>
      </dgm:if>
      <dgm:else name="Name2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71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29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71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29"/>
          <dgm:constr type="ctrY" for="ch" forName="quad4" refType="h" fact="0.71"/>
          <dgm:constr type="primFontSz" for="des" ptType="node" op="equ" val="65"/>
        </dgm:constrLst>
      </dgm:else>
    </dgm:choose>
    <dgm:ruleLst/>
    <dgm:choose name="Name3">
      <dgm:if name="Name4" axis="ch" ptType="node" func="cnt" op="gte" val="1">
        <dgm:layoutNode name="diamond" styleLbl="bgShp">
          <dgm:alg type="sp"/>
          <dgm:shape xmlns:r="http://schemas.openxmlformats.org/officeDocument/2006/relationships" type="diamond" r:blip="">
            <dgm:adjLst/>
          </dgm:shape>
          <dgm:presOf/>
          <dgm:constrLst>
            <dgm:constr type="w" refType="h" op="equ"/>
          </dgm:constrLst>
          <dgm:ruleLst/>
        </dgm:layoutNode>
        <dgm:layoutNode name="quad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3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4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5"/>
    </dgm:choose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A1BA645-0164-4BD0-8D2F-856C32F4E227}" type="datetimeFigureOut">
              <a:rPr lang="en-US" smtClean="0"/>
              <a:pPr/>
              <a:t>4/25/2025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D2834BF-36FA-4167-8A85-747A5CB9A13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91429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IE" dirty="0">
              <a:latin typeface="Helvetica Neue"/>
              <a:ea typeface="Helvetica Neue"/>
              <a:cs typeface="Helvetica Neue"/>
            </a:endParaRPr>
          </a:p>
        </p:txBody>
      </p:sp>
    </p:spTree>
    <p:extLst>
      <p:ext uri="{BB962C8B-B14F-4D97-AF65-F5344CB8AC3E}">
        <p14:creationId xmlns:p14="http://schemas.microsoft.com/office/powerpoint/2010/main" val="51168387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IE" dirty="0">
              <a:latin typeface="Helvetica Neue"/>
              <a:ea typeface="Helvetica Neue"/>
              <a:cs typeface="Helvetica Neue"/>
            </a:endParaRPr>
          </a:p>
        </p:txBody>
      </p:sp>
    </p:spTree>
    <p:extLst>
      <p:ext uri="{BB962C8B-B14F-4D97-AF65-F5344CB8AC3E}">
        <p14:creationId xmlns:p14="http://schemas.microsoft.com/office/powerpoint/2010/main" val="78669747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801CBA-42A9-4795-B6E8-54F0525B54B9}" type="slidenum">
              <a:rPr lang="en-US" smtClean="0"/>
              <a:pPr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202159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IE" dirty="0">
              <a:latin typeface="Helvetica Neue"/>
              <a:ea typeface="Helvetica Neue"/>
              <a:cs typeface="Helvetica Neue"/>
            </a:endParaRPr>
          </a:p>
        </p:txBody>
      </p:sp>
    </p:spTree>
    <p:extLst>
      <p:ext uri="{BB962C8B-B14F-4D97-AF65-F5344CB8AC3E}">
        <p14:creationId xmlns:p14="http://schemas.microsoft.com/office/powerpoint/2010/main" val="334405267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IE" dirty="0">
              <a:latin typeface="Helvetica Neue"/>
              <a:ea typeface="Helvetica Neue"/>
              <a:cs typeface="Helvetica Neue"/>
            </a:endParaRPr>
          </a:p>
        </p:txBody>
      </p:sp>
    </p:spTree>
    <p:extLst>
      <p:ext uri="{BB962C8B-B14F-4D97-AF65-F5344CB8AC3E}">
        <p14:creationId xmlns:p14="http://schemas.microsoft.com/office/powerpoint/2010/main" val="137295190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IE" dirty="0">
              <a:latin typeface="Helvetica Neue"/>
              <a:ea typeface="Helvetica Neue"/>
              <a:cs typeface="Helvetica Neue"/>
            </a:endParaRPr>
          </a:p>
        </p:txBody>
      </p:sp>
    </p:spTree>
    <p:extLst>
      <p:ext uri="{BB962C8B-B14F-4D97-AF65-F5344CB8AC3E}">
        <p14:creationId xmlns:p14="http://schemas.microsoft.com/office/powerpoint/2010/main" val="376941936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IE" dirty="0">
              <a:latin typeface="Helvetica Neue"/>
              <a:ea typeface="Helvetica Neue"/>
              <a:cs typeface="Helvetica Neue"/>
            </a:endParaRPr>
          </a:p>
        </p:txBody>
      </p:sp>
    </p:spTree>
    <p:extLst>
      <p:ext uri="{BB962C8B-B14F-4D97-AF65-F5344CB8AC3E}">
        <p14:creationId xmlns:p14="http://schemas.microsoft.com/office/powerpoint/2010/main" val="34701165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801CBA-42A9-4795-B6E8-54F0525B54B9}" type="slidenum">
              <a:rPr lang="en-US" smtClean="0"/>
              <a:pPr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243288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801CBA-42A9-4795-B6E8-54F0525B54B9}" type="slidenum">
              <a:rPr lang="en-US" smtClean="0"/>
              <a:pPr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74790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801CBA-42A9-4795-B6E8-54F0525B54B9}" type="slidenum">
              <a:rPr lang="en-US" smtClean="0"/>
              <a:pPr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93652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IE" dirty="0">
              <a:latin typeface="Helvetica Neue"/>
              <a:ea typeface="Helvetica Neue"/>
              <a:cs typeface="Helvetica Neue"/>
            </a:endParaRPr>
          </a:p>
        </p:txBody>
      </p:sp>
    </p:spTree>
    <p:extLst>
      <p:ext uri="{BB962C8B-B14F-4D97-AF65-F5344CB8AC3E}">
        <p14:creationId xmlns:p14="http://schemas.microsoft.com/office/powerpoint/2010/main" val="162205123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IE" dirty="0">
              <a:latin typeface="Helvetica Neue"/>
              <a:ea typeface="Helvetica Neue"/>
              <a:cs typeface="Helvetica Neue"/>
            </a:endParaRPr>
          </a:p>
        </p:txBody>
      </p:sp>
    </p:spTree>
    <p:extLst>
      <p:ext uri="{BB962C8B-B14F-4D97-AF65-F5344CB8AC3E}">
        <p14:creationId xmlns:p14="http://schemas.microsoft.com/office/powerpoint/2010/main" val="108798006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IE" dirty="0">
              <a:latin typeface="Helvetica Neue"/>
              <a:ea typeface="Helvetica Neue"/>
              <a:cs typeface="Helvetica Neue"/>
            </a:endParaRPr>
          </a:p>
        </p:txBody>
      </p:sp>
    </p:spTree>
    <p:extLst>
      <p:ext uri="{BB962C8B-B14F-4D97-AF65-F5344CB8AC3E}">
        <p14:creationId xmlns:p14="http://schemas.microsoft.com/office/powerpoint/2010/main" val="210308716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D2834BF-36FA-4167-8A85-747A5CB9A13F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757097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D2834BF-36FA-4167-8A85-747A5CB9A13F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395691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D2834BF-36FA-4167-8A85-747A5CB9A13F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315688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IE" dirty="0">
              <a:latin typeface="Helvetica Neue"/>
              <a:ea typeface="Helvetica Neue"/>
              <a:cs typeface="Helvetica Neue"/>
            </a:endParaRPr>
          </a:p>
        </p:txBody>
      </p:sp>
    </p:spTree>
    <p:extLst>
      <p:ext uri="{BB962C8B-B14F-4D97-AF65-F5344CB8AC3E}">
        <p14:creationId xmlns:p14="http://schemas.microsoft.com/office/powerpoint/2010/main" val="306535187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IE" dirty="0">
              <a:latin typeface="Helvetica Neue"/>
              <a:ea typeface="Helvetica Neue"/>
              <a:cs typeface="Helvetica Neue"/>
            </a:endParaRPr>
          </a:p>
        </p:txBody>
      </p:sp>
    </p:spTree>
    <p:extLst>
      <p:ext uri="{BB962C8B-B14F-4D97-AF65-F5344CB8AC3E}">
        <p14:creationId xmlns:p14="http://schemas.microsoft.com/office/powerpoint/2010/main" val="16733717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124672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2800">
                <a:solidFill>
                  <a:srgbClr val="002C76"/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6734F2-C83E-4BE6-B378-7F52A0B2DB76}" type="datetimeFigureOut">
              <a:rPr lang="en-US" smtClean="0"/>
              <a:pPr/>
              <a:t>4/25/2025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A61BEB-1AA8-4623-AFBF-A4911863585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548680"/>
            <a:ext cx="9144000" cy="3240360"/>
          </a:xfrm>
          <a:prstGeom prst="rect">
            <a:avLst/>
          </a:prstGeom>
          <a:solidFill>
            <a:srgbClr val="002C7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3568" y="1772816"/>
            <a:ext cx="7772400" cy="1470025"/>
          </a:xfrm>
        </p:spPr>
        <p:txBody>
          <a:bodyPr>
            <a:normAutofit/>
          </a:bodyPr>
          <a:lstStyle>
            <a:lvl1pPr>
              <a:defRPr sz="40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Rectangle 8"/>
          <p:cNvSpPr/>
          <p:nvPr userDrawn="1"/>
        </p:nvSpPr>
        <p:spPr>
          <a:xfrm>
            <a:off x="0" y="0"/>
            <a:ext cx="2843808" cy="692696"/>
          </a:xfrm>
          <a:prstGeom prst="rect">
            <a:avLst/>
          </a:prstGeom>
          <a:solidFill>
            <a:srgbClr val="002C7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 descr="rcpi_logo_white transparent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2411760" y="449033"/>
            <a:ext cx="3960440" cy="603703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6734F2-C83E-4BE6-B378-7F52A0B2DB76}" type="datetimeFigureOut">
              <a:rPr lang="en-US" smtClean="0"/>
              <a:pPr/>
              <a:t>4/25/2025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A61BEB-1AA8-4623-AFBF-A4911863585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6734F2-C83E-4BE6-B378-7F52A0B2DB76}" type="datetimeFigureOut">
              <a:rPr lang="en-US" smtClean="0"/>
              <a:pPr/>
              <a:t>4/25/2025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A61BEB-1AA8-4623-AFBF-A4911863585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29816"/>
            <a:ext cx="8229600" cy="1143000"/>
          </a:xfrm>
        </p:spPr>
        <p:txBody>
          <a:bodyPr>
            <a:normAutofit/>
          </a:bodyPr>
          <a:lstStyle>
            <a:lvl1pPr>
              <a:defRPr sz="40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55365"/>
            <a:ext cx="8229600" cy="4525963"/>
          </a:xfrm>
        </p:spPr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  <a:lvl2pPr>
              <a:defRPr>
                <a:latin typeface="Arial" pitchFamily="34" charset="0"/>
                <a:cs typeface="Arial" pitchFamily="34" charset="0"/>
              </a:defRPr>
            </a:lvl2pPr>
            <a:lvl3pPr>
              <a:defRPr>
                <a:latin typeface="Arial" pitchFamily="34" charset="0"/>
                <a:cs typeface="Arial" pitchFamily="34" charset="0"/>
              </a:defRPr>
            </a:lvl3pPr>
            <a:lvl4pPr>
              <a:defRPr>
                <a:latin typeface="Arial" pitchFamily="34" charset="0"/>
                <a:cs typeface="Arial" pitchFamily="34" charset="0"/>
              </a:defRPr>
            </a:lvl4pPr>
            <a:lvl5pPr>
              <a:defRPr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6734F2-C83E-4BE6-B378-7F52A0B2DB76}" type="datetimeFigureOut">
              <a:rPr lang="en-US" smtClean="0"/>
              <a:pPr/>
              <a:t>4/25/2025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A61BEB-1AA8-4623-AFBF-A4911863585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6734F2-C83E-4BE6-B378-7F52A0B2DB76}" type="datetimeFigureOut">
              <a:rPr lang="en-US" smtClean="0"/>
              <a:pPr/>
              <a:t>4/25/2025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A61BEB-1AA8-4623-AFBF-A4911863585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6734F2-C83E-4BE6-B378-7F52A0B2DB76}" type="datetimeFigureOut">
              <a:rPr lang="en-US" smtClean="0"/>
              <a:pPr/>
              <a:t>4/25/2025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A61BEB-1AA8-4623-AFBF-A4911863585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6734F2-C83E-4BE6-B378-7F52A0B2DB76}" type="datetimeFigureOut">
              <a:rPr lang="en-US" smtClean="0"/>
              <a:pPr/>
              <a:t>4/25/2025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A61BEB-1AA8-4623-AFBF-A4911863585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6734F2-C83E-4BE6-B378-7F52A0B2DB76}" type="datetimeFigureOut">
              <a:rPr lang="en-US" smtClean="0"/>
              <a:pPr/>
              <a:t>4/25/2025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A61BEB-1AA8-4623-AFBF-A4911863585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6734F2-C83E-4BE6-B378-7F52A0B2DB76}" type="datetimeFigureOut">
              <a:rPr lang="en-US" smtClean="0"/>
              <a:pPr/>
              <a:t>4/25/2025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A61BEB-1AA8-4623-AFBF-A4911863585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6734F2-C83E-4BE6-B378-7F52A0B2DB76}" type="datetimeFigureOut">
              <a:rPr lang="en-US" smtClean="0"/>
              <a:pPr/>
              <a:t>4/25/2025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A61BEB-1AA8-4623-AFBF-A4911863585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6734F2-C83E-4BE6-B378-7F52A0B2DB76}" type="datetimeFigureOut">
              <a:rPr lang="en-US" smtClean="0"/>
              <a:pPr/>
              <a:t>4/25/2025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A61BEB-1AA8-4623-AFBF-A4911863585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4868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83357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6734F2-C83E-4BE6-B378-7F52A0B2DB76}" type="datetimeFigureOut">
              <a:rPr lang="en-US" smtClean="0"/>
              <a:pPr/>
              <a:t>4/25/2025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A61BEB-1AA8-4623-AFBF-A4911863585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548680"/>
          </a:xfrm>
          <a:prstGeom prst="rect">
            <a:avLst/>
          </a:prstGeom>
          <a:solidFill>
            <a:srgbClr val="002C7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 descr="rcpi_logo_white transparent.png"/>
          <p:cNvPicPr>
            <a:picLocks noChangeAspect="1"/>
          </p:cNvPicPr>
          <p:nvPr/>
        </p:nvPicPr>
        <p:blipFill>
          <a:blip r:embed="rId13" cstate="print"/>
          <a:stretch>
            <a:fillRect/>
          </a:stretch>
        </p:blipFill>
        <p:spPr>
          <a:xfrm>
            <a:off x="179512" y="116632"/>
            <a:ext cx="2304256" cy="351246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6.xml"/><Relationship Id="rId7" Type="http://schemas.microsoft.com/office/2007/relationships/diagramDrawing" Target="../diagrams/drawing6.xml"/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4.xml"/><Relationship Id="rId6" Type="http://schemas.openxmlformats.org/officeDocument/2006/relationships/diagramColors" Target="../diagrams/colors6.xml"/><Relationship Id="rId5" Type="http://schemas.openxmlformats.org/officeDocument/2006/relationships/diagramQuickStyle" Target="../diagrams/quickStyle6.xml"/><Relationship Id="rId4" Type="http://schemas.openxmlformats.org/officeDocument/2006/relationships/diagramLayout" Target="../diagrams/layout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8.xml"/><Relationship Id="rId7" Type="http://schemas.microsoft.com/office/2007/relationships/diagramDrawing" Target="../diagrams/drawing8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8.xml"/><Relationship Id="rId5" Type="http://schemas.openxmlformats.org/officeDocument/2006/relationships/diagramQuickStyle" Target="../diagrams/quickStyle8.xml"/><Relationship Id="rId4" Type="http://schemas.openxmlformats.org/officeDocument/2006/relationships/diagramLayout" Target="../diagrams/layout8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10.xml"/><Relationship Id="rId13" Type="http://schemas.openxmlformats.org/officeDocument/2006/relationships/image" Target="../media/image12.png"/><Relationship Id="rId3" Type="http://schemas.openxmlformats.org/officeDocument/2006/relationships/diagramData" Target="../diagrams/data9.xml"/><Relationship Id="rId7" Type="http://schemas.microsoft.com/office/2007/relationships/diagramDrawing" Target="../diagrams/drawing9.xml"/><Relationship Id="rId12" Type="http://schemas.microsoft.com/office/2007/relationships/diagramDrawing" Target="../diagrams/drawing10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Relationship Id="rId6" Type="http://schemas.openxmlformats.org/officeDocument/2006/relationships/diagramColors" Target="../diagrams/colors9.xml"/><Relationship Id="rId11" Type="http://schemas.openxmlformats.org/officeDocument/2006/relationships/diagramColors" Target="../diagrams/colors10.xml"/><Relationship Id="rId5" Type="http://schemas.openxmlformats.org/officeDocument/2006/relationships/diagramQuickStyle" Target="../diagrams/quickStyle9.xml"/><Relationship Id="rId10" Type="http://schemas.openxmlformats.org/officeDocument/2006/relationships/diagramQuickStyle" Target="../diagrams/quickStyle10.xml"/><Relationship Id="rId4" Type="http://schemas.openxmlformats.org/officeDocument/2006/relationships/diagramLayout" Target="../diagrams/layout9.xml"/><Relationship Id="rId9" Type="http://schemas.openxmlformats.org/officeDocument/2006/relationships/diagramLayout" Target="../diagrams/layout10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1.xml"/><Relationship Id="rId7" Type="http://schemas.microsoft.com/office/2007/relationships/diagramDrawing" Target="../diagrams/drawing11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1.xml"/><Relationship Id="rId5" Type="http://schemas.openxmlformats.org/officeDocument/2006/relationships/diagramQuickStyle" Target="../diagrams/quickStyle11.xml"/><Relationship Id="rId4" Type="http://schemas.openxmlformats.org/officeDocument/2006/relationships/diagramLayout" Target="../diagrams/layout1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2.xml"/><Relationship Id="rId2" Type="http://schemas.openxmlformats.org/officeDocument/2006/relationships/diagramData" Target="../diagrams/data1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2.xml"/><Relationship Id="rId5" Type="http://schemas.openxmlformats.org/officeDocument/2006/relationships/diagramColors" Target="../diagrams/colors12.xml"/><Relationship Id="rId4" Type="http://schemas.openxmlformats.org/officeDocument/2006/relationships/diagramQuickStyle" Target="../diagrams/quickStyle12.xml"/></Relationships>
</file>

<file path=ppt/slides/_rels/slide21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3.xml"/><Relationship Id="rId3" Type="http://schemas.openxmlformats.org/officeDocument/2006/relationships/image" Target="../media/image13.JPG"/><Relationship Id="rId7" Type="http://schemas.openxmlformats.org/officeDocument/2006/relationships/diagramColors" Target="../diagrams/colors13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Relationship Id="rId6" Type="http://schemas.openxmlformats.org/officeDocument/2006/relationships/diagramQuickStyle" Target="../diagrams/quickStyle13.xml"/><Relationship Id="rId5" Type="http://schemas.openxmlformats.org/officeDocument/2006/relationships/diagramLayout" Target="../diagrams/layout13.xml"/><Relationship Id="rId4" Type="http://schemas.openxmlformats.org/officeDocument/2006/relationships/diagramData" Target="../diagrams/data13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jpeg"/><Relationship Id="rId3" Type="http://schemas.openxmlformats.org/officeDocument/2006/relationships/diagramData" Target="../diagrams/data14.xml"/><Relationship Id="rId7" Type="http://schemas.microsoft.com/office/2007/relationships/diagramDrawing" Target="../diagrams/drawing14.xm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4.xml"/><Relationship Id="rId6" Type="http://schemas.openxmlformats.org/officeDocument/2006/relationships/diagramColors" Target="../diagrams/colors14.xml"/><Relationship Id="rId5" Type="http://schemas.openxmlformats.org/officeDocument/2006/relationships/diagramQuickStyle" Target="../diagrams/quickStyle14.xml"/><Relationship Id="rId4" Type="http://schemas.openxmlformats.org/officeDocument/2006/relationships/diagramLayout" Target="../diagrams/layout14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5.xml"/><Relationship Id="rId7" Type="http://schemas.microsoft.com/office/2007/relationships/diagramDrawing" Target="../diagrams/drawing15.xm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4.xml"/><Relationship Id="rId6" Type="http://schemas.openxmlformats.org/officeDocument/2006/relationships/diagramColors" Target="../diagrams/colors15.xml"/><Relationship Id="rId5" Type="http://schemas.openxmlformats.org/officeDocument/2006/relationships/diagramQuickStyle" Target="../diagrams/quickStyle15.xml"/><Relationship Id="rId4" Type="http://schemas.openxmlformats.org/officeDocument/2006/relationships/diagramLayout" Target="../diagrams/layout15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6.xml"/><Relationship Id="rId7" Type="http://schemas.microsoft.com/office/2007/relationships/diagramDrawing" Target="../diagrams/drawing16.xml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6.xml"/><Relationship Id="rId5" Type="http://schemas.openxmlformats.org/officeDocument/2006/relationships/diagramQuickStyle" Target="../diagrams/quickStyle16.xml"/><Relationship Id="rId4" Type="http://schemas.openxmlformats.org/officeDocument/2006/relationships/diagramLayout" Target="../diagrams/layout1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276872"/>
            <a:ext cx="7772400" cy="1470025"/>
          </a:xfrm>
        </p:spPr>
        <p:txBody>
          <a:bodyPr>
            <a:normAutofit fontScale="90000"/>
          </a:bodyPr>
          <a:lstStyle/>
          <a:p>
            <a:br>
              <a:rPr lang="en-IE" dirty="0"/>
            </a:br>
            <a:br>
              <a:rPr lang="en-IE" dirty="0"/>
            </a:br>
            <a:r>
              <a:rPr lang="en-IE" dirty="0"/>
              <a:t> SBA Question Writing Overview</a:t>
            </a:r>
            <a:br>
              <a:rPr lang="en-IE" dirty="0"/>
            </a:br>
            <a:br>
              <a:rPr lang="en-IE" dirty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4124672"/>
            <a:ext cx="9144000" cy="1968624"/>
          </a:xfrm>
        </p:spPr>
        <p:txBody>
          <a:bodyPr>
            <a:normAutofit/>
          </a:bodyPr>
          <a:lstStyle/>
          <a:p>
            <a:r>
              <a:rPr lang="en-IE" dirty="0"/>
              <a:t>CESMA May 2025</a:t>
            </a:r>
          </a:p>
          <a:p>
            <a:r>
              <a:rPr lang="en-IE" dirty="0"/>
              <a:t>Keith Farrington, Education Dept RCPI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29816"/>
            <a:ext cx="8229600" cy="1143000"/>
          </a:xfrm>
        </p:spPr>
        <p:txBody>
          <a:bodyPr anchor="ctr">
            <a:normAutofit/>
          </a:bodyPr>
          <a:lstStyle/>
          <a:p>
            <a:r>
              <a:rPr lang="en-IE" b="1" dirty="0"/>
              <a:t>Discrimination</a:t>
            </a:r>
            <a:endParaRPr lang="en-US" b="1" dirty="0"/>
          </a:p>
        </p:txBody>
      </p:sp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C7F86033-C04D-4AB6-2D39-A278F4E106B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31119654"/>
              </p:ext>
            </p:extLst>
          </p:nvPr>
        </p:nvGraphicFramePr>
        <p:xfrm>
          <a:off x="769264" y="1588172"/>
          <a:ext cx="7920880" cy="46085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413340704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29816"/>
            <a:ext cx="8229600" cy="1143000"/>
          </a:xfrm>
        </p:spPr>
        <p:txBody>
          <a:bodyPr anchor="ctr">
            <a:normAutofit/>
          </a:bodyPr>
          <a:lstStyle/>
          <a:p>
            <a:r>
              <a:rPr lang="en-IE" b="1" dirty="0"/>
              <a:t>The lead in question</a:t>
            </a:r>
            <a:endParaRPr lang="en-US" b="1" dirty="0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0F8FA2CF-A6E6-2D3D-8DD2-779E84310DB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70281807"/>
              </p:ext>
            </p:extLst>
          </p:nvPr>
        </p:nvGraphicFramePr>
        <p:xfrm>
          <a:off x="457200" y="1855365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3814270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/>
          <a:p>
            <a:r>
              <a:rPr lang="en-IE" sz="4100" b="1"/>
              <a:t>The lead in question - Examples</a:t>
            </a:r>
            <a:endParaRPr lang="en-US" sz="4100" b="1"/>
          </a:p>
        </p:txBody>
      </p:sp>
      <p:pic>
        <p:nvPicPr>
          <p:cNvPr id="8" name="Content Placeholder 7" descr="A yellow question mark in a pile of grey question marks&#10;&#10;AI-generated content may be incorrect.">
            <a:extLst>
              <a:ext uri="{FF2B5EF4-FFF2-40B4-BE49-F238E27FC236}">
                <a16:creationId xmlns:a16="http://schemas.microsoft.com/office/drawing/2014/main" id="{441D82CF-90AF-692E-95B5-FB06EEC0589D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0575" y="2459831"/>
            <a:ext cx="3371850" cy="2806700"/>
          </a:xfrm>
        </p:spPr>
      </p:pic>
      <p:graphicFrame>
        <p:nvGraphicFramePr>
          <p:cNvPr id="6" name="Content Placeholder 3">
            <a:extLst>
              <a:ext uri="{FF2B5EF4-FFF2-40B4-BE49-F238E27FC236}">
                <a16:creationId xmlns:a16="http://schemas.microsoft.com/office/drawing/2014/main" id="{9F976531-041E-99EB-3CE6-0B09552EB974}"/>
              </a:ext>
            </a:extLst>
          </p:cNvPr>
          <p:cNvGraphicFramePr>
            <a:graphicFrameLocks noGrp="1"/>
          </p:cNvGraphicFramePr>
          <p:nvPr>
            <p:ph sz="half" idx="2"/>
          </p:nvPr>
        </p:nvGraphicFramePr>
        <p:xfrm>
          <a:off x="4162425" y="1600200"/>
          <a:ext cx="4524375" cy="48531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48737449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29816"/>
            <a:ext cx="8229600" cy="1143000"/>
          </a:xfrm>
        </p:spPr>
        <p:txBody>
          <a:bodyPr anchor="ctr">
            <a:normAutofit/>
          </a:bodyPr>
          <a:lstStyle/>
          <a:p>
            <a:r>
              <a:rPr lang="en-IE" b="1"/>
              <a:t>Question Options</a:t>
            </a:r>
            <a:endParaRPr lang="en-US" b="1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E98D47D3-0E92-CDF1-4655-169A2DF41A9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68528986"/>
              </p:ext>
            </p:extLst>
          </p:nvPr>
        </p:nvGraphicFramePr>
        <p:xfrm>
          <a:off x="457200" y="1855365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48680"/>
            <a:ext cx="8229600" cy="1143000"/>
          </a:xfrm>
        </p:spPr>
        <p:txBody>
          <a:bodyPr anchor="ctr">
            <a:normAutofit/>
          </a:bodyPr>
          <a:lstStyle/>
          <a:p>
            <a:r>
              <a:rPr lang="en-IE" b="1" dirty="0" err="1"/>
              <a:t>Styleguide</a:t>
            </a:r>
            <a:endParaRPr lang="en-US" b="1" dirty="0"/>
          </a:p>
        </p:txBody>
      </p:sp>
      <p:sp>
        <p:nvSpPr>
          <p:cNvPr id="12" name="Content Placeholder 3">
            <a:extLst>
              <a:ext uri="{FF2B5EF4-FFF2-40B4-BE49-F238E27FC236}">
                <a16:creationId xmlns:a16="http://schemas.microsoft.com/office/drawing/2014/main" id="{295511FC-A421-0D9B-8279-08C6D028A76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>
            <a:normAutofit/>
          </a:bodyPr>
          <a:lstStyle/>
          <a:p>
            <a:r>
              <a:rPr lang="en-US" dirty="0"/>
              <a:t>Units</a:t>
            </a:r>
          </a:p>
          <a:p>
            <a:r>
              <a:rPr lang="en-US" dirty="0"/>
              <a:t>Normal ranges</a:t>
            </a:r>
          </a:p>
          <a:p>
            <a:r>
              <a:rPr lang="en-US" dirty="0"/>
              <a:t>Tenses</a:t>
            </a:r>
          </a:p>
          <a:p>
            <a:r>
              <a:rPr lang="en-US" dirty="0"/>
              <a:t>Special characters</a:t>
            </a:r>
          </a:p>
          <a:p>
            <a:r>
              <a:rPr lang="en-US" dirty="0"/>
              <a:t>Flow of the item</a:t>
            </a:r>
          </a:p>
          <a:p>
            <a:r>
              <a:rPr lang="en-US" dirty="0"/>
              <a:t>Table style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BC605191-4229-F47B-3DEF-27EBD115644B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12867" r="1" b="1"/>
          <a:stretch/>
        </p:blipFill>
        <p:spPr>
          <a:xfrm>
            <a:off x="4648200" y="1600200"/>
            <a:ext cx="4038600" cy="4525963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4029698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>
          <a:xfrm>
            <a:off x="457200" y="629816"/>
            <a:ext cx="8229600" cy="1143000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kern="1200">
                <a:latin typeface="Arial" pitchFamily="34" charset="0"/>
                <a:ea typeface="+mj-ea"/>
                <a:cs typeface="Arial" pitchFamily="34" charset="0"/>
              </a:rPr>
              <a:t>What makes a question difficult?</a:t>
            </a:r>
          </a:p>
        </p:txBody>
      </p:sp>
      <p:graphicFrame>
        <p:nvGraphicFramePr>
          <p:cNvPr id="3" name="Diagram 2">
            <a:extLst>
              <a:ext uri="{FF2B5EF4-FFF2-40B4-BE49-F238E27FC236}">
                <a16:creationId xmlns:a16="http://schemas.microsoft.com/office/drawing/2014/main" id="{E8E343DF-FF55-5B3A-9925-18293A07655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946788437"/>
              </p:ext>
            </p:extLst>
          </p:nvPr>
        </p:nvGraphicFramePr>
        <p:xfrm>
          <a:off x="899592" y="1772816"/>
          <a:ext cx="7632848" cy="46085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74472392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23528" y="692696"/>
            <a:ext cx="8640960" cy="4878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sz="3656" b="1" dirty="0">
                <a:latin typeface="+mj-lt"/>
              </a:rPr>
              <a:t>What is the capital city of Kyrgyzstan?</a:t>
            </a:r>
          </a:p>
          <a:p>
            <a:pPr algn="l"/>
            <a:endParaRPr lang="en-IE" sz="3656" dirty="0">
              <a:latin typeface="+mj-lt"/>
            </a:endParaRPr>
          </a:p>
          <a:p>
            <a:pPr>
              <a:lnSpc>
                <a:spcPct val="107000"/>
              </a:lnSpc>
            </a:pPr>
            <a:r>
              <a:rPr lang="en-IE" sz="3656" b="1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Options</a:t>
            </a:r>
          </a:p>
          <a:p>
            <a:pPr lvl="0" algn="l"/>
            <a:r>
              <a:rPr lang="en-US" sz="3656" dirty="0">
                <a:latin typeface="+mj-lt"/>
              </a:rPr>
              <a:t>A.	</a:t>
            </a:r>
            <a:r>
              <a:rPr lang="en-US" sz="3656" dirty="0">
                <a:solidFill>
                  <a:srgbClr val="FF0000"/>
                </a:solidFill>
                <a:latin typeface="+mj-lt"/>
              </a:rPr>
              <a:t>Rome</a:t>
            </a:r>
          </a:p>
          <a:p>
            <a:pPr lvl="0" algn="l"/>
            <a:r>
              <a:rPr lang="en-IE" sz="3656" dirty="0">
                <a:latin typeface="+mj-lt"/>
              </a:rPr>
              <a:t>B.	</a:t>
            </a:r>
            <a:r>
              <a:rPr lang="en-IE" sz="3656" dirty="0">
                <a:solidFill>
                  <a:srgbClr val="FF0000"/>
                </a:solidFill>
                <a:latin typeface="+mj-lt"/>
              </a:rPr>
              <a:t>Madrid</a:t>
            </a:r>
          </a:p>
          <a:p>
            <a:pPr lvl="0" algn="l"/>
            <a:r>
              <a:rPr lang="en-US" sz="3656" dirty="0">
                <a:latin typeface="+mj-lt"/>
              </a:rPr>
              <a:t>C.	</a:t>
            </a:r>
            <a:r>
              <a:rPr lang="en-US" sz="3656" dirty="0">
                <a:solidFill>
                  <a:srgbClr val="FF0000"/>
                </a:solidFill>
                <a:latin typeface="+mj-lt"/>
              </a:rPr>
              <a:t>Paris</a:t>
            </a:r>
          </a:p>
          <a:p>
            <a:pPr lvl="0" algn="l"/>
            <a:r>
              <a:rPr lang="en-US" sz="3656" dirty="0">
                <a:latin typeface="+mj-lt"/>
              </a:rPr>
              <a:t>D.	</a:t>
            </a:r>
            <a:r>
              <a:rPr lang="en-US" sz="3656" dirty="0">
                <a:solidFill>
                  <a:srgbClr val="00B050"/>
                </a:solidFill>
                <a:latin typeface="+mj-lt"/>
              </a:rPr>
              <a:t>Something else</a:t>
            </a:r>
          </a:p>
          <a:p>
            <a:pPr lvl="0" algn="l"/>
            <a:r>
              <a:rPr lang="en-US" sz="3656" dirty="0">
                <a:latin typeface="+mj-lt"/>
              </a:rPr>
              <a:t>E.	</a:t>
            </a:r>
            <a:r>
              <a:rPr lang="en-US" sz="3656" dirty="0">
                <a:solidFill>
                  <a:srgbClr val="FF0000"/>
                </a:solidFill>
                <a:latin typeface="+mj-lt"/>
              </a:rPr>
              <a:t>Berlin</a:t>
            </a:r>
          </a:p>
          <a:p>
            <a:pPr lvl="0"/>
            <a:endParaRPr lang="en-IE" sz="1600" dirty="0"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6163603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D5821886-9841-3F96-0631-919AEE41EA2C}"/>
              </a:ext>
            </a:extLst>
          </p:cNvPr>
          <p:cNvSpPr txBox="1"/>
          <p:nvPr/>
        </p:nvSpPr>
        <p:spPr>
          <a:xfrm>
            <a:off x="251520" y="908720"/>
            <a:ext cx="8280919" cy="46324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3656" b="1" dirty="0">
                <a:latin typeface="+mj-lt"/>
              </a:rPr>
              <a:t>What is the capital city of Kyrgyzstan?</a:t>
            </a:r>
          </a:p>
          <a:p>
            <a:pPr algn="l"/>
            <a:endParaRPr lang="en-IE" sz="3656" dirty="0">
              <a:latin typeface="+mj-lt"/>
            </a:endParaRPr>
          </a:p>
          <a:p>
            <a:pPr>
              <a:lnSpc>
                <a:spcPct val="107000"/>
              </a:lnSpc>
            </a:pPr>
            <a:r>
              <a:rPr lang="en-IE" sz="3656" b="1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Options</a:t>
            </a:r>
          </a:p>
          <a:p>
            <a:pPr lvl="0" algn="l"/>
            <a:r>
              <a:rPr lang="en-US" sz="3656" dirty="0">
                <a:latin typeface="+mj-lt"/>
              </a:rPr>
              <a:t>A. 	Almaty</a:t>
            </a:r>
          </a:p>
          <a:p>
            <a:pPr lvl="0" algn="l"/>
            <a:r>
              <a:rPr lang="en-IE" sz="3656" dirty="0">
                <a:latin typeface="+mj-lt"/>
              </a:rPr>
              <a:t>B.	Ashgabat</a:t>
            </a:r>
          </a:p>
          <a:p>
            <a:pPr lvl="0" algn="l"/>
            <a:r>
              <a:rPr lang="en-US" sz="3656" dirty="0">
                <a:latin typeface="+mj-lt"/>
              </a:rPr>
              <a:t>C.     Bishkek</a:t>
            </a:r>
          </a:p>
          <a:p>
            <a:pPr marL="642915" indent="-642915">
              <a:buAutoNum type="alphaUcPeriod" startAt="4"/>
            </a:pPr>
            <a:r>
              <a:rPr lang="en-US" sz="3656" dirty="0">
                <a:latin typeface="+mj-lt"/>
              </a:rPr>
              <a:t>  Dushanbe </a:t>
            </a:r>
          </a:p>
          <a:p>
            <a:pPr lvl="0" algn="l"/>
            <a:r>
              <a:rPr lang="en-US" sz="3656" dirty="0">
                <a:latin typeface="+mj-lt"/>
              </a:rPr>
              <a:t>E.     Samarkand</a:t>
            </a:r>
          </a:p>
        </p:txBody>
      </p:sp>
    </p:spTree>
    <p:extLst>
      <p:ext uri="{BB962C8B-B14F-4D97-AF65-F5344CB8AC3E}">
        <p14:creationId xmlns:p14="http://schemas.microsoft.com/office/powerpoint/2010/main" val="90910136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IE" dirty="0"/>
              <a:t>Medical Education Spectrum</a:t>
            </a:r>
          </a:p>
        </p:txBody>
      </p:sp>
      <p:graphicFrame>
        <p:nvGraphicFramePr>
          <p:cNvPr id="6" name="Diagram 5">
            <a:extLst>
              <a:ext uri="{FF2B5EF4-FFF2-40B4-BE49-F238E27FC236}">
                <a16:creationId xmlns:a16="http://schemas.microsoft.com/office/drawing/2014/main" id="{CFC7E82A-730B-57B4-6FA3-5108D444CBF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842451929"/>
              </p:ext>
            </p:extLst>
          </p:nvPr>
        </p:nvGraphicFramePr>
        <p:xfrm>
          <a:off x="875965" y="918537"/>
          <a:ext cx="7898377" cy="276361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7" name="Diagram 6">
            <a:extLst>
              <a:ext uri="{FF2B5EF4-FFF2-40B4-BE49-F238E27FC236}">
                <a16:creationId xmlns:a16="http://schemas.microsoft.com/office/drawing/2014/main" id="{FBFEB612-0FCB-050B-A9E7-9AFB83C81CC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962636622"/>
              </p:ext>
            </p:extLst>
          </p:nvPr>
        </p:nvGraphicFramePr>
        <p:xfrm>
          <a:off x="1432902" y="3238203"/>
          <a:ext cx="7057982" cy="36960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CB402115-E089-AB65-CD08-5BA89CA77799}"/>
              </a:ext>
            </a:extLst>
          </p:cNvPr>
          <p:cNvCxnSpPr>
            <a:cxnSpLocks/>
          </p:cNvCxnSpPr>
          <p:nvPr/>
        </p:nvCxnSpPr>
        <p:spPr bwMode="auto">
          <a:xfrm flipH="1">
            <a:off x="1534163" y="2821433"/>
            <a:ext cx="3290990" cy="759459"/>
          </a:xfrm>
          <a:prstGeom prst="line">
            <a:avLst/>
          </a:prstGeom>
          <a:blipFill dpi="0" rotWithShape="0">
            <a:blip r:embed="rId13"/>
            <a:srcRect/>
            <a:tile tx="0" ty="0" sx="100000" sy="100000" flip="none" algn="tl"/>
          </a:blipFill>
          <a:ln w="25400" cap="flat" cmpd="sng" algn="ctr">
            <a:solidFill>
              <a:schemeClr val="accent2"/>
            </a:solidFill>
            <a:prstDash val="solid"/>
            <a:miter lim="0"/>
            <a:headEnd type="none" w="med" len="med"/>
            <a:tailEnd type="none" w="med" len="med"/>
          </a:ln>
          <a:effectLst>
            <a:outerShdw blurRad="38100" dist="25400" dir="5400000" algn="ctr" rotWithShape="0">
              <a:srgbClr val="000000">
                <a:alpha val="50000"/>
              </a:srgbClr>
            </a:outerShdw>
          </a:effectLst>
        </p:spPr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769AE45D-53D1-6A76-C023-517D063149C5}"/>
              </a:ext>
            </a:extLst>
          </p:cNvPr>
          <p:cNvCxnSpPr>
            <a:cxnSpLocks/>
          </p:cNvCxnSpPr>
          <p:nvPr/>
        </p:nvCxnSpPr>
        <p:spPr bwMode="auto">
          <a:xfrm>
            <a:off x="4825153" y="2821433"/>
            <a:ext cx="3088469" cy="759459"/>
          </a:xfrm>
          <a:prstGeom prst="line">
            <a:avLst/>
          </a:prstGeom>
          <a:blipFill dpi="0" rotWithShape="0">
            <a:blip r:embed="rId13"/>
            <a:srcRect/>
            <a:tile tx="0" ty="0" sx="100000" sy="100000" flip="none" algn="tl"/>
          </a:blipFill>
          <a:ln w="25400" cap="flat" cmpd="sng" algn="ctr">
            <a:solidFill>
              <a:schemeClr val="accent2"/>
            </a:solidFill>
            <a:prstDash val="solid"/>
            <a:miter lim="0"/>
            <a:headEnd type="none" w="med" len="med"/>
            <a:tailEnd type="none" w="med" len="med"/>
          </a:ln>
          <a:effectLst>
            <a:outerShdw blurRad="38100" dist="25400" dir="5400000" algn="ctr" rotWithShape="0">
              <a:srgbClr val="000000">
                <a:alpha val="50000"/>
              </a:srgbClr>
            </a:outerShdw>
          </a:effectLst>
        </p:spPr>
      </p:cxnSp>
    </p:spTree>
    <p:extLst>
      <p:ext uri="{BB962C8B-B14F-4D97-AF65-F5344CB8AC3E}">
        <p14:creationId xmlns:p14="http://schemas.microsoft.com/office/powerpoint/2010/main" val="407650920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>
          <a:xfrm>
            <a:off x="457200" y="629816"/>
            <a:ext cx="8229600" cy="1143000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kern="1200">
                <a:latin typeface="Arial" pitchFamily="34" charset="0"/>
                <a:ea typeface="+mj-ea"/>
                <a:cs typeface="Arial" pitchFamily="34" charset="0"/>
              </a:rPr>
              <a:t>Rationale</a:t>
            </a:r>
          </a:p>
        </p:txBody>
      </p:sp>
      <p:graphicFrame>
        <p:nvGraphicFramePr>
          <p:cNvPr id="2" name="Diagram 1">
            <a:extLst>
              <a:ext uri="{FF2B5EF4-FFF2-40B4-BE49-F238E27FC236}">
                <a16:creationId xmlns:a16="http://schemas.microsoft.com/office/drawing/2014/main" id="{A7CCE2D4-45C7-745C-6914-4BC202A8460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955655943"/>
              </p:ext>
            </p:extLst>
          </p:nvPr>
        </p:nvGraphicFramePr>
        <p:xfrm>
          <a:off x="457200" y="1397000"/>
          <a:ext cx="8579296" cy="52003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4132750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E" b="1" dirty="0">
                <a:solidFill>
                  <a:srgbClr val="002C76"/>
                </a:solidFill>
              </a:rPr>
              <a:t>Creation of a high-quality exam</a:t>
            </a:r>
            <a:endParaRPr lang="en-US" b="1" dirty="0">
              <a:solidFill>
                <a:srgbClr val="002C76"/>
              </a:solidFill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77225152"/>
              </p:ext>
            </p:extLst>
          </p:nvPr>
        </p:nvGraphicFramePr>
        <p:xfrm>
          <a:off x="457200" y="1600200"/>
          <a:ext cx="8229600" cy="49251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ext Placeholder 4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pPr>
              <a:buNone/>
            </a:pPr>
            <a:r>
              <a:rPr lang="en-IE" dirty="0"/>
              <a:t> </a:t>
            </a:r>
            <a:endParaRPr 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IE" b="1" dirty="0">
                <a:solidFill>
                  <a:srgbClr val="002C76"/>
                </a:solidFill>
              </a:rPr>
              <a:t>What we know after the exam</a:t>
            </a:r>
            <a:endParaRPr lang="en-US" b="1" dirty="0">
              <a:solidFill>
                <a:srgbClr val="002C76"/>
              </a:solidFill>
            </a:endParaRPr>
          </a:p>
        </p:txBody>
      </p:sp>
      <p:graphicFrame>
        <p:nvGraphicFramePr>
          <p:cNvPr id="6" name="Diagram 5">
            <a:extLst>
              <a:ext uri="{FF2B5EF4-FFF2-40B4-BE49-F238E27FC236}">
                <a16:creationId xmlns:a16="http://schemas.microsoft.com/office/drawing/2014/main" id="{38B506E0-A280-7543-BA9F-43E44AD5A40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081249029"/>
              </p:ext>
            </p:extLst>
          </p:nvPr>
        </p:nvGraphicFramePr>
        <p:xfrm>
          <a:off x="611560" y="1772816"/>
          <a:ext cx="7776864" cy="48245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35202429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en-IE" sz="3400" b="1"/>
              <a:t>Examples of Questions not accepted</a:t>
            </a:r>
            <a:br>
              <a:rPr lang="en-IE" sz="3400" b="1"/>
            </a:br>
            <a:endParaRPr lang="en-US" sz="3400" b="1"/>
          </a:p>
        </p:txBody>
      </p:sp>
      <p:pic>
        <p:nvPicPr>
          <p:cNvPr id="6" name="Content Placeholder 5" descr="A red stamp with white text&#10;&#10;AI-generated content may be incorrect.">
            <a:extLst>
              <a:ext uri="{FF2B5EF4-FFF2-40B4-BE49-F238E27FC236}">
                <a16:creationId xmlns:a16="http://schemas.microsoft.com/office/drawing/2014/main" id="{3C7BED6A-6A8C-6B18-3A60-224062FB0B18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0550" y="2351881"/>
            <a:ext cx="3771900" cy="3022600"/>
          </a:xfrm>
        </p:spPr>
      </p:pic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A681D22D-F2D9-AF53-EEAE-E6E6BA100D2B}"/>
              </a:ext>
            </a:extLst>
          </p:cNvPr>
          <p:cNvGraphicFramePr>
            <a:graphicFrameLocks noGrp="1"/>
          </p:cNvGraphicFramePr>
          <p:nvPr>
            <p:ph sz="half" idx="2"/>
          </p:nvPr>
        </p:nvGraphicFramePr>
        <p:xfrm>
          <a:off x="4648200" y="1600200"/>
          <a:ext cx="4038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373724269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ctr">
            <a:normAutofit/>
          </a:bodyPr>
          <a:lstStyle/>
          <a:p>
            <a:r>
              <a:rPr lang="en-US" kern="1200" dirty="0">
                <a:solidFill>
                  <a:srgbClr val="FF0000"/>
                </a:solidFill>
                <a:latin typeface="Arial" pitchFamily="34" charset="0"/>
                <a:ea typeface="+mj-ea"/>
                <a:cs typeface="Arial" pitchFamily="34" charset="0"/>
              </a:rPr>
              <a:t>Negative Questions</a:t>
            </a:r>
            <a:endParaRPr lang="en-US" kern="1200" dirty="0"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457200" y="1855365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2200" b="1" dirty="0">
                <a:latin typeface="Arial" pitchFamily="34" charset="0"/>
                <a:cs typeface="Arial" pitchFamily="34" charset="0"/>
              </a:rPr>
              <a:t>Which is </a:t>
            </a:r>
            <a:r>
              <a:rPr lang="en-US" sz="22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not</a:t>
            </a:r>
            <a:r>
              <a:rPr lang="en-US" sz="2200" b="1" dirty="0">
                <a:latin typeface="Arial" pitchFamily="34" charset="0"/>
                <a:cs typeface="Arial" pitchFamily="34" charset="0"/>
              </a:rPr>
              <a:t> a cause of the condition…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 typeface="Arial" pitchFamily="34" charset="0"/>
              <a:buChar char="•"/>
              <a:defRPr/>
            </a:pPr>
            <a:endParaRPr lang="en-US" sz="2200" b="1" dirty="0">
              <a:latin typeface="Arial" pitchFamily="34" charset="0"/>
              <a:cs typeface="Arial" pitchFamily="34" charset="0"/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2200" b="1" dirty="0">
                <a:latin typeface="Arial" pitchFamily="34" charset="0"/>
                <a:cs typeface="Arial" pitchFamily="34" charset="0"/>
              </a:rPr>
              <a:t>What is </a:t>
            </a:r>
            <a:r>
              <a:rPr lang="en-US" sz="22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not</a:t>
            </a:r>
            <a:r>
              <a:rPr lang="en-US" sz="2200" b="1" dirty="0">
                <a:latin typeface="Arial" pitchFamily="34" charset="0"/>
                <a:cs typeface="Arial" pitchFamily="34" charset="0"/>
              </a:rPr>
              <a:t> the most appropriate treatment…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 typeface="Arial" pitchFamily="34" charset="0"/>
              <a:buChar char="•"/>
              <a:defRPr/>
            </a:pPr>
            <a:endParaRPr lang="en-US" sz="2200" b="1" dirty="0">
              <a:latin typeface="Arial" pitchFamily="34" charset="0"/>
              <a:cs typeface="Arial" pitchFamily="34" charset="0"/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22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Certainly, no double negatives!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 typeface="Arial" pitchFamily="34" charset="0"/>
              <a:buChar char="•"/>
              <a:defRPr/>
            </a:pPr>
            <a:endParaRPr lang="en-US" sz="2200" b="1" dirty="0">
              <a:latin typeface="Arial" pitchFamily="34" charset="0"/>
              <a:cs typeface="Arial" pitchFamily="34" charset="0"/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2200" b="1" dirty="0">
                <a:latin typeface="Arial" pitchFamily="34" charset="0"/>
                <a:cs typeface="Arial" pitchFamily="34" charset="0"/>
              </a:rPr>
              <a:t>What should </a:t>
            </a:r>
            <a:r>
              <a:rPr lang="en-US" sz="22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not</a:t>
            </a:r>
            <a:r>
              <a:rPr lang="en-US" sz="2200" b="1" dirty="0">
                <a:latin typeface="Arial" pitchFamily="34" charset="0"/>
                <a:cs typeface="Arial" pitchFamily="34" charset="0"/>
              </a:rPr>
              <a:t> be done in order to </a:t>
            </a:r>
            <a:r>
              <a:rPr lang="en-US" sz="22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not….</a:t>
            </a:r>
            <a:endParaRPr lang="en-US" sz="2200" b="1" dirty="0">
              <a:latin typeface="Arial" pitchFamily="34" charset="0"/>
              <a:cs typeface="Arial" pitchFamily="34" charset="0"/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 typeface="Arial" pitchFamily="34" charset="0"/>
              <a:buChar char="•"/>
              <a:defRPr/>
            </a:pPr>
            <a:endParaRPr lang="en-US" sz="2200" b="1" dirty="0">
              <a:latin typeface="Arial" pitchFamily="34" charset="0"/>
              <a:cs typeface="Arial" pitchFamily="34" charset="0"/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 typeface="Arial" pitchFamily="34" charset="0"/>
              <a:buChar char="•"/>
              <a:defRPr/>
            </a:pPr>
            <a:endParaRPr lang="en-US" sz="2200" b="1" dirty="0">
              <a:latin typeface="Arial" pitchFamily="34" charset="0"/>
              <a:cs typeface="Arial" pitchFamily="34" charset="0"/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 typeface="Arial" pitchFamily="34" charset="0"/>
              <a:buChar char="•"/>
              <a:defRPr/>
            </a:pPr>
            <a:endParaRPr lang="en-US" sz="2200" b="1" dirty="0">
              <a:latin typeface="Arial" pitchFamily="34" charset="0"/>
              <a:cs typeface="Arial" pitchFamily="34" charset="0"/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 typeface="Arial" pitchFamily="34" charset="0"/>
              <a:buChar char="•"/>
              <a:defRPr/>
            </a:pPr>
            <a:endParaRPr lang="en-US" sz="2200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9774408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ctr">
            <a:normAutofit/>
          </a:bodyPr>
          <a:lstStyle/>
          <a:p>
            <a:r>
              <a:rPr lang="en-US" kern="1200" dirty="0">
                <a:solidFill>
                  <a:srgbClr val="FF0000"/>
                </a:solidFill>
                <a:latin typeface="Arial" pitchFamily="34" charset="0"/>
                <a:ea typeface="+mj-ea"/>
                <a:cs typeface="Arial" pitchFamily="34" charset="0"/>
              </a:rPr>
              <a:t>List of percentages or numbers</a:t>
            </a:r>
            <a:endParaRPr lang="en-US" kern="1200" dirty="0"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457200" y="1855365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2200" b="1" dirty="0">
                <a:latin typeface="Arial" pitchFamily="34" charset="0"/>
                <a:cs typeface="Arial" pitchFamily="34" charset="0"/>
              </a:rPr>
              <a:t>What percentage of patients experience insomnia as a complications of treatment with the drug </a:t>
            </a:r>
            <a:r>
              <a:rPr lang="en-US" sz="2200" b="1" dirty="0" err="1">
                <a:latin typeface="Arial" pitchFamily="34" charset="0"/>
                <a:cs typeface="Arial" pitchFamily="34" charset="0"/>
              </a:rPr>
              <a:t>absurdium</a:t>
            </a:r>
            <a:r>
              <a:rPr lang="en-US" sz="2200" b="1" dirty="0">
                <a:latin typeface="Arial" pitchFamily="34" charset="0"/>
                <a:cs typeface="Arial" pitchFamily="34" charset="0"/>
              </a:rPr>
              <a:t>?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 typeface="Arial" pitchFamily="34" charset="0"/>
              <a:buChar char="•"/>
              <a:defRPr/>
            </a:pPr>
            <a:endParaRPr lang="en-US" sz="2200" b="1" dirty="0">
              <a:latin typeface="Arial" pitchFamily="34" charset="0"/>
              <a:cs typeface="Arial" pitchFamily="34" charset="0"/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2200" b="1" dirty="0">
                <a:latin typeface="Arial" pitchFamily="34" charset="0"/>
                <a:cs typeface="Arial" pitchFamily="34" charset="0"/>
              </a:rPr>
              <a:t>2%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2200" b="1" dirty="0">
                <a:latin typeface="Arial" pitchFamily="34" charset="0"/>
                <a:cs typeface="Arial" pitchFamily="34" charset="0"/>
              </a:rPr>
              <a:t>1%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2200" b="1" dirty="0">
                <a:latin typeface="Arial" pitchFamily="34" charset="0"/>
                <a:cs typeface="Arial" pitchFamily="34" charset="0"/>
              </a:rPr>
              <a:t>0.5%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2200" b="1" dirty="0">
                <a:latin typeface="Arial" pitchFamily="34" charset="0"/>
                <a:cs typeface="Arial" pitchFamily="34" charset="0"/>
              </a:rPr>
              <a:t>0.25%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2200" b="1" dirty="0">
                <a:latin typeface="Arial" pitchFamily="34" charset="0"/>
                <a:cs typeface="Arial" pitchFamily="34" charset="0"/>
              </a:rPr>
              <a:t>0.1%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 typeface="Arial" pitchFamily="34" charset="0"/>
              <a:buChar char="•"/>
              <a:defRPr/>
            </a:pPr>
            <a:endParaRPr lang="en-US" sz="2200" b="1" dirty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90000"/>
              </a:lnSpc>
              <a:spcBef>
                <a:spcPct val="20000"/>
              </a:spcBef>
              <a:defRPr/>
            </a:pPr>
            <a:endParaRPr lang="en-US" sz="2200" b="1" dirty="0">
              <a:latin typeface="Arial" pitchFamily="34" charset="0"/>
              <a:cs typeface="Arial" pitchFamily="34" charset="0"/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 typeface="Arial" pitchFamily="34" charset="0"/>
              <a:buChar char="•"/>
              <a:defRPr/>
            </a:pPr>
            <a:endParaRPr lang="en-US" sz="2200" b="1" dirty="0">
              <a:latin typeface="Arial" pitchFamily="34" charset="0"/>
              <a:cs typeface="Arial" pitchFamily="34" charset="0"/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 typeface="Arial" pitchFamily="34" charset="0"/>
              <a:buChar char="•"/>
              <a:defRPr/>
            </a:pPr>
            <a:endParaRPr lang="en-US" sz="2200" b="1" dirty="0">
              <a:latin typeface="Arial" pitchFamily="34" charset="0"/>
              <a:cs typeface="Arial" pitchFamily="34" charset="0"/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 typeface="Arial" pitchFamily="34" charset="0"/>
              <a:buChar char="•"/>
              <a:defRPr/>
            </a:pPr>
            <a:endParaRPr lang="en-US" sz="2200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64985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ctr">
            <a:normAutofit fontScale="90000"/>
          </a:bodyPr>
          <a:lstStyle/>
          <a:p>
            <a:r>
              <a:rPr lang="en-US" kern="1200" dirty="0">
                <a:solidFill>
                  <a:srgbClr val="FF0000"/>
                </a:solidFill>
                <a:latin typeface="Arial" pitchFamily="34" charset="0"/>
                <a:ea typeface="+mj-ea"/>
                <a:cs typeface="Arial" pitchFamily="34" charset="0"/>
              </a:rPr>
              <a:t>Questions unrelated to the stem or no stem!</a:t>
            </a:r>
            <a:endParaRPr lang="en-US" kern="1200" dirty="0"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457200" y="1855365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2200" b="1" dirty="0">
                <a:latin typeface="Arial" pitchFamily="34" charset="0"/>
                <a:cs typeface="Arial" pitchFamily="34" charset="0"/>
              </a:rPr>
              <a:t>What is the best treatment for bleeding caused by the condition X in a 55 year old man with type 2 diabetes?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 typeface="Arial" pitchFamily="34" charset="0"/>
              <a:buChar char="•"/>
              <a:defRPr/>
            </a:pPr>
            <a:endParaRPr lang="en-US" sz="2200" b="1" dirty="0">
              <a:latin typeface="Arial" pitchFamily="34" charset="0"/>
              <a:cs typeface="Arial" pitchFamily="34" charset="0"/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2200" b="1" dirty="0">
                <a:latin typeface="Arial" pitchFamily="34" charset="0"/>
                <a:cs typeface="Arial" pitchFamily="34" charset="0"/>
              </a:rPr>
              <a:t>Drug 1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2200" b="1" dirty="0">
                <a:latin typeface="Arial" pitchFamily="34" charset="0"/>
                <a:cs typeface="Arial" pitchFamily="34" charset="0"/>
              </a:rPr>
              <a:t>Drug 2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2200" b="1" dirty="0">
                <a:latin typeface="Arial" pitchFamily="34" charset="0"/>
                <a:cs typeface="Arial" pitchFamily="34" charset="0"/>
              </a:rPr>
              <a:t>Drug 1 with phototherapy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2200" b="1" dirty="0">
                <a:latin typeface="Arial" pitchFamily="34" charset="0"/>
                <a:cs typeface="Arial" pitchFamily="34" charset="0"/>
              </a:rPr>
              <a:t>Phototherapy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2200" b="1" dirty="0">
                <a:latin typeface="Arial" pitchFamily="34" charset="0"/>
                <a:cs typeface="Arial" pitchFamily="34" charset="0"/>
              </a:rPr>
              <a:t>Surgery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 typeface="Arial" pitchFamily="34" charset="0"/>
              <a:buChar char="•"/>
              <a:defRPr/>
            </a:pPr>
            <a:endParaRPr lang="en-US" sz="2200" b="1" dirty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90000"/>
              </a:lnSpc>
              <a:spcBef>
                <a:spcPct val="20000"/>
              </a:spcBef>
              <a:defRPr/>
            </a:pPr>
            <a:endParaRPr lang="en-US" sz="2200" b="1" dirty="0">
              <a:latin typeface="Arial" pitchFamily="34" charset="0"/>
              <a:cs typeface="Arial" pitchFamily="34" charset="0"/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 typeface="Arial" pitchFamily="34" charset="0"/>
              <a:buChar char="•"/>
              <a:defRPr/>
            </a:pPr>
            <a:endParaRPr lang="en-US" sz="2200" b="1" dirty="0">
              <a:latin typeface="Arial" pitchFamily="34" charset="0"/>
              <a:cs typeface="Arial" pitchFamily="34" charset="0"/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 typeface="Arial" pitchFamily="34" charset="0"/>
              <a:buChar char="•"/>
              <a:defRPr/>
            </a:pPr>
            <a:endParaRPr lang="en-US" sz="2200" b="1" dirty="0">
              <a:latin typeface="Arial" pitchFamily="34" charset="0"/>
              <a:cs typeface="Arial" pitchFamily="34" charset="0"/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 typeface="Arial" pitchFamily="34" charset="0"/>
              <a:buChar char="•"/>
              <a:defRPr/>
            </a:pPr>
            <a:endParaRPr lang="en-US" sz="2200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9883701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ctr">
            <a:normAutofit/>
          </a:bodyPr>
          <a:lstStyle/>
          <a:p>
            <a:r>
              <a:rPr lang="en-US" kern="1200" dirty="0">
                <a:solidFill>
                  <a:srgbClr val="FF0000"/>
                </a:solidFill>
                <a:latin typeface="Arial" pitchFamily="34" charset="0"/>
                <a:ea typeface="+mj-ea"/>
                <a:cs typeface="Arial" pitchFamily="34" charset="0"/>
              </a:rPr>
              <a:t>Questions that are too easy</a:t>
            </a:r>
            <a:endParaRPr lang="en-US" kern="1200" dirty="0"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457200" y="1855365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90000"/>
              </a:lnSpc>
              <a:spcBef>
                <a:spcPct val="20000"/>
              </a:spcBef>
              <a:defRPr/>
            </a:pPr>
            <a:endParaRPr lang="en-US" sz="2200" b="1" dirty="0">
              <a:latin typeface="Arial" pitchFamily="34" charset="0"/>
              <a:cs typeface="Arial" pitchFamily="34" charset="0"/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2200" b="1" dirty="0">
                <a:latin typeface="Arial" pitchFamily="34" charset="0"/>
                <a:cs typeface="Arial" pitchFamily="34" charset="0"/>
              </a:rPr>
              <a:t>More appropriate for medical school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2200" b="1" dirty="0">
                <a:latin typeface="Arial" pitchFamily="34" charset="0"/>
                <a:cs typeface="Arial" pitchFamily="34" charset="0"/>
              </a:rPr>
              <a:t>Too routine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2200" b="1" dirty="0">
                <a:latin typeface="Arial" pitchFamily="34" charset="0"/>
                <a:cs typeface="Arial" pitchFamily="34" charset="0"/>
              </a:rPr>
              <a:t>Simple Dx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2200" b="1" dirty="0">
                <a:latin typeface="Arial" pitchFamily="34" charset="0"/>
                <a:cs typeface="Arial" pitchFamily="34" charset="0"/>
              </a:rPr>
              <a:t>Testing only knowledge not application of knowledge</a:t>
            </a:r>
          </a:p>
          <a:p>
            <a:pPr>
              <a:lnSpc>
                <a:spcPct val="90000"/>
              </a:lnSpc>
              <a:spcBef>
                <a:spcPct val="20000"/>
              </a:spcBef>
              <a:defRPr/>
            </a:pPr>
            <a:endParaRPr lang="en-US" sz="2200" b="1" dirty="0">
              <a:latin typeface="Arial" pitchFamily="34" charset="0"/>
              <a:cs typeface="Arial" pitchFamily="34" charset="0"/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 typeface="Arial" pitchFamily="34" charset="0"/>
              <a:buChar char="•"/>
              <a:defRPr/>
            </a:pPr>
            <a:endParaRPr lang="en-US" sz="2200" b="1" dirty="0">
              <a:latin typeface="Arial" pitchFamily="34" charset="0"/>
              <a:cs typeface="Arial" pitchFamily="34" charset="0"/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 typeface="Arial" pitchFamily="34" charset="0"/>
              <a:buChar char="•"/>
              <a:defRPr/>
            </a:pPr>
            <a:endParaRPr lang="en-US" sz="2200" b="1" dirty="0">
              <a:latin typeface="Arial" pitchFamily="34" charset="0"/>
              <a:cs typeface="Arial" pitchFamily="34" charset="0"/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 typeface="Arial" pitchFamily="34" charset="0"/>
              <a:buChar char="•"/>
              <a:defRPr/>
            </a:pPr>
            <a:endParaRPr lang="en-US" sz="2200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877229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en-IE" sz="3400" b="1" dirty="0"/>
              <a:t>The Review Process</a:t>
            </a:r>
            <a:br>
              <a:rPr lang="en-IE" sz="3400" b="1" dirty="0"/>
            </a:br>
            <a:endParaRPr lang="en-US" sz="3400" b="1" dirty="0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A681D22D-F2D9-AF53-EEAE-E6E6BA100D2B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337670609"/>
              </p:ext>
            </p:extLst>
          </p:nvPr>
        </p:nvGraphicFramePr>
        <p:xfrm>
          <a:off x="4648200" y="1600200"/>
          <a:ext cx="4038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1026" name="Picture 2" descr="Stamp Approved Stock Illustrations – 24,716 Stamp Approved Stock  Illustrations, Vectors &amp; Clipart - Dreamstime">
            <a:extLst>
              <a:ext uri="{FF2B5EF4-FFF2-40B4-BE49-F238E27FC236}">
                <a16:creationId xmlns:a16="http://schemas.microsoft.com/office/drawing/2014/main" id="{02812EB2-47D4-8E95-8164-C2C7FD8EF0A8}"/>
              </a:ext>
            </a:extLst>
          </p:cNvPr>
          <p:cNvPicPr>
            <a:picLocks noGrp="1" noChangeAspect="1" noChangeArrowheads="1"/>
          </p:cNvPicPr>
          <p:nvPr>
            <p:ph sz="half" idx="1"/>
          </p:nvPr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843881"/>
            <a:ext cx="4038600" cy="4038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3473543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en-IE" sz="3400" b="1" dirty="0"/>
              <a:t>The Review Process</a:t>
            </a:r>
            <a:br>
              <a:rPr lang="en-IE" sz="3400" b="1" dirty="0"/>
            </a:br>
            <a:endParaRPr lang="en-US" sz="3400" b="1" dirty="0"/>
          </a:p>
        </p:txBody>
      </p:sp>
      <p:graphicFrame>
        <p:nvGraphicFramePr>
          <p:cNvPr id="7" name="Diagram 6">
            <a:extLst>
              <a:ext uri="{FF2B5EF4-FFF2-40B4-BE49-F238E27FC236}">
                <a16:creationId xmlns:a16="http://schemas.microsoft.com/office/drawing/2014/main" id="{5BF07F1F-2757-DE22-5CDE-BAC184DBB35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973325769"/>
              </p:ext>
            </p:extLst>
          </p:nvPr>
        </p:nvGraphicFramePr>
        <p:xfrm>
          <a:off x="503548" y="1268760"/>
          <a:ext cx="8136904" cy="518457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405014312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29816"/>
            <a:ext cx="8229600" cy="1143000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en-IE" sz="3700" b="1" dirty="0"/>
              <a:t>Recap</a:t>
            </a:r>
            <a:br>
              <a:rPr lang="en-IE" sz="3700" b="1" dirty="0"/>
            </a:br>
            <a:endParaRPr lang="en-US" sz="3700" b="1" dirty="0"/>
          </a:p>
        </p:txBody>
      </p:sp>
      <p:graphicFrame>
        <p:nvGraphicFramePr>
          <p:cNvPr id="3" name="Diagram 2">
            <a:extLst>
              <a:ext uri="{FF2B5EF4-FFF2-40B4-BE49-F238E27FC236}">
                <a16:creationId xmlns:a16="http://schemas.microsoft.com/office/drawing/2014/main" id="{AF749A96-5B44-E2F3-4AC1-8097CC448CF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507208021"/>
              </p:ext>
            </p:extLst>
          </p:nvPr>
        </p:nvGraphicFramePr>
        <p:xfrm>
          <a:off x="323528" y="1397000"/>
          <a:ext cx="8363272" cy="483118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42659737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IE" dirty="0"/>
              <a:t>What we need</a:t>
            </a:r>
          </a:p>
        </p:txBody>
      </p:sp>
      <p:graphicFrame>
        <p:nvGraphicFramePr>
          <p:cNvPr id="2" name="Diagram 1">
            <a:extLst>
              <a:ext uri="{FF2B5EF4-FFF2-40B4-BE49-F238E27FC236}">
                <a16:creationId xmlns:a16="http://schemas.microsoft.com/office/drawing/2014/main" id="{8E3330B4-EC7F-1A29-2F20-6CC3827F699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291690809"/>
              </p:ext>
            </p:extLst>
          </p:nvPr>
        </p:nvGraphicFramePr>
        <p:xfrm>
          <a:off x="899592" y="1691680"/>
          <a:ext cx="7632848" cy="46176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5512798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>
          <a:xfrm>
            <a:off x="457200" y="629816"/>
            <a:ext cx="8229600" cy="1143000"/>
          </a:xfrm>
        </p:spPr>
        <p:txBody>
          <a:bodyPr anchor="ctr">
            <a:normAutofit/>
          </a:bodyPr>
          <a:lstStyle/>
          <a:p>
            <a:r>
              <a:rPr lang="en-IE" dirty="0"/>
              <a:t>High level blueprint</a:t>
            </a:r>
            <a:endParaRPr lang="en-IE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DDF431B7-7DEA-EE36-5AEE-9FEEBA1DB58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79953" y="1855365"/>
            <a:ext cx="6984093" cy="4525963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9445101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>
          <a:xfrm>
            <a:off x="611560" y="476672"/>
            <a:ext cx="8229600" cy="1143000"/>
          </a:xfrm>
        </p:spPr>
        <p:txBody>
          <a:bodyPr anchor="ctr">
            <a:normAutofit/>
          </a:bodyPr>
          <a:lstStyle/>
          <a:p>
            <a:r>
              <a:rPr lang="en-IE" dirty="0"/>
              <a:t>Detailed blueprint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508C6330-ADF3-2FED-5DBD-80E88CC832E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39751" y="1412776"/>
            <a:ext cx="4810421" cy="54331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64743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IE" dirty="0"/>
              <a:t>What is a Single Best Answer</a:t>
            </a:r>
          </a:p>
        </p:txBody>
      </p:sp>
      <p:sp>
        <p:nvSpPr>
          <p:cNvPr id="9" name="Rectangle 8"/>
          <p:cNvSpPr/>
          <p:nvPr/>
        </p:nvSpPr>
        <p:spPr>
          <a:xfrm>
            <a:off x="546865" y="1556792"/>
            <a:ext cx="8050269" cy="5806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41093" indent="-241093" eaLnBrk="0">
              <a:buFont typeface="Arial" pitchFamily="34" charset="0"/>
              <a:buChar char="•"/>
              <a:defRPr/>
            </a:pPr>
            <a:r>
              <a:rPr lang="en-IE" sz="3094" b="1" dirty="0">
                <a:solidFill>
                  <a:srgbClr val="0365C0">
                    <a:lumMod val="50000"/>
                  </a:srgbClr>
                </a:solidFill>
                <a:latin typeface="Calibri"/>
                <a:sym typeface="Calibri" pitchFamily="34" charset="0"/>
              </a:rPr>
              <a:t>Clinical Scenario Presented</a:t>
            </a:r>
          </a:p>
          <a:p>
            <a:pPr marL="241093" indent="-241093" eaLnBrk="0">
              <a:buFont typeface="Arial" pitchFamily="34" charset="0"/>
              <a:buChar char="•"/>
              <a:defRPr/>
            </a:pPr>
            <a:endParaRPr lang="en-IE" sz="3094" b="1" dirty="0">
              <a:solidFill>
                <a:srgbClr val="0365C0">
                  <a:lumMod val="50000"/>
                </a:srgbClr>
              </a:solidFill>
              <a:latin typeface="Calibri"/>
              <a:sym typeface="Calibri" pitchFamily="34" charset="0"/>
            </a:endParaRPr>
          </a:p>
          <a:p>
            <a:pPr marL="241093" indent="-241093" eaLnBrk="0">
              <a:buFont typeface="Arial" pitchFamily="34" charset="0"/>
              <a:buChar char="•"/>
              <a:defRPr/>
            </a:pPr>
            <a:r>
              <a:rPr lang="en-IE" sz="3094" b="1" dirty="0">
                <a:solidFill>
                  <a:srgbClr val="0365C0">
                    <a:lumMod val="50000"/>
                  </a:srgbClr>
                </a:solidFill>
                <a:latin typeface="Calibri"/>
                <a:sym typeface="Calibri" pitchFamily="34" charset="0"/>
              </a:rPr>
              <a:t>Lead in question</a:t>
            </a:r>
          </a:p>
          <a:p>
            <a:pPr marL="241093" indent="-241093" eaLnBrk="0">
              <a:buFont typeface="Arial" pitchFamily="34" charset="0"/>
              <a:buChar char="•"/>
              <a:defRPr/>
            </a:pPr>
            <a:endParaRPr lang="en-IE" sz="3094" b="1" dirty="0">
              <a:solidFill>
                <a:srgbClr val="0365C0">
                  <a:lumMod val="50000"/>
                </a:srgbClr>
              </a:solidFill>
              <a:latin typeface="Calibri"/>
              <a:sym typeface="Calibri" pitchFamily="34" charset="0"/>
            </a:endParaRPr>
          </a:p>
          <a:p>
            <a:pPr marL="241093" indent="-241093" eaLnBrk="0">
              <a:buFont typeface="Arial" pitchFamily="34" charset="0"/>
              <a:buChar char="•"/>
              <a:defRPr/>
            </a:pPr>
            <a:r>
              <a:rPr lang="en-IE" sz="3094" b="1" dirty="0">
                <a:solidFill>
                  <a:srgbClr val="0365C0">
                    <a:lumMod val="50000"/>
                  </a:srgbClr>
                </a:solidFill>
                <a:latin typeface="Calibri"/>
                <a:sym typeface="Calibri" pitchFamily="34" charset="0"/>
              </a:rPr>
              <a:t>Five options presented – only one is correct</a:t>
            </a:r>
          </a:p>
          <a:p>
            <a:pPr marL="241093" indent="-241093" eaLnBrk="0">
              <a:buFont typeface="Arial" pitchFamily="34" charset="0"/>
              <a:buChar char="•"/>
              <a:defRPr/>
            </a:pPr>
            <a:endParaRPr lang="en-IE" sz="3094" b="1" dirty="0">
              <a:solidFill>
                <a:srgbClr val="0365C0">
                  <a:lumMod val="50000"/>
                </a:srgbClr>
              </a:solidFill>
              <a:latin typeface="Calibri"/>
              <a:sym typeface="Calibri" pitchFamily="34" charset="0"/>
            </a:endParaRPr>
          </a:p>
          <a:p>
            <a:pPr marL="241093" indent="-241093" eaLnBrk="0">
              <a:buFont typeface="Arial" pitchFamily="34" charset="0"/>
              <a:buChar char="•"/>
              <a:defRPr/>
            </a:pPr>
            <a:r>
              <a:rPr lang="en-IE" sz="3094" b="1" dirty="0">
                <a:solidFill>
                  <a:schemeClr val="accent1">
                    <a:lumMod val="50000"/>
                  </a:schemeClr>
                </a:solidFill>
                <a:latin typeface="Calibri"/>
                <a:sym typeface="Calibri" pitchFamily="34" charset="0"/>
              </a:rPr>
              <a:t>Option A</a:t>
            </a:r>
          </a:p>
          <a:p>
            <a:pPr marL="241093" indent="-241093" eaLnBrk="0">
              <a:buFont typeface="Arial" pitchFamily="34" charset="0"/>
              <a:buChar char="•"/>
              <a:defRPr/>
            </a:pPr>
            <a:r>
              <a:rPr lang="en-IE" sz="3094" b="1" dirty="0">
                <a:solidFill>
                  <a:srgbClr val="00B050"/>
                </a:solidFill>
                <a:latin typeface="Calibri"/>
                <a:sym typeface="Calibri" pitchFamily="34" charset="0"/>
              </a:rPr>
              <a:t>Option B – Best Option</a:t>
            </a:r>
          </a:p>
          <a:p>
            <a:pPr marL="241093" indent="-241093" eaLnBrk="0">
              <a:buFont typeface="Arial" pitchFamily="34" charset="0"/>
              <a:buChar char="•"/>
              <a:defRPr/>
            </a:pPr>
            <a:r>
              <a:rPr lang="en-IE" sz="3094" b="1" dirty="0">
                <a:solidFill>
                  <a:schemeClr val="accent1">
                    <a:lumMod val="50000"/>
                  </a:schemeClr>
                </a:solidFill>
                <a:latin typeface="Calibri"/>
                <a:sym typeface="Calibri" pitchFamily="34" charset="0"/>
              </a:rPr>
              <a:t>Option C</a:t>
            </a:r>
          </a:p>
          <a:p>
            <a:pPr marL="241093" indent="-241093" eaLnBrk="0">
              <a:buFont typeface="Arial" pitchFamily="34" charset="0"/>
              <a:buChar char="•"/>
              <a:defRPr/>
            </a:pPr>
            <a:r>
              <a:rPr lang="en-IE" sz="3094" b="1" dirty="0">
                <a:solidFill>
                  <a:schemeClr val="accent1">
                    <a:lumMod val="50000"/>
                  </a:schemeClr>
                </a:solidFill>
                <a:latin typeface="Calibri"/>
                <a:sym typeface="Calibri" pitchFamily="34" charset="0"/>
              </a:rPr>
              <a:t>Option D</a:t>
            </a:r>
          </a:p>
          <a:p>
            <a:pPr marL="241093" indent="-241093" eaLnBrk="0">
              <a:buFont typeface="Arial" pitchFamily="34" charset="0"/>
              <a:buChar char="•"/>
              <a:defRPr/>
            </a:pPr>
            <a:r>
              <a:rPr lang="en-IE" sz="3094" b="1" dirty="0">
                <a:solidFill>
                  <a:schemeClr val="accent1">
                    <a:lumMod val="50000"/>
                  </a:schemeClr>
                </a:solidFill>
                <a:latin typeface="Calibri"/>
                <a:sym typeface="Calibri" pitchFamily="34" charset="0"/>
              </a:rPr>
              <a:t>Option E</a:t>
            </a:r>
          </a:p>
          <a:p>
            <a:pPr marL="241093" indent="-241093" eaLnBrk="0">
              <a:buFont typeface="Arial" pitchFamily="34" charset="0"/>
              <a:buChar char="•"/>
              <a:defRPr/>
            </a:pPr>
            <a:endParaRPr lang="en-IE" sz="3094" b="1" dirty="0">
              <a:solidFill>
                <a:srgbClr val="0365C0">
                  <a:lumMod val="50000"/>
                </a:srgbClr>
              </a:solidFill>
              <a:latin typeface="Calibri"/>
              <a:sym typeface="Calibri" pitchFamily="34" charset="0"/>
            </a:endParaRPr>
          </a:p>
        </p:txBody>
      </p:sp>
      <p:graphicFrame>
        <p:nvGraphicFramePr>
          <p:cNvPr id="2" name="Diagram 1">
            <a:extLst>
              <a:ext uri="{FF2B5EF4-FFF2-40B4-BE49-F238E27FC236}">
                <a16:creationId xmlns:a16="http://schemas.microsoft.com/office/drawing/2014/main" id="{AD01DE91-2B97-5EA2-2E39-3A1B6AEDE97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779670671"/>
              </p:ext>
            </p:extLst>
          </p:nvPr>
        </p:nvGraphicFramePr>
        <p:xfrm>
          <a:off x="5203976" y="1515393"/>
          <a:ext cx="3391272" cy="18882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169645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29816"/>
            <a:ext cx="8229600" cy="1143000"/>
          </a:xfrm>
        </p:spPr>
        <p:txBody>
          <a:bodyPr anchor="ctr">
            <a:normAutofit/>
          </a:bodyPr>
          <a:lstStyle/>
          <a:p>
            <a:r>
              <a:rPr lang="en-IE" b="1"/>
              <a:t>The scenario</a:t>
            </a:r>
            <a:endParaRPr lang="en-US" b="1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0F8FA2CF-A6E6-2D3D-8DD2-779E84310DB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7843833"/>
              </p:ext>
            </p:extLst>
          </p:nvPr>
        </p:nvGraphicFramePr>
        <p:xfrm>
          <a:off x="457200" y="1855365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29816"/>
            <a:ext cx="8229600" cy="1143000"/>
          </a:xfrm>
        </p:spPr>
        <p:txBody>
          <a:bodyPr anchor="ctr">
            <a:normAutofit/>
          </a:bodyPr>
          <a:lstStyle/>
          <a:p>
            <a:r>
              <a:rPr lang="en-IE" b="1" dirty="0"/>
              <a:t>Discrimination</a:t>
            </a:r>
            <a:endParaRPr lang="en-US" b="1" dirty="0"/>
          </a:p>
        </p:txBody>
      </p:sp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8742D614-6732-0500-79B5-DB5EC04C720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48296645"/>
              </p:ext>
            </p:extLst>
          </p:nvPr>
        </p:nvGraphicFramePr>
        <p:xfrm>
          <a:off x="752575" y="1556792"/>
          <a:ext cx="7931224" cy="48874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64538816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29816"/>
            <a:ext cx="8229600" cy="1143000"/>
          </a:xfrm>
        </p:spPr>
        <p:txBody>
          <a:bodyPr anchor="ctr">
            <a:normAutofit/>
          </a:bodyPr>
          <a:lstStyle/>
          <a:p>
            <a:r>
              <a:rPr lang="en-IE" b="1" dirty="0"/>
              <a:t>Discrimination</a:t>
            </a:r>
            <a:endParaRPr lang="en-US" b="1" dirty="0"/>
          </a:p>
        </p:txBody>
      </p:sp>
      <p:graphicFrame>
        <p:nvGraphicFramePr>
          <p:cNvPr id="3" name="Chart 2">
            <a:extLst>
              <a:ext uri="{FF2B5EF4-FFF2-40B4-BE49-F238E27FC236}">
                <a16:creationId xmlns:a16="http://schemas.microsoft.com/office/drawing/2014/main" id="{5A060091-B38B-F78A-A80A-04E915C3827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96544097"/>
              </p:ext>
            </p:extLst>
          </p:nvPr>
        </p:nvGraphicFramePr>
        <p:xfrm>
          <a:off x="662880" y="1528964"/>
          <a:ext cx="8229600" cy="48523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49702793"/>
      </p:ext>
    </p:extLst>
  </p:cSld>
  <p:clrMapOvr>
    <a:masterClrMapping/>
  </p:clrMapOvr>
</p:sld>
</file>

<file path=ppt/theme/theme1.xml><?xml version="1.0" encoding="utf-8"?>
<a:theme xmlns:a="http://schemas.openxmlformats.org/drawingml/2006/main" name="RCPI powerpoint presentation template Sept 2012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194900BABD61B4BAC2F245EDF4ED39E" ma:contentTypeVersion="13" ma:contentTypeDescription="Create a new document." ma:contentTypeScope="" ma:versionID="c4ac4cc19ec2fd821d8ee0cffd700213">
  <xsd:schema xmlns:xsd="http://www.w3.org/2001/XMLSchema" xmlns:xs="http://www.w3.org/2001/XMLSchema" xmlns:p="http://schemas.microsoft.com/office/2006/metadata/properties" xmlns:ns2="83bd27bf-f23a-4764-ba48-893866d47e01" xmlns:ns3="cd7455a3-4a59-4a73-9e70-409757b3c8a1" targetNamespace="http://schemas.microsoft.com/office/2006/metadata/properties" ma:root="true" ma:fieldsID="d772538a9937c808c56e73c70051e2a9" ns2:_="" ns3:_="">
    <xsd:import namespace="83bd27bf-f23a-4764-ba48-893866d47e01"/>
    <xsd:import namespace="cd7455a3-4a59-4a73-9e70-409757b3c8a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DateTaken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3bd27bf-f23a-4764-ba48-893866d47e0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Location" ma:index="16" nillable="true" ma:displayName="Location" ma:indexed="true" ma:internalName="MediaServiceLocation" ma:readOnly="true">
      <xsd:simpleType>
        <xsd:restriction base="dms:Text"/>
      </xsd:simpleType>
    </xsd:element>
    <xsd:element name="lcf76f155ced4ddcb4097134ff3c332f" ma:index="18" nillable="true" ma:taxonomy="true" ma:internalName="lcf76f155ced4ddcb4097134ff3c332f" ma:taxonomyFieldName="MediaServiceImageTags" ma:displayName="Image Tags" ma:readOnly="false" ma:fieldId="{5cf76f15-5ced-4ddc-b409-7134ff3c332f}" ma:taxonomyMulti="true" ma:sspId="6de6d2fa-23a7-45f3-a64a-563df53bb5f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d7455a3-4a59-4a73-9e70-409757b3c8a1" elementFormDefault="qualified">
    <xsd:import namespace="http://schemas.microsoft.com/office/2006/documentManagement/types"/>
    <xsd:import namespace="http://schemas.microsoft.com/office/infopath/2007/PartnerControls"/>
    <xsd:element name="TaxCatchAll" ma:index="19" nillable="true" ma:displayName="Taxonomy Catch All Column" ma:hidden="true" ma:list="{b1efa4d1-760a-4f09-868e-fc619fd5e590}" ma:internalName="TaxCatchAll" ma:showField="CatchAllData" ma:web="cd7455a3-4a59-4a73-9e70-409757b3c8a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83bd27bf-f23a-4764-ba48-893866d47e01">
      <Terms xmlns="http://schemas.microsoft.com/office/infopath/2007/PartnerControls"/>
    </lcf76f155ced4ddcb4097134ff3c332f>
    <TaxCatchAll xmlns="cd7455a3-4a59-4a73-9e70-409757b3c8a1" xsi:nil="true"/>
  </documentManagement>
</p:properties>
</file>

<file path=customXml/itemProps1.xml><?xml version="1.0" encoding="utf-8"?>
<ds:datastoreItem xmlns:ds="http://schemas.openxmlformats.org/officeDocument/2006/customXml" ds:itemID="{12DDA1DE-9D58-44B8-8976-398F1E324C2A}"/>
</file>

<file path=customXml/itemProps2.xml><?xml version="1.0" encoding="utf-8"?>
<ds:datastoreItem xmlns:ds="http://schemas.openxmlformats.org/officeDocument/2006/customXml" ds:itemID="{B2999811-D8B5-4180-8513-91648CC79AE6}"/>
</file>

<file path=customXml/itemProps3.xml><?xml version="1.0" encoding="utf-8"?>
<ds:datastoreItem xmlns:ds="http://schemas.openxmlformats.org/officeDocument/2006/customXml" ds:itemID="{A071E625-9698-4C45-B41E-DC6F8B98160F}"/>
</file>

<file path=docProps/app.xml><?xml version="1.0" encoding="utf-8"?>
<Properties xmlns="http://schemas.openxmlformats.org/officeDocument/2006/extended-properties" xmlns:vt="http://schemas.openxmlformats.org/officeDocument/2006/docPropsVTypes">
  <Template>RCPI powerpoint presentation template Sept 2012</Template>
  <TotalTime>38667</TotalTime>
  <Words>651</Words>
  <Application>Microsoft Office PowerPoint</Application>
  <PresentationFormat>On-screen Show (4:3)</PresentationFormat>
  <Paragraphs>191</Paragraphs>
  <Slides>28</Slides>
  <Notes>18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32" baseType="lpstr">
      <vt:lpstr>Arial</vt:lpstr>
      <vt:lpstr>Calibri</vt:lpstr>
      <vt:lpstr>Helvetica Neue</vt:lpstr>
      <vt:lpstr>RCPI powerpoint presentation template Sept 2012</vt:lpstr>
      <vt:lpstr>   SBA Question Writing Overview  </vt:lpstr>
      <vt:lpstr>Creation of a high-quality exam</vt:lpstr>
      <vt:lpstr>What we need</vt:lpstr>
      <vt:lpstr>High level blueprint</vt:lpstr>
      <vt:lpstr>Detailed blueprint</vt:lpstr>
      <vt:lpstr>What is a Single Best Answer</vt:lpstr>
      <vt:lpstr>The scenario</vt:lpstr>
      <vt:lpstr>Discrimination</vt:lpstr>
      <vt:lpstr>Discrimination</vt:lpstr>
      <vt:lpstr>Discrimination</vt:lpstr>
      <vt:lpstr>The lead in question</vt:lpstr>
      <vt:lpstr>The lead in question - Examples</vt:lpstr>
      <vt:lpstr>Question Options</vt:lpstr>
      <vt:lpstr>Styleguide</vt:lpstr>
      <vt:lpstr>What makes a question difficult?</vt:lpstr>
      <vt:lpstr>PowerPoint Presentation</vt:lpstr>
      <vt:lpstr>PowerPoint Presentation</vt:lpstr>
      <vt:lpstr>Medical Education Spectrum</vt:lpstr>
      <vt:lpstr>Rationale</vt:lpstr>
      <vt:lpstr>What we know after the exam</vt:lpstr>
      <vt:lpstr>Examples of Questions not accepted </vt:lpstr>
      <vt:lpstr>Negative Questions</vt:lpstr>
      <vt:lpstr>List of percentages or numbers</vt:lpstr>
      <vt:lpstr>Questions unrelated to the stem or no stem!</vt:lpstr>
      <vt:lpstr>Questions that are too easy</vt:lpstr>
      <vt:lpstr>The Review Process </vt:lpstr>
      <vt:lpstr>The Review Process </vt:lpstr>
      <vt:lpstr>Recap 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Tutorial Title</dc:title>
  <dc:creator>Keith Farrington</dc:creator>
  <cp:lastModifiedBy>Keith Farrington</cp:lastModifiedBy>
  <cp:revision>159</cp:revision>
  <dcterms:created xsi:type="dcterms:W3CDTF">2015-11-23T12:37:29Z</dcterms:created>
  <dcterms:modified xsi:type="dcterms:W3CDTF">2025-05-02T12:50:24Z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2ebdc5c2-1ff9-4d01-9834-f86cda611682_Enabled">
    <vt:lpwstr>true</vt:lpwstr>
  </property>
  <property fmtid="{D5CDD505-2E9C-101B-9397-08002B2CF9AE}" pid="3" name="MSIP_Label_2ebdc5c2-1ff9-4d01-9834-f86cda611682_SetDate">
    <vt:lpwstr>2025-04-28T13:11:23Z</vt:lpwstr>
  </property>
  <property fmtid="{D5CDD505-2E9C-101B-9397-08002B2CF9AE}" pid="4" name="MSIP_Label_2ebdc5c2-1ff9-4d01-9834-f86cda611682_Method">
    <vt:lpwstr>Standard</vt:lpwstr>
  </property>
  <property fmtid="{D5CDD505-2E9C-101B-9397-08002B2CF9AE}" pid="5" name="MSIP_Label_2ebdc5c2-1ff9-4d01-9834-f86cda611682_Name">
    <vt:lpwstr>defa4170-0d19-0005-0004-bc88714345d2</vt:lpwstr>
  </property>
  <property fmtid="{D5CDD505-2E9C-101B-9397-08002B2CF9AE}" pid="6" name="MSIP_Label_2ebdc5c2-1ff9-4d01-9834-f86cda611682_SiteId">
    <vt:lpwstr>4bdbc99f-14d5-40ac-8220-5a85d6b6fe7d</vt:lpwstr>
  </property>
  <property fmtid="{D5CDD505-2E9C-101B-9397-08002B2CF9AE}" pid="7" name="MSIP_Label_2ebdc5c2-1ff9-4d01-9834-f86cda611682_ActionId">
    <vt:lpwstr>eb3a3c91-407c-4853-8989-d74a9e3e409f</vt:lpwstr>
  </property>
  <property fmtid="{D5CDD505-2E9C-101B-9397-08002B2CF9AE}" pid="8" name="MSIP_Label_2ebdc5c2-1ff9-4d01-9834-f86cda611682_ContentBits">
    <vt:lpwstr>0</vt:lpwstr>
  </property>
  <property fmtid="{D5CDD505-2E9C-101B-9397-08002B2CF9AE}" pid="9" name="ContentTypeId">
    <vt:lpwstr>0x0101004194900BABD61B4BAC2F245EDF4ED39E</vt:lpwstr>
  </property>
</Properties>
</file>