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57" r:id="rId5"/>
    <p:sldId id="261" r:id="rId6"/>
    <p:sldId id="274" r:id="rId7"/>
    <p:sldId id="268" r:id="rId8"/>
    <p:sldId id="266" r:id="rId9"/>
    <p:sldId id="267" r:id="rId10"/>
    <p:sldId id="275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F6453E-A6E7-4DE2-AC4E-9E8900D7112A}" v="28" dt="2025-04-23T11:49:54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irth" userId="91ba31f9f5f21523" providerId="LiveId" clId="{9CF6453E-A6E7-4DE2-AC4E-9E8900D7112A}"/>
    <pc:docChg chg="undo custSel addSld delSld modSld sldOrd">
      <pc:chgData name="John Firth" userId="91ba31f9f5f21523" providerId="LiveId" clId="{9CF6453E-A6E7-4DE2-AC4E-9E8900D7112A}" dt="2025-04-24T04:33:53.497" v="1174" actId="5793"/>
      <pc:docMkLst>
        <pc:docMk/>
      </pc:docMkLst>
      <pc:sldChg chg="modSp mod">
        <pc:chgData name="John Firth" userId="91ba31f9f5f21523" providerId="LiveId" clId="{9CF6453E-A6E7-4DE2-AC4E-9E8900D7112A}" dt="2025-04-23T11:47:42.901" v="823" actId="113"/>
        <pc:sldMkLst>
          <pc:docMk/>
          <pc:sldMk cId="2876622714" sldId="256"/>
        </pc:sldMkLst>
        <pc:spChg chg="mod">
          <ac:chgData name="John Firth" userId="91ba31f9f5f21523" providerId="LiveId" clId="{9CF6453E-A6E7-4DE2-AC4E-9E8900D7112A}" dt="2025-04-23T11:11:30.157" v="205" actId="20577"/>
          <ac:spMkLst>
            <pc:docMk/>
            <pc:sldMk cId="2876622714" sldId="256"/>
            <ac:spMk id="2" creationId="{B95C5C10-C825-1FC8-CDAA-A9C3E493E37A}"/>
          </ac:spMkLst>
        </pc:spChg>
        <pc:spChg chg="mod">
          <ac:chgData name="John Firth" userId="91ba31f9f5f21523" providerId="LiveId" clId="{9CF6453E-A6E7-4DE2-AC4E-9E8900D7112A}" dt="2025-04-23T11:47:27.645" v="819" actId="21"/>
          <ac:spMkLst>
            <pc:docMk/>
            <pc:sldMk cId="2876622714" sldId="256"/>
            <ac:spMk id="3" creationId="{1562A6D1-4668-B8D0-FEF4-4DAB471CE937}"/>
          </ac:spMkLst>
        </pc:spChg>
        <pc:spChg chg="mod">
          <ac:chgData name="John Firth" userId="91ba31f9f5f21523" providerId="LiveId" clId="{9CF6453E-A6E7-4DE2-AC4E-9E8900D7112A}" dt="2025-04-23T11:47:42.901" v="823" actId="113"/>
          <ac:spMkLst>
            <pc:docMk/>
            <pc:sldMk cId="2876622714" sldId="256"/>
            <ac:spMk id="4" creationId="{A5742154-0466-6C81-87EC-79887F9ACD1A}"/>
          </ac:spMkLst>
        </pc:spChg>
      </pc:sldChg>
      <pc:sldChg chg="addSp delSp modSp mod ord">
        <pc:chgData name="John Firth" userId="91ba31f9f5f21523" providerId="LiveId" clId="{9CF6453E-A6E7-4DE2-AC4E-9E8900D7112A}" dt="2025-04-23T13:31:56.865" v="939" actId="14100"/>
        <pc:sldMkLst>
          <pc:docMk/>
          <pc:sldMk cId="1403142551" sldId="257"/>
        </pc:sldMkLst>
        <pc:spChg chg="mod">
          <ac:chgData name="John Firth" userId="91ba31f9f5f21523" providerId="LiveId" clId="{9CF6453E-A6E7-4DE2-AC4E-9E8900D7112A}" dt="2025-04-23T11:33:08.111" v="392" actId="20577"/>
          <ac:spMkLst>
            <pc:docMk/>
            <pc:sldMk cId="1403142551" sldId="257"/>
            <ac:spMk id="2" creationId="{832FF290-2BB8-6C73-DA01-E539B1CF4455}"/>
          </ac:spMkLst>
        </pc:spChg>
        <pc:spChg chg="mod">
          <ac:chgData name="John Firth" userId="91ba31f9f5f21523" providerId="LiveId" clId="{9CF6453E-A6E7-4DE2-AC4E-9E8900D7112A}" dt="2025-04-23T13:31:56.865" v="939" actId="14100"/>
          <ac:spMkLst>
            <pc:docMk/>
            <pc:sldMk cId="1403142551" sldId="257"/>
            <ac:spMk id="3" creationId="{9BD425E0-514E-AC6A-7A17-B956D4E3CD65}"/>
          </ac:spMkLst>
        </pc:spChg>
        <pc:spChg chg="add mod">
          <ac:chgData name="John Firth" userId="91ba31f9f5f21523" providerId="LiveId" clId="{9CF6453E-A6E7-4DE2-AC4E-9E8900D7112A}" dt="2025-04-23T11:49:00.771" v="829"/>
          <ac:spMkLst>
            <pc:docMk/>
            <pc:sldMk cId="1403142551" sldId="257"/>
            <ac:spMk id="5" creationId="{01597B79-7BFF-EDBE-3407-92665DAD61E5}"/>
          </ac:spMkLst>
        </pc:spChg>
        <pc:spChg chg="add del mod">
          <ac:chgData name="John Firth" userId="91ba31f9f5f21523" providerId="LiveId" clId="{9CF6453E-A6E7-4DE2-AC4E-9E8900D7112A}" dt="2025-04-23T11:48:59.326" v="828" actId="478"/>
          <ac:spMkLst>
            <pc:docMk/>
            <pc:sldMk cId="1403142551" sldId="257"/>
            <ac:spMk id="6" creationId="{2A331401-B178-C500-2ABA-BB90DE19E9E5}"/>
          </ac:spMkLst>
        </pc:spChg>
      </pc:sldChg>
      <pc:sldChg chg="add del">
        <pc:chgData name="John Firth" userId="91ba31f9f5f21523" providerId="LiveId" clId="{9CF6453E-A6E7-4DE2-AC4E-9E8900D7112A}" dt="2025-04-23T11:32:49.975" v="390" actId="47"/>
        <pc:sldMkLst>
          <pc:docMk/>
          <pc:sldMk cId="2265505943" sldId="258"/>
        </pc:sldMkLst>
      </pc:sldChg>
      <pc:sldChg chg="addSp delSp modSp del mod">
        <pc:chgData name="John Firth" userId="91ba31f9f5f21523" providerId="LiveId" clId="{9CF6453E-A6E7-4DE2-AC4E-9E8900D7112A}" dt="2025-04-23T11:27:37.899" v="365" actId="2696"/>
        <pc:sldMkLst>
          <pc:docMk/>
          <pc:sldMk cId="2671436782" sldId="258"/>
        </pc:sldMkLst>
        <pc:spChg chg="mod">
          <ac:chgData name="John Firth" userId="91ba31f9f5f21523" providerId="LiveId" clId="{9CF6453E-A6E7-4DE2-AC4E-9E8900D7112A}" dt="2025-04-23T11:24:07.618" v="341" actId="6549"/>
          <ac:spMkLst>
            <pc:docMk/>
            <pc:sldMk cId="2671436782" sldId="258"/>
            <ac:spMk id="3" creationId="{A2249CA4-977B-55A1-9DD2-FC218F2F102A}"/>
          </ac:spMkLst>
        </pc:spChg>
        <pc:spChg chg="add mod">
          <ac:chgData name="John Firth" userId="91ba31f9f5f21523" providerId="LiveId" clId="{9CF6453E-A6E7-4DE2-AC4E-9E8900D7112A}" dt="2025-04-23T11:23:58.423" v="339" actId="14100"/>
          <ac:spMkLst>
            <pc:docMk/>
            <pc:sldMk cId="2671436782" sldId="258"/>
            <ac:spMk id="9" creationId="{6DEBFBEE-4B8E-AAD0-F4EE-D35522BC8064}"/>
          </ac:spMkLst>
        </pc:spChg>
      </pc:sldChg>
      <pc:sldChg chg="addSp delSp modSp del mod">
        <pc:chgData name="John Firth" userId="91ba31f9f5f21523" providerId="LiveId" clId="{9CF6453E-A6E7-4DE2-AC4E-9E8900D7112A}" dt="2025-04-23T11:23:39.294" v="336" actId="47"/>
        <pc:sldMkLst>
          <pc:docMk/>
          <pc:sldMk cId="3450022285" sldId="259"/>
        </pc:sldMkLst>
        <pc:spChg chg="mod">
          <ac:chgData name="John Firth" userId="91ba31f9f5f21523" providerId="LiveId" clId="{9CF6453E-A6E7-4DE2-AC4E-9E8900D7112A}" dt="2025-04-23T11:18:27.321" v="289" actId="21"/>
          <ac:spMkLst>
            <pc:docMk/>
            <pc:sldMk cId="3450022285" sldId="259"/>
            <ac:spMk id="3" creationId="{2CE6A4CA-5ED5-A937-BA20-46D378C0EA06}"/>
          </ac:spMkLst>
        </pc:spChg>
      </pc:sldChg>
      <pc:sldChg chg="addSp delSp modSp mod ord">
        <pc:chgData name="John Firth" userId="91ba31f9f5f21523" providerId="LiveId" clId="{9CF6453E-A6E7-4DE2-AC4E-9E8900D7112A}" dt="2025-04-23T16:24:08.361" v="1046" actId="20577"/>
        <pc:sldMkLst>
          <pc:docMk/>
          <pc:sldMk cId="2767270051" sldId="260"/>
        </pc:sldMkLst>
        <pc:spChg chg="add mod">
          <ac:chgData name="John Firth" userId="91ba31f9f5f21523" providerId="LiveId" clId="{9CF6453E-A6E7-4DE2-AC4E-9E8900D7112A}" dt="2025-04-23T11:20:22.250" v="306" actId="21"/>
          <ac:spMkLst>
            <pc:docMk/>
            <pc:sldMk cId="2767270051" sldId="260"/>
            <ac:spMk id="2" creationId="{5BF4A7E2-EFA1-A218-6678-949FA3DABFF8}"/>
          </ac:spMkLst>
        </pc:spChg>
        <pc:spChg chg="mod">
          <ac:chgData name="John Firth" userId="91ba31f9f5f21523" providerId="LiveId" clId="{9CF6453E-A6E7-4DE2-AC4E-9E8900D7112A}" dt="2025-04-23T16:24:08.361" v="1046" actId="20577"/>
          <ac:spMkLst>
            <pc:docMk/>
            <pc:sldMk cId="2767270051" sldId="260"/>
            <ac:spMk id="3" creationId="{04EF3AEA-FC76-BF7F-D6BB-166399B70EEA}"/>
          </ac:spMkLst>
        </pc:spChg>
        <pc:spChg chg="add mod">
          <ac:chgData name="John Firth" userId="91ba31f9f5f21523" providerId="LiveId" clId="{9CF6453E-A6E7-4DE2-AC4E-9E8900D7112A}" dt="2025-04-23T11:48:52.416" v="827"/>
          <ac:spMkLst>
            <pc:docMk/>
            <pc:sldMk cId="2767270051" sldId="260"/>
            <ac:spMk id="5" creationId="{CCDAC9DC-956B-0801-A1AB-A448EDE31E3A}"/>
          </ac:spMkLst>
        </pc:spChg>
        <pc:spChg chg="add mod">
          <ac:chgData name="John Firth" userId="91ba31f9f5f21523" providerId="LiveId" clId="{9CF6453E-A6E7-4DE2-AC4E-9E8900D7112A}" dt="2025-04-21T17:05:16.998" v="135" actId="14100"/>
          <ac:spMkLst>
            <pc:docMk/>
            <pc:sldMk cId="2767270051" sldId="260"/>
            <ac:spMk id="8" creationId="{6AC95B43-1A11-6305-D6CB-6CCFAA2DC817}"/>
          </ac:spMkLst>
        </pc:spChg>
        <pc:spChg chg="add del mod">
          <ac:chgData name="John Firth" userId="91ba31f9f5f21523" providerId="LiveId" clId="{9CF6453E-A6E7-4DE2-AC4E-9E8900D7112A}" dt="2025-04-23T11:48:50.992" v="826" actId="478"/>
          <ac:spMkLst>
            <pc:docMk/>
            <pc:sldMk cId="2767270051" sldId="260"/>
            <ac:spMk id="9" creationId="{466ED5B8-8DE2-6CF4-9D10-902803BF17E5}"/>
          </ac:spMkLst>
        </pc:spChg>
      </pc:sldChg>
      <pc:sldChg chg="addSp delSp modSp mod ord">
        <pc:chgData name="John Firth" userId="91ba31f9f5f21523" providerId="LiveId" clId="{9CF6453E-A6E7-4DE2-AC4E-9E8900D7112A}" dt="2025-04-23T16:18:15.486" v="1030" actId="113"/>
        <pc:sldMkLst>
          <pc:docMk/>
          <pc:sldMk cId="2971866743" sldId="261"/>
        </pc:sldMkLst>
        <pc:spChg chg="mod">
          <ac:chgData name="John Firth" userId="91ba31f9f5f21523" providerId="LiveId" clId="{9CF6453E-A6E7-4DE2-AC4E-9E8900D7112A}" dt="2025-04-23T16:18:15.486" v="1030" actId="113"/>
          <ac:spMkLst>
            <pc:docMk/>
            <pc:sldMk cId="2971866743" sldId="261"/>
            <ac:spMk id="3" creationId="{369DE06E-C6B7-3BDC-2C6F-CF04F3A3C18C}"/>
          </ac:spMkLst>
        </pc:spChg>
        <pc:spChg chg="add del mod">
          <ac:chgData name="John Firth" userId="91ba31f9f5f21523" providerId="LiveId" clId="{9CF6453E-A6E7-4DE2-AC4E-9E8900D7112A}" dt="2025-04-23T11:49:11.855" v="832" actId="478"/>
          <ac:spMkLst>
            <pc:docMk/>
            <pc:sldMk cId="2971866743" sldId="261"/>
            <ac:spMk id="5" creationId="{75DE7C78-EDE1-A1C4-C05E-A8412FBED32D}"/>
          </ac:spMkLst>
        </pc:spChg>
        <pc:spChg chg="add mod">
          <ac:chgData name="John Firth" userId="91ba31f9f5f21523" providerId="LiveId" clId="{9CF6453E-A6E7-4DE2-AC4E-9E8900D7112A}" dt="2025-04-23T11:49:17.821" v="834" actId="1076"/>
          <ac:spMkLst>
            <pc:docMk/>
            <pc:sldMk cId="2971866743" sldId="261"/>
            <ac:spMk id="6" creationId="{3EB4F46F-FED7-C3B3-BBF4-208B8B4AA5AF}"/>
          </ac:spMkLst>
        </pc:spChg>
      </pc:sldChg>
      <pc:sldChg chg="modSp add del mod">
        <pc:chgData name="John Firth" userId="91ba31f9f5f21523" providerId="LiveId" clId="{9CF6453E-A6E7-4DE2-AC4E-9E8900D7112A}" dt="2025-04-23T11:27:28.475" v="364" actId="47"/>
        <pc:sldMkLst>
          <pc:docMk/>
          <pc:sldMk cId="211854618" sldId="262"/>
        </pc:sldMkLst>
        <pc:spChg chg="mod">
          <ac:chgData name="John Firth" userId="91ba31f9f5f21523" providerId="LiveId" clId="{9CF6453E-A6E7-4DE2-AC4E-9E8900D7112A}" dt="2025-04-23T11:26:58.863" v="357" actId="21"/>
          <ac:spMkLst>
            <pc:docMk/>
            <pc:sldMk cId="211854618" sldId="262"/>
            <ac:spMk id="3" creationId="{D212423F-F0C9-BC8D-B21D-3C1F8746E6D4}"/>
          </ac:spMkLst>
        </pc:spChg>
      </pc:sldChg>
      <pc:sldChg chg="del">
        <pc:chgData name="John Firth" userId="91ba31f9f5f21523" providerId="LiveId" clId="{9CF6453E-A6E7-4DE2-AC4E-9E8900D7112A}" dt="2025-04-23T11:24:34.322" v="342" actId="2696"/>
        <pc:sldMkLst>
          <pc:docMk/>
          <pc:sldMk cId="2696616700" sldId="262"/>
        </pc:sldMkLst>
      </pc:sldChg>
      <pc:sldChg chg="addSp delSp modSp del mod ord">
        <pc:chgData name="John Firth" userId="91ba31f9f5f21523" providerId="LiveId" clId="{9CF6453E-A6E7-4DE2-AC4E-9E8900D7112A}" dt="2025-04-23T11:12:37.808" v="215" actId="47"/>
        <pc:sldMkLst>
          <pc:docMk/>
          <pc:sldMk cId="4136694463" sldId="263"/>
        </pc:sldMkLst>
      </pc:sldChg>
      <pc:sldChg chg="addSp delSp modSp mod ord">
        <pc:chgData name="John Firth" userId="91ba31f9f5f21523" providerId="LiveId" clId="{9CF6453E-A6E7-4DE2-AC4E-9E8900D7112A}" dt="2025-04-23T16:23:30.462" v="1042" actId="20577"/>
        <pc:sldMkLst>
          <pc:docMk/>
          <pc:sldMk cId="2428706380" sldId="265"/>
        </pc:sldMkLst>
        <pc:spChg chg="mod">
          <ac:chgData name="John Firth" userId="91ba31f9f5f21523" providerId="LiveId" clId="{9CF6453E-A6E7-4DE2-AC4E-9E8900D7112A}" dt="2025-04-23T11:19:56.164" v="304" actId="20577"/>
          <ac:spMkLst>
            <pc:docMk/>
            <pc:sldMk cId="2428706380" sldId="265"/>
            <ac:spMk id="2" creationId="{10158F70-D3F2-437A-77A4-188B4A498726}"/>
          </ac:spMkLst>
        </pc:spChg>
        <pc:spChg chg="mod">
          <ac:chgData name="John Firth" userId="91ba31f9f5f21523" providerId="LiveId" clId="{9CF6453E-A6E7-4DE2-AC4E-9E8900D7112A}" dt="2025-04-23T16:23:30.462" v="1042" actId="20577"/>
          <ac:spMkLst>
            <pc:docMk/>
            <pc:sldMk cId="2428706380" sldId="265"/>
            <ac:spMk id="3" creationId="{02282C36-2B19-A5FB-B594-0F9C4CEC71B5}"/>
          </ac:spMkLst>
        </pc:spChg>
        <pc:spChg chg="add mod">
          <ac:chgData name="John Firth" userId="91ba31f9f5f21523" providerId="LiveId" clId="{9CF6453E-A6E7-4DE2-AC4E-9E8900D7112A}" dt="2025-04-23T11:48:03.808" v="825"/>
          <ac:spMkLst>
            <pc:docMk/>
            <pc:sldMk cId="2428706380" sldId="265"/>
            <ac:spMk id="5" creationId="{C520EA32-DAB4-E209-35B6-695C11BD7CC8}"/>
          </ac:spMkLst>
        </pc:spChg>
        <pc:spChg chg="add del mod">
          <ac:chgData name="John Firth" userId="91ba31f9f5f21523" providerId="LiveId" clId="{9CF6453E-A6E7-4DE2-AC4E-9E8900D7112A}" dt="2025-04-23T11:48:01.047" v="824" actId="478"/>
          <ac:spMkLst>
            <pc:docMk/>
            <pc:sldMk cId="2428706380" sldId="265"/>
            <ac:spMk id="6" creationId="{1DAC76FA-3C51-C3AC-956B-7CC4831E484A}"/>
          </ac:spMkLst>
        </pc:spChg>
      </pc:sldChg>
      <pc:sldChg chg="addSp delSp modSp mod">
        <pc:chgData name="John Firth" userId="91ba31f9f5f21523" providerId="LiveId" clId="{9CF6453E-A6E7-4DE2-AC4E-9E8900D7112A}" dt="2025-04-23T11:49:38.027" v="840" actId="1076"/>
        <pc:sldMkLst>
          <pc:docMk/>
          <pc:sldMk cId="3194452551" sldId="266"/>
        </pc:sldMkLst>
        <pc:spChg chg="mod">
          <ac:chgData name="John Firth" userId="91ba31f9f5f21523" providerId="LiveId" clId="{9CF6453E-A6E7-4DE2-AC4E-9E8900D7112A}" dt="2025-04-23T11:28:57.811" v="373" actId="20577"/>
          <ac:spMkLst>
            <pc:docMk/>
            <pc:sldMk cId="3194452551" sldId="266"/>
            <ac:spMk id="2" creationId="{BA752F8A-C4EA-7153-0434-87041EB7CD7B}"/>
          </ac:spMkLst>
        </pc:spChg>
        <pc:spChg chg="add del mod">
          <ac:chgData name="John Firth" userId="91ba31f9f5f21523" providerId="LiveId" clId="{9CF6453E-A6E7-4DE2-AC4E-9E8900D7112A}" dt="2025-04-23T11:49:32.718" v="838" actId="478"/>
          <ac:spMkLst>
            <pc:docMk/>
            <pc:sldMk cId="3194452551" sldId="266"/>
            <ac:spMk id="5" creationId="{E9D0F2DA-4488-0ED6-246D-CC0B4CA8C2A6}"/>
          </ac:spMkLst>
        </pc:spChg>
        <pc:spChg chg="add mod">
          <ac:chgData name="John Firth" userId="91ba31f9f5f21523" providerId="LiveId" clId="{9CF6453E-A6E7-4DE2-AC4E-9E8900D7112A}" dt="2025-04-23T11:49:38.027" v="840" actId="1076"/>
          <ac:spMkLst>
            <pc:docMk/>
            <pc:sldMk cId="3194452551" sldId="266"/>
            <ac:spMk id="6" creationId="{5ED1EF45-0822-4692-BB57-C59B1D0686AF}"/>
          </ac:spMkLst>
        </pc:spChg>
      </pc:sldChg>
      <pc:sldChg chg="addSp delSp modSp mod">
        <pc:chgData name="John Firth" userId="91ba31f9f5f21523" providerId="LiveId" clId="{9CF6453E-A6E7-4DE2-AC4E-9E8900D7112A}" dt="2025-04-23T11:46:53.005" v="815"/>
        <pc:sldMkLst>
          <pc:docMk/>
          <pc:sldMk cId="609151926" sldId="267"/>
        </pc:sldMkLst>
        <pc:spChg chg="mod">
          <ac:chgData name="John Firth" userId="91ba31f9f5f21523" providerId="LiveId" clId="{9CF6453E-A6E7-4DE2-AC4E-9E8900D7112A}" dt="2025-04-23T11:46:16.085" v="814" actId="20577"/>
          <ac:spMkLst>
            <pc:docMk/>
            <pc:sldMk cId="609151926" sldId="267"/>
            <ac:spMk id="3" creationId="{D0FE3D56-16B6-383D-37B0-7D0724FE0B94}"/>
          </ac:spMkLst>
        </pc:spChg>
        <pc:spChg chg="add del">
          <ac:chgData name="John Firth" userId="91ba31f9f5f21523" providerId="LiveId" clId="{9CF6453E-A6E7-4DE2-AC4E-9E8900D7112A}" dt="2025-04-23T11:38:26.901" v="394" actId="22"/>
          <ac:spMkLst>
            <pc:docMk/>
            <pc:sldMk cId="609151926" sldId="267"/>
            <ac:spMk id="6" creationId="{DAE49059-B8EF-CC68-5DC5-424D0CFF2150}"/>
          </ac:spMkLst>
        </pc:spChg>
        <pc:spChg chg="add mod">
          <ac:chgData name="John Firth" userId="91ba31f9f5f21523" providerId="LiveId" clId="{9CF6453E-A6E7-4DE2-AC4E-9E8900D7112A}" dt="2025-04-23T11:46:53.005" v="815"/>
          <ac:spMkLst>
            <pc:docMk/>
            <pc:sldMk cId="609151926" sldId="267"/>
            <ac:spMk id="7" creationId="{F28B2E92-4A28-59DE-B627-F25E397C337A}"/>
          </ac:spMkLst>
        </pc:spChg>
      </pc:sldChg>
      <pc:sldChg chg="del">
        <pc:chgData name="John Firth" userId="91ba31f9f5f21523" providerId="LiveId" clId="{9CF6453E-A6E7-4DE2-AC4E-9E8900D7112A}" dt="2025-04-23T11:29:45.780" v="374" actId="2696"/>
        <pc:sldMkLst>
          <pc:docMk/>
          <pc:sldMk cId="38772947" sldId="268"/>
        </pc:sldMkLst>
      </pc:sldChg>
      <pc:sldChg chg="addSp delSp modSp add mod">
        <pc:chgData name="John Firth" userId="91ba31f9f5f21523" providerId="LiveId" clId="{9CF6453E-A6E7-4DE2-AC4E-9E8900D7112A}" dt="2025-04-23T11:49:27.101" v="837" actId="1076"/>
        <pc:sldMkLst>
          <pc:docMk/>
          <pc:sldMk cId="3923032598" sldId="268"/>
        </pc:sldMkLst>
        <pc:spChg chg="add del mod">
          <ac:chgData name="John Firth" userId="91ba31f9f5f21523" providerId="LiveId" clId="{9CF6453E-A6E7-4DE2-AC4E-9E8900D7112A}" dt="2025-04-23T11:49:22.733" v="835" actId="478"/>
          <ac:spMkLst>
            <pc:docMk/>
            <pc:sldMk cId="3923032598" sldId="268"/>
            <ac:spMk id="5" creationId="{BD21961D-9AEA-55B3-9288-24B76CD3EEC8}"/>
          </ac:spMkLst>
        </pc:spChg>
        <pc:spChg chg="add mod">
          <ac:chgData name="John Firth" userId="91ba31f9f5f21523" providerId="LiveId" clId="{9CF6453E-A6E7-4DE2-AC4E-9E8900D7112A}" dt="2025-04-23T11:49:27.101" v="837" actId="1076"/>
          <ac:spMkLst>
            <pc:docMk/>
            <pc:sldMk cId="3923032598" sldId="268"/>
            <ac:spMk id="6" creationId="{DFBEBE41-DDA8-1F3C-1F56-3D19FD6CEBEC}"/>
          </ac:spMkLst>
        </pc:spChg>
      </pc:sldChg>
      <pc:sldChg chg="addSp delSp modSp mod">
        <pc:chgData name="John Firth" userId="91ba31f9f5f21523" providerId="LiveId" clId="{9CF6453E-A6E7-4DE2-AC4E-9E8900D7112A}" dt="2025-04-23T16:17:11.948" v="1029" actId="14100"/>
        <pc:sldMkLst>
          <pc:docMk/>
          <pc:sldMk cId="958939013" sldId="273"/>
        </pc:sldMkLst>
        <pc:spChg chg="mod">
          <ac:chgData name="John Firth" userId="91ba31f9f5f21523" providerId="LiveId" clId="{9CF6453E-A6E7-4DE2-AC4E-9E8900D7112A}" dt="2025-04-23T16:17:11.948" v="1029" actId="14100"/>
          <ac:spMkLst>
            <pc:docMk/>
            <pc:sldMk cId="958939013" sldId="273"/>
            <ac:spMk id="3" creationId="{CE255050-C9C0-26D7-3019-BD56478ED604}"/>
          </ac:spMkLst>
        </pc:spChg>
        <pc:spChg chg="add del mod">
          <ac:chgData name="John Firth" userId="91ba31f9f5f21523" providerId="LiveId" clId="{9CF6453E-A6E7-4DE2-AC4E-9E8900D7112A}" dt="2025-04-23T11:49:52.782" v="843" actId="478"/>
          <ac:spMkLst>
            <pc:docMk/>
            <pc:sldMk cId="958939013" sldId="273"/>
            <ac:spMk id="4" creationId="{2A141D4F-28D3-0163-59D7-0E1F235AF54F}"/>
          </ac:spMkLst>
        </pc:spChg>
        <pc:spChg chg="add mod">
          <ac:chgData name="John Firth" userId="91ba31f9f5f21523" providerId="LiveId" clId="{9CF6453E-A6E7-4DE2-AC4E-9E8900D7112A}" dt="2025-04-23T11:49:54.812" v="844"/>
          <ac:spMkLst>
            <pc:docMk/>
            <pc:sldMk cId="958939013" sldId="273"/>
            <ac:spMk id="5" creationId="{E3E4E138-B89F-F00C-1A93-3D27EC58BC43}"/>
          </ac:spMkLst>
        </pc:spChg>
        <pc:picChg chg="add mod">
          <ac:chgData name="John Firth" userId="91ba31f9f5f21523" providerId="LiveId" clId="{9CF6453E-A6E7-4DE2-AC4E-9E8900D7112A}" dt="2025-04-23T16:16:30.034" v="1022" actId="1076"/>
          <ac:picMkLst>
            <pc:docMk/>
            <pc:sldMk cId="958939013" sldId="273"/>
            <ac:picMk id="7" creationId="{F5C0C127-DFA1-814D-FF6D-274787FE9F1E}"/>
          </ac:picMkLst>
        </pc:picChg>
      </pc:sldChg>
      <pc:sldChg chg="addSp delSp modSp add mod">
        <pc:chgData name="John Firth" userId="91ba31f9f5f21523" providerId="LiveId" clId="{9CF6453E-A6E7-4DE2-AC4E-9E8900D7112A}" dt="2025-04-23T13:26:42.994" v="883" actId="14100"/>
        <pc:sldMkLst>
          <pc:docMk/>
          <pc:sldMk cId="3079070133" sldId="274"/>
        </pc:sldMkLst>
        <pc:spChg chg="mod">
          <ac:chgData name="John Firth" userId="91ba31f9f5f21523" providerId="LiveId" clId="{9CF6453E-A6E7-4DE2-AC4E-9E8900D7112A}" dt="2025-04-23T13:26:42.994" v="883" actId="14100"/>
          <ac:spMkLst>
            <pc:docMk/>
            <pc:sldMk cId="3079070133" sldId="274"/>
            <ac:spMk id="3" creationId="{9E2526B5-A380-6CE4-DD51-14F19604A6BC}"/>
          </ac:spMkLst>
        </pc:spChg>
        <pc:spChg chg="add mod">
          <ac:chgData name="John Firth" userId="91ba31f9f5f21523" providerId="LiveId" clId="{9CF6453E-A6E7-4DE2-AC4E-9E8900D7112A}" dt="2025-04-23T11:49:06.999" v="831"/>
          <ac:spMkLst>
            <pc:docMk/>
            <pc:sldMk cId="3079070133" sldId="274"/>
            <ac:spMk id="5" creationId="{8395417B-0093-331E-A9E7-6400972E6FB9}"/>
          </ac:spMkLst>
        </pc:spChg>
        <pc:spChg chg="del">
          <ac:chgData name="John Firth" userId="91ba31f9f5f21523" providerId="LiveId" clId="{9CF6453E-A6E7-4DE2-AC4E-9E8900D7112A}" dt="2025-04-23T11:49:05.225" v="830" actId="478"/>
          <ac:spMkLst>
            <pc:docMk/>
            <pc:sldMk cId="3079070133" sldId="274"/>
            <ac:spMk id="6" creationId="{5D328D91-CD83-DF78-A1CD-DCC1FF7C165E}"/>
          </ac:spMkLst>
        </pc:spChg>
      </pc:sldChg>
      <pc:sldChg chg="addSp delSp modSp add mod">
        <pc:chgData name="John Firth" userId="91ba31f9f5f21523" providerId="LiveId" clId="{9CF6453E-A6E7-4DE2-AC4E-9E8900D7112A}" dt="2025-04-24T04:33:53.497" v="1174" actId="5793"/>
        <pc:sldMkLst>
          <pc:docMk/>
          <pc:sldMk cId="2305716927" sldId="275"/>
        </pc:sldMkLst>
        <pc:spChg chg="mod">
          <ac:chgData name="John Firth" userId="91ba31f9f5f21523" providerId="LiveId" clId="{9CF6453E-A6E7-4DE2-AC4E-9E8900D7112A}" dt="2025-04-23T16:19:03.994" v="1031" actId="113"/>
          <ac:spMkLst>
            <pc:docMk/>
            <pc:sldMk cId="2305716927" sldId="275"/>
            <ac:spMk id="2" creationId="{44BE151D-8423-6406-2BF3-E4AD9FF99CD4}"/>
          </ac:spMkLst>
        </pc:spChg>
        <pc:spChg chg="mod">
          <ac:chgData name="John Firth" userId="91ba31f9f5f21523" providerId="LiveId" clId="{9CF6453E-A6E7-4DE2-AC4E-9E8900D7112A}" dt="2025-04-24T04:33:53.497" v="1174" actId="5793"/>
          <ac:spMkLst>
            <pc:docMk/>
            <pc:sldMk cId="2305716927" sldId="275"/>
            <ac:spMk id="3" creationId="{CEBB086E-6035-322B-B9AD-61F38EFA6487}"/>
          </ac:spMkLst>
        </pc:spChg>
        <pc:spChg chg="add mod">
          <ac:chgData name="John Firth" userId="91ba31f9f5f21523" providerId="LiveId" clId="{9CF6453E-A6E7-4DE2-AC4E-9E8900D7112A}" dt="2025-04-23T11:49:47.055" v="842"/>
          <ac:spMkLst>
            <pc:docMk/>
            <pc:sldMk cId="2305716927" sldId="275"/>
            <ac:spMk id="5" creationId="{223B3ABE-E60A-BE1C-38CB-BFAD5DED1A92}"/>
          </ac:spMkLst>
        </pc:spChg>
        <pc:spChg chg="del">
          <ac:chgData name="John Firth" userId="91ba31f9f5f21523" providerId="LiveId" clId="{9CF6453E-A6E7-4DE2-AC4E-9E8900D7112A}" dt="2025-04-23T11:49:43.660" v="841" actId="478"/>
          <ac:spMkLst>
            <pc:docMk/>
            <pc:sldMk cId="2305716927" sldId="275"/>
            <ac:spMk id="6" creationId="{651FB217-118C-0D1C-2361-9E54A471674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961F8-0772-FC9B-BF52-B1B431397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8BA8C-90F5-3D6E-6A2D-BD46CA2D5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3C66D-E3A8-478E-1CDD-FC637AC8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09BB-AFE1-4AE0-9660-F225B5D7971D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495C6-718C-CFB5-31BA-9C765E712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FDE66-DBA4-8EB3-3CD5-7BB2F039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CA2B-919A-44E4-A5DF-0B37EA676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75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D345E-064D-8111-F09B-1D9E2F94F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4EAA7-739A-3095-76EA-8BEC74984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EE4EA-1BAB-F652-7BF3-7DBCCD16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09BB-AFE1-4AE0-9660-F225B5D7971D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F9C6A-E0CE-BC84-29F2-7F7302336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F385B-8C57-5FB2-368B-023FDEBEF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CA2B-919A-44E4-A5DF-0B37EA676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8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3C0239-1E6B-72E0-406F-DF5F2A773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6BC52-BECB-026F-0AA9-E2966E510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49D0D-50F4-1B93-D929-7A613530C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09BB-AFE1-4AE0-9660-F225B5D7971D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A5B98-4D21-A03D-429F-3CC3F36A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982D0-A213-6BCA-B8C0-AB0D47AC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CA2B-919A-44E4-A5DF-0B37EA676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67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C98C-20A8-ECCE-351D-1E3DF00E1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106F2-9832-980E-855C-3CDBAD7A7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BE2B8-D891-BD9A-FA2F-B80CA5312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09BB-AFE1-4AE0-9660-F225B5D7971D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F3A96-C20A-FF02-9E1D-5168F5F4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67459-9D9A-F818-9290-24223C672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CA2B-919A-44E4-A5DF-0B37EA676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4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43C93-008A-8BBE-BAE1-0C863ED6E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31F9A-7B97-A7F5-A102-7D77E680C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FD2EB-042D-0379-99F3-A166BBCB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09BB-AFE1-4AE0-9660-F225B5D7971D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E052B-03FC-6627-866F-EDE354CA3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6E9A8-C8F2-3296-EDF0-31ED2BA0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CA2B-919A-44E4-A5DF-0B37EA676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88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B1C0-DF7C-8EE2-1CB6-C9B2EFF3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29EB4-10BC-FD04-4E17-87474682C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5A3F7-CA9F-441B-66A5-040EF4D98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D62DC-8EDA-85C1-6E6A-9DE62183A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09BB-AFE1-4AE0-9660-F225B5D7971D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10F69-EAE4-553A-E81E-3B4D124CD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07B0B-C493-41C8-5DBD-95A1C733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CA2B-919A-44E4-A5DF-0B37EA676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05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F7E64-6E90-EBCE-8AC0-C9A14F88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FBFA9-27BB-7889-0C15-CC8173898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CFF58-8278-ED06-F0FD-53ABEABA5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82A2F-354E-215A-F764-72147F7F0E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4A873-7F02-2F42-4F2B-C100BDDF9C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2F7C72-1345-311F-91FA-1E3F8747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09BB-AFE1-4AE0-9660-F225B5D7971D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DEA97-985C-BCD5-4982-8699F2C4B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27B0C8-7508-DFCE-8888-C4E461CE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CA2B-919A-44E4-A5DF-0B37EA676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20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A67E-B4E1-03D9-66B5-F2FE07FDD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AF27A1-BC13-A523-DCA4-A05D35262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09BB-AFE1-4AE0-9660-F225B5D7971D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94047-B549-59FE-9438-747C0601D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E9A16-7C7D-C532-4EC6-95A6C08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CA2B-919A-44E4-A5DF-0B37EA676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15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BC12D5-2440-F6E8-2515-6DA812FE8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09BB-AFE1-4AE0-9660-F225B5D7971D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667400-1C7D-F1E7-2253-F1C4A1C0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C58ED-69ED-0062-822A-8764DEFB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CA2B-919A-44E4-A5DF-0B37EA676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65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5E542-3478-F419-9938-105CEE3C5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BC7DB-58CD-C603-FD5E-967DDB155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54463-4E6E-5FB6-C5F5-9E8DF88E4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AF964-33E8-E27C-572A-BB44EB413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09BB-AFE1-4AE0-9660-F225B5D7971D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9C4E6-4DAE-CF1A-C013-3DFAD05D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9768E-7957-C00D-6381-D1CB3E6E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CA2B-919A-44E4-A5DF-0B37EA676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23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94D21-8EF2-0CE2-6397-E9212924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C5B8A8-7CB3-F254-39A0-84D29097D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09B98-232D-34A6-C240-99F849C9B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576B0-2987-E373-441D-AD9469E9E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09BB-AFE1-4AE0-9660-F225B5D7971D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CA02C-8D47-FC9E-5651-1FF8D4189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CE707-B587-030E-19CA-9CC8954D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CA2B-919A-44E4-A5DF-0B37EA676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26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47FF27-3497-B022-A367-06115D02A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B2C15-B2F4-3083-5BDC-7F6D917CC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FBD4F-B5A1-A06C-1EAC-CB5353C5C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2E09BB-AFE1-4AE0-9660-F225B5D7971D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85277-028E-7698-203E-5B126EA90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8CF7E-BBD5-6C0C-2E2C-7CE82C657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8ECA2B-919A-44E4-A5DF-0B37EA676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6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ohnBFirth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C5C10-C825-1FC8-CDAA-A9C3E493E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4985"/>
            <a:ext cx="9144000" cy="2029968"/>
          </a:xfrm>
        </p:spPr>
        <p:txBody>
          <a:bodyPr>
            <a:normAutofit fontScale="90000"/>
          </a:bodyPr>
          <a:lstStyle/>
          <a:p>
            <a:r>
              <a:rPr lang="en-US" dirty="0"/>
              <a:t>Update on the Thematic Federation in Legal and Forensic Medicine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2A6D1-4668-B8D0-FEF4-4DAB471CE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87497"/>
            <a:ext cx="9144000" cy="2387282"/>
          </a:xfrm>
        </p:spPr>
        <p:txBody>
          <a:bodyPr>
            <a:normAutofit/>
          </a:bodyPr>
          <a:lstStyle/>
          <a:p>
            <a:r>
              <a:rPr lang="en-US" sz="1800" dirty="0"/>
              <a:t>Dr John Firth </a:t>
            </a:r>
            <a:r>
              <a:rPr lang="en-US" sz="1800" dirty="0" err="1"/>
              <a:t>FRCPath</a:t>
            </a:r>
            <a:r>
              <a:rPr lang="en-US" sz="1800" dirty="0"/>
              <a:t> ME</a:t>
            </a:r>
          </a:p>
          <a:p>
            <a:r>
              <a:rPr lang="en-US" sz="1800" dirty="0"/>
              <a:t>Head of UK Delegation to UEMS Council</a:t>
            </a:r>
          </a:p>
          <a:p>
            <a:r>
              <a:rPr lang="en-US" sz="1800" dirty="0"/>
              <a:t>UEMS Pathology Board Treasurer</a:t>
            </a:r>
          </a:p>
          <a:p>
            <a:r>
              <a:rPr lang="en-US" sz="1800" dirty="0" err="1"/>
              <a:t>RCPath</a:t>
            </a:r>
            <a:r>
              <a:rPr lang="en-US" sz="1800" dirty="0"/>
              <a:t> Representative to UEMS Pathology Board</a:t>
            </a:r>
          </a:p>
          <a:p>
            <a:r>
              <a:rPr lang="en-US" sz="1800" dirty="0"/>
              <a:t>Autopsy Pathologist and Medical Examiner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A9D5F3-AAFF-D2F4-29D5-03C6E1DB1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640" y="1"/>
            <a:ext cx="1737360" cy="16270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742154-0466-6C81-87EC-79887F9ACD1A}"/>
              </a:ext>
            </a:extLst>
          </p:cNvPr>
          <p:cNvSpPr txBox="1"/>
          <p:nvPr/>
        </p:nvSpPr>
        <p:spPr>
          <a:xfrm>
            <a:off x="861848" y="5917324"/>
            <a:ext cx="450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UEMS Council Meeting </a:t>
            </a:r>
            <a:r>
              <a:rPr lang="en-US" b="1" dirty="0"/>
              <a:t>26</a:t>
            </a:r>
            <a:r>
              <a:rPr lang="en-US" b="1" baseline="30000" dirty="0"/>
              <a:t>th</a:t>
            </a:r>
            <a:r>
              <a:rPr lang="en-US" b="1" dirty="0"/>
              <a:t> April 2025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7662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9754E-1EC7-BB9B-350A-214C4FC2D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E151D-8423-6406-2BF3-E4AD9FF9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B086E-6035-322B-B9AD-61F38EFA6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7366"/>
            <a:ext cx="10515600" cy="4417796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Kick off meeting took place 20</a:t>
            </a:r>
            <a:r>
              <a:rPr lang="en-US" sz="2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March 2025		</a:t>
            </a:r>
            <a:r>
              <a:rPr lang="en-US" sz="26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Achieved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Seek approval from UEMS Executive/Council for the TF in L&amp;FM to be restablished with a new 6 year term.			</a:t>
            </a:r>
            <a:r>
              <a:rPr lang="en-US" sz="26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Spring Council 2025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meeting (online) of the TF organized by UEMS Central with election of the Bureau and agreeing the </a:t>
            </a:r>
            <a:r>
              <a:rPr lang="en-US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basis for the TF</a:t>
            </a:r>
            <a:r>
              <a:rPr lang="en-US" sz="3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Summer 2025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184E0-D7E2-6836-DEC8-14CFF4F89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544" y="0"/>
            <a:ext cx="1685544" cy="1578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3B3ABE-E60A-BE1C-38CB-BFAD5DED1A92}"/>
              </a:ext>
            </a:extLst>
          </p:cNvPr>
          <p:cNvSpPr txBox="1"/>
          <p:nvPr/>
        </p:nvSpPr>
        <p:spPr>
          <a:xfrm>
            <a:off x="861848" y="5917324"/>
            <a:ext cx="450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UEMS Council Meeting </a:t>
            </a:r>
            <a:r>
              <a:rPr lang="en-US" b="1" dirty="0"/>
              <a:t>26</a:t>
            </a:r>
            <a:r>
              <a:rPr lang="en-US" b="1" baseline="30000" dirty="0"/>
              <a:t>th</a:t>
            </a:r>
            <a:r>
              <a:rPr lang="en-US" b="1" dirty="0"/>
              <a:t> April 2025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05716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9122-57CB-97B5-7D6F-38BBE8A3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55050-C9C0-26D7-3019-BD56478ED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2628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					</a:t>
            </a:r>
            <a:r>
              <a:rPr lang="en-US" dirty="0"/>
              <a:t>Dr John Firth </a:t>
            </a:r>
            <a:r>
              <a:rPr lang="en-US" dirty="0" err="1"/>
              <a:t>FRCPath</a:t>
            </a:r>
            <a:r>
              <a:rPr lang="en-US" dirty="0"/>
              <a:t> ME</a:t>
            </a:r>
          </a:p>
          <a:p>
            <a:pPr marL="0" indent="0">
              <a:buNone/>
            </a:pPr>
            <a:r>
              <a:rPr lang="en-US" sz="4000" dirty="0"/>
              <a:t>							</a:t>
            </a:r>
            <a:r>
              <a:rPr lang="en-US" sz="2400" dirty="0">
                <a:hlinkClick r:id="rId2"/>
              </a:rPr>
              <a:t>JohnBFirth@gmail.com</a:t>
            </a:r>
            <a:endParaRPr lang="en-US" sz="2400" dirty="0"/>
          </a:p>
          <a:p>
            <a:pPr marL="0" indent="0">
              <a:buNone/>
            </a:pP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4E7A38-571F-F5F0-B318-D158A5674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0" y="0"/>
            <a:ext cx="1950720" cy="18268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E4E138-B89F-F00C-1A93-3D27EC58BC43}"/>
              </a:ext>
            </a:extLst>
          </p:cNvPr>
          <p:cNvSpPr txBox="1"/>
          <p:nvPr/>
        </p:nvSpPr>
        <p:spPr>
          <a:xfrm>
            <a:off x="861848" y="5917324"/>
            <a:ext cx="450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UEMS Council Meeting </a:t>
            </a:r>
            <a:r>
              <a:rPr lang="en-US" b="1" dirty="0"/>
              <a:t>26</a:t>
            </a:r>
            <a:r>
              <a:rPr lang="en-US" b="1" baseline="30000" dirty="0"/>
              <a:t>th</a:t>
            </a:r>
            <a:r>
              <a:rPr lang="en-US" b="1" dirty="0"/>
              <a:t> April 2025</a:t>
            </a: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C0C127-DFA1-814D-FF6D-274787FE9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919" y="156904"/>
            <a:ext cx="4950390" cy="353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3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8F70-D3F2-437A-77A4-188B4A498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Preamble - UEMS Activities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2C36-2B19-A5FB-B594-0F9C4CEC7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5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UEMS represents medical specialists in Europe operating through its legal bodies headed by a Council and Executive and supported by internal bodies that do not constitute separate legal entities: </a:t>
            </a:r>
          </a:p>
          <a:p>
            <a:r>
              <a:rPr lang="en-US" dirty="0"/>
              <a:t>Specialist Sections, </a:t>
            </a:r>
          </a:p>
          <a:p>
            <a:r>
              <a:rPr lang="en-US" dirty="0"/>
              <a:t>Divisions, </a:t>
            </a:r>
          </a:p>
          <a:p>
            <a:r>
              <a:rPr lang="en-US" dirty="0"/>
              <a:t>Boards, </a:t>
            </a:r>
          </a:p>
          <a:p>
            <a:r>
              <a:rPr lang="en-US" dirty="0"/>
              <a:t>Multidisciplinary Joint Committees (MJCs)</a:t>
            </a:r>
          </a:p>
          <a:p>
            <a:r>
              <a:rPr lang="en-US" b="1" dirty="0"/>
              <a:t>and Thematic Federations</a:t>
            </a:r>
            <a:r>
              <a:rPr lang="en-US" dirty="0"/>
              <a:t>. (TFs)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F5D264-D91F-D9FD-035F-7D7F317A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0" y="0"/>
            <a:ext cx="1950720" cy="18268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20EA32-DAB4-E209-35B6-695C11BD7CC8}"/>
              </a:ext>
            </a:extLst>
          </p:cNvPr>
          <p:cNvSpPr txBox="1"/>
          <p:nvPr/>
        </p:nvSpPr>
        <p:spPr>
          <a:xfrm>
            <a:off x="861848" y="5917324"/>
            <a:ext cx="450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UEMS Council Meeting </a:t>
            </a:r>
            <a:r>
              <a:rPr lang="en-US" b="1" dirty="0"/>
              <a:t>26</a:t>
            </a:r>
            <a:r>
              <a:rPr lang="en-US" b="1" baseline="30000" dirty="0"/>
              <a:t>th</a:t>
            </a:r>
            <a:r>
              <a:rPr lang="en-US" b="1" dirty="0"/>
              <a:t> April 2025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2870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F3AEA-FC76-BF7F-D6BB-166399B70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221"/>
            <a:ext cx="10515600" cy="49367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The status of specialist doctor is required in order for any doctor to validly sit on the bodies of UEMS                        </a:t>
            </a:r>
            <a:r>
              <a:rPr lang="en-US" sz="2000" dirty="0"/>
              <a:t>(See Article I of the Statutes).</a:t>
            </a:r>
          </a:p>
          <a:p>
            <a:pPr marL="0" indent="0">
              <a:buNone/>
            </a:pPr>
            <a:r>
              <a:rPr lang="en-US" dirty="0"/>
              <a:t>NMAs (National Medical Associations) shall ensure that </a:t>
            </a:r>
            <a:r>
              <a:rPr lang="en-US"/>
              <a:t>specialist doctors with </a:t>
            </a:r>
            <a:r>
              <a:rPr lang="en-US" dirty="0"/>
              <a:t>a working knowledge of the </a:t>
            </a:r>
            <a:r>
              <a:rPr lang="en-US"/>
              <a:t>English language </a:t>
            </a:r>
            <a:r>
              <a:rPr lang="en-US" dirty="0"/>
              <a:t>are chosen. </a:t>
            </a:r>
          </a:p>
          <a:p>
            <a:pPr marL="0" indent="0">
              <a:buNone/>
            </a:pPr>
            <a:r>
              <a:rPr lang="en-US" b="1" dirty="0"/>
              <a:t>Nomination of all delegates UEMS bodies has to be confirmed by their respective NMA.</a:t>
            </a:r>
          </a:p>
          <a:p>
            <a:pPr marL="0" indent="0">
              <a:buNone/>
            </a:pPr>
            <a:r>
              <a:rPr lang="en-US" b="1" dirty="0"/>
              <a:t>Membership of all UEMS bodies requires the NMAs membership fees are up to date.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B8C0D-BD36-D3FA-58E9-565210339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568" y="66863"/>
            <a:ext cx="1731264" cy="162134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AC95B43-1A11-6305-D6CB-6CCFAA2D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131" y="5070470"/>
            <a:ext cx="4729655" cy="777240"/>
          </a:xfrm>
        </p:spPr>
        <p:txBody>
          <a:bodyPr>
            <a:normAutofit/>
          </a:bodyPr>
          <a:lstStyle/>
          <a:p>
            <a:r>
              <a:rPr lang="en-US" sz="1400" b="1" dirty="0"/>
              <a:t>Article II. Members (Articles IV and V of the Statutes) </a:t>
            </a:r>
            <a:br>
              <a:rPr lang="en-US" sz="1400" b="1" dirty="0"/>
            </a:br>
            <a:r>
              <a:rPr lang="en-US" sz="1400" b="1" dirty="0"/>
              <a:t>II Delegates to UEMS Bodies A. Appointment and mandate </a:t>
            </a:r>
            <a:endParaRPr lang="en-GB" sz="14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4A7E2-EFA1-A218-6678-949FA3DABFF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Preamble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DAC9DC-956B-0801-A1AB-A448EDE31E3A}"/>
              </a:ext>
            </a:extLst>
          </p:cNvPr>
          <p:cNvSpPr txBox="1"/>
          <p:nvPr/>
        </p:nvSpPr>
        <p:spPr>
          <a:xfrm>
            <a:off x="861848" y="5917324"/>
            <a:ext cx="450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UEMS Council Meeting </a:t>
            </a:r>
            <a:r>
              <a:rPr lang="en-US" b="1" dirty="0"/>
              <a:t>26</a:t>
            </a:r>
            <a:r>
              <a:rPr lang="en-US" b="1" baseline="30000" dirty="0"/>
              <a:t>th</a:t>
            </a:r>
            <a:r>
              <a:rPr lang="en-US" b="1" dirty="0"/>
              <a:t> April 2025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6727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FF290-2BB8-6C73-DA01-E539B1CF4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Preamble- Thematic Federations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425E0-514E-AC6A-7A17-B956D4E3C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3650"/>
            <a:ext cx="10515600" cy="40586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UEMS Thematic Federations are platforms for co-operation between Specialist Sections to address multidisciplinary issues</a:t>
            </a:r>
            <a:r>
              <a:rPr lang="en-US" sz="24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Federations must follow the same UEMS rules of procedure as though they were a Section and refer all decisions to the Council.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daily management will be entrusted either to one of the Sections or to representatives of several Sections working in a collegiate way. 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Federation must be open to members of any Section wishing to participate, provided the Section in question is obviously linked to the Federation. 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17102-E165-F555-C9A7-4414F511B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544" y="0"/>
            <a:ext cx="1685544" cy="1578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597B79-7BFF-EDBE-3407-92665DAD61E5}"/>
              </a:ext>
            </a:extLst>
          </p:cNvPr>
          <p:cNvSpPr txBox="1"/>
          <p:nvPr/>
        </p:nvSpPr>
        <p:spPr>
          <a:xfrm>
            <a:off x="861848" y="5917324"/>
            <a:ext cx="450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UEMS Council Meeting </a:t>
            </a:r>
            <a:r>
              <a:rPr lang="en-US" b="1" dirty="0"/>
              <a:t>26</a:t>
            </a:r>
            <a:r>
              <a:rPr lang="en-US" b="1" baseline="30000" dirty="0"/>
              <a:t>th</a:t>
            </a:r>
            <a:r>
              <a:rPr lang="en-US" b="1" dirty="0"/>
              <a:t> April 2025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0314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392E3-7D20-73E8-0539-988C17885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THE TF in LEGAL AND FORENSIC MEDICINE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DE06E-C6B7-3BDC-2C6F-CF04F3A3C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0" dirty="0">
                <a:solidFill>
                  <a:srgbClr val="7C8087"/>
                </a:solidFill>
                <a:effectLst/>
                <a:highlight>
                  <a:srgbClr val="FFFFFF"/>
                </a:highlight>
                <a:latin typeface="Muli"/>
              </a:rPr>
              <a:t>14th September 2011 </a:t>
            </a:r>
            <a:r>
              <a:rPr lang="en-US" b="0" i="0" dirty="0">
                <a:solidFill>
                  <a:srgbClr val="7C8087"/>
                </a:solidFill>
                <a:effectLst/>
                <a:highlight>
                  <a:srgbClr val="FFFFFF"/>
                </a:highlight>
                <a:latin typeface="Muli"/>
              </a:rPr>
              <a:t>the Executive Board of the European Council of Legal Medicine (ECLM) a non UEMS Body, </a:t>
            </a:r>
            <a:r>
              <a:rPr lang="en-US" dirty="0">
                <a:solidFill>
                  <a:srgbClr val="7C8087"/>
                </a:solidFill>
                <a:highlight>
                  <a:srgbClr val="FFFFFF"/>
                </a:highlight>
                <a:latin typeface="Muli"/>
              </a:rPr>
              <a:t>submitted the proposal</a:t>
            </a:r>
            <a:r>
              <a:rPr lang="en-US" b="0" i="0" dirty="0">
                <a:solidFill>
                  <a:srgbClr val="7C8087"/>
                </a:solidFill>
                <a:effectLst/>
                <a:highlight>
                  <a:srgbClr val="FFFFFF"/>
                </a:highlight>
                <a:latin typeface="Muli"/>
              </a:rPr>
              <a:t> to the UEMS for a Thematic Federation of Legal and Forensic Medicine on behalf of the ECLM , following approval of the Document by the delegates of the Member States of the ECLM.</a:t>
            </a:r>
          </a:p>
          <a:p>
            <a:r>
              <a:rPr lang="en-US" b="0" i="0" dirty="0">
                <a:solidFill>
                  <a:srgbClr val="7C8087"/>
                </a:solidFill>
                <a:effectLst/>
                <a:highlight>
                  <a:srgbClr val="FFFFFF"/>
                </a:highlight>
                <a:latin typeface="Muli"/>
              </a:rPr>
              <a:t>At the meeting of the UEMS in Brussels on </a:t>
            </a:r>
            <a:r>
              <a:rPr lang="en-US" b="1" i="0" dirty="0">
                <a:solidFill>
                  <a:srgbClr val="7C8087"/>
                </a:solidFill>
                <a:effectLst/>
                <a:highlight>
                  <a:srgbClr val="FFFFFF"/>
                </a:highlight>
                <a:latin typeface="Muli"/>
              </a:rPr>
              <a:t>Friday, 19th April 2013</a:t>
            </a:r>
            <a:r>
              <a:rPr lang="en-US" b="0" i="0" dirty="0">
                <a:solidFill>
                  <a:srgbClr val="7C8087"/>
                </a:solidFill>
                <a:effectLst/>
                <a:highlight>
                  <a:srgbClr val="FFFFFF"/>
                </a:highlight>
                <a:latin typeface="Muli"/>
              </a:rPr>
              <a:t> the UEMS Thematic Federation on Legal and Forensic Medicine was formally brought into being.</a:t>
            </a:r>
          </a:p>
          <a:p>
            <a:r>
              <a:rPr lang="en-US" b="0" i="0" dirty="0">
                <a:solidFill>
                  <a:srgbClr val="7C8087"/>
                </a:solidFill>
                <a:effectLst/>
                <a:highlight>
                  <a:srgbClr val="FFFFFF"/>
                </a:highlight>
                <a:latin typeface="Muli"/>
              </a:rPr>
              <a:t>In 2013 </a:t>
            </a:r>
            <a:r>
              <a:rPr lang="en-US" dirty="0">
                <a:solidFill>
                  <a:srgbClr val="7C8087"/>
                </a:solidFill>
                <a:highlight>
                  <a:srgbClr val="FFFFFF"/>
                </a:highlight>
                <a:latin typeface="Muli"/>
              </a:rPr>
              <a:t>the</a:t>
            </a:r>
            <a:r>
              <a:rPr lang="en-US" b="0" i="0" dirty="0">
                <a:solidFill>
                  <a:srgbClr val="7C8087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n-US" dirty="0">
                <a:solidFill>
                  <a:srgbClr val="7C8087"/>
                </a:solidFill>
                <a:highlight>
                  <a:srgbClr val="FFFFFF"/>
                </a:highlight>
                <a:latin typeface="Muli"/>
              </a:rPr>
              <a:t>e</a:t>
            </a:r>
            <a:r>
              <a:rPr lang="en-US" b="0" i="0" dirty="0">
                <a:solidFill>
                  <a:srgbClr val="7C8087"/>
                </a:solidFill>
                <a:effectLst/>
                <a:highlight>
                  <a:srgbClr val="FFFFFF"/>
                </a:highlight>
                <a:latin typeface="Muli"/>
              </a:rPr>
              <a:t>xecutive of the TF in LFM was elected : </a:t>
            </a:r>
          </a:p>
          <a:p>
            <a:pPr lvl="1"/>
            <a:r>
              <a:rPr lang="en-US" b="0" i="0" dirty="0">
                <a:solidFill>
                  <a:srgbClr val="7C8087"/>
                </a:solidFill>
                <a:effectLst/>
                <a:highlight>
                  <a:srgbClr val="FFFFFF"/>
                </a:highlight>
                <a:latin typeface="Muli"/>
              </a:rPr>
              <a:t>President  Professor Duarte Nuno Vieira </a:t>
            </a:r>
          </a:p>
          <a:p>
            <a:pPr lvl="1"/>
            <a:r>
              <a:rPr lang="en-US" b="0" i="0" dirty="0">
                <a:solidFill>
                  <a:srgbClr val="7C8087"/>
                </a:solidFill>
                <a:effectLst/>
                <a:highlight>
                  <a:srgbClr val="FFFFFF"/>
                </a:highlight>
                <a:latin typeface="Muli"/>
              </a:rPr>
              <a:t>Secretary   Professor Santo Davide Ferrara </a:t>
            </a:r>
          </a:p>
          <a:p>
            <a:pPr lvl="1"/>
            <a:r>
              <a:rPr lang="en-US" b="0" i="0" dirty="0">
                <a:solidFill>
                  <a:srgbClr val="7C8087"/>
                </a:solidFill>
                <a:effectLst/>
                <a:highlight>
                  <a:srgbClr val="FFFFFF"/>
                </a:highlight>
                <a:latin typeface="Muli"/>
              </a:rPr>
              <a:t>Treasurer</a:t>
            </a:r>
            <a:r>
              <a:rPr lang="en-US" dirty="0">
                <a:solidFill>
                  <a:srgbClr val="7C8087"/>
                </a:solidFill>
                <a:highlight>
                  <a:srgbClr val="FFFFFF"/>
                </a:highlight>
                <a:latin typeface="Muli"/>
              </a:rPr>
              <a:t> </a:t>
            </a:r>
            <a:r>
              <a:rPr lang="en-US" b="0" i="0" dirty="0">
                <a:solidFill>
                  <a:srgbClr val="7C8087"/>
                </a:solidFill>
                <a:effectLst/>
                <a:highlight>
                  <a:srgbClr val="FFFFFF"/>
                </a:highlight>
                <a:latin typeface="Muli"/>
              </a:rPr>
              <a:t>  Professor Denis Cusack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FD066-4839-C8C5-414B-8846EA8D8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320" y="0"/>
            <a:ext cx="1757680" cy="1646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B4F46F-FED7-C3B3-BBF4-208B8B4AA5AF}"/>
              </a:ext>
            </a:extLst>
          </p:cNvPr>
          <p:cNvSpPr txBox="1"/>
          <p:nvPr/>
        </p:nvSpPr>
        <p:spPr>
          <a:xfrm>
            <a:off x="945931" y="6123543"/>
            <a:ext cx="450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UEMS Council Meeting </a:t>
            </a:r>
            <a:r>
              <a:rPr lang="en-US" b="1" dirty="0"/>
              <a:t>26</a:t>
            </a:r>
            <a:r>
              <a:rPr lang="en-US" b="1" baseline="30000" dirty="0"/>
              <a:t>th</a:t>
            </a:r>
            <a:r>
              <a:rPr lang="en-US" b="1" dirty="0"/>
              <a:t> April 2025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71866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53CD7-A90C-E085-4F4F-CA14491C2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FDE23-7065-C87F-8525-FEA0255E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Thematic Federations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526B5-A380-6CE4-DD51-14F19604A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408"/>
            <a:ext cx="10515600" cy="43828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Members of TF :-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be proposed by relevant European and national associations and must be nominated by UEMS Member.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no limit to the number of nominated by one UEMS Member. 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2400" dirty="0">
                <a:solidFill>
                  <a:srgbClr val="666666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According to the UEMS Statutes Rules of procedure and explanatory notes </a:t>
            </a:r>
            <a:r>
              <a:rPr lang="en-US" sz="2400" b="1" dirty="0">
                <a:solidFill>
                  <a:srgbClr val="666666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Thematic Federations exist for 3 years to a maximum of 6 years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2A80C-1368-047A-0D27-D189FF061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544" y="0"/>
            <a:ext cx="1685544" cy="1578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95417B-0093-331E-A9E7-6400972E6FB9}"/>
              </a:ext>
            </a:extLst>
          </p:cNvPr>
          <p:cNvSpPr txBox="1"/>
          <p:nvPr/>
        </p:nvSpPr>
        <p:spPr>
          <a:xfrm>
            <a:off x="861848" y="5917324"/>
            <a:ext cx="450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UEMS Council Meeting </a:t>
            </a:r>
            <a:r>
              <a:rPr lang="en-US" b="1" dirty="0"/>
              <a:t>26</a:t>
            </a:r>
            <a:r>
              <a:rPr lang="en-US" b="1" baseline="30000" dirty="0"/>
              <a:t>th</a:t>
            </a:r>
            <a:r>
              <a:rPr lang="en-US" b="1" dirty="0"/>
              <a:t> April 2025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7907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C1F72-7F00-D610-CD5C-82343911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365125"/>
            <a:ext cx="9728200" cy="1325563"/>
          </a:xfrm>
        </p:spPr>
        <p:txBody>
          <a:bodyPr/>
          <a:lstStyle/>
          <a:p>
            <a:r>
              <a:rPr lang="en-US" dirty="0"/>
              <a:t>Competences of the Thematic Federation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71F90-F2F9-7376-F081-B821E9491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Forensic Physicians </a:t>
            </a:r>
            <a:r>
              <a:rPr lang="en-US" sz="2800" dirty="0"/>
              <a:t>(also called f</a:t>
            </a:r>
            <a:r>
              <a:rPr lang="en-US" sz="28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orensic medical examiners/police surgeons) </a:t>
            </a:r>
            <a:endParaRPr lang="en-GB" sz="2800" dirty="0"/>
          </a:p>
          <a:p>
            <a:r>
              <a:rPr lang="en-US" dirty="0"/>
              <a:t>Pathologists performing Medico-Legal Autopsies in various nations</a:t>
            </a:r>
          </a:p>
          <a:p>
            <a:r>
              <a:rPr lang="en-US" dirty="0"/>
              <a:t>Forensic Pathologist</a:t>
            </a:r>
          </a:p>
          <a:p>
            <a:r>
              <a:rPr lang="en-US" dirty="0"/>
              <a:t>Forensic Toxicologist and Clinical Toxicologist</a:t>
            </a:r>
          </a:p>
          <a:p>
            <a:r>
              <a:rPr lang="en-US" dirty="0"/>
              <a:t>Forensic Psychiatrists</a:t>
            </a:r>
          </a:p>
          <a:p>
            <a:r>
              <a:rPr lang="en-US" dirty="0"/>
              <a:t>Medical Examiner of cause of death (or equivalent)</a:t>
            </a:r>
          </a:p>
          <a:p>
            <a:r>
              <a:rPr lang="en-US" dirty="0"/>
              <a:t>Physicians involved in Medico-Legal work including medico legal expert witnesses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4F8156-D57D-0B9E-7EE2-B3661FA53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"/>
            <a:ext cx="1676400" cy="1569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BEBE41-DDA8-1F3C-1F56-3D19FD6CEBEC}"/>
              </a:ext>
            </a:extLst>
          </p:cNvPr>
          <p:cNvSpPr txBox="1"/>
          <p:nvPr/>
        </p:nvSpPr>
        <p:spPr>
          <a:xfrm>
            <a:off x="838200" y="6176963"/>
            <a:ext cx="450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UEMS Council Meeting </a:t>
            </a:r>
            <a:r>
              <a:rPr lang="en-US" b="1" dirty="0"/>
              <a:t>26</a:t>
            </a:r>
            <a:r>
              <a:rPr lang="en-US" b="1" baseline="30000" dirty="0"/>
              <a:t>th</a:t>
            </a:r>
            <a:r>
              <a:rPr lang="en-US" b="1" dirty="0"/>
              <a:t> April 2025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2303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52F8A-C4EA-7153-0434-87041EB7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228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UEMS Sections to form the rejuvenated </a:t>
            </a:r>
            <a:br>
              <a:rPr lang="en-US" sz="3600" dirty="0"/>
            </a:br>
            <a:r>
              <a:rPr lang="en-US" sz="3600" dirty="0"/>
              <a:t>TF in Legal and Forensic Medicine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5F35C-4A7D-5EF5-6074-33299D63F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UEMS Body 		Main relevant activity</a:t>
            </a: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/>
              <a:t>Pathology		Medical Legal Autopsies. Forensic Pathology</a:t>
            </a:r>
          </a:p>
          <a:p>
            <a:pPr marL="0" indent="0">
              <a:buNone/>
            </a:pPr>
            <a:r>
              <a:rPr lang="en-US" sz="2400" dirty="0"/>
              <a:t>Psychiatry		Forensic Psychiatry</a:t>
            </a:r>
          </a:p>
          <a:p>
            <a:pPr marL="0" indent="0">
              <a:buNone/>
            </a:pPr>
            <a:r>
              <a:rPr lang="en-US" sz="2400" dirty="0"/>
              <a:t>Pharmacology		Forensic Toxicology     Clinical Toxicology</a:t>
            </a:r>
          </a:p>
          <a:p>
            <a:pPr marL="0" indent="0">
              <a:buNone/>
            </a:pPr>
            <a:r>
              <a:rPr lang="en-US" sz="2400" dirty="0"/>
              <a:t>Emergency Medicine 	Forensic Emergency Medicine</a:t>
            </a:r>
          </a:p>
          <a:p>
            <a:pPr marL="0" indent="0">
              <a:buNone/>
            </a:pPr>
            <a:r>
              <a:rPr lang="en-US" sz="2400" dirty="0"/>
              <a:t>Paediatrics		Sudden Child Death</a:t>
            </a:r>
          </a:p>
          <a:p>
            <a:pPr marL="0" indent="0">
              <a:buNone/>
            </a:pPr>
            <a:r>
              <a:rPr lang="en-US" sz="2400" dirty="0"/>
              <a:t>Laboratory Medicine	Toxicology</a:t>
            </a:r>
          </a:p>
          <a:p>
            <a:pPr marL="0" indent="0">
              <a:buNone/>
            </a:pPr>
            <a:r>
              <a:rPr lang="en-US" sz="2400" dirty="0"/>
              <a:t>Genetics		Genetics and Autopsy practice</a:t>
            </a:r>
          </a:p>
          <a:p>
            <a:pPr marL="0" indent="0">
              <a:buNone/>
            </a:pPr>
            <a:r>
              <a:rPr lang="en-US" sz="2400" dirty="0"/>
              <a:t>MJC in Sexual Medicine 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GB" sz="2400" b="1" dirty="0"/>
              <a:t>Non UEMS Participants</a:t>
            </a:r>
          </a:p>
          <a:p>
            <a:pPr marL="0" indent="0">
              <a:buNone/>
            </a:pPr>
            <a:r>
              <a:rPr lang="en-GB" sz="2400" dirty="0"/>
              <a:t>European Council of Legal and Forensic Medicine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D993D-98DD-3BE0-1CCA-080D215FD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520" y="1"/>
            <a:ext cx="1808480" cy="16936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D1EF45-0822-4692-BB57-C59B1D0686AF}"/>
              </a:ext>
            </a:extLst>
          </p:cNvPr>
          <p:cNvSpPr txBox="1"/>
          <p:nvPr/>
        </p:nvSpPr>
        <p:spPr>
          <a:xfrm>
            <a:off x="838200" y="6176963"/>
            <a:ext cx="450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UEMS Council Meeting </a:t>
            </a:r>
            <a:r>
              <a:rPr lang="en-US" b="1" dirty="0"/>
              <a:t>26</a:t>
            </a:r>
            <a:r>
              <a:rPr lang="en-US" b="1" baseline="30000" dirty="0"/>
              <a:t>th</a:t>
            </a:r>
            <a:r>
              <a:rPr lang="en-US" b="1" dirty="0"/>
              <a:t> April 2025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9445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4A5A-5E57-5437-CD5F-AA5DD5FA2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4164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Areas of possible activity of the TF </a:t>
            </a:r>
            <a:br>
              <a:rPr lang="en-US" b="1" dirty="0"/>
            </a:br>
            <a:r>
              <a:rPr lang="en-US" b="1" dirty="0"/>
              <a:t>in Legal and Forensic Medicine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E3D56-16B6-383D-37B0-7D0724FE0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FF"/>
                </a:highlight>
                <a:latin typeface="Muli"/>
              </a:rPr>
              <a:t>R</a:t>
            </a:r>
            <a:r>
              <a:rPr lang="en-US" b="0" i="0" dirty="0">
                <a:effectLst/>
                <a:highlight>
                  <a:srgbClr val="FFFFFF"/>
                </a:highlight>
                <a:latin typeface="Muli"/>
              </a:rPr>
              <a:t>ecognition of the discipline at the European Level (Annex V)</a:t>
            </a:r>
          </a:p>
          <a:p>
            <a:r>
              <a:rPr lang="en-US" dirty="0" err="1">
                <a:highlight>
                  <a:srgbClr val="FFFFFF"/>
                </a:highlight>
                <a:latin typeface="Muli"/>
              </a:rPr>
              <a:t>H</a:t>
            </a:r>
            <a:r>
              <a:rPr lang="en-US" b="0" i="0" dirty="0" err="1">
                <a:effectLst/>
                <a:highlight>
                  <a:srgbClr val="FFFFFF"/>
                </a:highlight>
                <a:latin typeface="Muli"/>
              </a:rPr>
              <a:t>armonisation</a:t>
            </a:r>
            <a:r>
              <a:rPr lang="en-US" b="0" i="0" dirty="0">
                <a:effectLst/>
                <a:highlight>
                  <a:srgbClr val="FFFFFF"/>
                </a:highlight>
                <a:latin typeface="Muli"/>
              </a:rPr>
              <a:t> of practices and quality assurance in the specialty at a European level.</a:t>
            </a:r>
          </a:p>
          <a:p>
            <a:pPr lvl="1"/>
            <a:r>
              <a:rPr lang="en-US" dirty="0">
                <a:highlight>
                  <a:srgbClr val="FFFFFF"/>
                </a:highlight>
                <a:latin typeface="Muli"/>
              </a:rPr>
              <a:t>Developing UEMS European Training Requirements for the subspecialties of this Thematic Federation in cooperation with or lead by UEMS Sections.</a:t>
            </a:r>
          </a:p>
          <a:p>
            <a:pPr lvl="1"/>
            <a:r>
              <a:rPr lang="en-US" dirty="0">
                <a:highlight>
                  <a:srgbClr val="FFFFFF"/>
                </a:highlight>
                <a:latin typeface="Muli"/>
              </a:rPr>
              <a:t>Developing </a:t>
            </a:r>
            <a:r>
              <a:rPr lang="en-GB" dirty="0"/>
              <a:t>Professional Development Modules</a:t>
            </a:r>
          </a:p>
          <a:p>
            <a:r>
              <a:rPr lang="en-GB" dirty="0"/>
              <a:t>Accreditation of training centres.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8EF56-B046-4843-D230-82823968D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720" y="1"/>
            <a:ext cx="1605280" cy="15033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8B2E92-4A28-59DE-B627-F25E397C337A}"/>
              </a:ext>
            </a:extLst>
          </p:cNvPr>
          <p:cNvSpPr txBox="1"/>
          <p:nvPr/>
        </p:nvSpPr>
        <p:spPr>
          <a:xfrm>
            <a:off x="838200" y="6114502"/>
            <a:ext cx="3268718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</a:t>
            </a:r>
            <a:r>
              <a:rPr lang="en-US" b="1" baseline="30000" dirty="0"/>
              <a:t>th</a:t>
            </a:r>
            <a:r>
              <a:rPr lang="en-US" b="1" dirty="0"/>
              <a:t> April 2025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09151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2" ma:contentTypeDescription="Crée un document." ma:contentTypeScope="" ma:versionID="4966109fe0896e52cf96412e6b71e88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7f227f0845759f58ca2e23e7beba02e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30D9BF0C-31CB-4BE4-A624-F0C7CEBE78D0}"/>
</file>

<file path=customXml/itemProps2.xml><?xml version="1.0" encoding="utf-8"?>
<ds:datastoreItem xmlns:ds="http://schemas.openxmlformats.org/officeDocument/2006/customXml" ds:itemID="{0CFD0776-EA50-4485-810E-45FB195382FB}"/>
</file>

<file path=customXml/itemProps3.xml><?xml version="1.0" encoding="utf-8"?>
<ds:datastoreItem xmlns:ds="http://schemas.openxmlformats.org/officeDocument/2006/customXml" ds:itemID="{A4684FA6-69BF-421E-A2D7-57B8A5AACB0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837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Muli</vt:lpstr>
      <vt:lpstr>Open Sans</vt:lpstr>
      <vt:lpstr>Office Theme</vt:lpstr>
      <vt:lpstr>Update on the Thematic Federation in Legal and Forensic Medicine</vt:lpstr>
      <vt:lpstr>Preamble - UEMS Activities</vt:lpstr>
      <vt:lpstr>Article II. Members (Articles IV and V of the Statutes)  II Delegates to UEMS Bodies A. Appointment and mandate </vt:lpstr>
      <vt:lpstr>Preamble- Thematic Federations</vt:lpstr>
      <vt:lpstr>HISTORY OF THE TF in LEGAL AND FORENSIC MEDICINE</vt:lpstr>
      <vt:lpstr>Thematic Federations</vt:lpstr>
      <vt:lpstr>Competences of the Thematic Federation</vt:lpstr>
      <vt:lpstr>UEMS Sections to form the rejuvenated  TF in Legal and Forensic Medicine</vt:lpstr>
      <vt:lpstr>Areas of possible activity of the TF  in Legal and Forensic Medicine </vt:lpstr>
      <vt:lpstr>Next steps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Firth</dc:creator>
  <cp:lastModifiedBy>John Firth</cp:lastModifiedBy>
  <cp:revision>2</cp:revision>
  <dcterms:created xsi:type="dcterms:W3CDTF">2024-04-29T16:37:03Z</dcterms:created>
  <dcterms:modified xsi:type="dcterms:W3CDTF">2025-04-24T04:33:55Z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</Properties>
</file>