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E51C88-9C1C-05DB-E80F-2090DB2C1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5D07B7-6048-E90E-BA25-385C1727F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0A01FA-A735-7E80-B34B-C5E5CA0D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CDEC2E-615D-0200-F302-B42EEE4D2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C6ADE8-8E9B-EF8D-0CCB-BAC4D73D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95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C4EC79-6D10-5F1A-28CE-940744DBA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CFE720C-126F-5C41-B917-605AC691A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4EF2D7-8CB0-80D0-EFD8-EB6CF83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C4D66B-802C-45A1-2FAF-749585267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FA9F92-5320-FB49-B121-C4A46FFBC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02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9A1F54-328A-4358-9B97-83F2135952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DD6BB6-4D30-5556-7722-1971FC695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AFD8C6-5A59-8A1B-B5A5-F4D6B91B9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7C8FCB-75D3-73AB-8429-78771E17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AE75F1-48EB-F285-9C58-BE118D99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9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223C84-AA24-049C-0FE9-00BF92405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F969A6-D773-A724-5113-CAEC030D9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69BAB4-2E6C-EE51-D9D5-EAC6C645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8644F4-D12C-567D-9C45-0E7A31D37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2F06C2-9CEA-9750-39E9-A58E8B09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34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EBD6B5-B02C-4B06-F016-936CDF61C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C7839F-BC09-7FDA-B3A7-BB53E2F32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19CEA7-5E1D-7E18-CBDA-01BFD7492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39A7E3-FEAC-95A5-D6F1-B165ED419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0C4E09-358B-DAB0-7330-90D1D0ED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06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1BB37E-C1AF-0E36-2D59-288C2578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A8FC26-25B2-18A7-8A79-C4E83B8074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F3C7BF7-74A4-5408-B6FF-51739B6A6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E6B190-3058-B330-6F85-3F23B221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A35053-FBBF-BCF6-9E6B-EC0B165E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A06A4E-3019-680E-69E5-4C9595C4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57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AC91D-8337-E45B-17EC-C916471F1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1F7EA8-95FC-1100-4CBE-01D462F98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588BC0-8CCD-1ABC-E2E1-0AE88D163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8C41459-8CF3-B4E5-94FB-E67601B59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27C8D1-B854-2F05-761F-C69F1676B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EBCD461-D512-B0DF-A639-2682D0F3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E74CE59-64D2-A48F-6C6D-85A18061F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FA49AFD-7571-D285-F522-5A4E47A69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4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A2DB2-D5BB-ACE5-0FFC-031484237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B67CCE-3CF5-2A13-ED9F-58C730609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62D33D-CB53-8E9B-8A04-C333BD250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DD467D-59B1-C763-E856-BBDA5F8AA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15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CBD926F-E0B7-9D17-6E04-8D427E44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7AA113-20EB-A23E-4A5A-4D02D5D8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143FE6-FB56-21B8-289F-BD8BAC97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DC001E-0972-3EC8-06F8-2B66D4DB1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2AC91C-B183-8BF1-8A0E-2E2C650DC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036E9B-8B90-E058-59C9-C1F76B2FA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71574B-B016-1D32-7A03-0D9D34FD3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AD04AC-19DA-2957-3213-CC7950C4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F35C0D-565A-586B-08EA-1238266C7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45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6B2E3B-A1E4-B33F-0746-D1B949E30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24B3BBB-91E7-F80E-9AE4-81078FA534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8D50D3-0F5F-41FE-44C2-CD2854F6A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746D16-A5E6-3276-2394-0C303CA8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3DFC58-6655-9267-32A4-D96CFC92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682A40-D9F0-68E9-7908-9DCC0DAF3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91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054D725-7CCF-2646-B702-FD33DD25E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53C16D-E2C9-8B55-3E9C-E48CC4DBE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F622A3-2B05-8293-D682-52284A5EF0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9C284-B44F-4DEE-999F-A9619A2D7CBA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43CF25-5E8E-BEB2-83C1-93075C65D8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F85397-35A6-3894-CA60-65EB996AA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20AC0-0380-42F6-9F9E-0B8CFED7E4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64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040B2A-DDBC-919D-D9DE-12C731C4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668" y="365125"/>
            <a:ext cx="10515600" cy="1325563"/>
          </a:xfrm>
        </p:spPr>
        <p:txBody>
          <a:bodyPr/>
          <a:lstStyle/>
          <a:p>
            <a:pPr algn="ctr"/>
            <a:r>
              <a:rPr lang="fr-FR" dirty="0" err="1"/>
              <a:t>After</a:t>
            </a:r>
            <a:r>
              <a:rPr lang="fr-FR" dirty="0"/>
              <a:t> a </a:t>
            </a:r>
            <a:r>
              <a:rPr lang="fr-FR" dirty="0" err="1"/>
              <a:t>sad</a:t>
            </a:r>
            <a:r>
              <a:rPr lang="fr-FR" dirty="0"/>
              <a:t> NEWS, </a:t>
            </a:r>
            <a:r>
              <a:rPr lang="fr-FR" dirty="0" err="1"/>
              <a:t>often</a:t>
            </a:r>
            <a:r>
              <a:rPr lang="fr-FR" dirty="0"/>
              <a:t> </a:t>
            </a:r>
          </a:p>
        </p:txBody>
      </p:sp>
      <p:pic>
        <p:nvPicPr>
          <p:cNvPr id="1026" name="Picture 2" descr="Tombe - Photos : téléchargez gratuitement des images de haute qualité |  Freepik">
            <a:extLst>
              <a:ext uri="{FF2B5EF4-FFF2-40B4-BE49-F238E27FC236}">
                <a16:creationId xmlns:a16="http://schemas.microsoft.com/office/drawing/2014/main" id="{53046332-269A-99B9-B240-EB0271DFD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740" y="1904700"/>
            <a:ext cx="2849135" cy="428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B4A43C2-FBCB-44D5-B03D-F7A257EE44AF}"/>
              </a:ext>
            </a:extLst>
          </p:cNvPr>
          <p:cNvSpPr txBox="1"/>
          <p:nvPr/>
        </p:nvSpPr>
        <p:spPr>
          <a:xfrm>
            <a:off x="4945222" y="3265714"/>
            <a:ext cx="14649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err="1">
                <a:solidFill>
                  <a:schemeClr val="bg1"/>
                </a:solidFill>
              </a:rPr>
              <a:t>ehealth</a:t>
            </a:r>
            <a:endParaRPr lang="fr-FR" sz="2800" dirty="0">
              <a:solidFill>
                <a:schemeClr val="bg1"/>
              </a:solidFill>
            </a:endParaRPr>
          </a:p>
          <a:p>
            <a:pPr algn="ctr"/>
            <a:r>
              <a:rPr lang="fr-FR" sz="2800" dirty="0">
                <a:solidFill>
                  <a:schemeClr val="bg1"/>
                </a:solidFill>
              </a:rPr>
              <a:t>Group</a:t>
            </a:r>
          </a:p>
        </p:txBody>
      </p:sp>
    </p:spTree>
    <p:extLst>
      <p:ext uri="{BB962C8B-B14F-4D97-AF65-F5344CB8AC3E}">
        <p14:creationId xmlns:p14="http://schemas.microsoft.com/office/powerpoint/2010/main" val="126855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B8D725-B89F-E9D5-E93D-056A2B599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4A701B-6EA3-F69B-859C-8F1391B35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668" y="365125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Comes a good one!</a:t>
            </a:r>
          </a:p>
        </p:txBody>
      </p:sp>
      <p:pic>
        <p:nvPicPr>
          <p:cNvPr id="2050" name="Picture 2" descr="Un berceau avec un bébé dans le coin. | Vecteur Premium généré à base d'IA">
            <a:extLst>
              <a:ext uri="{FF2B5EF4-FFF2-40B4-BE49-F238E27FC236}">
                <a16:creationId xmlns:a16="http://schemas.microsoft.com/office/drawing/2014/main" id="{8401B5A8-F6AC-71A2-DAE8-51B56B96E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815" y="1890906"/>
            <a:ext cx="3597048" cy="359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4F7DDAD-5930-AFDD-35C4-BBC788FC26CA}"/>
              </a:ext>
            </a:extLst>
          </p:cNvPr>
          <p:cNvSpPr txBox="1"/>
          <p:nvPr/>
        </p:nvSpPr>
        <p:spPr>
          <a:xfrm>
            <a:off x="4786603" y="4786604"/>
            <a:ext cx="1464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IA Group</a:t>
            </a:r>
          </a:p>
        </p:txBody>
      </p:sp>
    </p:spTree>
    <p:extLst>
      <p:ext uri="{BB962C8B-B14F-4D97-AF65-F5344CB8AC3E}">
        <p14:creationId xmlns:p14="http://schemas.microsoft.com/office/powerpoint/2010/main" val="287682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73B20-0D30-55D4-CD06-ADFAEDB2F2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65D40-FD90-4503-644A-B75D526F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72" y="393118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What a </a:t>
            </a:r>
            <a:r>
              <a:rPr lang="fr-FR" dirty="0" err="1"/>
              <a:t>Subject</a:t>
            </a:r>
            <a:r>
              <a:rPr lang="fr-FR" dirty="0"/>
              <a:t> !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D228847-74CF-C48A-B170-F696EB1C6726}"/>
              </a:ext>
            </a:extLst>
          </p:cNvPr>
          <p:cNvSpPr txBox="1"/>
          <p:nvPr/>
        </p:nvSpPr>
        <p:spPr>
          <a:xfrm>
            <a:off x="147735" y="1746053"/>
            <a:ext cx="1782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What </a:t>
            </a:r>
            <a:r>
              <a:rPr lang="fr-FR" sz="2800" dirty="0" err="1"/>
              <a:t>is</a:t>
            </a:r>
            <a:r>
              <a:rPr lang="fr-FR" sz="2800" dirty="0"/>
              <a:t> AI?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19E1935-510A-A303-AD52-D15B19A70289}"/>
              </a:ext>
            </a:extLst>
          </p:cNvPr>
          <p:cNvSpPr txBox="1"/>
          <p:nvPr/>
        </p:nvSpPr>
        <p:spPr>
          <a:xfrm>
            <a:off x="2646784" y="2814732"/>
            <a:ext cx="1782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For </a:t>
            </a:r>
            <a:r>
              <a:rPr lang="fr-FR" sz="2800" dirty="0" err="1"/>
              <a:t>every</a:t>
            </a:r>
            <a:r>
              <a:rPr lang="fr-FR" sz="2800" dirty="0"/>
              <a:t> </a:t>
            </a:r>
            <a:r>
              <a:rPr lang="fr-FR" sz="2800" dirty="0" err="1"/>
              <a:t>Speciality</a:t>
            </a:r>
            <a:r>
              <a:rPr lang="fr-FR" sz="2800" dirty="0"/>
              <a:t>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00E9363-2446-7435-6CA9-29E91F879F8A}"/>
              </a:ext>
            </a:extLst>
          </p:cNvPr>
          <p:cNvSpPr txBox="1"/>
          <p:nvPr/>
        </p:nvSpPr>
        <p:spPr>
          <a:xfrm>
            <a:off x="4071260" y="3183734"/>
            <a:ext cx="1782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For </a:t>
            </a:r>
            <a:r>
              <a:rPr lang="fr-FR" sz="2800" dirty="0" err="1"/>
              <a:t>Doctors</a:t>
            </a:r>
            <a:r>
              <a:rPr lang="fr-FR" sz="2800" dirty="0"/>
              <a:t>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1372D1D-BBC7-1079-86B2-36295FCDBA9E}"/>
              </a:ext>
            </a:extLst>
          </p:cNvPr>
          <p:cNvSpPr txBox="1"/>
          <p:nvPr/>
        </p:nvSpPr>
        <p:spPr>
          <a:xfrm>
            <a:off x="5231365" y="3659441"/>
            <a:ext cx="1782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Legal Aspects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6FB6872-FB2D-C368-ACEC-FA7FF9088460}"/>
              </a:ext>
            </a:extLst>
          </p:cNvPr>
          <p:cNvSpPr txBox="1"/>
          <p:nvPr/>
        </p:nvSpPr>
        <p:spPr>
          <a:xfrm>
            <a:off x="6724256" y="4266661"/>
            <a:ext cx="1782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For </a:t>
            </a:r>
            <a:r>
              <a:rPr lang="fr-FR" sz="2800" dirty="0" err="1"/>
              <a:t>Trainees</a:t>
            </a:r>
            <a:r>
              <a:rPr lang="fr-FR" sz="2800" dirty="0"/>
              <a:t>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88364BF-C810-0D17-0E05-638115366838}"/>
              </a:ext>
            </a:extLst>
          </p:cNvPr>
          <p:cNvSpPr txBox="1"/>
          <p:nvPr/>
        </p:nvSpPr>
        <p:spPr>
          <a:xfrm>
            <a:off x="8354006" y="4355547"/>
            <a:ext cx="17821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For Hospital direction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2CBCCF4-DB94-415E-2BED-2A6007F64FB0}"/>
              </a:ext>
            </a:extLst>
          </p:cNvPr>
          <p:cNvSpPr txBox="1"/>
          <p:nvPr/>
        </p:nvSpPr>
        <p:spPr>
          <a:xfrm>
            <a:off x="9842239" y="5602656"/>
            <a:ext cx="1782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For </a:t>
            </a:r>
            <a:r>
              <a:rPr lang="fr-FR" sz="2800" dirty="0" err="1"/>
              <a:t>research</a:t>
            </a:r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6FB9AED-194B-BB85-E5C9-3F79C33B6FD8}"/>
              </a:ext>
            </a:extLst>
          </p:cNvPr>
          <p:cNvSpPr txBox="1"/>
          <p:nvPr/>
        </p:nvSpPr>
        <p:spPr>
          <a:xfrm>
            <a:off x="1048140" y="2295980"/>
            <a:ext cx="1782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For Patients?</a:t>
            </a:r>
          </a:p>
        </p:txBody>
      </p:sp>
    </p:spTree>
    <p:extLst>
      <p:ext uri="{BB962C8B-B14F-4D97-AF65-F5344CB8AC3E}">
        <p14:creationId xmlns:p14="http://schemas.microsoft.com/office/powerpoint/2010/main" val="216566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0" grpId="0"/>
      <p:bldP spid="11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EC84BA-92C3-7ADD-BA69-95E32652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Next Step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5BC8F4-5CBE-A0DC-2E82-E66970E3C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 </a:t>
            </a:r>
            <a:r>
              <a:rPr lang="fr-FR" dirty="0" err="1"/>
              <a:t>survey</a:t>
            </a:r>
            <a:r>
              <a:rPr lang="fr-FR" dirty="0"/>
              <a:t> sent to </a:t>
            </a:r>
            <a:r>
              <a:rPr lang="fr-FR" dirty="0" err="1"/>
              <a:t>every</a:t>
            </a:r>
            <a:r>
              <a:rPr lang="fr-FR" dirty="0"/>
              <a:t> section </a:t>
            </a:r>
          </a:p>
          <a:p>
            <a:pPr lvl="1"/>
            <a:r>
              <a:rPr lang="fr-FR" dirty="0"/>
              <a:t>Common topics</a:t>
            </a:r>
          </a:p>
          <a:p>
            <a:pPr lvl="1"/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ones</a:t>
            </a:r>
            <a:endParaRPr lang="fr-FR" dirty="0"/>
          </a:p>
          <a:p>
            <a:r>
              <a:rPr lang="fr-FR" dirty="0"/>
              <a:t>Guides for :</a:t>
            </a:r>
          </a:p>
          <a:p>
            <a:pPr lvl="1"/>
            <a:r>
              <a:rPr lang="fr-FR" dirty="0" err="1"/>
              <a:t>Trainees</a:t>
            </a:r>
            <a:r>
              <a:rPr lang="fr-FR" dirty="0"/>
              <a:t>, ETR</a:t>
            </a:r>
          </a:p>
          <a:p>
            <a:pPr lvl="1"/>
            <a:r>
              <a:rPr lang="fr-FR" dirty="0"/>
              <a:t>Patients</a:t>
            </a:r>
          </a:p>
          <a:p>
            <a:r>
              <a:rPr lang="fr-FR" dirty="0"/>
              <a:t>CME/CPD Programs</a:t>
            </a:r>
          </a:p>
          <a:p>
            <a:r>
              <a:rPr lang="fr-FR" dirty="0" err="1"/>
              <a:t>Literature</a:t>
            </a:r>
            <a:r>
              <a:rPr lang="fr-FR" dirty="0"/>
              <a:t> monitoring</a:t>
            </a:r>
          </a:p>
          <a:p>
            <a:r>
              <a:rPr lang="fr-FR" dirty="0"/>
              <a:t>etc.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7646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7AF08-E374-6C6C-2E87-4A8F4A536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333214"/>
            <a:ext cx="9144000" cy="2387600"/>
          </a:xfrm>
        </p:spPr>
        <p:txBody>
          <a:bodyPr/>
          <a:lstStyle/>
          <a:p>
            <a:r>
              <a:rPr lang="fr-FR" dirty="0"/>
              <a:t>JOIN the TEAM!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45B37C-581B-0953-E673-5C5F43AE68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  <a:p>
            <a:r>
              <a:rPr lang="fr-FR" dirty="0"/>
              <a:t>NB focus on </a:t>
            </a:r>
            <a:r>
              <a:rPr lang="fr-FR" dirty="0" err="1"/>
              <a:t>young</a:t>
            </a:r>
            <a:r>
              <a:rPr lang="fr-FR" dirty="0"/>
              <a:t> </a:t>
            </a:r>
            <a:r>
              <a:rPr lang="fr-FR" dirty="0" err="1"/>
              <a:t>doctors</a:t>
            </a:r>
            <a:endParaRPr lang="fr-FR" dirty="0"/>
          </a:p>
          <a:p>
            <a:endParaRPr lang="fr-FR" dirty="0"/>
          </a:p>
          <a:p>
            <a:r>
              <a:rPr lang="fr-FR" dirty="0"/>
              <a:t>Contact me : gperrard@yahoo.com</a:t>
            </a:r>
          </a:p>
        </p:txBody>
      </p:sp>
    </p:spTree>
    <p:extLst>
      <p:ext uri="{BB962C8B-B14F-4D97-AF65-F5344CB8AC3E}">
        <p14:creationId xmlns:p14="http://schemas.microsoft.com/office/powerpoint/2010/main" val="35593054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2" ma:contentTypeDescription="Crée un document." ma:contentTypeScope="" ma:versionID="4966109fe0896e52cf96412e6b71e88b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7f227f0845759f58ca2e23e7beba02e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ae12d60-d5a8-41ec-bed3-3136d3e9e081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E54B55AB-B70A-49F1-BDE7-95640C85245F}"/>
</file>

<file path=customXml/itemProps2.xml><?xml version="1.0" encoding="utf-8"?>
<ds:datastoreItem xmlns:ds="http://schemas.openxmlformats.org/officeDocument/2006/customXml" ds:itemID="{E7AA2A44-F73F-46D1-AB59-3CF9270D0428}"/>
</file>

<file path=customXml/itemProps3.xml><?xml version="1.0" encoding="utf-8"?>
<ds:datastoreItem xmlns:ds="http://schemas.openxmlformats.org/officeDocument/2006/customXml" ds:itemID="{09749ED8-6964-4F08-BF0A-29824B6B002C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87</Words>
  <Application>Microsoft Office PowerPoint</Application>
  <PresentationFormat>Grand écran</PresentationFormat>
  <Paragraphs>29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After a sad NEWS, often </vt:lpstr>
      <vt:lpstr>Comes a good one!</vt:lpstr>
      <vt:lpstr>What a Subject !</vt:lpstr>
      <vt:lpstr>Next Step</vt:lpstr>
      <vt:lpstr>JOIN the TEAM!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Gregory Perrard</dc:creator>
  <cp:lastModifiedBy>Gregory Perrard</cp:lastModifiedBy>
  <cp:revision>3</cp:revision>
  <dcterms:created xsi:type="dcterms:W3CDTF">2025-04-25T14:52:10Z</dcterms:created>
  <dcterms:modified xsi:type="dcterms:W3CDTF">2025-04-25T21:48:44Z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