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0" r:id="rId8"/>
    <p:sldId id="268"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3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65" autoAdjust="0"/>
    <p:restoredTop sz="94660"/>
  </p:normalViewPr>
  <p:slideViewPr>
    <p:cSldViewPr snapToGrid="0">
      <p:cViewPr varScale="1">
        <p:scale>
          <a:sx n="70" d="100"/>
          <a:sy n="70" d="100"/>
        </p:scale>
        <p:origin x="53"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rtrand Daval" userId="ee5beaa9-7422-4518-8e51-3d299fa3cfae" providerId="ADAL" clId="{BE3B157C-1C3C-4BE3-A454-2CDD78DFCC6C}"/>
    <pc:docChg chg="custSel delSld modSld">
      <pc:chgData name="Bertrand Daval" userId="ee5beaa9-7422-4518-8e51-3d299fa3cfae" providerId="ADAL" clId="{BE3B157C-1C3C-4BE3-A454-2CDD78DFCC6C}" dt="2024-10-10T09:48:14.522" v="1" actId="47"/>
      <pc:docMkLst>
        <pc:docMk/>
      </pc:docMkLst>
      <pc:sldChg chg="modSp mod">
        <pc:chgData name="Bertrand Daval" userId="ee5beaa9-7422-4518-8e51-3d299fa3cfae" providerId="ADAL" clId="{BE3B157C-1C3C-4BE3-A454-2CDD78DFCC6C}" dt="2024-10-10T09:45:49.329" v="0" actId="313"/>
        <pc:sldMkLst>
          <pc:docMk/>
          <pc:sldMk cId="1390041402" sldId="257"/>
        </pc:sldMkLst>
      </pc:sldChg>
      <pc:sldChg chg="del">
        <pc:chgData name="Bertrand Daval" userId="ee5beaa9-7422-4518-8e51-3d299fa3cfae" providerId="ADAL" clId="{BE3B157C-1C3C-4BE3-A454-2CDD78DFCC6C}" dt="2024-10-10T09:48:14.522" v="1" actId="47"/>
        <pc:sldMkLst>
          <pc:docMk/>
          <pc:sldMk cId="2928586851" sldId="273"/>
        </pc:sldMkLst>
      </pc:sldChg>
    </pc:docChg>
  </pc:docChgLst>
  <pc:docChgLst>
    <pc:chgData name="Bertrand Daval" userId="ee5beaa9-7422-4518-8e51-3d299fa3cfae" providerId="ADAL" clId="{AC126288-E5B6-48AC-B134-69F31FCEEA62}"/>
    <pc:docChg chg="delSld modSld">
      <pc:chgData name="Bertrand Daval" userId="ee5beaa9-7422-4518-8e51-3d299fa3cfae" providerId="ADAL" clId="{AC126288-E5B6-48AC-B134-69F31FCEEA62}" dt="2025-04-22T08:39:22.138" v="50" actId="47"/>
      <pc:docMkLst>
        <pc:docMk/>
      </pc:docMkLst>
      <pc:sldChg chg="modSp mod">
        <pc:chgData name="Bertrand Daval" userId="ee5beaa9-7422-4518-8e51-3d299fa3cfae" providerId="ADAL" clId="{AC126288-E5B6-48AC-B134-69F31FCEEA62}" dt="2025-04-22T08:38:55.845" v="44" actId="20577"/>
        <pc:sldMkLst>
          <pc:docMk/>
          <pc:sldMk cId="3525408030" sldId="256"/>
        </pc:sldMkLst>
        <pc:spChg chg="mod">
          <ac:chgData name="Bertrand Daval" userId="ee5beaa9-7422-4518-8e51-3d299fa3cfae" providerId="ADAL" clId="{AC126288-E5B6-48AC-B134-69F31FCEEA62}" dt="2025-04-22T08:38:42.051" v="27" actId="20577"/>
          <ac:spMkLst>
            <pc:docMk/>
            <pc:sldMk cId="3525408030" sldId="256"/>
            <ac:spMk id="6" creationId="{941985C6-A571-43A5-A356-9566F112E3D5}"/>
          </ac:spMkLst>
        </pc:spChg>
        <pc:spChg chg="mod">
          <ac:chgData name="Bertrand Daval" userId="ee5beaa9-7422-4518-8e51-3d299fa3cfae" providerId="ADAL" clId="{AC126288-E5B6-48AC-B134-69F31FCEEA62}" dt="2025-04-22T08:38:44.927" v="29" actId="20577"/>
          <ac:spMkLst>
            <pc:docMk/>
            <pc:sldMk cId="3525408030" sldId="256"/>
            <ac:spMk id="7" creationId="{0097A504-CE42-4D44-BD76-894295DB999F}"/>
          </ac:spMkLst>
        </pc:spChg>
        <pc:spChg chg="mod">
          <ac:chgData name="Bertrand Daval" userId="ee5beaa9-7422-4518-8e51-3d299fa3cfae" providerId="ADAL" clId="{AC126288-E5B6-48AC-B134-69F31FCEEA62}" dt="2025-04-22T08:38:55.845" v="44" actId="20577"/>
          <ac:spMkLst>
            <pc:docMk/>
            <pc:sldMk cId="3525408030" sldId="256"/>
            <ac:spMk id="11" creationId="{961AC936-D724-4EFA-B5B1-B22149158DA9}"/>
          </ac:spMkLst>
        </pc:spChg>
      </pc:sldChg>
      <pc:sldChg chg="modSp mod">
        <pc:chgData name="Bertrand Daval" userId="ee5beaa9-7422-4518-8e51-3d299fa3cfae" providerId="ADAL" clId="{AC126288-E5B6-48AC-B134-69F31FCEEA62}" dt="2025-04-22T08:39:06.088" v="46" actId="20577"/>
        <pc:sldMkLst>
          <pc:docMk/>
          <pc:sldMk cId="1390041402" sldId="257"/>
        </pc:sldMkLst>
        <pc:spChg chg="mod">
          <ac:chgData name="Bertrand Daval" userId="ee5beaa9-7422-4518-8e51-3d299fa3cfae" providerId="ADAL" clId="{AC126288-E5B6-48AC-B134-69F31FCEEA62}" dt="2025-04-22T08:39:06.088" v="46" actId="20577"/>
          <ac:spMkLst>
            <pc:docMk/>
            <pc:sldMk cId="1390041402" sldId="257"/>
            <ac:spMk id="5" creationId="{AEFF5130-C4D6-468E-BCE3-DFDDE63CB62D}"/>
          </ac:spMkLst>
        </pc:spChg>
      </pc:sldChg>
      <pc:sldChg chg="del">
        <pc:chgData name="Bertrand Daval" userId="ee5beaa9-7422-4518-8e51-3d299fa3cfae" providerId="ADAL" clId="{AC126288-E5B6-48AC-B134-69F31FCEEA62}" dt="2025-04-22T08:39:16.758" v="47" actId="47"/>
        <pc:sldMkLst>
          <pc:docMk/>
          <pc:sldMk cId="3167966974" sldId="259"/>
        </pc:sldMkLst>
      </pc:sldChg>
      <pc:sldChg chg="del">
        <pc:chgData name="Bertrand Daval" userId="ee5beaa9-7422-4518-8e51-3d299fa3cfae" providerId="ADAL" clId="{AC126288-E5B6-48AC-B134-69F31FCEEA62}" dt="2025-04-22T08:39:19.264" v="48" actId="47"/>
        <pc:sldMkLst>
          <pc:docMk/>
          <pc:sldMk cId="1615007908" sldId="261"/>
        </pc:sldMkLst>
      </pc:sldChg>
      <pc:sldChg chg="del">
        <pc:chgData name="Bertrand Daval" userId="ee5beaa9-7422-4518-8e51-3d299fa3cfae" providerId="ADAL" clId="{AC126288-E5B6-48AC-B134-69F31FCEEA62}" dt="2025-04-22T08:39:20.581" v="49" actId="47"/>
        <pc:sldMkLst>
          <pc:docMk/>
          <pc:sldMk cId="2979475871" sldId="272"/>
        </pc:sldMkLst>
      </pc:sldChg>
      <pc:sldChg chg="del">
        <pc:chgData name="Bertrand Daval" userId="ee5beaa9-7422-4518-8e51-3d299fa3cfae" providerId="ADAL" clId="{AC126288-E5B6-48AC-B134-69F31FCEEA62}" dt="2025-04-22T08:39:22.138" v="50" actId="47"/>
        <pc:sldMkLst>
          <pc:docMk/>
          <pc:sldMk cId="2059247708" sldId="274"/>
        </pc:sldMkLst>
      </pc:sldChg>
    </pc:docChg>
  </pc:docChgLst>
  <pc:docChgLst>
    <pc:chgData name="Bertrand Daval" userId="ee5beaa9-7422-4518-8e51-3d299fa3cfae" providerId="ADAL" clId="{E4B6B579-CFA4-406E-A11B-1CDE909A22E0}"/>
    <pc:docChg chg="modSld">
      <pc:chgData name="Bertrand Daval" userId="ee5beaa9-7422-4518-8e51-3d299fa3cfae" providerId="ADAL" clId="{E4B6B579-CFA4-406E-A11B-1CDE909A22E0}" dt="2025-04-22T08:43:08.604" v="4" actId="20577"/>
      <pc:docMkLst>
        <pc:docMk/>
      </pc:docMkLst>
      <pc:sldChg chg="modSp mod">
        <pc:chgData name="Bertrand Daval" userId="ee5beaa9-7422-4518-8e51-3d299fa3cfae" providerId="ADAL" clId="{E4B6B579-CFA4-406E-A11B-1CDE909A22E0}" dt="2025-04-22T08:42:50.326" v="1" actId="20577"/>
        <pc:sldMkLst>
          <pc:docMk/>
          <pc:sldMk cId="3034978530" sldId="258"/>
        </pc:sldMkLst>
        <pc:spChg chg="mod">
          <ac:chgData name="Bertrand Daval" userId="ee5beaa9-7422-4518-8e51-3d299fa3cfae" providerId="ADAL" clId="{E4B6B579-CFA4-406E-A11B-1CDE909A22E0}" dt="2025-04-22T08:42:50.326" v="1" actId="20577"/>
          <ac:spMkLst>
            <pc:docMk/>
            <pc:sldMk cId="3034978530" sldId="258"/>
            <ac:spMk id="6" creationId="{E56DD2AD-2DDD-48EE-8436-F26B7135932A}"/>
          </ac:spMkLst>
        </pc:spChg>
      </pc:sldChg>
      <pc:sldChg chg="modSp mod">
        <pc:chgData name="Bertrand Daval" userId="ee5beaa9-7422-4518-8e51-3d299fa3cfae" providerId="ADAL" clId="{E4B6B579-CFA4-406E-A11B-1CDE909A22E0}" dt="2025-04-22T08:43:08.604" v="4" actId="20577"/>
        <pc:sldMkLst>
          <pc:docMk/>
          <pc:sldMk cId="4263781681" sldId="260"/>
        </pc:sldMkLst>
        <pc:spChg chg="mod">
          <ac:chgData name="Bertrand Daval" userId="ee5beaa9-7422-4518-8e51-3d299fa3cfae" providerId="ADAL" clId="{E4B6B579-CFA4-406E-A11B-1CDE909A22E0}" dt="2025-04-22T08:43:08.604" v="4" actId="20577"/>
          <ac:spMkLst>
            <pc:docMk/>
            <pc:sldMk cId="4263781681" sldId="260"/>
            <ac:spMk id="6" creationId="{E56DD2AD-2DDD-48EE-8436-F26B7135932A}"/>
          </ac:spMkLst>
        </pc:spChg>
      </pc:sldChg>
    </pc:docChg>
  </pc:docChgLst>
  <pc:docChgLst>
    <pc:chgData name="Bertrand Daval" userId="ee5beaa9-7422-4518-8e51-3d299fa3cfae" providerId="ADAL" clId="{7F167C94-E6D3-4DF1-B8FC-20E2E1C6127B}"/>
    <pc:docChg chg="custSel modSld">
      <pc:chgData name="Bertrand Daval" userId="ee5beaa9-7422-4518-8e51-3d299fa3cfae" providerId="ADAL" clId="{7F167C94-E6D3-4DF1-B8FC-20E2E1C6127B}" dt="2025-04-23T09:32:42.488" v="10" actId="27636"/>
      <pc:docMkLst>
        <pc:docMk/>
      </pc:docMkLst>
      <pc:sldChg chg="modSp mod">
        <pc:chgData name="Bertrand Daval" userId="ee5beaa9-7422-4518-8e51-3d299fa3cfae" providerId="ADAL" clId="{7F167C94-E6D3-4DF1-B8FC-20E2E1C6127B}" dt="2025-04-23T09:32:42.488" v="10" actId="27636"/>
        <pc:sldMkLst>
          <pc:docMk/>
          <pc:sldMk cId="1390041402" sldId="257"/>
        </pc:sldMkLst>
        <pc:spChg chg="mod">
          <ac:chgData name="Bertrand Daval" userId="ee5beaa9-7422-4518-8e51-3d299fa3cfae" providerId="ADAL" clId="{7F167C94-E6D3-4DF1-B8FC-20E2E1C6127B}" dt="2025-04-23T09:32:42.488" v="10" actId="27636"/>
          <ac:spMkLst>
            <pc:docMk/>
            <pc:sldMk cId="1390041402" sldId="257"/>
            <ac:spMk id="5" creationId="{AEFF5130-C4D6-468E-BCE3-DFDDE63CB62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738FF-869A-48BE-B1AB-D7308294994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778A714D-3088-4B96-8027-C0A5208345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5496F23D-021D-47D3-B21F-BFAEE285ED1D}"/>
              </a:ext>
            </a:extLst>
          </p:cNvPr>
          <p:cNvSpPr>
            <a:spLocks noGrp="1"/>
          </p:cNvSpPr>
          <p:nvPr>
            <p:ph type="dt" sz="half" idx="10"/>
          </p:nvPr>
        </p:nvSpPr>
        <p:spPr/>
        <p:txBody>
          <a:bodyPr/>
          <a:lstStyle/>
          <a:p>
            <a:fld id="{30CEDB09-8AB8-4AA6-9CFE-83E582C86194}" type="datetimeFigureOut">
              <a:rPr lang="en-GB" smtClean="0"/>
              <a:t>23/04/2025</a:t>
            </a:fld>
            <a:endParaRPr lang="en-GB"/>
          </a:p>
        </p:txBody>
      </p:sp>
      <p:sp>
        <p:nvSpPr>
          <p:cNvPr id="5" name="Footer Placeholder 4">
            <a:extLst>
              <a:ext uri="{FF2B5EF4-FFF2-40B4-BE49-F238E27FC236}">
                <a16:creationId xmlns:a16="http://schemas.microsoft.com/office/drawing/2014/main" id="{F02B5F7C-2743-4A76-BF49-F372FEB842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D72A58-68A1-4592-BBBC-8F5C2240D563}"/>
              </a:ext>
            </a:extLst>
          </p:cNvPr>
          <p:cNvSpPr>
            <a:spLocks noGrp="1"/>
          </p:cNvSpPr>
          <p:nvPr>
            <p:ph type="sldNum" sz="quarter" idx="12"/>
          </p:nvPr>
        </p:nvSpPr>
        <p:spPr/>
        <p:txBody>
          <a:bodyPr/>
          <a:lstStyle/>
          <a:p>
            <a:fld id="{3DB0EFCB-341A-412E-BFC0-DDF997574D94}" type="slidenum">
              <a:rPr lang="en-GB" smtClean="0"/>
              <a:t>‹#›</a:t>
            </a:fld>
            <a:endParaRPr lang="en-GB"/>
          </a:p>
        </p:txBody>
      </p:sp>
    </p:spTree>
    <p:extLst>
      <p:ext uri="{BB962C8B-B14F-4D97-AF65-F5344CB8AC3E}">
        <p14:creationId xmlns:p14="http://schemas.microsoft.com/office/powerpoint/2010/main" val="425345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F077C-B8D1-4D1C-A421-5F8E4268D100}"/>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A320EA60-E452-4225-9D2D-C68B087C378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FC60D91-06F3-4016-B2CA-9401FAA390E0}"/>
              </a:ext>
            </a:extLst>
          </p:cNvPr>
          <p:cNvSpPr>
            <a:spLocks noGrp="1"/>
          </p:cNvSpPr>
          <p:nvPr>
            <p:ph type="dt" sz="half" idx="10"/>
          </p:nvPr>
        </p:nvSpPr>
        <p:spPr/>
        <p:txBody>
          <a:bodyPr/>
          <a:lstStyle/>
          <a:p>
            <a:fld id="{30CEDB09-8AB8-4AA6-9CFE-83E582C86194}" type="datetimeFigureOut">
              <a:rPr lang="en-GB" smtClean="0"/>
              <a:t>23/04/2025</a:t>
            </a:fld>
            <a:endParaRPr lang="en-GB"/>
          </a:p>
        </p:txBody>
      </p:sp>
      <p:sp>
        <p:nvSpPr>
          <p:cNvPr id="5" name="Footer Placeholder 4">
            <a:extLst>
              <a:ext uri="{FF2B5EF4-FFF2-40B4-BE49-F238E27FC236}">
                <a16:creationId xmlns:a16="http://schemas.microsoft.com/office/drawing/2014/main" id="{DE80A97A-8741-4151-81B3-4D95AB63FD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45ED1A-CBF9-4F9E-93E1-90F87C9A293E}"/>
              </a:ext>
            </a:extLst>
          </p:cNvPr>
          <p:cNvSpPr>
            <a:spLocks noGrp="1"/>
          </p:cNvSpPr>
          <p:nvPr>
            <p:ph type="sldNum" sz="quarter" idx="12"/>
          </p:nvPr>
        </p:nvSpPr>
        <p:spPr/>
        <p:txBody>
          <a:bodyPr/>
          <a:lstStyle/>
          <a:p>
            <a:fld id="{3DB0EFCB-341A-412E-BFC0-DDF997574D94}" type="slidenum">
              <a:rPr lang="en-GB" smtClean="0"/>
              <a:t>‹#›</a:t>
            </a:fld>
            <a:endParaRPr lang="en-GB"/>
          </a:p>
        </p:txBody>
      </p:sp>
    </p:spTree>
    <p:extLst>
      <p:ext uri="{BB962C8B-B14F-4D97-AF65-F5344CB8AC3E}">
        <p14:creationId xmlns:p14="http://schemas.microsoft.com/office/powerpoint/2010/main" val="2738775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E47A51-3C82-440A-8666-5E27DA5A3ECD}"/>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DC48415C-F602-43E9-8BF9-5064DF17F57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46BF9D3-FB2E-491F-B1D2-0EB3E422DE7A}"/>
              </a:ext>
            </a:extLst>
          </p:cNvPr>
          <p:cNvSpPr>
            <a:spLocks noGrp="1"/>
          </p:cNvSpPr>
          <p:nvPr>
            <p:ph type="dt" sz="half" idx="10"/>
          </p:nvPr>
        </p:nvSpPr>
        <p:spPr/>
        <p:txBody>
          <a:bodyPr/>
          <a:lstStyle/>
          <a:p>
            <a:fld id="{30CEDB09-8AB8-4AA6-9CFE-83E582C86194}" type="datetimeFigureOut">
              <a:rPr lang="en-GB" smtClean="0"/>
              <a:t>23/04/2025</a:t>
            </a:fld>
            <a:endParaRPr lang="en-GB"/>
          </a:p>
        </p:txBody>
      </p:sp>
      <p:sp>
        <p:nvSpPr>
          <p:cNvPr id="5" name="Footer Placeholder 4">
            <a:extLst>
              <a:ext uri="{FF2B5EF4-FFF2-40B4-BE49-F238E27FC236}">
                <a16:creationId xmlns:a16="http://schemas.microsoft.com/office/drawing/2014/main" id="{5764747A-EA4E-4AA7-94C1-6CD071FBF2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5426B6-08CC-4BDC-B6DC-ED68D7F6AFD7}"/>
              </a:ext>
            </a:extLst>
          </p:cNvPr>
          <p:cNvSpPr>
            <a:spLocks noGrp="1"/>
          </p:cNvSpPr>
          <p:nvPr>
            <p:ph type="sldNum" sz="quarter" idx="12"/>
          </p:nvPr>
        </p:nvSpPr>
        <p:spPr/>
        <p:txBody>
          <a:bodyPr/>
          <a:lstStyle/>
          <a:p>
            <a:fld id="{3DB0EFCB-341A-412E-BFC0-DDF997574D94}" type="slidenum">
              <a:rPr lang="en-GB" smtClean="0"/>
              <a:t>‹#›</a:t>
            </a:fld>
            <a:endParaRPr lang="en-GB"/>
          </a:p>
        </p:txBody>
      </p:sp>
    </p:spTree>
    <p:extLst>
      <p:ext uri="{BB962C8B-B14F-4D97-AF65-F5344CB8AC3E}">
        <p14:creationId xmlns:p14="http://schemas.microsoft.com/office/powerpoint/2010/main" val="2560528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EDD9F-2B1C-49B2-82F4-55D312CCED03}"/>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47C47560-4391-4F48-A3BA-3EFD19EFB45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166AC8F-C7A9-4888-833B-D72AB199BE0A}"/>
              </a:ext>
            </a:extLst>
          </p:cNvPr>
          <p:cNvSpPr>
            <a:spLocks noGrp="1"/>
          </p:cNvSpPr>
          <p:nvPr>
            <p:ph type="dt" sz="half" idx="10"/>
          </p:nvPr>
        </p:nvSpPr>
        <p:spPr/>
        <p:txBody>
          <a:bodyPr/>
          <a:lstStyle/>
          <a:p>
            <a:fld id="{30CEDB09-8AB8-4AA6-9CFE-83E582C86194}" type="datetimeFigureOut">
              <a:rPr lang="en-GB" smtClean="0"/>
              <a:t>23/04/2025</a:t>
            </a:fld>
            <a:endParaRPr lang="en-GB"/>
          </a:p>
        </p:txBody>
      </p:sp>
      <p:sp>
        <p:nvSpPr>
          <p:cNvPr id="5" name="Footer Placeholder 4">
            <a:extLst>
              <a:ext uri="{FF2B5EF4-FFF2-40B4-BE49-F238E27FC236}">
                <a16:creationId xmlns:a16="http://schemas.microsoft.com/office/drawing/2014/main" id="{6177F9A5-E957-461A-980D-B4D19BEC52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326C59-115C-42B6-907D-7A96966557DC}"/>
              </a:ext>
            </a:extLst>
          </p:cNvPr>
          <p:cNvSpPr>
            <a:spLocks noGrp="1"/>
          </p:cNvSpPr>
          <p:nvPr>
            <p:ph type="sldNum" sz="quarter" idx="12"/>
          </p:nvPr>
        </p:nvSpPr>
        <p:spPr/>
        <p:txBody>
          <a:bodyPr/>
          <a:lstStyle/>
          <a:p>
            <a:fld id="{3DB0EFCB-341A-412E-BFC0-DDF997574D94}" type="slidenum">
              <a:rPr lang="en-GB" smtClean="0"/>
              <a:t>‹#›</a:t>
            </a:fld>
            <a:endParaRPr lang="en-GB"/>
          </a:p>
        </p:txBody>
      </p:sp>
    </p:spTree>
    <p:extLst>
      <p:ext uri="{BB962C8B-B14F-4D97-AF65-F5344CB8AC3E}">
        <p14:creationId xmlns:p14="http://schemas.microsoft.com/office/powerpoint/2010/main" val="1364418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88776-1B0E-481C-AE39-24F8D2A1411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C47F89B1-5D52-4E61-AA5D-CAFCEB373A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580B02D-E918-4DAF-918D-72D267F1DEFB}"/>
              </a:ext>
            </a:extLst>
          </p:cNvPr>
          <p:cNvSpPr>
            <a:spLocks noGrp="1"/>
          </p:cNvSpPr>
          <p:nvPr>
            <p:ph type="dt" sz="half" idx="10"/>
          </p:nvPr>
        </p:nvSpPr>
        <p:spPr/>
        <p:txBody>
          <a:bodyPr/>
          <a:lstStyle/>
          <a:p>
            <a:fld id="{30CEDB09-8AB8-4AA6-9CFE-83E582C86194}" type="datetimeFigureOut">
              <a:rPr lang="en-GB" smtClean="0"/>
              <a:t>23/04/2025</a:t>
            </a:fld>
            <a:endParaRPr lang="en-GB"/>
          </a:p>
        </p:txBody>
      </p:sp>
      <p:sp>
        <p:nvSpPr>
          <p:cNvPr id="5" name="Footer Placeholder 4">
            <a:extLst>
              <a:ext uri="{FF2B5EF4-FFF2-40B4-BE49-F238E27FC236}">
                <a16:creationId xmlns:a16="http://schemas.microsoft.com/office/drawing/2014/main" id="{BB178FE3-AB0A-4777-81F0-1A143767A9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264000-210F-4967-A3BB-C044C0473A4F}"/>
              </a:ext>
            </a:extLst>
          </p:cNvPr>
          <p:cNvSpPr>
            <a:spLocks noGrp="1"/>
          </p:cNvSpPr>
          <p:nvPr>
            <p:ph type="sldNum" sz="quarter" idx="12"/>
          </p:nvPr>
        </p:nvSpPr>
        <p:spPr/>
        <p:txBody>
          <a:bodyPr/>
          <a:lstStyle/>
          <a:p>
            <a:fld id="{3DB0EFCB-341A-412E-BFC0-DDF997574D94}" type="slidenum">
              <a:rPr lang="en-GB" smtClean="0"/>
              <a:t>‹#›</a:t>
            </a:fld>
            <a:endParaRPr lang="en-GB"/>
          </a:p>
        </p:txBody>
      </p:sp>
    </p:spTree>
    <p:extLst>
      <p:ext uri="{BB962C8B-B14F-4D97-AF65-F5344CB8AC3E}">
        <p14:creationId xmlns:p14="http://schemas.microsoft.com/office/powerpoint/2010/main" val="2497263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E8E4E-120E-4F3B-B489-9039DEA6681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8AFC4D1-1A5D-48A3-9C95-528FC66636F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200B198B-47D9-4CA8-B51A-FEDDAE824F3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56129A93-9DBD-4B3C-AAC6-8D635B998009}"/>
              </a:ext>
            </a:extLst>
          </p:cNvPr>
          <p:cNvSpPr>
            <a:spLocks noGrp="1"/>
          </p:cNvSpPr>
          <p:nvPr>
            <p:ph type="dt" sz="half" idx="10"/>
          </p:nvPr>
        </p:nvSpPr>
        <p:spPr/>
        <p:txBody>
          <a:bodyPr/>
          <a:lstStyle/>
          <a:p>
            <a:fld id="{30CEDB09-8AB8-4AA6-9CFE-83E582C86194}" type="datetimeFigureOut">
              <a:rPr lang="en-GB" smtClean="0"/>
              <a:t>23/04/2025</a:t>
            </a:fld>
            <a:endParaRPr lang="en-GB"/>
          </a:p>
        </p:txBody>
      </p:sp>
      <p:sp>
        <p:nvSpPr>
          <p:cNvPr id="6" name="Footer Placeholder 5">
            <a:extLst>
              <a:ext uri="{FF2B5EF4-FFF2-40B4-BE49-F238E27FC236}">
                <a16:creationId xmlns:a16="http://schemas.microsoft.com/office/drawing/2014/main" id="{0FEBE7D4-5930-4790-9F8B-53427F74F4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1A38BD3-A162-457A-95BF-DECDB3E4EB73}"/>
              </a:ext>
            </a:extLst>
          </p:cNvPr>
          <p:cNvSpPr>
            <a:spLocks noGrp="1"/>
          </p:cNvSpPr>
          <p:nvPr>
            <p:ph type="sldNum" sz="quarter" idx="12"/>
          </p:nvPr>
        </p:nvSpPr>
        <p:spPr/>
        <p:txBody>
          <a:bodyPr/>
          <a:lstStyle/>
          <a:p>
            <a:fld id="{3DB0EFCB-341A-412E-BFC0-DDF997574D94}" type="slidenum">
              <a:rPr lang="en-GB" smtClean="0"/>
              <a:t>‹#›</a:t>
            </a:fld>
            <a:endParaRPr lang="en-GB"/>
          </a:p>
        </p:txBody>
      </p:sp>
    </p:spTree>
    <p:extLst>
      <p:ext uri="{BB962C8B-B14F-4D97-AF65-F5344CB8AC3E}">
        <p14:creationId xmlns:p14="http://schemas.microsoft.com/office/powerpoint/2010/main" val="94065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8809-2B71-4332-BBC3-41B8EBB0F3CC}"/>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6F984DAF-38C1-41A2-AE0C-B127428F95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AEE79AD-6828-4610-856B-32648CC7F45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DF12744E-934A-44A3-9F58-853DD8310C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3082E50-695B-4F80-96C0-002EF6166A0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28EA5293-4873-4A96-8A5C-1A3F5F38A8E8}"/>
              </a:ext>
            </a:extLst>
          </p:cNvPr>
          <p:cNvSpPr>
            <a:spLocks noGrp="1"/>
          </p:cNvSpPr>
          <p:nvPr>
            <p:ph type="dt" sz="half" idx="10"/>
          </p:nvPr>
        </p:nvSpPr>
        <p:spPr/>
        <p:txBody>
          <a:bodyPr/>
          <a:lstStyle/>
          <a:p>
            <a:fld id="{30CEDB09-8AB8-4AA6-9CFE-83E582C86194}" type="datetimeFigureOut">
              <a:rPr lang="en-GB" smtClean="0"/>
              <a:t>23/04/2025</a:t>
            </a:fld>
            <a:endParaRPr lang="en-GB"/>
          </a:p>
        </p:txBody>
      </p:sp>
      <p:sp>
        <p:nvSpPr>
          <p:cNvPr id="8" name="Footer Placeholder 7">
            <a:extLst>
              <a:ext uri="{FF2B5EF4-FFF2-40B4-BE49-F238E27FC236}">
                <a16:creationId xmlns:a16="http://schemas.microsoft.com/office/drawing/2014/main" id="{CEF3EB2A-319F-4847-9BF4-76D18DACC9D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65658F4-B72F-4F39-8549-42DD90C6F4CA}"/>
              </a:ext>
            </a:extLst>
          </p:cNvPr>
          <p:cNvSpPr>
            <a:spLocks noGrp="1"/>
          </p:cNvSpPr>
          <p:nvPr>
            <p:ph type="sldNum" sz="quarter" idx="12"/>
          </p:nvPr>
        </p:nvSpPr>
        <p:spPr/>
        <p:txBody>
          <a:bodyPr/>
          <a:lstStyle/>
          <a:p>
            <a:fld id="{3DB0EFCB-341A-412E-BFC0-DDF997574D94}" type="slidenum">
              <a:rPr lang="en-GB" smtClean="0"/>
              <a:t>‹#›</a:t>
            </a:fld>
            <a:endParaRPr lang="en-GB"/>
          </a:p>
        </p:txBody>
      </p:sp>
    </p:spTree>
    <p:extLst>
      <p:ext uri="{BB962C8B-B14F-4D97-AF65-F5344CB8AC3E}">
        <p14:creationId xmlns:p14="http://schemas.microsoft.com/office/powerpoint/2010/main" val="34444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77B4E-BF26-4CC9-8301-13B2C648280A}"/>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2367F8DD-870E-47FC-9923-5AF18383497F}"/>
              </a:ext>
            </a:extLst>
          </p:cNvPr>
          <p:cNvSpPr>
            <a:spLocks noGrp="1"/>
          </p:cNvSpPr>
          <p:nvPr>
            <p:ph type="dt" sz="half" idx="10"/>
          </p:nvPr>
        </p:nvSpPr>
        <p:spPr/>
        <p:txBody>
          <a:bodyPr/>
          <a:lstStyle/>
          <a:p>
            <a:fld id="{30CEDB09-8AB8-4AA6-9CFE-83E582C86194}" type="datetimeFigureOut">
              <a:rPr lang="en-GB" smtClean="0"/>
              <a:t>23/04/2025</a:t>
            </a:fld>
            <a:endParaRPr lang="en-GB"/>
          </a:p>
        </p:txBody>
      </p:sp>
      <p:sp>
        <p:nvSpPr>
          <p:cNvPr id="4" name="Footer Placeholder 3">
            <a:extLst>
              <a:ext uri="{FF2B5EF4-FFF2-40B4-BE49-F238E27FC236}">
                <a16:creationId xmlns:a16="http://schemas.microsoft.com/office/drawing/2014/main" id="{8E736337-3807-4960-9C2F-4F4AE520F26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D27B0F3-806D-48DF-93F7-E0A8BACB6188}"/>
              </a:ext>
            </a:extLst>
          </p:cNvPr>
          <p:cNvSpPr>
            <a:spLocks noGrp="1"/>
          </p:cNvSpPr>
          <p:nvPr>
            <p:ph type="sldNum" sz="quarter" idx="12"/>
          </p:nvPr>
        </p:nvSpPr>
        <p:spPr/>
        <p:txBody>
          <a:bodyPr/>
          <a:lstStyle/>
          <a:p>
            <a:fld id="{3DB0EFCB-341A-412E-BFC0-DDF997574D94}" type="slidenum">
              <a:rPr lang="en-GB" smtClean="0"/>
              <a:t>‹#›</a:t>
            </a:fld>
            <a:endParaRPr lang="en-GB"/>
          </a:p>
        </p:txBody>
      </p:sp>
    </p:spTree>
    <p:extLst>
      <p:ext uri="{BB962C8B-B14F-4D97-AF65-F5344CB8AC3E}">
        <p14:creationId xmlns:p14="http://schemas.microsoft.com/office/powerpoint/2010/main" val="9461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7DAFE8-FBB3-487B-A3B7-4189F5E76076}"/>
              </a:ext>
            </a:extLst>
          </p:cNvPr>
          <p:cNvSpPr>
            <a:spLocks noGrp="1"/>
          </p:cNvSpPr>
          <p:nvPr>
            <p:ph type="dt" sz="half" idx="10"/>
          </p:nvPr>
        </p:nvSpPr>
        <p:spPr/>
        <p:txBody>
          <a:bodyPr/>
          <a:lstStyle/>
          <a:p>
            <a:fld id="{30CEDB09-8AB8-4AA6-9CFE-83E582C86194}" type="datetimeFigureOut">
              <a:rPr lang="en-GB" smtClean="0"/>
              <a:t>23/04/2025</a:t>
            </a:fld>
            <a:endParaRPr lang="en-GB"/>
          </a:p>
        </p:txBody>
      </p:sp>
      <p:sp>
        <p:nvSpPr>
          <p:cNvPr id="3" name="Footer Placeholder 2">
            <a:extLst>
              <a:ext uri="{FF2B5EF4-FFF2-40B4-BE49-F238E27FC236}">
                <a16:creationId xmlns:a16="http://schemas.microsoft.com/office/drawing/2014/main" id="{F7CD74AC-79CD-433B-8368-66B8588244F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B3C804-0CDA-44F8-922F-9A3A1E0797BC}"/>
              </a:ext>
            </a:extLst>
          </p:cNvPr>
          <p:cNvSpPr>
            <a:spLocks noGrp="1"/>
          </p:cNvSpPr>
          <p:nvPr>
            <p:ph type="sldNum" sz="quarter" idx="12"/>
          </p:nvPr>
        </p:nvSpPr>
        <p:spPr/>
        <p:txBody>
          <a:bodyPr/>
          <a:lstStyle/>
          <a:p>
            <a:fld id="{3DB0EFCB-341A-412E-BFC0-DDF997574D94}" type="slidenum">
              <a:rPr lang="en-GB" smtClean="0"/>
              <a:t>‹#›</a:t>
            </a:fld>
            <a:endParaRPr lang="en-GB"/>
          </a:p>
        </p:txBody>
      </p:sp>
    </p:spTree>
    <p:extLst>
      <p:ext uri="{BB962C8B-B14F-4D97-AF65-F5344CB8AC3E}">
        <p14:creationId xmlns:p14="http://schemas.microsoft.com/office/powerpoint/2010/main" val="121583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BFA00-192E-4278-AF25-8A92393D615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58DB876B-1901-483D-A15A-4D87797EFE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68EB6EEC-8087-44E9-B561-75BF4BE7C0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C335413-01DB-4061-B6B0-070EA11FC846}"/>
              </a:ext>
            </a:extLst>
          </p:cNvPr>
          <p:cNvSpPr>
            <a:spLocks noGrp="1"/>
          </p:cNvSpPr>
          <p:nvPr>
            <p:ph type="dt" sz="half" idx="10"/>
          </p:nvPr>
        </p:nvSpPr>
        <p:spPr/>
        <p:txBody>
          <a:bodyPr/>
          <a:lstStyle/>
          <a:p>
            <a:fld id="{30CEDB09-8AB8-4AA6-9CFE-83E582C86194}" type="datetimeFigureOut">
              <a:rPr lang="en-GB" smtClean="0"/>
              <a:t>23/04/2025</a:t>
            </a:fld>
            <a:endParaRPr lang="en-GB"/>
          </a:p>
        </p:txBody>
      </p:sp>
      <p:sp>
        <p:nvSpPr>
          <p:cNvPr id="6" name="Footer Placeholder 5">
            <a:extLst>
              <a:ext uri="{FF2B5EF4-FFF2-40B4-BE49-F238E27FC236}">
                <a16:creationId xmlns:a16="http://schemas.microsoft.com/office/drawing/2014/main" id="{5C2E98B3-F8CC-4FBB-927D-34435A06C2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39E1B6-6DB5-4B77-B5CC-C55A233D6500}"/>
              </a:ext>
            </a:extLst>
          </p:cNvPr>
          <p:cNvSpPr>
            <a:spLocks noGrp="1"/>
          </p:cNvSpPr>
          <p:nvPr>
            <p:ph type="sldNum" sz="quarter" idx="12"/>
          </p:nvPr>
        </p:nvSpPr>
        <p:spPr/>
        <p:txBody>
          <a:bodyPr/>
          <a:lstStyle/>
          <a:p>
            <a:fld id="{3DB0EFCB-341A-412E-BFC0-DDF997574D94}" type="slidenum">
              <a:rPr lang="en-GB" smtClean="0"/>
              <a:t>‹#›</a:t>
            </a:fld>
            <a:endParaRPr lang="en-GB"/>
          </a:p>
        </p:txBody>
      </p:sp>
    </p:spTree>
    <p:extLst>
      <p:ext uri="{BB962C8B-B14F-4D97-AF65-F5344CB8AC3E}">
        <p14:creationId xmlns:p14="http://schemas.microsoft.com/office/powerpoint/2010/main" val="2648263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951F1-4FB4-40E6-8F54-862C4E8165B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B4D4251E-B427-4667-9DD0-92F9B93EED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a:extLst>
              <a:ext uri="{FF2B5EF4-FFF2-40B4-BE49-F238E27FC236}">
                <a16:creationId xmlns:a16="http://schemas.microsoft.com/office/drawing/2014/main" id="{477BA900-724D-4E3F-B2BC-2D28FDD7C4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64D9BD0-68B8-4FEC-86D5-CA957C570D1D}"/>
              </a:ext>
            </a:extLst>
          </p:cNvPr>
          <p:cNvSpPr>
            <a:spLocks noGrp="1"/>
          </p:cNvSpPr>
          <p:nvPr>
            <p:ph type="dt" sz="half" idx="10"/>
          </p:nvPr>
        </p:nvSpPr>
        <p:spPr/>
        <p:txBody>
          <a:bodyPr/>
          <a:lstStyle/>
          <a:p>
            <a:fld id="{30CEDB09-8AB8-4AA6-9CFE-83E582C86194}" type="datetimeFigureOut">
              <a:rPr lang="en-GB" smtClean="0"/>
              <a:t>23/04/2025</a:t>
            </a:fld>
            <a:endParaRPr lang="en-GB"/>
          </a:p>
        </p:txBody>
      </p:sp>
      <p:sp>
        <p:nvSpPr>
          <p:cNvPr id="6" name="Footer Placeholder 5">
            <a:extLst>
              <a:ext uri="{FF2B5EF4-FFF2-40B4-BE49-F238E27FC236}">
                <a16:creationId xmlns:a16="http://schemas.microsoft.com/office/drawing/2014/main" id="{6BE5FDE1-B811-425A-801E-85C7CC4159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46D293E-95AF-4319-BF68-686939399A8B}"/>
              </a:ext>
            </a:extLst>
          </p:cNvPr>
          <p:cNvSpPr>
            <a:spLocks noGrp="1"/>
          </p:cNvSpPr>
          <p:nvPr>
            <p:ph type="sldNum" sz="quarter" idx="12"/>
          </p:nvPr>
        </p:nvSpPr>
        <p:spPr/>
        <p:txBody>
          <a:bodyPr/>
          <a:lstStyle/>
          <a:p>
            <a:fld id="{3DB0EFCB-341A-412E-BFC0-DDF997574D94}" type="slidenum">
              <a:rPr lang="en-GB" smtClean="0"/>
              <a:t>‹#›</a:t>
            </a:fld>
            <a:endParaRPr lang="en-GB"/>
          </a:p>
        </p:txBody>
      </p:sp>
    </p:spTree>
    <p:extLst>
      <p:ext uri="{BB962C8B-B14F-4D97-AF65-F5344CB8AC3E}">
        <p14:creationId xmlns:p14="http://schemas.microsoft.com/office/powerpoint/2010/main" val="873414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910AEA-7E98-47F1-AF91-55F63C85A9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27489141-C818-4072-AF96-FE442F6D12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F226AB5-B14E-4A71-B27B-5292EE4CD6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CEDB09-8AB8-4AA6-9CFE-83E582C86194}" type="datetimeFigureOut">
              <a:rPr lang="en-GB" smtClean="0"/>
              <a:t>23/04/2025</a:t>
            </a:fld>
            <a:endParaRPr lang="en-GB"/>
          </a:p>
        </p:txBody>
      </p:sp>
      <p:sp>
        <p:nvSpPr>
          <p:cNvPr id="5" name="Footer Placeholder 4">
            <a:extLst>
              <a:ext uri="{FF2B5EF4-FFF2-40B4-BE49-F238E27FC236}">
                <a16:creationId xmlns:a16="http://schemas.microsoft.com/office/drawing/2014/main" id="{BA88D480-0E5B-4EC7-B8E6-C9040AF611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3CD8356-D406-4B7B-910A-180441A76A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B0EFCB-341A-412E-BFC0-DDF997574D94}" type="slidenum">
              <a:rPr lang="en-GB" smtClean="0"/>
              <a:t>‹#›</a:t>
            </a:fld>
            <a:endParaRPr lang="en-GB"/>
          </a:p>
        </p:txBody>
      </p:sp>
    </p:spTree>
    <p:extLst>
      <p:ext uri="{BB962C8B-B14F-4D97-AF65-F5344CB8AC3E}">
        <p14:creationId xmlns:p14="http://schemas.microsoft.com/office/powerpoint/2010/main" val="3319506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gcom-my.sharepoint.com/:v:/g/personal/msoto_cgcom_es/EVGvLXnhDORFuonHtwLfH7kBkOEq9aFg4Cl1HXfvDzKbeQ?nav=eyJyZWZlcnJhbEluZm8iOnsicmVmZXJyYWxBcHAiOiJTdHJlYW1XZWJBcHAiLCJyZWZlcnJhbFZpZXciOiJTaGFyZURpYWxvZy1MaW5rIiwicmVmZXJyYWxBcHBQbGF0Zm9ybSI6IldlYiIsInJlZmVycmFsTW9kZSI6InZpZXcifX0%3d&amp;e=zuOAlH&amp;xsdata=MDV8MDJ8Y2VvQHVlbXMuZXV8M2ZmNTNhMWQ3NDU3NGRjYzJhNDAwOGRkODI0NGM0ZmF8MzA3NGE5MDgyMjBiNDY2ZGExYjZhNWNjOTBhYzI4ZTB8MHwwfDYzODgwOTk1NDExMTQxODI5OXxVbmtub3dufFRXRnBiR1pzYjNkOGV5SkZiWEIwZVUxaGNHa2lPblJ5ZFdVc0lsWWlPaUl3TGpBdU1EQXdNQ0lzSWxBaU9pSlhhVzR6TWlJc0lrRk9Jam9pVFdGcGJDSXNJbGRVSWpveWZRPT18MHx8fA%3d%3d&amp;sdata=NVFYUGs2eHdHdXQ0L0hvQlloRVVaUG8wTmRDUTJaZ1lNRUFaUTJvWk1YRT0%3d" TargetMode="External"/><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41985C6-A571-43A5-A356-9566F112E3D5}"/>
              </a:ext>
            </a:extLst>
          </p:cNvPr>
          <p:cNvSpPr>
            <a:spLocks noGrp="1"/>
          </p:cNvSpPr>
          <p:nvPr>
            <p:ph type="ctrTitle"/>
          </p:nvPr>
        </p:nvSpPr>
        <p:spPr>
          <a:xfrm>
            <a:off x="554182" y="1325562"/>
            <a:ext cx="6059055" cy="1103601"/>
          </a:xfrm>
        </p:spPr>
        <p:txBody>
          <a:bodyPr anchor="t">
            <a:normAutofit/>
          </a:bodyPr>
          <a:lstStyle/>
          <a:p>
            <a:pPr algn="l"/>
            <a:r>
              <a:rPr lang="en-GB" sz="2500" dirty="0">
                <a:solidFill>
                  <a:schemeClr val="bg1"/>
                </a:solidFill>
                <a:latin typeface="Asap" pitchFamily="2" charset="0"/>
              </a:rPr>
              <a:t>UEMS Council Meeting</a:t>
            </a:r>
            <a:br>
              <a:rPr lang="en-GB" sz="2500" dirty="0">
                <a:solidFill>
                  <a:schemeClr val="bg1"/>
                </a:solidFill>
                <a:latin typeface="Asap" pitchFamily="2" charset="0"/>
              </a:rPr>
            </a:br>
            <a:r>
              <a:rPr lang="en-GB" sz="2500" dirty="0">
                <a:solidFill>
                  <a:schemeClr val="bg1"/>
                </a:solidFill>
                <a:latin typeface="Asap" pitchFamily="2" charset="0"/>
              </a:rPr>
              <a:t>26 April 2025, Brussels</a:t>
            </a:r>
          </a:p>
        </p:txBody>
      </p:sp>
      <p:sp>
        <p:nvSpPr>
          <p:cNvPr id="7" name="Subtitle 6">
            <a:extLst>
              <a:ext uri="{FF2B5EF4-FFF2-40B4-BE49-F238E27FC236}">
                <a16:creationId xmlns:a16="http://schemas.microsoft.com/office/drawing/2014/main" id="{0097A504-CE42-4D44-BD76-894295DB999F}"/>
              </a:ext>
            </a:extLst>
          </p:cNvPr>
          <p:cNvSpPr>
            <a:spLocks noGrp="1"/>
          </p:cNvSpPr>
          <p:nvPr>
            <p:ph type="subTitle" idx="1"/>
          </p:nvPr>
        </p:nvSpPr>
        <p:spPr>
          <a:xfrm>
            <a:off x="554182" y="2601119"/>
            <a:ext cx="7222836" cy="2238736"/>
          </a:xfrm>
        </p:spPr>
        <p:txBody>
          <a:bodyPr>
            <a:normAutofit/>
          </a:bodyPr>
          <a:lstStyle/>
          <a:p>
            <a:pPr algn="l"/>
            <a:r>
              <a:rPr lang="en-GB" sz="5500" dirty="0">
                <a:solidFill>
                  <a:schemeClr val="bg1"/>
                </a:solidFill>
                <a:latin typeface="Alegreya Sans" panose="00000500000000000000" pitchFamily="2" charset="0"/>
              </a:rPr>
              <a:t>UEMS AWARDS 2025</a:t>
            </a:r>
          </a:p>
        </p:txBody>
      </p:sp>
      <p:cxnSp>
        <p:nvCxnSpPr>
          <p:cNvPr id="9" name="Straight Connector 8">
            <a:extLst>
              <a:ext uri="{FF2B5EF4-FFF2-40B4-BE49-F238E27FC236}">
                <a16:creationId xmlns:a16="http://schemas.microsoft.com/office/drawing/2014/main" id="{2B4EAE87-2DCA-4143-B63F-0B4ED8D67F13}"/>
              </a:ext>
            </a:extLst>
          </p:cNvPr>
          <p:cNvCxnSpPr/>
          <p:nvPr/>
        </p:nvCxnSpPr>
        <p:spPr>
          <a:xfrm>
            <a:off x="554182" y="2170545"/>
            <a:ext cx="6299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Subtitle 2">
            <a:extLst>
              <a:ext uri="{FF2B5EF4-FFF2-40B4-BE49-F238E27FC236}">
                <a16:creationId xmlns:a16="http://schemas.microsoft.com/office/drawing/2014/main" id="{961AC936-D724-4EFA-B5B1-B22149158DA9}"/>
              </a:ext>
            </a:extLst>
          </p:cNvPr>
          <p:cNvSpPr txBox="1">
            <a:spLocks/>
          </p:cNvSpPr>
          <p:nvPr/>
        </p:nvSpPr>
        <p:spPr>
          <a:xfrm>
            <a:off x="452583" y="6248257"/>
            <a:ext cx="5754255" cy="44810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000" dirty="0">
                <a:solidFill>
                  <a:srgbClr val="05347E"/>
                </a:solidFill>
                <a:latin typeface="Asap" pitchFamily="2" charset="0"/>
              </a:rPr>
              <a:t>26 April 2025• UEMS Awards</a:t>
            </a:r>
          </a:p>
        </p:txBody>
      </p:sp>
    </p:spTree>
    <p:extLst>
      <p:ext uri="{BB962C8B-B14F-4D97-AF65-F5344CB8AC3E}">
        <p14:creationId xmlns:p14="http://schemas.microsoft.com/office/powerpoint/2010/main" val="3525408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0B85C8-219F-4554-A79C-60D18FD344FB}"/>
              </a:ext>
            </a:extLst>
          </p:cNvPr>
          <p:cNvSpPr>
            <a:spLocks noGrp="1"/>
          </p:cNvSpPr>
          <p:nvPr>
            <p:ph type="title"/>
          </p:nvPr>
        </p:nvSpPr>
        <p:spPr>
          <a:xfrm>
            <a:off x="780473" y="1035484"/>
            <a:ext cx="10515600" cy="2102643"/>
          </a:xfrm>
        </p:spPr>
        <p:txBody>
          <a:bodyPr anchor="t"/>
          <a:lstStyle/>
          <a:p>
            <a:pPr algn="ctr"/>
            <a:r>
              <a:rPr lang="en-GB" dirty="0">
                <a:solidFill>
                  <a:schemeClr val="bg1"/>
                </a:solidFill>
                <a:latin typeface="Alegreya Sans" panose="00000500000000000000" pitchFamily="2" charset="0"/>
              </a:rPr>
              <a:t>Laureates</a:t>
            </a:r>
          </a:p>
        </p:txBody>
      </p:sp>
      <p:sp>
        <p:nvSpPr>
          <p:cNvPr id="5" name="Text Placeholder 4">
            <a:extLst>
              <a:ext uri="{FF2B5EF4-FFF2-40B4-BE49-F238E27FC236}">
                <a16:creationId xmlns:a16="http://schemas.microsoft.com/office/drawing/2014/main" id="{AEFF5130-C4D6-468E-BCE3-DFDDE63CB62D}"/>
              </a:ext>
            </a:extLst>
          </p:cNvPr>
          <p:cNvSpPr>
            <a:spLocks noGrp="1"/>
          </p:cNvSpPr>
          <p:nvPr>
            <p:ph type="body" idx="1"/>
          </p:nvPr>
        </p:nvSpPr>
        <p:spPr>
          <a:xfrm>
            <a:off x="780473" y="2458811"/>
            <a:ext cx="10643754" cy="2102644"/>
          </a:xfrm>
        </p:spPr>
        <p:txBody>
          <a:bodyPr>
            <a:normAutofit fontScale="85000" lnSpcReduction="20000"/>
          </a:bodyPr>
          <a:lstStyle/>
          <a:p>
            <a:pPr algn="ctr"/>
            <a:r>
              <a:rPr lang="en-US" dirty="0">
                <a:solidFill>
                  <a:schemeClr val="bg1"/>
                </a:solidFill>
                <a:latin typeface="Noto Serif" panose="02020600060500020200" pitchFamily="18" charset="0"/>
                <a:ea typeface="Noto Serif" panose="02020600060500020200" pitchFamily="18" charset="0"/>
                <a:cs typeface="Noto Serif" panose="02020600060500020200" pitchFamily="18" charset="0"/>
              </a:rPr>
              <a:t>We sincerely thank the UEMS National Medical Associations and UEMS Bodies for their invaluable recommendations and unwavering support in recognizing the outstanding laureates of the UEMS Awards 2025.</a:t>
            </a:r>
          </a:p>
          <a:p>
            <a:pPr algn="ctr"/>
            <a:r>
              <a:rPr lang="en-US" dirty="0">
                <a:solidFill>
                  <a:schemeClr val="bg1"/>
                </a:solidFill>
                <a:latin typeface="Noto Serif" panose="02020600060500020200" pitchFamily="18" charset="0"/>
                <a:ea typeface="Noto Serif" panose="02020600060500020200" pitchFamily="18" charset="0"/>
                <a:cs typeface="Noto Serif" panose="02020600060500020200" pitchFamily="18" charset="0"/>
              </a:rPr>
              <a:t> Your collaboration continues to enhance the prestige of these awards and celebrates excellence on the European scene of specialist care.</a:t>
            </a:r>
          </a:p>
          <a:p>
            <a:pPr algn="ctr"/>
            <a:endParaRPr lang="en-US" dirty="0">
              <a:solidFill>
                <a:schemeClr val="bg1"/>
              </a:solidFill>
              <a:latin typeface="Noto Serif" panose="02020600060500020200" pitchFamily="18" charset="0"/>
              <a:ea typeface="Noto Serif" panose="02020600060500020200" pitchFamily="18" charset="0"/>
              <a:cs typeface="Noto Serif" panose="02020600060500020200" pitchFamily="18" charset="0"/>
            </a:endParaRPr>
          </a:p>
          <a:p>
            <a:pPr algn="ctr"/>
            <a:r>
              <a:rPr lang="en-US" sz="2200" b="1" u="sng" dirty="0">
                <a:solidFill>
                  <a:schemeClr val="bg1"/>
                </a:solidFill>
                <a:effectLst/>
                <a:latin typeface="Lucida Sans" panose="020B0602030504020204" pitchFamily="34" charset="0"/>
                <a:ea typeface="Aptos" panose="020B000402020202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ENLACE DESCARGA</a:t>
            </a:r>
            <a:endParaRPr lang="en-GB" sz="2200" b="1" u="sng" dirty="0">
              <a:solidFill>
                <a:schemeClr val="bg1"/>
              </a:solidFill>
              <a:latin typeface="Noto Serif" panose="02020600060500020200" pitchFamily="18" charset="0"/>
              <a:ea typeface="Noto Serif" panose="02020600060500020200" pitchFamily="18" charset="0"/>
              <a:cs typeface="Noto Serif" panose="02020600060500020200" pitchFamily="18" charset="0"/>
            </a:endParaRPr>
          </a:p>
        </p:txBody>
      </p:sp>
      <p:sp>
        <p:nvSpPr>
          <p:cNvPr id="6" name="TextBox 5">
            <a:extLst>
              <a:ext uri="{FF2B5EF4-FFF2-40B4-BE49-F238E27FC236}">
                <a16:creationId xmlns:a16="http://schemas.microsoft.com/office/drawing/2014/main" id="{E5550B25-8C1A-4954-AB69-8FCDC15EE6F3}"/>
              </a:ext>
            </a:extLst>
          </p:cNvPr>
          <p:cNvSpPr txBox="1"/>
          <p:nvPr/>
        </p:nvSpPr>
        <p:spPr>
          <a:xfrm>
            <a:off x="716396" y="6188364"/>
            <a:ext cx="3241963" cy="369332"/>
          </a:xfrm>
          <a:prstGeom prst="rect">
            <a:avLst/>
          </a:prstGeom>
          <a:noFill/>
        </p:spPr>
        <p:txBody>
          <a:bodyPr wrap="square" rtlCol="0">
            <a:spAutoFit/>
          </a:bodyPr>
          <a:lstStyle/>
          <a:p>
            <a:r>
              <a:rPr lang="en-GB" dirty="0">
                <a:solidFill>
                  <a:srgbClr val="053470"/>
                </a:solidFill>
                <a:latin typeface="Asap" pitchFamily="2" charset="0"/>
              </a:rPr>
              <a:t>UEMS Awards – 2024 Edition</a:t>
            </a:r>
          </a:p>
        </p:txBody>
      </p:sp>
    </p:spTree>
    <p:extLst>
      <p:ext uri="{BB962C8B-B14F-4D97-AF65-F5344CB8AC3E}">
        <p14:creationId xmlns:p14="http://schemas.microsoft.com/office/powerpoint/2010/main" val="1390041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AF985-9139-4CB5-92C4-ABA1A311732E}"/>
              </a:ext>
            </a:extLst>
          </p:cNvPr>
          <p:cNvSpPr>
            <a:spLocks noGrp="1"/>
          </p:cNvSpPr>
          <p:nvPr>
            <p:ph type="title"/>
          </p:nvPr>
        </p:nvSpPr>
        <p:spPr>
          <a:xfrm>
            <a:off x="838200" y="365125"/>
            <a:ext cx="10515600" cy="2100984"/>
          </a:xfrm>
        </p:spPr>
        <p:txBody>
          <a:bodyPr>
            <a:normAutofit/>
          </a:bodyPr>
          <a:lstStyle/>
          <a:p>
            <a:r>
              <a:rPr lang="en-GB" b="1" dirty="0">
                <a:solidFill>
                  <a:srgbClr val="053470"/>
                </a:solidFill>
                <a:latin typeface="Alegreya Sans" panose="00000500000000000000" pitchFamily="2" charset="0"/>
              </a:rPr>
              <a:t>Dr </a:t>
            </a:r>
            <a:r>
              <a:rPr lang="en-GB" b="1" dirty="0" err="1">
                <a:solidFill>
                  <a:srgbClr val="053470"/>
                </a:solidFill>
                <a:latin typeface="Alegreya Sans" panose="00000500000000000000" pitchFamily="2" charset="0"/>
              </a:rPr>
              <a:t>Arcadi</a:t>
            </a:r>
            <a:r>
              <a:rPr lang="en-GB" b="1" dirty="0">
                <a:solidFill>
                  <a:srgbClr val="053470"/>
                </a:solidFill>
                <a:latin typeface="Alegreya Sans" panose="00000500000000000000" pitchFamily="2" charset="0"/>
              </a:rPr>
              <a:t> GUAL                           </a:t>
            </a:r>
            <a:br>
              <a:rPr lang="en-GB" b="1" dirty="0">
                <a:solidFill>
                  <a:srgbClr val="053470"/>
                </a:solidFill>
                <a:latin typeface="Alegreya Sans" panose="00000500000000000000" pitchFamily="2" charset="0"/>
              </a:rPr>
            </a:br>
            <a:r>
              <a:rPr lang="en-GB" sz="3600" b="1" i="1" dirty="0">
                <a:solidFill>
                  <a:schemeClr val="accent1"/>
                </a:solidFill>
                <a:latin typeface="Alegreya Sans" panose="00000500000000000000" pitchFamily="2" charset="0"/>
              </a:rPr>
              <a:t>UEMS Gold Badge of Honour</a:t>
            </a:r>
            <a:endParaRPr lang="en-GB" b="1" i="1" dirty="0">
              <a:solidFill>
                <a:schemeClr val="accent1"/>
              </a:solidFill>
              <a:latin typeface="Alegreya Sans" panose="00000500000000000000" pitchFamily="2" charset="0"/>
            </a:endParaRPr>
          </a:p>
        </p:txBody>
      </p:sp>
      <p:sp>
        <p:nvSpPr>
          <p:cNvPr id="3" name="Content Placeholder 2">
            <a:extLst>
              <a:ext uri="{FF2B5EF4-FFF2-40B4-BE49-F238E27FC236}">
                <a16:creationId xmlns:a16="http://schemas.microsoft.com/office/drawing/2014/main" id="{09B1E4D6-996C-4C21-BC33-913B5040F32B}"/>
              </a:ext>
            </a:extLst>
          </p:cNvPr>
          <p:cNvSpPr>
            <a:spLocks noGrp="1"/>
          </p:cNvSpPr>
          <p:nvPr>
            <p:ph idx="1"/>
          </p:nvPr>
        </p:nvSpPr>
        <p:spPr>
          <a:xfrm>
            <a:off x="838200" y="2466109"/>
            <a:ext cx="10515600" cy="3648364"/>
          </a:xfrm>
        </p:spPr>
        <p:txBody>
          <a:bodyPr>
            <a:normAutofit fontScale="92500" lnSpcReduction="10000"/>
          </a:bodyPr>
          <a:lstStyle/>
          <a:p>
            <a:pPr algn="just"/>
            <a:endParaRPr lang="en-US" sz="2000" dirty="0">
              <a:latin typeface="Noto Serif" panose="02020600060500020200" pitchFamily="18" charset="0"/>
              <a:ea typeface="Noto Serif" panose="02020600060500020200" pitchFamily="18" charset="0"/>
              <a:cs typeface="Noto Serif" panose="02020600060500020200" pitchFamily="18" charset="0"/>
            </a:endParaRPr>
          </a:p>
          <a:p>
            <a:pPr algn="just"/>
            <a:r>
              <a:rPr lang="en-US" sz="2000" dirty="0">
                <a:ea typeface="Noto Serif" panose="02020600060500020200" pitchFamily="18" charset="0"/>
                <a:cs typeface="Noto Serif" panose="02020600060500020200" pitchFamily="18" charset="0"/>
              </a:rPr>
              <a:t>Director of SEAFORMEC (Sistema </a:t>
            </a:r>
            <a:r>
              <a:rPr lang="en-US" sz="2000" dirty="0" err="1">
                <a:ea typeface="Noto Serif" panose="02020600060500020200" pitchFamily="18" charset="0"/>
                <a:cs typeface="Noto Serif" panose="02020600060500020200" pitchFamily="18" charset="0"/>
              </a:rPr>
              <a:t>Español</a:t>
            </a:r>
            <a:r>
              <a:rPr lang="en-US" sz="2000" dirty="0">
                <a:ea typeface="Noto Serif" panose="02020600060500020200" pitchFamily="18" charset="0"/>
                <a:cs typeface="Noto Serif" panose="02020600060500020200" pitchFamily="18" charset="0"/>
              </a:rPr>
              <a:t> de </a:t>
            </a:r>
            <a:r>
              <a:rPr lang="en-US" sz="2000" dirty="0" err="1">
                <a:ea typeface="Noto Serif" panose="02020600060500020200" pitchFamily="18" charset="0"/>
                <a:cs typeface="Noto Serif" panose="02020600060500020200" pitchFamily="18" charset="0"/>
              </a:rPr>
              <a:t>Acreditación</a:t>
            </a:r>
            <a:r>
              <a:rPr lang="en-US" sz="2000" dirty="0">
                <a:ea typeface="Noto Serif" panose="02020600060500020200" pitchFamily="18" charset="0"/>
                <a:cs typeface="Noto Serif" panose="02020600060500020200" pitchFamily="18" charset="0"/>
              </a:rPr>
              <a:t> de la </a:t>
            </a:r>
            <a:r>
              <a:rPr lang="en-US" sz="2000" dirty="0" err="1">
                <a:ea typeface="Noto Serif" panose="02020600060500020200" pitchFamily="18" charset="0"/>
                <a:cs typeface="Noto Serif" panose="02020600060500020200" pitchFamily="18" charset="0"/>
              </a:rPr>
              <a:t>Formación</a:t>
            </a:r>
            <a:r>
              <a:rPr lang="en-US" sz="2000" dirty="0">
                <a:ea typeface="Noto Serif" panose="02020600060500020200" pitchFamily="18" charset="0"/>
                <a:cs typeface="Noto Serif" panose="02020600060500020200" pitchFamily="18" charset="0"/>
              </a:rPr>
              <a:t> </a:t>
            </a:r>
            <a:r>
              <a:rPr lang="en-US" sz="2000" dirty="0" err="1">
                <a:ea typeface="Noto Serif" panose="02020600060500020200" pitchFamily="18" charset="0"/>
                <a:cs typeface="Noto Serif" panose="02020600060500020200" pitchFamily="18" charset="0"/>
              </a:rPr>
              <a:t>Médica</a:t>
            </a:r>
            <a:r>
              <a:rPr lang="en-US" sz="2000" dirty="0">
                <a:ea typeface="Noto Serif" panose="02020600060500020200" pitchFamily="18" charset="0"/>
                <a:cs typeface="Noto Serif" panose="02020600060500020200" pitchFamily="18" charset="0"/>
              </a:rPr>
              <a:t> </a:t>
            </a:r>
            <a:r>
              <a:rPr lang="en-US" sz="2000" dirty="0" err="1">
                <a:ea typeface="Noto Serif" panose="02020600060500020200" pitchFamily="18" charset="0"/>
                <a:cs typeface="Noto Serif" panose="02020600060500020200" pitchFamily="18" charset="0"/>
              </a:rPr>
              <a:t>Continuada</a:t>
            </a:r>
            <a:r>
              <a:rPr lang="en-US" sz="2000" dirty="0">
                <a:ea typeface="Noto Serif" panose="02020600060500020200" pitchFamily="18" charset="0"/>
                <a:cs typeface="Noto Serif" panose="02020600060500020200" pitchFamily="18" charset="0"/>
              </a:rPr>
              <a:t>), which is the Spanish Accreditation System for Continuing Medical Education and playing a vital role in certifying the ongoing professional development of healthcare professionals, a key partner in the UEMS Accreditation Program. </a:t>
            </a:r>
          </a:p>
          <a:p>
            <a:r>
              <a:rPr lang="en-US" sz="2000" dirty="0">
                <a:ea typeface="Noto Serif" panose="02020600060500020200" pitchFamily="18" charset="0"/>
                <a:cs typeface="Noto Serif" panose="02020600060500020200" pitchFamily="18" charset="0"/>
              </a:rPr>
              <a:t>Under the chairmanship of Dr </a:t>
            </a:r>
            <a:r>
              <a:rPr lang="en-US" sz="2000" dirty="0" err="1">
                <a:ea typeface="Noto Serif" panose="02020600060500020200" pitchFamily="18" charset="0"/>
                <a:cs typeface="Noto Serif" panose="02020600060500020200" pitchFamily="18" charset="0"/>
              </a:rPr>
              <a:t>Arcadi</a:t>
            </a:r>
            <a:r>
              <a:rPr lang="en-US" sz="2000" dirty="0">
                <a:ea typeface="Noto Serif" panose="02020600060500020200" pitchFamily="18" charset="0"/>
                <a:cs typeface="Noto Serif" panose="02020600060500020200" pitchFamily="18" charset="0"/>
              </a:rPr>
              <a:t> </a:t>
            </a:r>
            <a:r>
              <a:rPr lang="en-US" sz="2000" dirty="0" err="1">
                <a:ea typeface="Noto Serif" panose="02020600060500020200" pitchFamily="18" charset="0"/>
                <a:cs typeface="Noto Serif" panose="02020600060500020200" pitchFamily="18" charset="0"/>
              </a:rPr>
              <a:t>Gual</a:t>
            </a:r>
            <a:r>
              <a:rPr lang="en-US" sz="2000" dirty="0">
                <a:ea typeface="Noto Serif" panose="02020600060500020200" pitchFamily="18" charset="0"/>
                <a:cs typeface="Noto Serif" panose="02020600060500020200" pitchFamily="18" charset="0"/>
              </a:rPr>
              <a:t>, SEAFORMEC has been instrumental in the introduction, dissemination, and implementation of the European CME Credits (EMECs) system, both in Spain and throughout the Latin American region represented by CONFEMEL (</a:t>
            </a:r>
            <a:r>
              <a:rPr lang="en-US" sz="2000" dirty="0" err="1">
                <a:ea typeface="Noto Serif" panose="02020600060500020200" pitchFamily="18" charset="0"/>
                <a:cs typeface="Noto Serif" panose="02020600060500020200" pitchFamily="18" charset="0"/>
              </a:rPr>
              <a:t>Confederación</a:t>
            </a:r>
            <a:r>
              <a:rPr lang="en-US" sz="2000" dirty="0">
                <a:ea typeface="Noto Serif" panose="02020600060500020200" pitchFamily="18" charset="0"/>
                <a:cs typeface="Noto Serif" panose="02020600060500020200" pitchFamily="18" charset="0"/>
              </a:rPr>
              <a:t> </a:t>
            </a:r>
            <a:r>
              <a:rPr lang="en-US" sz="2000" dirty="0" err="1">
                <a:ea typeface="Noto Serif" panose="02020600060500020200" pitchFamily="18" charset="0"/>
                <a:cs typeface="Noto Serif" panose="02020600060500020200" pitchFamily="18" charset="0"/>
              </a:rPr>
              <a:t>Médica</a:t>
            </a:r>
            <a:r>
              <a:rPr lang="en-US" sz="2000" dirty="0">
                <a:ea typeface="Noto Serif" panose="02020600060500020200" pitchFamily="18" charset="0"/>
                <a:cs typeface="Noto Serif" panose="02020600060500020200" pitchFamily="18" charset="0"/>
              </a:rPr>
              <a:t> </a:t>
            </a:r>
            <a:r>
              <a:rPr lang="en-US" sz="2000" dirty="0" err="1">
                <a:ea typeface="Noto Serif" panose="02020600060500020200" pitchFamily="18" charset="0"/>
                <a:cs typeface="Noto Serif" panose="02020600060500020200" pitchFamily="18" charset="0"/>
              </a:rPr>
              <a:t>Latinoamericana</a:t>
            </a:r>
            <a:r>
              <a:rPr lang="en-US" sz="2000" dirty="0">
                <a:ea typeface="Noto Serif" panose="02020600060500020200" pitchFamily="18" charset="0"/>
                <a:cs typeface="Noto Serif" panose="02020600060500020200" pitchFamily="18" charset="0"/>
              </a:rPr>
              <a:t> y del Caribe).</a:t>
            </a:r>
          </a:p>
          <a:p>
            <a:pPr algn="just"/>
            <a:r>
              <a:rPr lang="en-US" sz="2000" dirty="0">
                <a:ea typeface="Noto Serif" panose="02020600060500020200" pitchFamily="18" charset="0"/>
                <a:cs typeface="Noto Serif" panose="02020600060500020200" pitchFamily="18" charset="0"/>
              </a:rPr>
              <a:t>Through this partnership, the UEMS EACCME and SEAFORMEC have helped standardize medical education, ensuring that professionals across these regions have access to high-quality, accredited learning opportunities. This effort has enhanced the global recognition of EMECs and fostered a greater integration of European and Latin American medical education standards.</a:t>
            </a:r>
            <a:endParaRPr lang="en-GB" sz="2000" dirty="0">
              <a:ea typeface="Noto Serif" panose="02020600060500020200" pitchFamily="18" charset="0"/>
              <a:cs typeface="Noto Serif" panose="02020600060500020200" pitchFamily="18" charset="0"/>
            </a:endParaRPr>
          </a:p>
        </p:txBody>
      </p:sp>
      <p:sp>
        <p:nvSpPr>
          <p:cNvPr id="6" name="TextBox 5">
            <a:extLst>
              <a:ext uri="{FF2B5EF4-FFF2-40B4-BE49-F238E27FC236}">
                <a16:creationId xmlns:a16="http://schemas.microsoft.com/office/drawing/2014/main" id="{E56DD2AD-2DDD-48EE-8436-F26B7135932A}"/>
              </a:ext>
            </a:extLst>
          </p:cNvPr>
          <p:cNvSpPr txBox="1"/>
          <p:nvPr/>
        </p:nvSpPr>
        <p:spPr>
          <a:xfrm>
            <a:off x="8248073" y="6289964"/>
            <a:ext cx="3241963" cy="307777"/>
          </a:xfrm>
          <a:prstGeom prst="rect">
            <a:avLst/>
          </a:prstGeom>
          <a:noFill/>
        </p:spPr>
        <p:txBody>
          <a:bodyPr wrap="square" rtlCol="0">
            <a:spAutoFit/>
          </a:bodyPr>
          <a:lstStyle/>
          <a:p>
            <a:pPr algn="r"/>
            <a:r>
              <a:rPr lang="en-GB" sz="1400" dirty="0">
                <a:solidFill>
                  <a:srgbClr val="053470"/>
                </a:solidFill>
                <a:latin typeface="Asap" pitchFamily="2" charset="0"/>
              </a:rPr>
              <a:t>UEMS Awards –2025 Edition</a:t>
            </a:r>
          </a:p>
        </p:txBody>
      </p:sp>
      <p:pic>
        <p:nvPicPr>
          <p:cNvPr id="5" name="Picture 4" descr="A person in a suit and tie&#10;&#10;Description automatically generated">
            <a:extLst>
              <a:ext uri="{FF2B5EF4-FFF2-40B4-BE49-F238E27FC236}">
                <a16:creationId xmlns:a16="http://schemas.microsoft.com/office/drawing/2014/main" id="{157DDC82-C21A-CA65-EB9C-4B452BF198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5833" y="365125"/>
            <a:ext cx="2905125" cy="2100984"/>
          </a:xfrm>
          <a:prstGeom prst="rect">
            <a:avLst/>
          </a:prstGeom>
        </p:spPr>
      </p:pic>
    </p:spTree>
    <p:extLst>
      <p:ext uri="{BB962C8B-B14F-4D97-AF65-F5344CB8AC3E}">
        <p14:creationId xmlns:p14="http://schemas.microsoft.com/office/powerpoint/2010/main" val="3034978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AF985-9139-4CB5-92C4-ABA1A311732E}"/>
              </a:ext>
            </a:extLst>
          </p:cNvPr>
          <p:cNvSpPr>
            <a:spLocks noGrp="1"/>
          </p:cNvSpPr>
          <p:nvPr>
            <p:ph type="title"/>
          </p:nvPr>
        </p:nvSpPr>
        <p:spPr>
          <a:xfrm>
            <a:off x="838200" y="365125"/>
            <a:ext cx="10515600" cy="2100984"/>
          </a:xfrm>
        </p:spPr>
        <p:txBody>
          <a:bodyPr>
            <a:normAutofit/>
          </a:bodyPr>
          <a:lstStyle/>
          <a:p>
            <a:r>
              <a:rPr lang="en-GB" b="1" dirty="0">
                <a:solidFill>
                  <a:srgbClr val="053470"/>
                </a:solidFill>
                <a:latin typeface="Alegreya Sans" panose="00000500000000000000" pitchFamily="2" charset="0"/>
              </a:rPr>
              <a:t>Prof. Daniel CASANOVA</a:t>
            </a:r>
            <a:br>
              <a:rPr lang="en-GB" b="1" dirty="0">
                <a:solidFill>
                  <a:srgbClr val="053470"/>
                </a:solidFill>
                <a:latin typeface="Alegreya Sans" panose="00000500000000000000" pitchFamily="2" charset="0"/>
              </a:rPr>
            </a:br>
            <a:r>
              <a:rPr lang="en-GB" sz="3600" b="1" i="1" dirty="0">
                <a:solidFill>
                  <a:schemeClr val="accent1"/>
                </a:solidFill>
                <a:latin typeface="Alegreya Sans" panose="00000500000000000000" pitchFamily="2" charset="0"/>
              </a:rPr>
              <a:t>UEMS Gold Decoration of Honour</a:t>
            </a:r>
            <a:endParaRPr lang="en-GB" b="1" i="1" dirty="0">
              <a:solidFill>
                <a:schemeClr val="accent1"/>
              </a:solidFill>
              <a:latin typeface="Alegreya Sans" panose="00000500000000000000" pitchFamily="2" charset="0"/>
            </a:endParaRPr>
          </a:p>
        </p:txBody>
      </p:sp>
      <p:pic>
        <p:nvPicPr>
          <p:cNvPr id="7" name="Content Placeholder 6" descr="A person in a suit and tie&#10;&#10;Description automatically generated">
            <a:extLst>
              <a:ext uri="{FF2B5EF4-FFF2-40B4-BE49-F238E27FC236}">
                <a16:creationId xmlns:a16="http://schemas.microsoft.com/office/drawing/2014/main" id="{47EC4162-BE39-B6EF-E38C-0671EEAF862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111837" y="365125"/>
            <a:ext cx="3241963" cy="2100984"/>
          </a:xfrm>
        </p:spPr>
      </p:pic>
      <p:sp>
        <p:nvSpPr>
          <p:cNvPr id="6" name="TextBox 5">
            <a:extLst>
              <a:ext uri="{FF2B5EF4-FFF2-40B4-BE49-F238E27FC236}">
                <a16:creationId xmlns:a16="http://schemas.microsoft.com/office/drawing/2014/main" id="{E56DD2AD-2DDD-48EE-8436-F26B7135932A}"/>
              </a:ext>
            </a:extLst>
          </p:cNvPr>
          <p:cNvSpPr txBox="1"/>
          <p:nvPr/>
        </p:nvSpPr>
        <p:spPr>
          <a:xfrm>
            <a:off x="8211129" y="6338986"/>
            <a:ext cx="3241963" cy="307777"/>
          </a:xfrm>
          <a:prstGeom prst="rect">
            <a:avLst/>
          </a:prstGeom>
          <a:noFill/>
        </p:spPr>
        <p:txBody>
          <a:bodyPr wrap="square" rtlCol="0">
            <a:spAutoFit/>
          </a:bodyPr>
          <a:lstStyle/>
          <a:p>
            <a:pPr algn="r"/>
            <a:r>
              <a:rPr lang="en-GB" sz="1400" dirty="0">
                <a:solidFill>
                  <a:srgbClr val="053470"/>
                </a:solidFill>
                <a:latin typeface="Asap" pitchFamily="2" charset="0"/>
              </a:rPr>
              <a:t>UEMS Awards –2025 Edition</a:t>
            </a:r>
          </a:p>
        </p:txBody>
      </p:sp>
      <p:sp>
        <p:nvSpPr>
          <p:cNvPr id="5" name="TextBox 4">
            <a:extLst>
              <a:ext uri="{FF2B5EF4-FFF2-40B4-BE49-F238E27FC236}">
                <a16:creationId xmlns:a16="http://schemas.microsoft.com/office/drawing/2014/main" id="{54C35E16-5777-CAD1-3812-2FF4B3B54386}"/>
              </a:ext>
            </a:extLst>
          </p:cNvPr>
          <p:cNvSpPr txBox="1"/>
          <p:nvPr/>
        </p:nvSpPr>
        <p:spPr>
          <a:xfrm>
            <a:off x="738908" y="2466109"/>
            <a:ext cx="10614891" cy="4247317"/>
          </a:xfrm>
          <a:prstGeom prst="rect">
            <a:avLst/>
          </a:prstGeom>
          <a:noFill/>
        </p:spPr>
        <p:txBody>
          <a:bodyPr wrap="square" rtlCol="0">
            <a:spAutoFit/>
          </a:bodyPr>
          <a:lstStyle/>
          <a:p>
            <a:r>
              <a:rPr lang="fr-FR" b="1" dirty="0">
                <a:solidFill>
                  <a:schemeClr val="accent1"/>
                </a:solidFill>
              </a:rPr>
              <a:t>Key positions </a:t>
            </a:r>
            <a:r>
              <a:rPr lang="fr-FR" b="1" dirty="0" err="1">
                <a:solidFill>
                  <a:schemeClr val="accent1"/>
                </a:solidFill>
              </a:rPr>
              <a:t>held</a:t>
            </a:r>
            <a:r>
              <a:rPr lang="fr-FR" b="1" dirty="0">
                <a:solidFill>
                  <a:schemeClr val="accent1"/>
                </a:solidFill>
              </a:rPr>
              <a:t> </a:t>
            </a:r>
            <a:r>
              <a:rPr lang="fr-FR" b="1" dirty="0" err="1">
                <a:solidFill>
                  <a:schemeClr val="accent1"/>
                </a:solidFill>
              </a:rPr>
              <a:t>within</a:t>
            </a:r>
            <a:r>
              <a:rPr lang="fr-FR" b="1" dirty="0">
                <a:solidFill>
                  <a:schemeClr val="accent1"/>
                </a:solidFill>
              </a:rPr>
              <a:t> the UEMS</a:t>
            </a:r>
            <a:r>
              <a:rPr lang="fr-FR" dirty="0"/>
              <a:t>: Past </a:t>
            </a:r>
            <a:r>
              <a:rPr lang="fr-FR" dirty="0" err="1"/>
              <a:t>President</a:t>
            </a:r>
            <a:r>
              <a:rPr lang="fr-FR" dirty="0"/>
              <a:t> of the UEMS Transplantation Division; </a:t>
            </a:r>
            <a:r>
              <a:rPr lang="fr-FR" dirty="0" err="1"/>
              <a:t>current</a:t>
            </a:r>
            <a:r>
              <a:rPr lang="fr-FR" dirty="0"/>
              <a:t> </a:t>
            </a:r>
            <a:r>
              <a:rPr lang="fr-FR" dirty="0" err="1"/>
              <a:t>President</a:t>
            </a:r>
            <a:r>
              <a:rPr lang="fr-FR" dirty="0"/>
              <a:t> of the </a:t>
            </a:r>
            <a:r>
              <a:rPr lang="fr-FR" dirty="0" err="1"/>
              <a:t>largest</a:t>
            </a:r>
            <a:r>
              <a:rPr lang="fr-FR" dirty="0"/>
              <a:t> UEMS Section, </a:t>
            </a:r>
            <a:r>
              <a:rPr lang="fr-FR" dirty="0" err="1"/>
              <a:t>Surgery</a:t>
            </a:r>
            <a:r>
              <a:rPr lang="fr-FR" dirty="0"/>
              <a:t>. </a:t>
            </a:r>
          </a:p>
          <a:p>
            <a:r>
              <a:rPr lang="fr-FR" b="1" dirty="0">
                <a:solidFill>
                  <a:schemeClr val="accent1"/>
                </a:solidFill>
              </a:rPr>
              <a:t>Contributions:</a:t>
            </a:r>
          </a:p>
          <a:p>
            <a:pPr marL="285750" indent="-285750" algn="just">
              <a:buFont typeface="Arial" panose="020B0604020202020204" pitchFamily="34" charset="0"/>
              <a:buChar char="•"/>
            </a:pPr>
            <a:r>
              <a:rPr lang="fr-FR" dirty="0"/>
              <a:t>Professor of </a:t>
            </a:r>
            <a:r>
              <a:rPr lang="fr-FR" dirty="0" err="1"/>
              <a:t>Surgery</a:t>
            </a:r>
            <a:r>
              <a:rPr lang="fr-FR" dirty="0"/>
              <a:t>, in Santander, Daniel </a:t>
            </a:r>
            <a:r>
              <a:rPr lang="fr-FR" dirty="0" err="1"/>
              <a:t>Casanova’s</a:t>
            </a:r>
            <a:r>
              <a:rPr lang="fr-FR" dirty="0"/>
              <a:t> </a:t>
            </a:r>
            <a:r>
              <a:rPr lang="en-US" dirty="0"/>
              <a:t>has had an extensive and impactful career, contributing significantly to the advancement of surgical science and education in Europe and beyond. Under his leadership, the Surgery Section's Divisions have achieved an unprecedented success rate in the European Examinations. </a:t>
            </a:r>
          </a:p>
          <a:p>
            <a:pPr marL="285750" indent="-285750" algn="just">
              <a:buFont typeface="Arial" panose="020B0604020202020204" pitchFamily="34" charset="0"/>
              <a:buChar char="•"/>
            </a:pPr>
            <a:r>
              <a:rPr lang="en-US" dirty="0"/>
              <a:t>His pioneering work on the SEVE project, alongside his involvement in the European Examinations in Surgery, has been pivotal in shaping the future of surgical education and setting rigorous standards across Europe. The SEVE project (Surgical Expertise Validity Experience), a collaborative initiative between the AEC and the UEMS Surgery Section, is dedicated to creating a comprehensive model and online platform designed to evaluate and track surgical complications across Europe. This innovative tool aims to improve patient outcomes by enhancing the evaluation of surgical expertise continent-wide. </a:t>
            </a:r>
          </a:p>
          <a:p>
            <a:pPr marL="285750" indent="-285750">
              <a:buFont typeface="Arial" panose="020B0604020202020204" pitchFamily="34" charset="0"/>
              <a:buChar char="•"/>
            </a:pPr>
            <a:r>
              <a:rPr lang="en-US" dirty="0"/>
              <a:t>With numerous peer-reviewed publications, his research has influenced a wide range of surgical disciplines, from innovative techniques to improved patient outcomes. </a:t>
            </a:r>
            <a:endParaRPr lang="fr-BE" dirty="0"/>
          </a:p>
        </p:txBody>
      </p:sp>
    </p:spTree>
    <p:extLst>
      <p:ext uri="{BB962C8B-B14F-4D97-AF65-F5344CB8AC3E}">
        <p14:creationId xmlns:p14="http://schemas.microsoft.com/office/powerpoint/2010/main" val="4263781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9C72AFB-6782-1C46-FB71-AC41828F17B5}"/>
              </a:ext>
            </a:extLst>
          </p:cNvPr>
          <p:cNvSpPr/>
          <p:nvPr/>
        </p:nvSpPr>
        <p:spPr>
          <a:xfrm>
            <a:off x="1381124" y="2085975"/>
            <a:ext cx="8924925" cy="2585323"/>
          </a:xfrm>
          <a:prstGeom prst="rect">
            <a:avLst/>
          </a:prstGeom>
          <a:noFill/>
        </p:spPr>
        <p:txBody>
          <a:bodyPr wrap="square" lIns="91440" tIns="45720" rIns="91440" bIns="45720">
            <a:spAutoFit/>
          </a:bodyPr>
          <a:lstStyle/>
          <a:p>
            <a:pPr algn="ctr"/>
            <a:r>
              <a:rPr lang="en-GB"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Our </a:t>
            </a:r>
            <a:r>
              <a:rPr lang="en-GB" sz="5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warm congratulations to all the laureates.</a:t>
            </a:r>
          </a:p>
          <a:p>
            <a:pPr algn="ctr"/>
            <a:r>
              <a:rPr lang="en-GB" sz="5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Thank you for your votes.</a:t>
            </a:r>
            <a:endParaRPr lang="en-GB"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2769293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1000"/>
                                        <p:tgtEl>
                                          <p:spTgt spid="6"/>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1000"/>
                                        <p:tgtEl>
                                          <p:spTgt spid="6"/>
                                        </p:tgtEl>
                                      </p:cBhvr>
                                    </p:animEffect>
                                  </p:childTnLst>
                                  <p:subTnLst>
                                    <p:audio>
                                      <p:cMediaNode>
                                        <p:cTn display="0" masterRel="sameClick">
                                          <p:stCondLst>
                                            <p:cond evt="begin" delay="0">
                                              <p:tn val="8"/>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7074ED47-7EFF-4756-B1B9-1F99CED6ECD5}" vid="{9030B75A-5D58-4E24-8D14-142385E4FEC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3bd27bf-f23a-4764-ba48-893866d47e01">
      <Terms xmlns="http://schemas.microsoft.com/office/infopath/2007/PartnerControls"/>
    </lcf76f155ced4ddcb4097134ff3c332f>
    <TaxCatchAll xmlns="cd7455a3-4a59-4a73-9e70-409757b3c8a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194900BABD61B4BAC2F245EDF4ED39E" ma:contentTypeVersion="12" ma:contentTypeDescription="Crée un document." ma:contentTypeScope="" ma:versionID="4966109fe0896e52cf96412e6b71e88b">
  <xsd:schema xmlns:xsd="http://www.w3.org/2001/XMLSchema" xmlns:xs="http://www.w3.org/2001/XMLSchema" xmlns:p="http://schemas.microsoft.com/office/2006/metadata/properties" xmlns:ns2="83bd27bf-f23a-4764-ba48-893866d47e01" xmlns:ns3="cd7455a3-4a59-4a73-9e70-409757b3c8a1" targetNamespace="http://schemas.microsoft.com/office/2006/metadata/properties" ma:root="true" ma:fieldsID="7f227f0845759f58ca2e23e7beba02e0" ns2:_="" ns3:_="">
    <xsd:import namespace="83bd27bf-f23a-4764-ba48-893866d47e01"/>
    <xsd:import namespace="cd7455a3-4a59-4a73-9e70-409757b3c8a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bd27bf-f23a-4764-ba48-893866d47e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Balises d’images" ma:readOnly="false" ma:fieldId="{5cf76f15-5ced-4ddc-b409-7134ff3c332f}" ma:taxonomyMulti="true" ma:sspId="6de6d2fa-23a7-45f3-a64a-563df53bb5f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d7455a3-4a59-4a73-9e70-409757b3c8a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ae12d60-d5a8-41ec-bed3-3136d3e9e081}" ma:internalName="TaxCatchAll" ma:showField="CatchAllData" ma:web="cd7455a3-4a59-4a73-9e70-409757b3c8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9C7A40B-9D55-4E38-A13B-A97FE75CF6AC}">
  <ds:schemaRefs>
    <ds:schemaRef ds:uri="http://schemas.microsoft.com/office/2006/metadata/properties"/>
    <ds:schemaRef ds:uri="http://schemas.microsoft.com/office/infopath/2007/PartnerControls"/>
    <ds:schemaRef ds:uri="83bd27bf-f23a-4764-ba48-893866d47e01"/>
    <ds:schemaRef ds:uri="cd7455a3-4a59-4a73-9e70-409757b3c8a1"/>
  </ds:schemaRefs>
</ds:datastoreItem>
</file>

<file path=customXml/itemProps2.xml><?xml version="1.0" encoding="utf-8"?>
<ds:datastoreItem xmlns:ds="http://schemas.openxmlformats.org/officeDocument/2006/customXml" ds:itemID="{45F2384D-C229-4BB2-B5A6-F69E97D0A0EB}"/>
</file>

<file path=customXml/itemProps3.xml><?xml version="1.0" encoding="utf-8"?>
<ds:datastoreItem xmlns:ds="http://schemas.openxmlformats.org/officeDocument/2006/customXml" ds:itemID="{FC0BB898-453C-4C6A-BDC7-E1F32CDF9E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UEMS Template 2023</Template>
  <TotalTime>1410</TotalTime>
  <Words>466</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Alegreya Sans</vt:lpstr>
      <vt:lpstr>Arial</vt:lpstr>
      <vt:lpstr>Asap</vt:lpstr>
      <vt:lpstr>Calibri</vt:lpstr>
      <vt:lpstr>Calibri Light</vt:lpstr>
      <vt:lpstr>Lucida Sans</vt:lpstr>
      <vt:lpstr>Noto Serif</vt:lpstr>
      <vt:lpstr>Office Theme</vt:lpstr>
      <vt:lpstr>UEMS Council Meeting 26 April 2025, Brussels</vt:lpstr>
      <vt:lpstr>Laureates</vt:lpstr>
      <vt:lpstr>Dr Arcadi GUAL                            UEMS Gold Badge of Honour</vt:lpstr>
      <vt:lpstr>Prof. Daniel CASANOVA UEMS Gold Decoration of Honour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Amelia Donighian</dc:creator>
  <cp:lastModifiedBy>Bertrand Daval</cp:lastModifiedBy>
  <cp:revision>2</cp:revision>
  <dcterms:created xsi:type="dcterms:W3CDTF">2024-10-07T13:23:02Z</dcterms:created>
  <dcterms:modified xsi:type="dcterms:W3CDTF">2025-04-23T09:32:44Z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0x0101004194900BABD61B4BAC2F245EDF4ED39E</vt:lpwstr>
  </property>
  <property fmtid="{D5CDD505-2E9C-101B-9397-08002B2CF9AE}" pid="3" name="Order">
    <vt:r8>60600</vt:r8>
  </property>
  <property fmtid="{D5CDD505-2E9C-101B-9397-08002B2CF9AE}" pid="4" name="MediaServiceImageTags">
    <vt:lpwstr/>
  </property>
</Properties>
</file>