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12"/>
  </p:normalViewPr>
  <p:slideViewPr>
    <p:cSldViewPr snapToGrid="0" snapToObjects="1">
      <p:cViewPr varScale="1">
        <p:scale>
          <a:sx n="97" d="100"/>
          <a:sy n="97" d="100"/>
        </p:scale>
        <p:origin x="528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A44286-7C64-4648-B10C-895ED9EA0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291A6C2-8C91-AE42-9B56-20B3472114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D23EA2-2F86-D343-8685-106EFCA4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8EDE6-0458-D34D-B705-DA66478D267A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E6E0F2-E880-8242-B25E-4A1996BA9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FA6618-431A-9048-A176-449F3A6B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EFD-0FDB-C847-8017-58521A30D9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983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68B022-7EA5-6B48-8C27-1B07E70B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CBCF799-BDFA-B140-B169-72EEF3095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35C616-C7A8-1F40-8E51-F5BBDCE78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8EDE6-0458-D34D-B705-DA66478D267A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6C3FA9-5D36-1B4C-8441-8BD2954DF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6794D1-A115-124F-8693-EF8A9040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EFD-0FDB-C847-8017-58521A30D9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190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B461DCF-0745-AA4D-8892-34990A7680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56527C1-2DEB-A944-AC05-D291AF587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10786E-2E03-EE4C-8846-17672971C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8EDE6-0458-D34D-B705-DA66478D267A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F51AA0-45E7-894E-AB84-ECC4E462B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EF3502-19B6-554F-8295-3190E7633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EFD-0FDB-C847-8017-58521A30D9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02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FDCE3-8D12-3246-8F17-03CF885F8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2382CE-6079-4F4F-ADE5-5341F1A28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11BD78-AD28-AC4D-97EC-EF1900A8F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8EDE6-0458-D34D-B705-DA66478D267A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BC05EE-984D-1149-8CE8-66BB5324A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B39A71-7DF8-5E44-AF7E-382EF3326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EFD-0FDB-C847-8017-58521A30D9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8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7A62C3-8739-EC4A-8D81-8F5195CF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727FAD-3C3A-544F-BB63-B93042759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1541CC-1C2E-1F49-B860-A27D4E9E7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8EDE6-0458-D34D-B705-DA66478D267A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70CC72-2ED8-034D-AE21-E3C6AE6C1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36A90C-6824-DC40-A3B4-E524A60D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EFD-0FDB-C847-8017-58521A30D9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168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0191E-AAB8-6947-8E2A-BD4864E88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CC762E-5F25-3D40-A8F4-4AC3973C14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9DFB096-F12E-E648-9C56-ED0980A83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81689F-10A4-1A4B-BE59-0F3E42F0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8EDE6-0458-D34D-B705-DA66478D267A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81AEF7C-D655-AA49-84EC-F1F8066E3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0B12799-7540-0F41-888A-6072A5EE4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EFD-0FDB-C847-8017-58521A30D9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3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97DED8-EE8B-0549-8F02-63DF2AB22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256043-4EEC-844A-96BB-440D664BD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33484D-C9D7-494B-BD17-807145A53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A3AD972-BC2E-5E43-B434-6B15911491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EF2E0CA-9297-294B-99A9-8565E83CDC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BFA9F15-918B-D745-B630-79B2E8699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8EDE6-0458-D34D-B705-DA66478D267A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D6202E-C8ED-F84C-8B2B-BC1AAE955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9982649-9862-B04A-B58C-D1FF187C2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EFD-0FDB-C847-8017-58521A30D9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368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A79382-392B-7847-84B5-4115E4BC0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6A2B9A0-AB49-704C-A702-2A4630C42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8EDE6-0458-D34D-B705-DA66478D267A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D4F824-0465-E24C-AB47-49AC8AA2D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7A4F372-C655-204A-892D-6174C9EC8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EFD-0FDB-C847-8017-58521A30D9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45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FAC5A9D-B57E-D747-8D78-2A4F0D390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8EDE6-0458-D34D-B705-DA66478D267A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CF5F709-6A85-D74C-8D01-6910F17A1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E95E13-BF5A-8444-9BB2-B8042E71C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EFD-0FDB-C847-8017-58521A30D9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31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EEF5D9-4563-D84E-A82B-B30D42E0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B275C2-84EE-F448-9AE7-5099F70DC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05C5178-D129-E042-BAD8-FD4E789B5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59881D-93E7-8F42-8F1F-7E0266975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8EDE6-0458-D34D-B705-DA66478D267A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E08557-C22E-BF4B-B1BA-2D03991A5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FF4433-0E42-BD46-B143-D5B397961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EFD-0FDB-C847-8017-58521A30D9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782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8AAC06-4276-FB45-8EF5-01FC05E4A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F256EF6-7A54-2341-93DC-1A56E25693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C7DF966-B5D7-084F-9A8A-E65E72D9B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2D87E7-9E5B-9F40-BB35-CB9ACD57F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8EDE6-0458-D34D-B705-DA66478D267A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584D930-9B72-F549-A933-32209134D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365FDC-8FFA-DF4D-8F48-ADD6F9AC4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4EFD-0FDB-C847-8017-58521A30D9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035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3BEEBD3-185A-034D-9888-C4C23758F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3DEBCC-01B8-F447-BD68-8A031886E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940027-5BFE-6546-8CA6-517F2D16BE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8EDE6-0458-D34D-B705-DA66478D267A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C7FA76-5E94-804B-AF21-307D72946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67CC0F-1474-9041-AF5D-9B4238538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C4EFD-0FDB-C847-8017-58521A30D9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49640B-ACDE-6443-8ABE-D4709F6A8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58228"/>
          </a:xfrm>
        </p:spPr>
        <p:txBody>
          <a:bodyPr/>
          <a:lstStyle/>
          <a:p>
            <a:r>
              <a:rPr lang="fr-FR" dirty="0"/>
              <a:t>     Division of </a:t>
            </a:r>
            <a:r>
              <a:rPr lang="fr-FR" dirty="0" err="1"/>
              <a:t>coloproctology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FF0D301-27C7-9E4B-9824-68CC04D5D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10677"/>
            <a:ext cx="9144000" cy="4671391"/>
          </a:xfrm>
        </p:spPr>
        <p:txBody>
          <a:bodyPr>
            <a:normAutofit/>
          </a:bodyPr>
          <a:lstStyle/>
          <a:p>
            <a:r>
              <a:rPr lang="fr-FR" dirty="0"/>
              <a:t>Munich, April 2018: 13 participants</a:t>
            </a:r>
          </a:p>
          <a:p>
            <a:r>
              <a:rPr lang="fr-FR" dirty="0" err="1"/>
              <a:t>Next</a:t>
            </a:r>
            <a:r>
              <a:rPr lang="fr-FR" dirty="0"/>
              <a:t>: </a:t>
            </a:r>
            <a:r>
              <a:rPr lang="fr-FR" dirty="0" err="1"/>
              <a:t>September</a:t>
            </a:r>
            <a:r>
              <a:rPr lang="fr-FR" dirty="0"/>
              <a:t> 2018 </a:t>
            </a:r>
            <a:r>
              <a:rPr lang="fr-FR" dirty="0" err="1"/>
              <a:t>during</a:t>
            </a:r>
            <a:r>
              <a:rPr lang="fr-FR" dirty="0"/>
              <a:t> the </a:t>
            </a:r>
            <a:r>
              <a:rPr lang="fr-FR" dirty="0" err="1"/>
              <a:t>European</a:t>
            </a:r>
            <a:r>
              <a:rPr lang="fr-FR" dirty="0"/>
              <a:t> </a:t>
            </a:r>
            <a:r>
              <a:rPr lang="fr-FR" dirty="0" err="1"/>
              <a:t>Congress</a:t>
            </a:r>
            <a:r>
              <a:rPr lang="fr-FR" dirty="0"/>
              <a:t> of </a:t>
            </a:r>
            <a:r>
              <a:rPr lang="fr-FR" dirty="0" err="1"/>
              <a:t>coloproctology</a:t>
            </a:r>
            <a:endParaRPr lang="fr-FR" dirty="0"/>
          </a:p>
          <a:p>
            <a:r>
              <a:rPr lang="fr-FR" dirty="0"/>
              <a:t>New </a:t>
            </a:r>
            <a:r>
              <a:rPr lang="fr-FR" dirty="0" err="1"/>
              <a:t>president</a:t>
            </a:r>
            <a:r>
              <a:rPr lang="fr-FR" dirty="0"/>
              <a:t>: Prof. Dieter </a:t>
            </a:r>
            <a:r>
              <a:rPr lang="fr-FR" dirty="0" err="1"/>
              <a:t>Hahnloser</a:t>
            </a:r>
            <a:r>
              <a:rPr lang="fr-FR" dirty="0"/>
              <a:t>, Lausanne (CH)</a:t>
            </a:r>
          </a:p>
          <a:p>
            <a:endParaRPr lang="fr-FR" dirty="0"/>
          </a:p>
        </p:txBody>
      </p:sp>
      <p:pic>
        <p:nvPicPr>
          <p:cNvPr id="5" name="Picture 1" descr="Description: Description: Description: C:\Users\User\AppData\Local\Microsoft\Windows\Temporary Internet Files\Content.Word\uems.gif">
            <a:extLst>
              <a:ext uri="{FF2B5EF4-FFF2-40B4-BE49-F238E27FC236}">
                <a16:creationId xmlns:a16="http://schemas.microsoft.com/office/drawing/2014/main" id="{FA685456-7888-4F43-938E-583C3466727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52" y="1023945"/>
            <a:ext cx="1211580" cy="1211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9929D4A-C9C0-2F40-926B-0FE4A9CA8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010" y="4174434"/>
            <a:ext cx="3763617" cy="239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971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33</Words>
  <Application>Microsoft Macintosh PowerPoint</Application>
  <PresentationFormat>Grand écran</PresentationFormat>
  <Paragraphs>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     Division of coloproctology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Division of coloproctology</dc:title>
  <dc:creator>Frédéric Dubas</dc:creator>
  <cp:lastModifiedBy>Frédéric Dubas</cp:lastModifiedBy>
  <cp:revision>2</cp:revision>
  <dcterms:created xsi:type="dcterms:W3CDTF">2018-05-18T10:02:37Z</dcterms:created>
  <dcterms:modified xsi:type="dcterms:W3CDTF">2018-05-18T10:16:34Z</dcterms:modified>
</cp:coreProperties>
</file>