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02F4BA4-5DB0-734D-BE53-F688234BAA2F}" type="datetimeFigureOut">
              <a:rPr lang="en-US" smtClean="0"/>
              <a:t>19.10.19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7248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02F4BA4-5DB0-734D-BE53-F688234BAA2F}" type="datetimeFigureOut">
              <a:rPr lang="en-US" smtClean="0"/>
              <a:t>19.10.19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375260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02F4BA4-5DB0-734D-BE53-F688234BAA2F}" type="datetimeFigureOut">
              <a:rPr lang="en-US" smtClean="0"/>
              <a:t>19.10.19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287657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02F4BA4-5DB0-734D-BE53-F688234BAA2F}" type="datetimeFigureOut">
              <a:rPr lang="en-US" smtClean="0"/>
              <a:t>19.10.19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145281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02F4BA4-5DB0-734D-BE53-F688234BAA2F}" type="datetimeFigureOut">
              <a:rPr lang="en-US" smtClean="0"/>
              <a:t>19.10.19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68752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02F4BA4-5DB0-734D-BE53-F688234BAA2F}" type="datetimeFigureOut">
              <a:rPr lang="en-US" smtClean="0"/>
              <a:t>19.10.19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207877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02F4BA4-5DB0-734D-BE53-F688234BAA2F}" type="datetimeFigureOut">
              <a:rPr lang="en-US" smtClean="0"/>
              <a:t>19.10.19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409178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02F4BA4-5DB0-734D-BE53-F688234BAA2F}" type="datetimeFigureOut">
              <a:rPr lang="en-US" smtClean="0"/>
              <a:t>19.10.19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2408701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F4BA4-5DB0-734D-BE53-F688234BAA2F}" type="datetimeFigureOut">
              <a:rPr lang="en-US" smtClean="0"/>
              <a:t>19.10.19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380503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02F4BA4-5DB0-734D-BE53-F688234BAA2F}" type="datetimeFigureOut">
              <a:rPr lang="en-US" smtClean="0"/>
              <a:t>19.10.19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15547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02F4BA4-5DB0-734D-BE53-F688234BAA2F}" type="datetimeFigureOut">
              <a:rPr lang="en-US" smtClean="0"/>
              <a:t>19.10.19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AFEF7-B558-3F44-BCF6-E8B05C8BF2D1}" type="slidenum">
              <a:rPr lang="en-US" smtClean="0"/>
              <a:t>‹#›</a:t>
            </a:fld>
            <a:endParaRPr lang="en-US"/>
          </a:p>
        </p:txBody>
      </p:sp>
    </p:spTree>
    <p:extLst>
      <p:ext uri="{BB962C8B-B14F-4D97-AF65-F5344CB8AC3E}">
        <p14:creationId xmlns:p14="http://schemas.microsoft.com/office/powerpoint/2010/main" val="13131821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F4BA4-5DB0-734D-BE53-F688234BAA2F}" type="datetimeFigureOut">
              <a:rPr lang="en-US" smtClean="0"/>
              <a:t>19.10.19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FAFEF7-B558-3F44-BCF6-E8B05C8BF2D1}" type="slidenum">
              <a:rPr lang="en-US" smtClean="0"/>
              <a:t>‹#›</a:t>
            </a:fld>
            <a:endParaRPr lang="en-US"/>
          </a:p>
        </p:txBody>
      </p:sp>
    </p:spTree>
    <p:extLst>
      <p:ext uri="{BB962C8B-B14F-4D97-AF65-F5344CB8AC3E}">
        <p14:creationId xmlns:p14="http://schemas.microsoft.com/office/powerpoint/2010/main" val="179249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Working Group of Post-graduate Training</a:t>
            </a:r>
            <a:r>
              <a:rPr lang="tr-TR" dirty="0" smtClean="0"/>
              <a:t/>
            </a:r>
            <a:br>
              <a:rPr lang="tr-TR" dirty="0" smtClean="0"/>
            </a:br>
            <a:endParaRPr lang="en-US" dirty="0"/>
          </a:p>
        </p:txBody>
      </p:sp>
      <p:sp>
        <p:nvSpPr>
          <p:cNvPr id="3" name="Subtitle 2"/>
          <p:cNvSpPr>
            <a:spLocks noGrp="1"/>
          </p:cNvSpPr>
          <p:nvPr>
            <p:ph type="subTitle" idx="1"/>
          </p:nvPr>
        </p:nvSpPr>
        <p:spPr/>
        <p:txBody>
          <a:bodyPr>
            <a:normAutofit fontScale="85000" lnSpcReduction="20000"/>
          </a:bodyPr>
          <a:lstStyle/>
          <a:p>
            <a:r>
              <a:rPr lang="en-US" dirty="0"/>
              <a:t> </a:t>
            </a:r>
            <a:endParaRPr lang="tr-TR" dirty="0"/>
          </a:p>
          <a:p>
            <a:r>
              <a:rPr lang="en-US" dirty="0"/>
              <a:t>Hans </a:t>
            </a:r>
            <a:r>
              <a:rPr lang="en-US" dirty="0" err="1"/>
              <a:t>Helmqvist</a:t>
            </a:r>
            <a:r>
              <a:rPr lang="en-US" dirty="0"/>
              <a:t>, Chair</a:t>
            </a:r>
            <a:endParaRPr lang="tr-TR" dirty="0"/>
          </a:p>
          <a:p>
            <a:r>
              <a:rPr lang="en-US" dirty="0"/>
              <a:t>Umut Akyol, </a:t>
            </a:r>
            <a:r>
              <a:rPr lang="en-US" dirty="0" smtClean="0"/>
              <a:t>Rapporteur</a:t>
            </a:r>
          </a:p>
          <a:p>
            <a:r>
              <a:rPr lang="en-US" dirty="0" smtClean="0"/>
              <a:t>Zlatko Fras, prev. Chair</a:t>
            </a:r>
            <a:endParaRPr lang="tr-TR" dirty="0"/>
          </a:p>
          <a:p>
            <a:endParaRPr lang="en-US" dirty="0"/>
          </a:p>
        </p:txBody>
      </p:sp>
    </p:spTree>
    <p:extLst>
      <p:ext uri="{BB962C8B-B14F-4D97-AF65-F5344CB8AC3E}">
        <p14:creationId xmlns:p14="http://schemas.microsoft.com/office/powerpoint/2010/main" val="762459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3107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had a good meeting</a:t>
            </a:r>
            <a:r>
              <a:rPr lang="tr-TR" dirty="0"/>
              <a:t/>
            </a:r>
            <a:br>
              <a:rPr lang="tr-TR" dirty="0"/>
            </a:br>
            <a:endParaRPr lang="en-US" dirty="0"/>
          </a:p>
        </p:txBody>
      </p:sp>
      <p:pic>
        <p:nvPicPr>
          <p:cNvPr id="4" name="Content Placeholder 3" descr="thumbnail 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spTree>
    <p:extLst>
      <p:ext uri="{BB962C8B-B14F-4D97-AF65-F5344CB8AC3E}">
        <p14:creationId xmlns:p14="http://schemas.microsoft.com/office/powerpoint/2010/main" val="257453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umbnail 2.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spTree>
    <p:extLst>
      <p:ext uri="{BB962C8B-B14F-4D97-AF65-F5344CB8AC3E}">
        <p14:creationId xmlns:p14="http://schemas.microsoft.com/office/powerpoint/2010/main" val="326423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WGs future</a:t>
            </a:r>
            <a:r>
              <a:rPr lang="tr-TR" dirty="0" smtClean="0"/>
              <a:t/>
            </a:r>
            <a:br>
              <a:rPr lang="tr-TR" dirty="0" smtClean="0"/>
            </a:br>
            <a:endParaRPr lang="en-US" dirty="0"/>
          </a:p>
        </p:txBody>
      </p:sp>
      <p:sp>
        <p:nvSpPr>
          <p:cNvPr id="3" name="Content Placeholder 2"/>
          <p:cNvSpPr>
            <a:spLocks noGrp="1"/>
          </p:cNvSpPr>
          <p:nvPr>
            <p:ph idx="1"/>
          </p:nvPr>
        </p:nvSpPr>
        <p:spPr/>
        <p:txBody>
          <a:bodyPr/>
          <a:lstStyle/>
          <a:p>
            <a:r>
              <a:rPr lang="en-US" dirty="0"/>
              <a:t>	A platform for discussion and raise new ideas about training?</a:t>
            </a:r>
            <a:endParaRPr lang="tr-TR" dirty="0"/>
          </a:p>
          <a:p>
            <a:r>
              <a:rPr lang="en-US" dirty="0"/>
              <a:t>	Collecting data and produce solid reports regarding training</a:t>
            </a:r>
            <a:r>
              <a:rPr lang="en-US" dirty="0" smtClean="0"/>
              <a:t>?</a:t>
            </a:r>
            <a:endParaRPr lang="tr-TR" dirty="0"/>
          </a:p>
          <a:p>
            <a:r>
              <a:rPr lang="en-US" dirty="0"/>
              <a:t>Will need administrative support. Electronic platform etc.</a:t>
            </a:r>
            <a:endParaRPr lang="tr-TR" dirty="0"/>
          </a:p>
          <a:p>
            <a:endParaRPr lang="en-US" dirty="0"/>
          </a:p>
        </p:txBody>
      </p:sp>
    </p:spTree>
    <p:extLst>
      <p:ext uri="{BB962C8B-B14F-4D97-AF65-F5344CB8AC3E}">
        <p14:creationId xmlns:p14="http://schemas.microsoft.com/office/powerpoint/2010/main" val="63603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ETRs are and will be the fundamental subject of our working group. We discussed on some points regarding ETRs reviewing, standardization processes, (minimum, optimum expectations), implementing team work, human factors, trans border training </a:t>
            </a:r>
            <a:r>
              <a:rPr lang="en-US" dirty="0" err="1"/>
              <a:t>etc</a:t>
            </a:r>
            <a:r>
              <a:rPr lang="en-US" dirty="0"/>
              <a:t>, and also EPAs, CIPs in surgical branches, use of ETRs in member countries....</a:t>
            </a:r>
            <a:endParaRPr lang="tr-TR" dirty="0"/>
          </a:p>
          <a:p>
            <a:endParaRPr lang="en-US" dirty="0"/>
          </a:p>
        </p:txBody>
      </p:sp>
    </p:spTree>
    <p:extLst>
      <p:ext uri="{BB962C8B-B14F-4D97-AF65-F5344CB8AC3E}">
        <p14:creationId xmlns:p14="http://schemas.microsoft.com/office/powerpoint/2010/main" val="59622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Close collaboration with CESMA is also fundamental for our WGs future</a:t>
            </a:r>
            <a:endParaRPr lang="tr-TR" dirty="0"/>
          </a:p>
          <a:p>
            <a:r>
              <a:rPr lang="en-US" dirty="0"/>
              <a:t> </a:t>
            </a:r>
            <a:endParaRPr lang="tr-TR" dirty="0"/>
          </a:p>
          <a:p>
            <a:endParaRPr lang="en-US" dirty="0"/>
          </a:p>
        </p:txBody>
      </p:sp>
    </p:spTree>
    <p:extLst>
      <p:ext uri="{BB962C8B-B14F-4D97-AF65-F5344CB8AC3E}">
        <p14:creationId xmlns:p14="http://schemas.microsoft.com/office/powerpoint/2010/main" val="239321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steer our WGs future, a small committee from volunteer colleagues are decided to be formed.</a:t>
            </a:r>
            <a:endParaRPr lang="tr-TR" dirty="0"/>
          </a:p>
          <a:p>
            <a:r>
              <a:rPr lang="en-US" dirty="0"/>
              <a:t> </a:t>
            </a:r>
            <a:endParaRPr lang="tr-TR" dirty="0"/>
          </a:p>
          <a:p>
            <a:endParaRPr lang="en-US" dirty="0"/>
          </a:p>
        </p:txBody>
      </p:sp>
    </p:spTree>
    <p:extLst>
      <p:ext uri="{BB962C8B-B14F-4D97-AF65-F5344CB8AC3E}">
        <p14:creationId xmlns:p14="http://schemas.microsoft.com/office/powerpoint/2010/main" val="334194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conference about PGMT in 2021 is proposed and work will be done including data collection from S&amp;Bs, forming committees etc.</a:t>
            </a:r>
            <a:endParaRPr lang="tr-TR" dirty="0"/>
          </a:p>
          <a:p>
            <a:r>
              <a:rPr lang="en-US" dirty="0"/>
              <a:t> </a:t>
            </a:r>
            <a:endParaRPr lang="tr-TR" dirty="0"/>
          </a:p>
          <a:p>
            <a:endParaRPr lang="en-US" dirty="0"/>
          </a:p>
        </p:txBody>
      </p:sp>
    </p:spTree>
    <p:extLst>
      <p:ext uri="{BB962C8B-B14F-4D97-AF65-F5344CB8AC3E}">
        <p14:creationId xmlns:p14="http://schemas.microsoft.com/office/powerpoint/2010/main" val="382011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mtClean="0"/>
              <a:t>Thank You :)</a:t>
            </a:r>
            <a:endParaRPr lang="en-US"/>
          </a:p>
        </p:txBody>
      </p:sp>
    </p:spTree>
    <p:extLst>
      <p:ext uri="{BB962C8B-B14F-4D97-AF65-F5344CB8AC3E}">
        <p14:creationId xmlns:p14="http://schemas.microsoft.com/office/powerpoint/2010/main" val="950071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TotalTime>
  <Words>136</Words>
  <Application>Microsoft Macintosh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Working Group of Post-graduate Training </vt:lpstr>
      <vt:lpstr>We had a good meeting </vt:lpstr>
      <vt:lpstr>PowerPoint Presentation</vt:lpstr>
      <vt:lpstr>Our WGs future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of Post-graduate Training </dc:title>
  <dc:creator>Umut Akyol</dc:creator>
  <cp:lastModifiedBy>Umut Akyol</cp:lastModifiedBy>
  <cp:revision>2</cp:revision>
  <dcterms:created xsi:type="dcterms:W3CDTF">2019-10-19T10:00:41Z</dcterms:created>
  <dcterms:modified xsi:type="dcterms:W3CDTF">2019-10-19T10:13:30Z</dcterms:modified>
</cp:coreProperties>
</file>