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0" r:id="rId4"/>
    <p:sldId id="267" r:id="rId5"/>
    <p:sldId id="269" r:id="rId6"/>
    <p:sldId id="270" r:id="rId7"/>
    <p:sldId id="27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0"/>
  </p:normalViewPr>
  <p:slideViewPr>
    <p:cSldViewPr snapToGrid="0" snapToObjects="1">
      <p:cViewPr varScale="1">
        <p:scale>
          <a:sx n="109" d="100"/>
          <a:sy n="109" d="100"/>
        </p:scale>
        <p:origin x="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37803-E146-0047-9F4C-A9C72D2C42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182CEA-B7F6-D943-BDFF-E9E343EF7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C1DCA-A51D-8742-8E9E-E449DADDF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5/6/23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9B354-5D5B-DB43-AAF9-1FB3E97E1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49BC6-87F6-674B-A648-1BC100297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255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3AC74-A8FD-384D-8C90-728CF7CE6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D1DFDD-DD87-1349-A3C1-27220DA07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84F99-E181-524C-A4AC-EA06BED5B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5/6/23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CF87D-2C4F-254A-B64F-3B18865B5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7DE1C-0F46-FE4B-BA14-CBC67573B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41C473-14BE-114E-BF0A-901038C9E5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10330E-630D-2047-8A62-2AD362A7A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03F30-BE4B-E04C-84FD-0D170CE90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5/6/23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EB573-4756-B94E-8C58-75385DCF6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E8E20-1704-3043-B5AA-8791F5C09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52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BB76E-52C2-D640-9645-FEF701F52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D6AD7-8A32-9240-B57F-53956D9AD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670DF-5629-E349-9562-A179E9118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5/6/23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E625C-16CA-8540-B7F2-AE33E6E23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C1D52-BB5C-3F41-87DC-B4BA87B09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42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C1938-3966-F049-9627-56B97F17D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EA9BF-D85A-3841-B5A1-249E4E38F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B7127-3339-424F-938A-234365C7F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5/6/23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E9CB-BD20-5A4D-A19E-3BE19BF3E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82A60-BEB0-B141-8951-3C700B21A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013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22FA9-2D9E-BD46-963E-7A846C57A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FB1F6-D0CD-6540-9F42-0A096C98ED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AA029-94E5-2A42-A41E-08E39B41CF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39FED-4A19-FE42-8D8E-A497D7C43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5/6/23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A505B3-8BE0-F64F-B8CB-DD220E258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44AA1A-C92D-F240-8A8C-E2F25A348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0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BEC0-78D4-554B-B9F2-BAAA9ABE9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C71A35-92C0-3E45-BFBA-E4E40ECA8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0BD72B-41F0-8E41-9911-665E701EE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6F2945-0576-D342-A9AC-2D641DF90B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839A68-EE07-4B46-8B71-64A760D27A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AC7BA-CD47-A34E-BF3B-14681C4E0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5/6/23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6CA2F8-B02E-384A-8DE4-3CB66D11F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3094F6-7FE3-4044-A317-FAF9EAAA7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69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7226A-63D6-CE43-999F-5F9DB048D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2CDE99-B32E-244D-A7A4-705F76FDE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5/6/23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51B424-099C-2D41-BBAF-353941ABA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BA027-4735-CD45-8E8F-06EF580A5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089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E3EB1B-0D18-8F44-8329-A20A3EDAF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5/6/23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07330C-15CF-0946-BAA3-6F04AFA44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929B83-723B-D747-9109-8C6AF6053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33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4F3D3-E723-CB42-A7A7-494F92923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202D4-D305-7542-802C-AEA4ACDF9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195878-CAD2-B245-829A-3418D6018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1D4C79-191E-4945-8C32-6608F69C8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5/6/23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114631-4313-A342-8271-F21633BDF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F33907-709C-D44E-91B3-4CACF7226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1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BF601-A5E3-9C41-BBA1-6CF613CA4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40AEAD-B40E-964E-A8FC-A9B72535FD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D5C7D-04CE-E449-890D-8F038BE92B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73D42-6927-894B-A5BB-F3B7DD24C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5/6/23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6AD58E-A6B4-E24E-A45A-5DCAB6B21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616C86-B2F4-4547-BB9C-AF5CE5FE1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8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A84067-6C7F-4146-8785-7B81B131E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8EADC-D5D6-F54D-A83D-4DF1EB7BF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BCA4A-83F1-8449-951F-22C953EAAE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F8426-4771-3445-A962-E64884F8CC4F}" type="datetimeFigureOut">
              <a:rPr lang="en-US" smtClean="0"/>
              <a:t>5/6/23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A5A5F-63E2-B840-A48F-EBDAA888E3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D79CC-6FE0-7745-8071-95C660EC61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6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040C6-C685-4741-B278-8B3BAB403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7237" y="1122363"/>
            <a:ext cx="10701337" cy="2387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UEMS CESMA MCQ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E1739E-EC1E-E64C-A3CF-3FFA83597F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Maeve Durkan, Vice Chair UEMS CESMA</a:t>
            </a:r>
          </a:p>
        </p:txBody>
      </p:sp>
    </p:spTree>
    <p:extLst>
      <p:ext uri="{BB962C8B-B14F-4D97-AF65-F5344CB8AC3E}">
        <p14:creationId xmlns:p14="http://schemas.microsoft.com/office/powerpoint/2010/main" val="1314739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A96E-6662-8245-A0DA-221A4B4B3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2886"/>
            <a:ext cx="10515600" cy="105727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Challenges of setting up your MCQ exam ( Part 1 )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18CB3-BF87-E344-89EA-8314DF7E6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7" y="1014414"/>
            <a:ext cx="11862828" cy="5600700"/>
          </a:xfrm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MCQ . Onsite / Off site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Off site : Pearson Vue / Home PC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On site ..Easier to police * Expense of travel but link to congress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Off site : Pearson Vue model Travel only , cheaper for candidate , secure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Off site : Home PC / cheaper for candidate / security ?</a:t>
            </a:r>
          </a:p>
        </p:txBody>
      </p:sp>
    </p:spTree>
    <p:extLst>
      <p:ext uri="{BB962C8B-B14F-4D97-AF65-F5344CB8AC3E}">
        <p14:creationId xmlns:p14="http://schemas.microsoft.com/office/powerpoint/2010/main" val="1700787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 to look for ?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What can and what do they provide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4" y="1825625"/>
            <a:ext cx="11911263" cy="4351338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Can they deliver on site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Can they deliver off site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How can they guarantee security of candidate taking exam *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What’s the back up if exam fails </a:t>
            </a:r>
          </a:p>
        </p:txBody>
      </p:sp>
    </p:spTree>
    <p:extLst>
      <p:ext uri="{BB962C8B-B14F-4D97-AF65-F5344CB8AC3E}">
        <p14:creationId xmlns:p14="http://schemas.microsoft.com/office/powerpoint/2010/main" val="4267631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 do you need ?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Who can deliver &amp; provide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4" y="1825625"/>
            <a:ext cx="11911263" cy="4351338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Question writing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Question banks AND storage and security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Cost ( integral in package or separate )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65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54" y="365125"/>
            <a:ext cx="11277600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Who runs ‘ standard setting’? Who analyses the data ?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Who can and who will do this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4" y="1825625"/>
            <a:ext cx="11911263" cy="4351338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Psychometrics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Analyzing data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Cutting out bad questions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Failing the bad candidate *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314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Practical Logistics of any exam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Who can deliver what </a:t>
            </a:r>
            <a:r>
              <a:rPr lang="en-US">
                <a:solidFill>
                  <a:schemeClr val="bg1"/>
                </a:solidFill>
              </a:rPr>
              <a:t>?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4" y="1825625"/>
            <a:ext cx="11911263" cy="4351338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Collating the data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Bank for names that are validated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Issuing results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Issuing certificates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586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 to look for in your ‘ Provider’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And FINALLY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4" y="1825625"/>
            <a:ext cx="11911263" cy="4351338"/>
          </a:xfrm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Know your costs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For each itemized part of this business relationship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Forget ‘ the package’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Break it down ‘ fee per item service’</a:t>
            </a:r>
          </a:p>
        </p:txBody>
      </p:sp>
    </p:spTree>
    <p:extLst>
      <p:ext uri="{BB962C8B-B14F-4D97-AF65-F5344CB8AC3E}">
        <p14:creationId xmlns:p14="http://schemas.microsoft.com/office/powerpoint/2010/main" val="2560729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235</Words>
  <Application>Microsoft Macintosh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UEMS CESMA MCQ </vt:lpstr>
      <vt:lpstr>Challenges of setting up your MCQ exam ( Part 1 )</vt:lpstr>
      <vt:lpstr>What to look for ? What can and what do they provide</vt:lpstr>
      <vt:lpstr>What do you need ? Who can deliver &amp; provide</vt:lpstr>
      <vt:lpstr>Who runs ‘ standard setting’? Who analyses the data ? Who can and who will do this </vt:lpstr>
      <vt:lpstr>Practical Logistics of any exam  Who can deliver what ? </vt:lpstr>
      <vt:lpstr>What to look for in your ‘ Provider’ And FINALLY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UEMS Board of Endocrinology May 8, 2021</dc:title>
  <dc:creator>Gerard Hand</dc:creator>
  <cp:lastModifiedBy>Microsoft Office User</cp:lastModifiedBy>
  <cp:revision>10</cp:revision>
  <dcterms:created xsi:type="dcterms:W3CDTF">2021-05-08T06:28:23Z</dcterms:created>
  <dcterms:modified xsi:type="dcterms:W3CDTF">2023-05-06T00:00:59Z</dcterms:modified>
</cp:coreProperties>
</file>