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6D1C4-6051-43B4-BADE-480276447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AEDC5-3ECA-49BA-BAC7-D4E409234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8D227-588B-45CA-A064-CABCB974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3C8D8-5AB2-45F9-81DA-BBE3719D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65D94-00DE-46F7-9D9A-96EC3044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3EC0-F620-464C-8638-FDDAC8B5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38854-A1E1-4EA0-B378-CB6972AEB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EE81D-4002-46D5-AEE5-503AFCE5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CAB27-D34D-493B-969A-BA8DC530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1C69C-865D-4955-B4BB-DC6D9451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02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C97D0-5D4C-4A72-BDAD-DA730E524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7C672-8B95-4929-8BCC-5FE75E803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488C9-E31B-4999-A371-3D356DF8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C6175-5434-4C72-835C-0E900AEE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D5F6D-5A46-4C5F-BC04-57C0F83E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3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636C-C6AB-436C-B026-2FF153EB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2C03B-8DAB-4532-83A2-F9B54AA37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2D9B-6A88-4920-A7F2-4F36BDFE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AE19-0DC3-4D88-A71A-34159A8E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60006-2D74-49B6-8575-2416CF78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5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912F-D876-40DE-8337-812CBFBE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DD617-4B7D-43E8-BEA1-A7A59665B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223CC-42A0-42DD-8936-656A9009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AC67-7CC5-4A62-AA95-5E782551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DA219-1864-4F30-80C4-7828CCF5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48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2B697-F61A-433A-8079-FD481EB8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4FE8-338D-47C1-BCC3-DF788A896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0B034-FF19-4AE8-8F48-2BB48F98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37D01-E3D9-407A-B20B-64FD26B1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4A0EE-D48E-43AA-A066-A57647B4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759CE-55D9-4C91-9119-E0B49075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5F38-BFE7-458F-9CDA-7102B65A5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0F590-DFCF-430D-A4B4-F3A4223D8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91032-CD5A-4C2B-830E-961CD3D85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D0112-E6E6-4330-B50F-93A2C6360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3E6BF-7F60-4901-B82F-003EAB26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B0D77-3D6B-468E-B60A-7A7D976F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563CB-45C1-413A-84CA-377F63EB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535E4-5A10-4DCE-B1A8-B40D2C45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2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DB42-AAE7-497E-A214-CAE04218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C7334-21A5-4D0C-BECD-9FEA52FC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C367E-9441-4D3F-9C1A-EB89921F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08698-8431-46C9-888A-E49F5310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4709F-C064-414E-BF37-DE5325DF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47997-22FE-4837-8248-D197FDD8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DCE58-0618-422D-AA6A-57DDCA32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4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BA2C-C8F6-4DD0-B505-A53501DE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085D4-8BE0-4F62-8DF6-0E5CBED23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2D967-2E59-4361-92BF-BF382671B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184F2-69F8-4D37-914D-235B551E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10FB9-3AEB-4A0B-B9CE-2C655BFF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14F0A-5248-4D12-B371-118A72FE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6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AF51-47EF-4CA7-B0E5-E09D3B19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AC2DFB-13DC-479A-864C-3D7B010C6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A1940-8D04-4405-BAD2-6D11E247A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00F04-33BC-4DAA-847A-A481F3E6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9939C-83F8-444D-8087-E9026253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1830D-30DE-4EFF-81AD-92A6B642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2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7061D-57F4-4A2B-AF9D-4DAEC417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845D-9992-4D93-9C6A-FAF962B0A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84BAF-501D-4A90-9949-BDF5A7003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A79F7-6F0C-4F11-90BE-BF61F2EB3B1B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C006E-65BA-46FF-9076-494CFBA40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067DC-9B9F-4710-9B88-27675B7D9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698D-20B9-4899-B45E-67E8CE96E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B68C5-FC94-48B0-956A-D3793980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Hybrid Meeting of Group II – Oct 22</a:t>
            </a:r>
            <a:r>
              <a:rPr lang="en-GB" baseline="30000" dirty="0"/>
              <a:t>nd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91DF-3327-43A8-9132-6E8A89EE8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9 of 13 Sections were present</a:t>
            </a:r>
          </a:p>
          <a:p>
            <a:r>
              <a:rPr lang="en-GB" dirty="0"/>
              <a:t>Preamble and Overlapping documents</a:t>
            </a:r>
          </a:p>
          <a:p>
            <a:pPr lvl="1"/>
            <a:r>
              <a:rPr lang="en-GB" dirty="0"/>
              <a:t>Supported and contributions will be made</a:t>
            </a:r>
          </a:p>
          <a:p>
            <a:r>
              <a:rPr lang="en-GB" dirty="0"/>
              <a:t>ETRs</a:t>
            </a:r>
          </a:p>
          <a:p>
            <a:pPr lvl="1"/>
            <a:r>
              <a:rPr lang="en-GB" dirty="0"/>
              <a:t>Specific compliments to General Surgery ETR </a:t>
            </a:r>
          </a:p>
          <a:p>
            <a:pPr lvl="2"/>
            <a:r>
              <a:rPr lang="en-GB" dirty="0"/>
              <a:t>Especially integrating comments from other Sections</a:t>
            </a:r>
          </a:p>
          <a:p>
            <a:r>
              <a:rPr lang="en-GB" dirty="0"/>
              <a:t>0.5 % Negative Interest Rates</a:t>
            </a:r>
          </a:p>
          <a:p>
            <a:pPr lvl="1"/>
            <a:r>
              <a:rPr lang="en-GB" dirty="0"/>
              <a:t>Discussed – recognised that Sections should address this</a:t>
            </a:r>
          </a:p>
          <a:p>
            <a:pPr lvl="1"/>
            <a:r>
              <a:rPr lang="en-GB" dirty="0"/>
              <a:t>Meeting of Section Treasurers planned for Jan 2022</a:t>
            </a:r>
          </a:p>
        </p:txBody>
      </p:sp>
    </p:spTree>
    <p:extLst>
      <p:ext uri="{BB962C8B-B14F-4D97-AF65-F5344CB8AC3E}">
        <p14:creationId xmlns:p14="http://schemas.microsoft.com/office/powerpoint/2010/main" val="77323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846B4-5761-44DA-A13E-04882871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Future method of Sections Contributing ‘UEMS Management Fees’</a:t>
            </a:r>
          </a:p>
          <a:p>
            <a:pPr lvl="1"/>
            <a:r>
              <a:rPr lang="en-GB" dirty="0"/>
              <a:t>Will also be discussed by Treasurers Jan 2022</a:t>
            </a:r>
          </a:p>
          <a:p>
            <a:pPr lvl="1"/>
            <a:r>
              <a:rPr lang="en-GB" dirty="0"/>
              <a:t>Fee for candidates taking ‘UEMS’ exams also needs discussion with scientific society partners in these activities.</a:t>
            </a:r>
          </a:p>
          <a:p>
            <a:pPr lvl="1"/>
            <a:r>
              <a:rPr lang="en-GB" dirty="0"/>
              <a:t>Until any change is proposed, the current charge on ‘turnover’ will continue</a:t>
            </a:r>
          </a:p>
          <a:p>
            <a:r>
              <a:rPr lang="en-GB" dirty="0"/>
              <a:t>There was support for using Section Funds to pay off UEMS loans but no clear strategy as to the best way to implement this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4CEECF-68CA-4D8D-8977-F9A41913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Hybrid Meeting of Group II – Oct 22</a:t>
            </a:r>
            <a:r>
              <a:rPr lang="en-GB" baseline="30000" dirty="0"/>
              <a:t>nd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77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Hybrid Meeting of Group II – Oct 22nd </vt:lpstr>
      <vt:lpstr>Hybrid Meeting of Group II – Oct 22nd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Meeting of Group II – Oct 22nd</dc:title>
  <dc:creator>MAGENNIS, Patrick (LIVERPOOL UNIVERSITY HOSPITALS NHS FOUNDATION TRUST)</dc:creator>
  <cp:lastModifiedBy>MAGENNIS, Patrick (LIVERPOOL UNIVERSITY HOSPITALS NHS FOUNDATION TRUST)</cp:lastModifiedBy>
  <cp:revision>1</cp:revision>
  <dcterms:created xsi:type="dcterms:W3CDTF">2021-10-23T09:46:57Z</dcterms:created>
  <dcterms:modified xsi:type="dcterms:W3CDTF">2021-10-23T09:59:30Z</dcterms:modified>
</cp:coreProperties>
</file>