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00"/>
  </p:normalViewPr>
  <p:slideViewPr>
    <p:cSldViewPr snapToGrid="0" snapToObjects="1">
      <p:cViewPr varScale="1">
        <p:scale>
          <a:sx n="74" d="100"/>
          <a:sy n="74" d="100"/>
        </p:scale>
        <p:origin x="1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A710-7384-684A-9685-25B622E329CA}" type="datetimeFigureOut">
              <a:rPr lang="fr-FR" smtClean="0"/>
              <a:t>19/10/2019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68F3-FD29-4A4A-A3C0-A514A27D10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Report WG </a:t>
            </a:r>
            <a:r>
              <a:rPr lang="fr-FR" dirty="0" err="1" smtClean="0"/>
              <a:t>eHealth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London, BMA house, Jenner room Octobre 18th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in </a:t>
            </a:r>
            <a:r>
              <a:rPr lang="en-US" dirty="0"/>
              <a:t>e-health literacy</a:t>
            </a:r>
            <a:r>
              <a:rPr lang="en-US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analytics of individual patients and at population level</a:t>
            </a:r>
          </a:p>
          <a:p>
            <a:r>
              <a:rPr lang="en-US" dirty="0"/>
              <a:t>Understanding (big) data mining</a:t>
            </a:r>
          </a:p>
          <a:p>
            <a:r>
              <a:rPr lang="en-US" dirty="0"/>
              <a:t>Understanding algorithms</a:t>
            </a:r>
          </a:p>
          <a:p>
            <a:r>
              <a:rPr lang="en-US" dirty="0"/>
              <a:t>Genomics</a:t>
            </a:r>
          </a:p>
          <a:p>
            <a:r>
              <a:rPr lang="en-US" dirty="0"/>
              <a:t>Use of AI and clinical decision aids</a:t>
            </a:r>
          </a:p>
          <a:p>
            <a:r>
              <a:rPr lang="en-US" dirty="0"/>
              <a:t>Use of telemedicine and mobile health devices</a:t>
            </a:r>
          </a:p>
          <a:p>
            <a:r>
              <a:rPr lang="en-US" dirty="0"/>
              <a:t>Related ethical and security issues</a:t>
            </a:r>
          </a:p>
          <a:p>
            <a:r>
              <a:rPr lang="en-US" dirty="0"/>
              <a:t>Networking with digital tools with other doctors and other </a:t>
            </a:r>
            <a:r>
              <a:rPr lang="en-US" dirty="0" smtClean="0"/>
              <a:t>health-professionals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Where</a:t>
            </a:r>
            <a:r>
              <a:rPr lang="fr-FR" dirty="0" smtClean="0"/>
              <a:t> to go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identification of a more detailed curriculum with recommendation on the level of knowledge and skills required for doctors in general or specifically for specialties</a:t>
            </a:r>
          </a:p>
          <a:p>
            <a:endParaRPr lang="fr-FR" dirty="0" smtClean="0"/>
          </a:p>
          <a:p>
            <a:r>
              <a:rPr lang="fr-FR" dirty="0" err="1" smtClean="0"/>
              <a:t>Need</a:t>
            </a:r>
            <a:r>
              <a:rPr lang="fr-FR" dirty="0" smtClean="0"/>
              <a:t> of help and </a:t>
            </a:r>
            <a:r>
              <a:rPr lang="fr-FR" dirty="0" err="1" smtClean="0"/>
              <a:t>cooperation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Eventual</a:t>
            </a:r>
            <a:r>
              <a:rPr lang="fr-FR" dirty="0" smtClean="0"/>
              <a:t> </a:t>
            </a:r>
            <a:r>
              <a:rPr lang="fr-FR" dirty="0" err="1" smtClean="0"/>
              <a:t>aim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establish</a:t>
            </a:r>
            <a:r>
              <a:rPr lang="fr-FR" dirty="0" smtClean="0"/>
              <a:t> recommandations to flow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ETRs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Report WG eHealth</vt:lpstr>
      <vt:lpstr>Needs in e-health literacy </vt:lpstr>
      <vt:lpstr>Where to go from here?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WG eHealth</dc:title>
  <dc:creator>Alexandre Bisdorff</dc:creator>
  <cp:lastModifiedBy>Alexandre Bisdorff</cp:lastModifiedBy>
  <cp:revision>1</cp:revision>
  <dcterms:created xsi:type="dcterms:W3CDTF">2019-10-19T10:05:24Z</dcterms:created>
  <dcterms:modified xsi:type="dcterms:W3CDTF">2019-10-19T10:12:25Z</dcterms:modified>
</cp:coreProperties>
</file>