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39" r:id="rId2"/>
    <p:sldId id="411" r:id="rId3"/>
    <p:sldId id="449" r:id="rId4"/>
    <p:sldId id="447" r:id="rId5"/>
    <p:sldId id="448" r:id="rId6"/>
    <p:sldId id="450" r:id="rId7"/>
    <p:sldId id="412" r:id="rId8"/>
    <p:sldId id="413" r:id="rId9"/>
    <p:sldId id="451" r:id="rId10"/>
    <p:sldId id="375" r:id="rId11"/>
  </p:sldIdLst>
  <p:sldSz cx="9144000" cy="6858000" type="screen4x3"/>
  <p:notesSz cx="6858000" cy="9144000"/>
  <p:defaultTextStyle>
    <a:defPPr>
      <a:defRPr lang="nl-B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ijl, gemiddeld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50"/>
    <p:restoredTop sz="94521"/>
  </p:normalViewPr>
  <p:slideViewPr>
    <p:cSldViewPr>
      <p:cViewPr varScale="1">
        <p:scale>
          <a:sx n="103" d="100"/>
          <a:sy n="103" d="100"/>
        </p:scale>
        <p:origin x="2040"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0FE09683-0DA2-4341-A3DA-F5D53EBAA6E1}"/>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nl-BE"/>
          </a:p>
        </p:txBody>
      </p:sp>
      <p:sp>
        <p:nvSpPr>
          <p:cNvPr id="3" name="Tijdelijke aanduiding voor datum 2">
            <a:extLst>
              <a:ext uri="{FF2B5EF4-FFF2-40B4-BE49-F238E27FC236}">
                <a16:creationId xmlns:a16="http://schemas.microsoft.com/office/drawing/2014/main" id="{8EEF1E9D-A7D4-A84B-9A58-1413561DD86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F4478B0F-0D18-6345-BA9C-F162EB35DA1A}" type="datetimeFigureOut">
              <a:rPr lang="nl-BE"/>
              <a:pPr>
                <a:defRPr/>
              </a:pPr>
              <a:t>6/12/2019</a:t>
            </a:fld>
            <a:endParaRPr lang="nl-BE"/>
          </a:p>
        </p:txBody>
      </p:sp>
      <p:sp>
        <p:nvSpPr>
          <p:cNvPr id="4" name="Tijdelijke aanduiding voor dia-afbeelding 3">
            <a:extLst>
              <a:ext uri="{FF2B5EF4-FFF2-40B4-BE49-F238E27FC236}">
                <a16:creationId xmlns:a16="http://schemas.microsoft.com/office/drawing/2014/main" id="{6347E405-4CD3-DF47-A6D5-5450B033EBA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BE" noProof="0"/>
          </a:p>
        </p:txBody>
      </p:sp>
      <p:sp>
        <p:nvSpPr>
          <p:cNvPr id="5" name="Tijdelijke aanduiding voor notities 4">
            <a:extLst>
              <a:ext uri="{FF2B5EF4-FFF2-40B4-BE49-F238E27FC236}">
                <a16:creationId xmlns:a16="http://schemas.microsoft.com/office/drawing/2014/main" id="{CD3AA24C-16E0-9D45-A314-A964F4488D6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nl-BE" noProof="0"/>
          </a:p>
        </p:txBody>
      </p:sp>
      <p:sp>
        <p:nvSpPr>
          <p:cNvPr id="6" name="Tijdelijke aanduiding voor voettekst 5">
            <a:extLst>
              <a:ext uri="{FF2B5EF4-FFF2-40B4-BE49-F238E27FC236}">
                <a16:creationId xmlns:a16="http://schemas.microsoft.com/office/drawing/2014/main" id="{96B9B38E-C8BC-F440-92D6-E476E7E83E5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nl-BE"/>
          </a:p>
        </p:txBody>
      </p:sp>
      <p:sp>
        <p:nvSpPr>
          <p:cNvPr id="7" name="Tijdelijke aanduiding voor dianummer 6">
            <a:extLst>
              <a:ext uri="{FF2B5EF4-FFF2-40B4-BE49-F238E27FC236}">
                <a16:creationId xmlns:a16="http://schemas.microsoft.com/office/drawing/2014/main" id="{D86BA09E-4012-C043-AEC9-DCC8E56712A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49D4BA3-214D-1443-93AA-492B47A6E8E0}" type="slidenum">
              <a:rPr lang="nl-BE" altLang="nl-BE"/>
              <a:pPr>
                <a:defRPr/>
              </a:pPr>
              <a:t>‹nr.›</a:t>
            </a:fld>
            <a:endParaRPr lang="nl-BE" altLang="nl-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b="1">
                <a:solidFill>
                  <a:srgbClr val="FFFF99"/>
                </a:solidFill>
              </a:defRPr>
            </a:lvl1p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a:p>
        </p:txBody>
      </p:sp>
      <p:sp>
        <p:nvSpPr>
          <p:cNvPr id="4" name="Tijdelijke aanduiding voor datum 3">
            <a:extLst>
              <a:ext uri="{FF2B5EF4-FFF2-40B4-BE49-F238E27FC236}">
                <a16:creationId xmlns:a16="http://schemas.microsoft.com/office/drawing/2014/main" id="{553732FB-CC1C-5A44-95B7-B0F13471FFEB}"/>
              </a:ext>
            </a:extLst>
          </p:cNvPr>
          <p:cNvSpPr>
            <a:spLocks noGrp="1"/>
          </p:cNvSpPr>
          <p:nvPr>
            <p:ph type="dt" sz="half" idx="10"/>
          </p:nvPr>
        </p:nvSpPr>
        <p:spPr/>
        <p:txBody>
          <a:bodyPr/>
          <a:lstStyle>
            <a:lvl1pPr>
              <a:defRPr/>
            </a:lvl1pPr>
          </a:lstStyle>
          <a:p>
            <a:pPr>
              <a:defRPr/>
            </a:pPr>
            <a:fld id="{4A038216-AC39-7E41-AA0E-BB40448E370C}" type="datetimeFigureOut">
              <a:rPr lang="nl-BE"/>
              <a:pPr>
                <a:defRPr/>
              </a:pPr>
              <a:t>6/12/2019</a:t>
            </a:fld>
            <a:endParaRPr lang="nl-BE"/>
          </a:p>
        </p:txBody>
      </p:sp>
      <p:sp>
        <p:nvSpPr>
          <p:cNvPr id="5" name="Tijdelijke aanduiding voor voettekst 4">
            <a:extLst>
              <a:ext uri="{FF2B5EF4-FFF2-40B4-BE49-F238E27FC236}">
                <a16:creationId xmlns:a16="http://schemas.microsoft.com/office/drawing/2014/main" id="{673C9B0D-1E19-C146-872E-AC1B6522364F}"/>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C858B683-055C-3746-931C-3E9DD326DDE2}"/>
              </a:ext>
            </a:extLst>
          </p:cNvPr>
          <p:cNvSpPr>
            <a:spLocks noGrp="1"/>
          </p:cNvSpPr>
          <p:nvPr>
            <p:ph type="sldNum" sz="quarter" idx="12"/>
          </p:nvPr>
        </p:nvSpPr>
        <p:spPr/>
        <p:txBody>
          <a:bodyPr/>
          <a:lstStyle>
            <a:lvl1pPr>
              <a:defRPr/>
            </a:lvl1pPr>
          </a:lstStyle>
          <a:p>
            <a:pPr>
              <a:defRPr/>
            </a:pPr>
            <a:fld id="{27B217D2-1D99-3D48-BAB1-811C8ED4AA76}" type="slidenum">
              <a:rPr lang="nl-BE" altLang="nl-BE"/>
              <a:pPr>
                <a:defRPr/>
              </a:pPr>
              <a:t>‹nr.›</a:t>
            </a:fld>
            <a:endParaRPr lang="nl-BE" altLang="nl-BE"/>
          </a:p>
        </p:txBody>
      </p:sp>
    </p:spTree>
    <p:extLst>
      <p:ext uri="{BB962C8B-B14F-4D97-AF65-F5344CB8AC3E}">
        <p14:creationId xmlns:p14="http://schemas.microsoft.com/office/powerpoint/2010/main" val="168920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2636912"/>
            <a:ext cx="8229600" cy="3489251"/>
          </a:xfrm>
        </p:spPr>
        <p:txBody>
          <a:bodyPr vert="eaVert"/>
          <a:lstStyle>
            <a:lvl1pPr>
              <a:defRPr sz="2400"/>
            </a:lvl1pPr>
            <a:lvl2pPr>
              <a:defRPr sz="1800"/>
            </a:lvl2pPr>
            <a:lvl3pPr>
              <a:defRPr sz="1600"/>
            </a:lvl3pPr>
            <a:lvl4pPr>
              <a:defRPr sz="1400"/>
            </a:lvl4pPr>
            <a:lvl5pPr>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129D6858-49B7-464E-94EE-6095B3B39476}"/>
              </a:ext>
            </a:extLst>
          </p:cNvPr>
          <p:cNvSpPr>
            <a:spLocks noGrp="1"/>
          </p:cNvSpPr>
          <p:nvPr>
            <p:ph type="dt" sz="half" idx="10"/>
          </p:nvPr>
        </p:nvSpPr>
        <p:spPr/>
        <p:txBody>
          <a:bodyPr/>
          <a:lstStyle>
            <a:lvl1pPr>
              <a:defRPr/>
            </a:lvl1pPr>
          </a:lstStyle>
          <a:p>
            <a:pPr>
              <a:defRPr/>
            </a:pPr>
            <a:fld id="{002403AD-FC26-394A-9E43-1C5A5ADFA421}" type="datetimeFigureOut">
              <a:rPr lang="nl-BE"/>
              <a:pPr>
                <a:defRPr/>
              </a:pPr>
              <a:t>6/12/2019</a:t>
            </a:fld>
            <a:endParaRPr lang="nl-BE"/>
          </a:p>
        </p:txBody>
      </p:sp>
      <p:sp>
        <p:nvSpPr>
          <p:cNvPr id="5" name="Tijdelijke aanduiding voor voettekst 4">
            <a:extLst>
              <a:ext uri="{FF2B5EF4-FFF2-40B4-BE49-F238E27FC236}">
                <a16:creationId xmlns:a16="http://schemas.microsoft.com/office/drawing/2014/main" id="{5C9782A1-D152-3746-9BF3-96A85CAB49B8}"/>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0282F907-3F5E-9046-A257-5D2376E11F1E}"/>
              </a:ext>
            </a:extLst>
          </p:cNvPr>
          <p:cNvSpPr>
            <a:spLocks noGrp="1"/>
          </p:cNvSpPr>
          <p:nvPr>
            <p:ph type="sldNum" sz="quarter" idx="12"/>
          </p:nvPr>
        </p:nvSpPr>
        <p:spPr/>
        <p:txBody>
          <a:bodyPr/>
          <a:lstStyle>
            <a:lvl1pPr>
              <a:defRPr/>
            </a:lvl1pPr>
          </a:lstStyle>
          <a:p>
            <a:pPr>
              <a:defRPr/>
            </a:pPr>
            <a:fld id="{B2CFD6B5-F329-D742-B782-D6B46E4BD3DF}" type="slidenum">
              <a:rPr lang="nl-BE" altLang="nl-BE"/>
              <a:pPr>
                <a:defRPr/>
              </a:pPr>
              <a:t>‹nr.›</a:t>
            </a:fld>
            <a:endParaRPr lang="nl-BE" altLang="nl-BE"/>
          </a:p>
        </p:txBody>
      </p:sp>
    </p:spTree>
    <p:extLst>
      <p:ext uri="{BB962C8B-B14F-4D97-AF65-F5344CB8AC3E}">
        <p14:creationId xmlns:p14="http://schemas.microsoft.com/office/powerpoint/2010/main" val="1499245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1268760"/>
            <a:ext cx="2057400" cy="4857403"/>
          </a:xfrm>
        </p:spPr>
        <p:txBody>
          <a:bodyPr vert="eaVert"/>
          <a:lstStyle>
            <a:lvl1pPr>
              <a:defRPr b="1">
                <a:solidFill>
                  <a:srgbClr val="FFFF99"/>
                </a:solidFill>
              </a:defRPr>
            </a:lvl1pPr>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1268760"/>
            <a:ext cx="6019800" cy="4857403"/>
          </a:xfrm>
        </p:spPr>
        <p:txBody>
          <a:bodyPr vert="eaVert"/>
          <a:lstStyle>
            <a:lvl1pPr>
              <a:defRPr sz="2400"/>
            </a:lvl1pPr>
            <a:lvl2pPr>
              <a:defRPr sz="1800"/>
            </a:lvl2pPr>
            <a:lvl3pPr>
              <a:defRPr sz="1600"/>
            </a:lvl3pPr>
            <a:lvl4pPr>
              <a:defRPr sz="1400"/>
            </a:lvl4pPr>
            <a:lvl5pPr>
              <a:defRPr sz="12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D934571-9DC9-CB40-A4E8-F86E574CD9F5}"/>
              </a:ext>
            </a:extLst>
          </p:cNvPr>
          <p:cNvSpPr>
            <a:spLocks noGrp="1"/>
          </p:cNvSpPr>
          <p:nvPr>
            <p:ph type="dt" sz="half" idx="10"/>
          </p:nvPr>
        </p:nvSpPr>
        <p:spPr/>
        <p:txBody>
          <a:bodyPr/>
          <a:lstStyle>
            <a:lvl1pPr>
              <a:defRPr/>
            </a:lvl1pPr>
          </a:lstStyle>
          <a:p>
            <a:pPr>
              <a:defRPr/>
            </a:pPr>
            <a:fld id="{E5C31546-DFC4-9349-A89B-8DA61053B879}" type="datetimeFigureOut">
              <a:rPr lang="nl-BE"/>
              <a:pPr>
                <a:defRPr/>
              </a:pPr>
              <a:t>6/12/2019</a:t>
            </a:fld>
            <a:endParaRPr lang="nl-BE"/>
          </a:p>
        </p:txBody>
      </p:sp>
      <p:sp>
        <p:nvSpPr>
          <p:cNvPr id="5" name="Tijdelijke aanduiding voor voettekst 4">
            <a:extLst>
              <a:ext uri="{FF2B5EF4-FFF2-40B4-BE49-F238E27FC236}">
                <a16:creationId xmlns:a16="http://schemas.microsoft.com/office/drawing/2014/main" id="{877BA14D-63A3-C04A-97CE-5886C8F494AA}"/>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B71F4E32-9991-254A-BF29-3DF0F37F13D8}"/>
              </a:ext>
            </a:extLst>
          </p:cNvPr>
          <p:cNvSpPr>
            <a:spLocks noGrp="1"/>
          </p:cNvSpPr>
          <p:nvPr>
            <p:ph type="sldNum" sz="quarter" idx="12"/>
          </p:nvPr>
        </p:nvSpPr>
        <p:spPr/>
        <p:txBody>
          <a:bodyPr/>
          <a:lstStyle>
            <a:lvl1pPr>
              <a:defRPr/>
            </a:lvl1pPr>
          </a:lstStyle>
          <a:p>
            <a:pPr>
              <a:defRPr/>
            </a:pPr>
            <a:fld id="{C5FA2466-ED51-0643-A937-F4FBE87DCA69}" type="slidenum">
              <a:rPr lang="nl-BE" altLang="nl-BE"/>
              <a:pPr>
                <a:defRPr/>
              </a:pPr>
              <a:t>‹nr.›</a:t>
            </a:fld>
            <a:endParaRPr lang="nl-BE" altLang="nl-BE"/>
          </a:p>
        </p:txBody>
      </p:sp>
    </p:spTree>
    <p:extLst>
      <p:ext uri="{BB962C8B-B14F-4D97-AF65-F5344CB8AC3E}">
        <p14:creationId xmlns:p14="http://schemas.microsoft.com/office/powerpoint/2010/main" val="1578550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685800" y="609600"/>
            <a:ext cx="7772400" cy="1143000"/>
          </a:xfrm>
        </p:spPr>
        <p:txBody>
          <a:bodyPr/>
          <a:lstStyle/>
          <a:p>
            <a:r>
              <a:rPr lang="fr-FR"/>
              <a:t>Cliquez pour modifier le style du titre</a:t>
            </a:r>
          </a:p>
        </p:txBody>
      </p:sp>
      <p:sp>
        <p:nvSpPr>
          <p:cNvPr id="3" name="Espace réservé du graphique 2"/>
          <p:cNvSpPr>
            <a:spLocks noGrp="1"/>
          </p:cNvSpPr>
          <p:nvPr>
            <p:ph type="chart" idx="1"/>
          </p:nvPr>
        </p:nvSpPr>
        <p:spPr>
          <a:xfrm>
            <a:off x="685800" y="1981200"/>
            <a:ext cx="7772400" cy="4114800"/>
          </a:xfrm>
        </p:spPr>
        <p:txBody>
          <a:bodyPr/>
          <a:lstStyle/>
          <a:p>
            <a:pPr lvl="0"/>
            <a:endParaRPr lang="fr-FR" noProof="0"/>
          </a:p>
        </p:txBody>
      </p:sp>
      <p:sp>
        <p:nvSpPr>
          <p:cNvPr id="4" name="Rectangle 4">
            <a:extLst>
              <a:ext uri="{FF2B5EF4-FFF2-40B4-BE49-F238E27FC236}">
                <a16:creationId xmlns:a16="http://schemas.microsoft.com/office/drawing/2014/main" id="{8AE01429-6DA4-2746-9378-4B867D3D31B5}"/>
              </a:ext>
            </a:extLst>
          </p:cNvPr>
          <p:cNvSpPr>
            <a:spLocks noGrp="1" noChangeArrowheads="1"/>
          </p:cNvSpPr>
          <p:nvPr>
            <p:ph type="dt" sz="half" idx="10"/>
          </p:nvPr>
        </p:nvSpPr>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810DBA1-BB85-2D4A-BFC0-A595CF9C72FF}"/>
              </a:ext>
            </a:extLst>
          </p:cNvPr>
          <p:cNvSpPr>
            <a:spLocks noGrp="1" noChangeArrowheads="1"/>
          </p:cNvSpPr>
          <p:nvPr>
            <p:ph type="ftr" sz="quarter" idx="11"/>
          </p:nvPr>
        </p:nvSpPr>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F9CDBE-BA6C-074D-8857-77B496118782}"/>
              </a:ext>
            </a:extLst>
          </p:cNvPr>
          <p:cNvSpPr>
            <a:spLocks noGrp="1" noChangeArrowheads="1"/>
          </p:cNvSpPr>
          <p:nvPr>
            <p:ph type="sldNum" sz="quarter" idx="12"/>
          </p:nvPr>
        </p:nvSpPr>
        <p:spPr/>
        <p:txBody>
          <a:bodyPr/>
          <a:lstStyle>
            <a:lvl1pPr>
              <a:defRPr/>
            </a:lvl1pPr>
          </a:lstStyle>
          <a:p>
            <a:pPr>
              <a:defRPr/>
            </a:pPr>
            <a:fld id="{5534EF5E-80F8-2242-BDE7-8103129DBE0B}" type="slidenum">
              <a:rPr lang="en-US" altLang="nl-BE"/>
              <a:pPr>
                <a:defRPr/>
              </a:pPr>
              <a:t>‹nr.›</a:t>
            </a:fld>
            <a:endParaRPr lang="en-US" altLang="nl-BE"/>
          </a:p>
        </p:txBody>
      </p:sp>
    </p:spTree>
    <p:extLst>
      <p:ext uri="{BB962C8B-B14F-4D97-AF65-F5344CB8AC3E}">
        <p14:creationId xmlns:p14="http://schemas.microsoft.com/office/powerpoint/2010/main" val="7559911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3">
            <a:extLst>
              <a:ext uri="{FF2B5EF4-FFF2-40B4-BE49-F238E27FC236}">
                <a16:creationId xmlns:a16="http://schemas.microsoft.com/office/drawing/2014/main" id="{580068FC-1D99-484D-BF9A-3DC4BF58B754}"/>
              </a:ext>
            </a:extLst>
          </p:cNvPr>
          <p:cNvSpPr>
            <a:spLocks noGrp="1"/>
          </p:cNvSpPr>
          <p:nvPr>
            <p:ph type="dt" sz="half" idx="10"/>
          </p:nvPr>
        </p:nvSpPr>
        <p:spPr/>
        <p:txBody>
          <a:bodyPr/>
          <a:lstStyle>
            <a:lvl1pPr>
              <a:defRPr/>
            </a:lvl1pPr>
          </a:lstStyle>
          <a:p>
            <a:pPr>
              <a:defRPr/>
            </a:pPr>
            <a:fld id="{BC1D3A8E-14CF-1946-A682-C0A004D9BBA9}" type="datetimeFigureOut">
              <a:rPr lang="nl-BE"/>
              <a:pPr>
                <a:defRPr/>
              </a:pPr>
              <a:t>6/12/2019</a:t>
            </a:fld>
            <a:endParaRPr lang="nl-BE"/>
          </a:p>
        </p:txBody>
      </p:sp>
      <p:sp>
        <p:nvSpPr>
          <p:cNvPr id="4" name="Tijdelijke aanduiding voor voettekst 4">
            <a:extLst>
              <a:ext uri="{FF2B5EF4-FFF2-40B4-BE49-F238E27FC236}">
                <a16:creationId xmlns:a16="http://schemas.microsoft.com/office/drawing/2014/main" id="{1BBB59DD-CF7E-E54C-ABC6-E27417659DC9}"/>
              </a:ext>
            </a:extLst>
          </p:cNvPr>
          <p:cNvSpPr>
            <a:spLocks noGrp="1"/>
          </p:cNvSpPr>
          <p:nvPr>
            <p:ph type="ftr" sz="quarter" idx="11"/>
          </p:nvPr>
        </p:nvSpPr>
        <p:spPr/>
        <p:txBody>
          <a:bodyPr/>
          <a:lstStyle>
            <a:lvl1pPr>
              <a:defRPr/>
            </a:lvl1pPr>
          </a:lstStyle>
          <a:p>
            <a:pPr>
              <a:defRPr/>
            </a:pPr>
            <a:endParaRPr lang="nl-BE"/>
          </a:p>
        </p:txBody>
      </p:sp>
      <p:sp>
        <p:nvSpPr>
          <p:cNvPr id="5" name="Tijdelijke aanduiding voor dianummer 5">
            <a:extLst>
              <a:ext uri="{FF2B5EF4-FFF2-40B4-BE49-F238E27FC236}">
                <a16:creationId xmlns:a16="http://schemas.microsoft.com/office/drawing/2014/main" id="{D61E0D3B-3343-8548-A1E2-1EB0B35FB40F}"/>
              </a:ext>
            </a:extLst>
          </p:cNvPr>
          <p:cNvSpPr>
            <a:spLocks noGrp="1"/>
          </p:cNvSpPr>
          <p:nvPr>
            <p:ph type="sldNum" sz="quarter" idx="12"/>
          </p:nvPr>
        </p:nvSpPr>
        <p:spPr/>
        <p:txBody>
          <a:bodyPr/>
          <a:lstStyle>
            <a:lvl1pPr>
              <a:defRPr/>
            </a:lvl1pPr>
          </a:lstStyle>
          <a:p>
            <a:pPr>
              <a:defRPr/>
            </a:pPr>
            <a:fld id="{BA3789B8-F1E7-2B4A-B6C3-D53AC8D7B5A0}" type="slidenum">
              <a:rPr lang="nl-BE" altLang="nl-BE"/>
              <a:pPr>
                <a:defRPr/>
              </a:pPr>
              <a:t>‹nr.›</a:t>
            </a:fld>
            <a:endParaRPr lang="nl-BE" altLang="nl-BE"/>
          </a:p>
        </p:txBody>
      </p:sp>
    </p:spTree>
    <p:extLst>
      <p:ext uri="{BB962C8B-B14F-4D97-AF65-F5344CB8AC3E}">
        <p14:creationId xmlns:p14="http://schemas.microsoft.com/office/powerpoint/2010/main" val="23178970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AA683189-F824-F648-A64F-2AC797D700F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950" y="6237288"/>
            <a:ext cx="1804988" cy="500062"/>
          </a:xfrm>
          <a:prstGeom prst="rect">
            <a:avLst/>
          </a:prstGeom>
          <a:noFill/>
          <a:ln>
            <a:noFill/>
          </a:ln>
          <a:effectLst>
            <a:outerShdw dist="38100" dir="5400000" algn="t" rotWithShape="0">
              <a:srgbClr val="000000">
                <a:alpha val="39998"/>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49035AE7-7843-9E48-84EB-A5E532131B85}"/>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979613" y="6308725"/>
            <a:ext cx="28146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6858000" cy="1470025"/>
          </a:xfrm>
        </p:spPr>
        <p:txBody>
          <a:bodyPr/>
          <a:lstStyle/>
          <a:p>
            <a:r>
              <a:rPr lang="nl-BE"/>
              <a:t>Click to edit Master title style</a:t>
            </a:r>
            <a:endParaRPr lang="en-US"/>
          </a:p>
        </p:txBody>
      </p:sp>
      <p:sp>
        <p:nvSpPr>
          <p:cNvPr id="3" name="Subtitle 2"/>
          <p:cNvSpPr>
            <a:spLocks noGrp="1"/>
          </p:cNvSpPr>
          <p:nvPr>
            <p:ph type="subTitle" idx="1"/>
          </p:nvPr>
        </p:nvSpPr>
        <p:spPr>
          <a:xfrm>
            <a:off x="685800" y="3886200"/>
            <a:ext cx="68580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Click to edit Master subtitle style</a:t>
            </a:r>
            <a:endParaRPr lang="en-US"/>
          </a:p>
        </p:txBody>
      </p:sp>
      <p:sp>
        <p:nvSpPr>
          <p:cNvPr id="6" name="Date Placeholder 3">
            <a:extLst>
              <a:ext uri="{FF2B5EF4-FFF2-40B4-BE49-F238E27FC236}">
                <a16:creationId xmlns:a16="http://schemas.microsoft.com/office/drawing/2014/main" id="{4EDFAE7A-42A2-684B-9D14-17DF0C647CB7}"/>
              </a:ext>
            </a:extLst>
          </p:cNvPr>
          <p:cNvSpPr>
            <a:spLocks noGrp="1"/>
          </p:cNvSpPr>
          <p:nvPr>
            <p:ph type="dt" sz="half" idx="10"/>
          </p:nvPr>
        </p:nvSpPr>
        <p:spPr>
          <a:xfrm>
            <a:off x="762000" y="6173788"/>
            <a:ext cx="2057400" cy="365125"/>
          </a:xfrm>
        </p:spPr>
        <p:txBody>
          <a:bodyPr/>
          <a:lstStyle>
            <a:lvl1pPr>
              <a:defRPr/>
            </a:lvl1pPr>
          </a:lstStyle>
          <a:p>
            <a:pPr>
              <a:defRPr/>
            </a:pPr>
            <a:fld id="{121EA1C0-8C00-4840-8A5E-CE6E24072665}" type="datetime1">
              <a:rPr lang="en-US"/>
              <a:pPr>
                <a:defRPr/>
              </a:pPr>
              <a:t>12/6/19</a:t>
            </a:fld>
            <a:endParaRPr lang="en-US"/>
          </a:p>
        </p:txBody>
      </p:sp>
      <p:sp>
        <p:nvSpPr>
          <p:cNvPr id="7" name="Footer Placeholder 4">
            <a:extLst>
              <a:ext uri="{FF2B5EF4-FFF2-40B4-BE49-F238E27FC236}">
                <a16:creationId xmlns:a16="http://schemas.microsoft.com/office/drawing/2014/main" id="{3DAAA450-A7E5-8442-8724-CF25F3FA0105}"/>
              </a:ext>
            </a:extLst>
          </p:cNvPr>
          <p:cNvSpPr>
            <a:spLocks noGrp="1"/>
          </p:cNvSpPr>
          <p:nvPr>
            <p:ph type="ftr" sz="quarter" idx="11"/>
          </p:nvPr>
        </p:nvSpPr>
        <p:spPr>
          <a:xfrm>
            <a:off x="3429000" y="6173788"/>
            <a:ext cx="2362200"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55641843-DCE9-B044-81A5-B485A43174C5}"/>
              </a:ext>
            </a:extLst>
          </p:cNvPr>
          <p:cNvSpPr>
            <a:spLocks noGrp="1"/>
          </p:cNvSpPr>
          <p:nvPr>
            <p:ph type="sldNum" sz="quarter" idx="12"/>
          </p:nvPr>
        </p:nvSpPr>
        <p:spPr>
          <a:xfrm>
            <a:off x="6324600" y="6173788"/>
            <a:ext cx="2133600" cy="365125"/>
          </a:xfrm>
        </p:spPr>
        <p:txBody>
          <a:bodyPr/>
          <a:lstStyle>
            <a:lvl1pPr>
              <a:defRPr/>
            </a:lvl1pPr>
          </a:lstStyle>
          <a:p>
            <a:pPr>
              <a:defRPr/>
            </a:pPr>
            <a:fld id="{5C8FC5AC-5038-2B44-93E8-737BC9619442}" type="slidenum">
              <a:rPr lang="en-US" altLang="nl-BE"/>
              <a:pPr>
                <a:defRPr/>
              </a:pPr>
              <a:t>‹nr.›</a:t>
            </a:fld>
            <a:endParaRPr lang="en-US" altLang="nl-BE"/>
          </a:p>
        </p:txBody>
      </p:sp>
    </p:spTree>
    <p:extLst>
      <p:ext uri="{BB962C8B-B14F-4D97-AF65-F5344CB8AC3E}">
        <p14:creationId xmlns:p14="http://schemas.microsoft.com/office/powerpoint/2010/main" val="35906296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858000" cy="1470025"/>
          </a:xfrm>
        </p:spPr>
        <p:txBody>
          <a:bodyPr/>
          <a:lstStyle/>
          <a:p>
            <a:r>
              <a:rPr lang="nl-BE"/>
              <a:t>Click to edit Master title style</a:t>
            </a:r>
            <a:endParaRPr lang="en-US"/>
          </a:p>
        </p:txBody>
      </p:sp>
      <p:sp>
        <p:nvSpPr>
          <p:cNvPr id="3" name="Subtitle 2"/>
          <p:cNvSpPr>
            <a:spLocks noGrp="1"/>
          </p:cNvSpPr>
          <p:nvPr>
            <p:ph type="subTitle" idx="1"/>
          </p:nvPr>
        </p:nvSpPr>
        <p:spPr>
          <a:xfrm>
            <a:off x="685800" y="3886200"/>
            <a:ext cx="68580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Click to edit Master subtitle style</a:t>
            </a:r>
            <a:endParaRPr lang="en-US"/>
          </a:p>
        </p:txBody>
      </p:sp>
      <p:sp>
        <p:nvSpPr>
          <p:cNvPr id="6" name="Date Placeholder 3">
            <a:extLst>
              <a:ext uri="{FF2B5EF4-FFF2-40B4-BE49-F238E27FC236}">
                <a16:creationId xmlns:a16="http://schemas.microsoft.com/office/drawing/2014/main" id="{79533A35-746C-D34D-9E91-701D99A1FF7B}"/>
              </a:ext>
            </a:extLst>
          </p:cNvPr>
          <p:cNvSpPr>
            <a:spLocks noGrp="1"/>
          </p:cNvSpPr>
          <p:nvPr>
            <p:ph type="dt" sz="half" idx="10"/>
          </p:nvPr>
        </p:nvSpPr>
        <p:spPr>
          <a:xfrm>
            <a:off x="762000" y="6173788"/>
            <a:ext cx="2057400" cy="365125"/>
          </a:xfrm>
        </p:spPr>
        <p:txBody>
          <a:bodyPr/>
          <a:lstStyle>
            <a:lvl1pPr>
              <a:defRPr/>
            </a:lvl1pPr>
          </a:lstStyle>
          <a:p>
            <a:pPr>
              <a:defRPr/>
            </a:pPr>
            <a:fld id="{121EA1C0-8C00-4840-8A5E-CE6E24072665}" type="datetime1">
              <a:rPr lang="en-US"/>
              <a:pPr>
                <a:defRPr/>
              </a:pPr>
              <a:t>12/6/19</a:t>
            </a:fld>
            <a:endParaRPr lang="en-US"/>
          </a:p>
        </p:txBody>
      </p:sp>
      <p:sp>
        <p:nvSpPr>
          <p:cNvPr id="7" name="Footer Placeholder 4">
            <a:extLst>
              <a:ext uri="{FF2B5EF4-FFF2-40B4-BE49-F238E27FC236}">
                <a16:creationId xmlns:a16="http://schemas.microsoft.com/office/drawing/2014/main" id="{308B9344-1FB7-5B44-B5E5-B2D15F4DB1F4}"/>
              </a:ext>
            </a:extLst>
          </p:cNvPr>
          <p:cNvSpPr>
            <a:spLocks noGrp="1"/>
          </p:cNvSpPr>
          <p:nvPr>
            <p:ph type="ftr" sz="quarter" idx="11"/>
          </p:nvPr>
        </p:nvSpPr>
        <p:spPr>
          <a:xfrm>
            <a:off x="3429000" y="6173788"/>
            <a:ext cx="2362200" cy="365125"/>
          </a:xfrm>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9F65ED4C-6C47-4C42-A15A-362165332E8F}"/>
              </a:ext>
            </a:extLst>
          </p:cNvPr>
          <p:cNvSpPr>
            <a:spLocks noGrp="1"/>
          </p:cNvSpPr>
          <p:nvPr>
            <p:ph type="sldNum" sz="quarter" idx="12"/>
          </p:nvPr>
        </p:nvSpPr>
        <p:spPr>
          <a:xfrm>
            <a:off x="6324600" y="6173788"/>
            <a:ext cx="2133600" cy="365125"/>
          </a:xfrm>
        </p:spPr>
        <p:txBody>
          <a:bodyPr/>
          <a:lstStyle>
            <a:lvl1pPr>
              <a:defRPr/>
            </a:lvl1pPr>
          </a:lstStyle>
          <a:p>
            <a:pPr>
              <a:defRPr/>
            </a:pPr>
            <a:fld id="{524A5FFC-CA48-1441-B9FE-C32BC0485351}" type="slidenum">
              <a:rPr lang="en-US" altLang="nl-BE"/>
              <a:pPr>
                <a:defRPr/>
              </a:pPr>
              <a:t>‹nr.›</a:t>
            </a:fld>
            <a:endParaRPr lang="en-US" altLang="nl-BE"/>
          </a:p>
        </p:txBody>
      </p:sp>
    </p:spTree>
    <p:extLst>
      <p:ext uri="{BB962C8B-B14F-4D97-AF65-F5344CB8AC3E}">
        <p14:creationId xmlns:p14="http://schemas.microsoft.com/office/powerpoint/2010/main" val="404927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1143000"/>
          </a:xfrm>
        </p:spPr>
        <p:txBody>
          <a:bodyPr/>
          <a:lstStyle>
            <a:lvl1pPr>
              <a:defRPr b="1">
                <a:solidFill>
                  <a:schemeClr val="accent1"/>
                </a:solidFill>
              </a:defRPr>
            </a:lvl1pPr>
          </a:lstStyle>
          <a:p>
            <a:r>
              <a:rPr lang="nl-NL"/>
              <a:t>Klik om de stijl te bewerken</a:t>
            </a:r>
            <a:endParaRPr lang="nl-BE"/>
          </a:p>
        </p:txBody>
      </p:sp>
      <p:sp>
        <p:nvSpPr>
          <p:cNvPr id="3" name="Tijdelijke aanduiding voor inhoud 2"/>
          <p:cNvSpPr>
            <a:spLocks noGrp="1"/>
          </p:cNvSpPr>
          <p:nvPr>
            <p:ph idx="1"/>
          </p:nvPr>
        </p:nvSpPr>
        <p:spPr>
          <a:xfrm>
            <a:off x="457200" y="2492896"/>
            <a:ext cx="8229600" cy="3633267"/>
          </a:xfrm>
        </p:spPr>
        <p:txBody>
          <a:bodyPr/>
          <a:lstStyle>
            <a:lvl1pPr>
              <a:defRPr sz="2800"/>
            </a:lvl1pPr>
            <a:lvl2pPr>
              <a:defRPr sz="2400"/>
            </a:lvl2pPr>
            <a:lvl3pPr>
              <a:defRPr sz="1800"/>
            </a:lvl3pPr>
            <a:lvl4pPr>
              <a:defRPr sz="1600"/>
            </a:lvl4pPr>
            <a:lvl5pPr>
              <a:defRPr sz="1400"/>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6CEBC3F6-D16C-744E-97D8-586D2F8C7105}"/>
              </a:ext>
            </a:extLst>
          </p:cNvPr>
          <p:cNvSpPr>
            <a:spLocks noGrp="1"/>
          </p:cNvSpPr>
          <p:nvPr>
            <p:ph type="dt" sz="half" idx="10"/>
          </p:nvPr>
        </p:nvSpPr>
        <p:spPr/>
        <p:txBody>
          <a:bodyPr/>
          <a:lstStyle>
            <a:lvl1pPr>
              <a:defRPr/>
            </a:lvl1pPr>
          </a:lstStyle>
          <a:p>
            <a:pPr>
              <a:defRPr/>
            </a:pPr>
            <a:fld id="{49074959-D0B7-114C-ABCF-97DE854C64A6}" type="datetimeFigureOut">
              <a:rPr lang="nl-BE"/>
              <a:pPr>
                <a:defRPr/>
              </a:pPr>
              <a:t>6/12/2019</a:t>
            </a:fld>
            <a:endParaRPr lang="nl-BE"/>
          </a:p>
        </p:txBody>
      </p:sp>
      <p:sp>
        <p:nvSpPr>
          <p:cNvPr id="5" name="Tijdelijke aanduiding voor voettekst 4">
            <a:extLst>
              <a:ext uri="{FF2B5EF4-FFF2-40B4-BE49-F238E27FC236}">
                <a16:creationId xmlns:a16="http://schemas.microsoft.com/office/drawing/2014/main" id="{C5C8CB7F-F697-4C4E-82AF-A1E9D2A11A57}"/>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FF3D32BC-B5F8-EB4E-BD7C-4421ECD257ED}"/>
              </a:ext>
            </a:extLst>
          </p:cNvPr>
          <p:cNvSpPr>
            <a:spLocks noGrp="1"/>
          </p:cNvSpPr>
          <p:nvPr>
            <p:ph type="sldNum" sz="quarter" idx="12"/>
          </p:nvPr>
        </p:nvSpPr>
        <p:spPr/>
        <p:txBody>
          <a:bodyPr/>
          <a:lstStyle>
            <a:lvl1pPr>
              <a:defRPr/>
            </a:lvl1pPr>
          </a:lstStyle>
          <a:p>
            <a:pPr>
              <a:defRPr/>
            </a:pPr>
            <a:fld id="{F2C3036D-9090-0F48-850E-B4E4AB03ACBE}" type="slidenum">
              <a:rPr lang="nl-BE" altLang="nl-BE"/>
              <a:pPr>
                <a:defRPr/>
              </a:pPr>
              <a:t>‹nr.›</a:t>
            </a:fld>
            <a:endParaRPr lang="nl-BE" altLang="nl-BE"/>
          </a:p>
        </p:txBody>
      </p:sp>
    </p:spTree>
    <p:extLst>
      <p:ext uri="{BB962C8B-B14F-4D97-AF65-F5344CB8AC3E}">
        <p14:creationId xmlns:p14="http://schemas.microsoft.com/office/powerpoint/2010/main" val="367944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4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a:extLst>
              <a:ext uri="{FF2B5EF4-FFF2-40B4-BE49-F238E27FC236}">
                <a16:creationId xmlns:a16="http://schemas.microsoft.com/office/drawing/2014/main" id="{D0369500-61D2-2146-AF10-456FC0C1E610}"/>
              </a:ext>
            </a:extLst>
          </p:cNvPr>
          <p:cNvSpPr>
            <a:spLocks noGrp="1"/>
          </p:cNvSpPr>
          <p:nvPr>
            <p:ph type="dt" sz="half" idx="10"/>
          </p:nvPr>
        </p:nvSpPr>
        <p:spPr/>
        <p:txBody>
          <a:bodyPr/>
          <a:lstStyle>
            <a:lvl1pPr>
              <a:defRPr/>
            </a:lvl1pPr>
          </a:lstStyle>
          <a:p>
            <a:pPr>
              <a:defRPr/>
            </a:pPr>
            <a:fld id="{CBFE887E-7E25-A74B-844D-8B7735BD1967}" type="datetimeFigureOut">
              <a:rPr lang="nl-BE"/>
              <a:pPr>
                <a:defRPr/>
              </a:pPr>
              <a:t>6/12/2019</a:t>
            </a:fld>
            <a:endParaRPr lang="nl-BE"/>
          </a:p>
        </p:txBody>
      </p:sp>
      <p:sp>
        <p:nvSpPr>
          <p:cNvPr id="5" name="Tijdelijke aanduiding voor voettekst 4">
            <a:extLst>
              <a:ext uri="{FF2B5EF4-FFF2-40B4-BE49-F238E27FC236}">
                <a16:creationId xmlns:a16="http://schemas.microsoft.com/office/drawing/2014/main" id="{43E47EE4-513D-3643-BA0B-40E858584AE8}"/>
              </a:ext>
            </a:extLst>
          </p:cNvPr>
          <p:cNvSpPr>
            <a:spLocks noGrp="1"/>
          </p:cNvSpPr>
          <p:nvPr>
            <p:ph type="ftr" sz="quarter" idx="11"/>
          </p:nvPr>
        </p:nvSpPr>
        <p:spPr/>
        <p:txBody>
          <a:bodyPr/>
          <a:lstStyle>
            <a:lvl1pPr>
              <a:defRPr/>
            </a:lvl1pPr>
          </a:lstStyle>
          <a:p>
            <a:pPr>
              <a:defRPr/>
            </a:pPr>
            <a:endParaRPr lang="nl-BE"/>
          </a:p>
        </p:txBody>
      </p:sp>
      <p:sp>
        <p:nvSpPr>
          <p:cNvPr id="6" name="Tijdelijke aanduiding voor dianummer 5">
            <a:extLst>
              <a:ext uri="{FF2B5EF4-FFF2-40B4-BE49-F238E27FC236}">
                <a16:creationId xmlns:a16="http://schemas.microsoft.com/office/drawing/2014/main" id="{2F329B21-C595-3940-9F6D-F805FC50623F}"/>
              </a:ext>
            </a:extLst>
          </p:cNvPr>
          <p:cNvSpPr>
            <a:spLocks noGrp="1"/>
          </p:cNvSpPr>
          <p:nvPr>
            <p:ph type="sldNum" sz="quarter" idx="12"/>
          </p:nvPr>
        </p:nvSpPr>
        <p:spPr/>
        <p:txBody>
          <a:bodyPr/>
          <a:lstStyle>
            <a:lvl1pPr>
              <a:defRPr/>
            </a:lvl1pPr>
          </a:lstStyle>
          <a:p>
            <a:pPr>
              <a:defRPr/>
            </a:pPr>
            <a:fld id="{86B7394E-C9F2-0745-AE39-EC3347676A38}" type="slidenum">
              <a:rPr lang="nl-BE" altLang="nl-BE"/>
              <a:pPr>
                <a:defRPr/>
              </a:pPr>
              <a:t>‹nr.›</a:t>
            </a:fld>
            <a:endParaRPr lang="nl-BE" altLang="nl-BE"/>
          </a:p>
        </p:txBody>
      </p:sp>
    </p:spTree>
    <p:extLst>
      <p:ext uri="{BB962C8B-B14F-4D97-AF65-F5344CB8AC3E}">
        <p14:creationId xmlns:p14="http://schemas.microsoft.com/office/powerpoint/2010/main" val="413492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1205880"/>
            <a:ext cx="8229600" cy="1143000"/>
          </a:xfrm>
        </p:spPr>
        <p:txBody>
          <a:bodyPr/>
          <a:lstStyle>
            <a:lvl1pPr>
              <a:defRPr b="1">
                <a:solidFill>
                  <a:schemeClr val="accent1"/>
                </a:solidFill>
              </a:defRPr>
            </a:lvl1pPr>
          </a:lstStyle>
          <a:p>
            <a:r>
              <a:rPr lang="nl-NL"/>
              <a:t>Klik om de stijl te bewerken</a:t>
            </a:r>
            <a:endParaRPr lang="nl-BE"/>
          </a:p>
        </p:txBody>
      </p:sp>
      <p:sp>
        <p:nvSpPr>
          <p:cNvPr id="3" name="Tijdelijke aanduiding voor inhoud 2"/>
          <p:cNvSpPr>
            <a:spLocks noGrp="1"/>
          </p:cNvSpPr>
          <p:nvPr>
            <p:ph sz="half" idx="1"/>
          </p:nvPr>
        </p:nvSpPr>
        <p:spPr>
          <a:xfrm>
            <a:off x="457200" y="2492896"/>
            <a:ext cx="4038600" cy="3633267"/>
          </a:xfrm>
        </p:spPr>
        <p:txBody>
          <a:bodyPr/>
          <a:lstStyle>
            <a:lvl1pPr>
              <a:defRPr sz="2800"/>
            </a:lvl1pPr>
            <a:lvl2pPr>
              <a:defRPr sz="2400"/>
            </a:lvl2pPr>
            <a:lvl3pPr>
              <a:defRPr sz="1800"/>
            </a:lvl3pPr>
            <a:lvl4pPr>
              <a:defRPr sz="1600"/>
            </a:lvl4pPr>
            <a:lvl5pPr>
              <a:defRPr sz="14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p:cNvSpPr>
            <a:spLocks noGrp="1"/>
          </p:cNvSpPr>
          <p:nvPr>
            <p:ph sz="half" idx="2"/>
          </p:nvPr>
        </p:nvSpPr>
        <p:spPr>
          <a:xfrm>
            <a:off x="4648200" y="2492896"/>
            <a:ext cx="4038600" cy="3633267"/>
          </a:xfrm>
        </p:spPr>
        <p:txBody>
          <a:bodyPr/>
          <a:lstStyle>
            <a:lvl1pPr>
              <a:defRPr sz="2800"/>
            </a:lvl1pPr>
            <a:lvl2pPr>
              <a:defRPr sz="2400"/>
            </a:lvl2pPr>
            <a:lvl3pPr>
              <a:defRPr sz="1800"/>
            </a:lvl3pPr>
            <a:lvl4pPr>
              <a:defRPr sz="1600"/>
            </a:lvl4pPr>
            <a:lvl5pPr>
              <a:defRPr sz="14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3">
            <a:extLst>
              <a:ext uri="{FF2B5EF4-FFF2-40B4-BE49-F238E27FC236}">
                <a16:creationId xmlns:a16="http://schemas.microsoft.com/office/drawing/2014/main" id="{C8B0B34D-865D-8547-B573-45C45A6D7DEC}"/>
              </a:ext>
            </a:extLst>
          </p:cNvPr>
          <p:cNvSpPr>
            <a:spLocks noGrp="1"/>
          </p:cNvSpPr>
          <p:nvPr>
            <p:ph type="dt" sz="half" idx="10"/>
          </p:nvPr>
        </p:nvSpPr>
        <p:spPr/>
        <p:txBody>
          <a:bodyPr/>
          <a:lstStyle>
            <a:lvl1pPr>
              <a:defRPr/>
            </a:lvl1pPr>
          </a:lstStyle>
          <a:p>
            <a:pPr>
              <a:defRPr/>
            </a:pPr>
            <a:fld id="{BD5B5810-AFFF-3648-BAA2-8ECEA728B8F2}" type="datetimeFigureOut">
              <a:rPr lang="nl-BE"/>
              <a:pPr>
                <a:defRPr/>
              </a:pPr>
              <a:t>6/12/2019</a:t>
            </a:fld>
            <a:endParaRPr lang="nl-BE"/>
          </a:p>
        </p:txBody>
      </p:sp>
      <p:sp>
        <p:nvSpPr>
          <p:cNvPr id="6" name="Tijdelijke aanduiding voor voettekst 4">
            <a:extLst>
              <a:ext uri="{FF2B5EF4-FFF2-40B4-BE49-F238E27FC236}">
                <a16:creationId xmlns:a16="http://schemas.microsoft.com/office/drawing/2014/main" id="{EE37FEF4-AA1D-6744-991A-E023E557B1C3}"/>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C035C79F-EC78-544D-8F0C-CED92590F865}"/>
              </a:ext>
            </a:extLst>
          </p:cNvPr>
          <p:cNvSpPr>
            <a:spLocks noGrp="1"/>
          </p:cNvSpPr>
          <p:nvPr>
            <p:ph type="sldNum" sz="quarter" idx="12"/>
          </p:nvPr>
        </p:nvSpPr>
        <p:spPr/>
        <p:txBody>
          <a:bodyPr/>
          <a:lstStyle>
            <a:lvl1pPr>
              <a:defRPr/>
            </a:lvl1pPr>
          </a:lstStyle>
          <a:p>
            <a:pPr>
              <a:defRPr/>
            </a:pPr>
            <a:fld id="{96125EA5-A073-CA41-8F54-ADFD56FE753A}" type="slidenum">
              <a:rPr lang="nl-BE" altLang="nl-BE"/>
              <a:pPr>
                <a:defRPr/>
              </a:pPr>
              <a:t>‹nr.›</a:t>
            </a:fld>
            <a:endParaRPr lang="nl-BE" altLang="nl-BE"/>
          </a:p>
        </p:txBody>
      </p:sp>
    </p:spTree>
    <p:extLst>
      <p:ext uri="{BB962C8B-B14F-4D97-AF65-F5344CB8AC3E}">
        <p14:creationId xmlns:p14="http://schemas.microsoft.com/office/powerpoint/2010/main" val="1152342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2501206"/>
            <a:ext cx="4040188" cy="639762"/>
          </a:xfrm>
        </p:spPr>
        <p:txBody>
          <a:bodyPr anchor="b"/>
          <a:lstStyle>
            <a:lvl1pPr marL="0" indent="0">
              <a:buNone/>
              <a:defRPr sz="2400" b="1">
                <a:solidFill>
                  <a:srgbClr val="FFFF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3284983"/>
            <a:ext cx="4040188" cy="2841179"/>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5025" y="2501206"/>
            <a:ext cx="4041775" cy="639762"/>
          </a:xfrm>
        </p:spPr>
        <p:txBody>
          <a:bodyPr anchor="b"/>
          <a:lstStyle>
            <a:lvl1pPr marL="0" indent="0">
              <a:buNone/>
              <a:defRPr sz="2400" b="1">
                <a:solidFill>
                  <a:srgbClr val="FFFF9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3284983"/>
            <a:ext cx="4041775" cy="2841179"/>
          </a:xfrm>
        </p:spPr>
        <p:txBody>
          <a:bodyPr/>
          <a:lstStyle>
            <a:lvl1pPr>
              <a:defRPr sz="20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3">
            <a:extLst>
              <a:ext uri="{FF2B5EF4-FFF2-40B4-BE49-F238E27FC236}">
                <a16:creationId xmlns:a16="http://schemas.microsoft.com/office/drawing/2014/main" id="{A41C20FD-AEB0-D845-9A31-538DE1CBF40B}"/>
              </a:ext>
            </a:extLst>
          </p:cNvPr>
          <p:cNvSpPr>
            <a:spLocks noGrp="1"/>
          </p:cNvSpPr>
          <p:nvPr>
            <p:ph type="dt" sz="half" idx="10"/>
          </p:nvPr>
        </p:nvSpPr>
        <p:spPr/>
        <p:txBody>
          <a:bodyPr/>
          <a:lstStyle>
            <a:lvl1pPr>
              <a:defRPr/>
            </a:lvl1pPr>
          </a:lstStyle>
          <a:p>
            <a:pPr>
              <a:defRPr/>
            </a:pPr>
            <a:fld id="{0B8D9ECE-5014-0B44-9A09-89D121EB1BF5}" type="datetimeFigureOut">
              <a:rPr lang="nl-BE"/>
              <a:pPr>
                <a:defRPr/>
              </a:pPr>
              <a:t>6/12/2019</a:t>
            </a:fld>
            <a:endParaRPr lang="nl-BE"/>
          </a:p>
        </p:txBody>
      </p:sp>
      <p:sp>
        <p:nvSpPr>
          <p:cNvPr id="8" name="Tijdelijke aanduiding voor voettekst 4">
            <a:extLst>
              <a:ext uri="{FF2B5EF4-FFF2-40B4-BE49-F238E27FC236}">
                <a16:creationId xmlns:a16="http://schemas.microsoft.com/office/drawing/2014/main" id="{DBBF1DB0-D13E-614F-B2A3-F9F24930082B}"/>
              </a:ext>
            </a:extLst>
          </p:cNvPr>
          <p:cNvSpPr>
            <a:spLocks noGrp="1"/>
          </p:cNvSpPr>
          <p:nvPr>
            <p:ph type="ftr" sz="quarter" idx="11"/>
          </p:nvPr>
        </p:nvSpPr>
        <p:spPr/>
        <p:txBody>
          <a:bodyPr/>
          <a:lstStyle>
            <a:lvl1pPr>
              <a:defRPr/>
            </a:lvl1pPr>
          </a:lstStyle>
          <a:p>
            <a:pPr>
              <a:defRPr/>
            </a:pPr>
            <a:endParaRPr lang="nl-BE"/>
          </a:p>
        </p:txBody>
      </p:sp>
      <p:sp>
        <p:nvSpPr>
          <p:cNvPr id="9" name="Tijdelijke aanduiding voor dianummer 5">
            <a:extLst>
              <a:ext uri="{FF2B5EF4-FFF2-40B4-BE49-F238E27FC236}">
                <a16:creationId xmlns:a16="http://schemas.microsoft.com/office/drawing/2014/main" id="{FFEEB7D2-A32C-8141-90B1-5E92896EC50E}"/>
              </a:ext>
            </a:extLst>
          </p:cNvPr>
          <p:cNvSpPr>
            <a:spLocks noGrp="1"/>
          </p:cNvSpPr>
          <p:nvPr>
            <p:ph type="sldNum" sz="quarter" idx="12"/>
          </p:nvPr>
        </p:nvSpPr>
        <p:spPr/>
        <p:txBody>
          <a:bodyPr/>
          <a:lstStyle>
            <a:lvl1pPr>
              <a:defRPr/>
            </a:lvl1pPr>
          </a:lstStyle>
          <a:p>
            <a:pPr>
              <a:defRPr/>
            </a:pPr>
            <a:fld id="{75CFBB5E-17AF-074B-AABF-0C358C51EE71}" type="slidenum">
              <a:rPr lang="nl-BE" altLang="nl-BE"/>
              <a:pPr>
                <a:defRPr/>
              </a:pPr>
              <a:t>‹nr.›</a:t>
            </a:fld>
            <a:endParaRPr lang="nl-BE" altLang="nl-BE"/>
          </a:p>
        </p:txBody>
      </p:sp>
    </p:spTree>
    <p:extLst>
      <p:ext uri="{BB962C8B-B14F-4D97-AF65-F5344CB8AC3E}">
        <p14:creationId xmlns:p14="http://schemas.microsoft.com/office/powerpoint/2010/main" val="421072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1206000"/>
            <a:ext cx="8229600" cy="1143000"/>
          </a:xfrm>
        </p:spPr>
        <p:txBody>
          <a:bodyPr/>
          <a:lstStyle>
            <a:lvl1pPr>
              <a:defRPr b="1">
                <a:solidFill>
                  <a:srgbClr val="FFFF99"/>
                </a:solidFill>
              </a:defRPr>
            </a:lvl1pPr>
          </a:lstStyle>
          <a:p>
            <a:r>
              <a:rPr lang="nl-NL"/>
              <a:t>Klik om de stijl te bewerken</a:t>
            </a:r>
            <a:endParaRPr lang="nl-BE"/>
          </a:p>
        </p:txBody>
      </p:sp>
      <p:sp>
        <p:nvSpPr>
          <p:cNvPr id="3" name="Tijdelijke aanduiding voor datum 3">
            <a:extLst>
              <a:ext uri="{FF2B5EF4-FFF2-40B4-BE49-F238E27FC236}">
                <a16:creationId xmlns:a16="http://schemas.microsoft.com/office/drawing/2014/main" id="{63E60B48-858A-1246-BFD6-4ABA21D84336}"/>
              </a:ext>
            </a:extLst>
          </p:cNvPr>
          <p:cNvSpPr>
            <a:spLocks noGrp="1"/>
          </p:cNvSpPr>
          <p:nvPr>
            <p:ph type="dt" sz="half" idx="10"/>
          </p:nvPr>
        </p:nvSpPr>
        <p:spPr/>
        <p:txBody>
          <a:bodyPr/>
          <a:lstStyle>
            <a:lvl1pPr>
              <a:defRPr/>
            </a:lvl1pPr>
          </a:lstStyle>
          <a:p>
            <a:pPr>
              <a:defRPr/>
            </a:pPr>
            <a:fld id="{9E9253BF-6763-5A45-9A6A-B297F66D5596}" type="datetimeFigureOut">
              <a:rPr lang="nl-BE"/>
              <a:pPr>
                <a:defRPr/>
              </a:pPr>
              <a:t>6/12/2019</a:t>
            </a:fld>
            <a:endParaRPr lang="nl-BE"/>
          </a:p>
        </p:txBody>
      </p:sp>
      <p:sp>
        <p:nvSpPr>
          <p:cNvPr id="4" name="Tijdelijke aanduiding voor voettekst 4">
            <a:extLst>
              <a:ext uri="{FF2B5EF4-FFF2-40B4-BE49-F238E27FC236}">
                <a16:creationId xmlns:a16="http://schemas.microsoft.com/office/drawing/2014/main" id="{B1DC3927-23C0-3B49-A8B1-03B036912EBC}"/>
              </a:ext>
            </a:extLst>
          </p:cNvPr>
          <p:cNvSpPr>
            <a:spLocks noGrp="1"/>
          </p:cNvSpPr>
          <p:nvPr>
            <p:ph type="ftr" sz="quarter" idx="11"/>
          </p:nvPr>
        </p:nvSpPr>
        <p:spPr/>
        <p:txBody>
          <a:bodyPr/>
          <a:lstStyle>
            <a:lvl1pPr>
              <a:defRPr/>
            </a:lvl1pPr>
          </a:lstStyle>
          <a:p>
            <a:pPr>
              <a:defRPr/>
            </a:pPr>
            <a:endParaRPr lang="nl-BE"/>
          </a:p>
        </p:txBody>
      </p:sp>
      <p:sp>
        <p:nvSpPr>
          <p:cNvPr id="5" name="Tijdelijke aanduiding voor dianummer 5">
            <a:extLst>
              <a:ext uri="{FF2B5EF4-FFF2-40B4-BE49-F238E27FC236}">
                <a16:creationId xmlns:a16="http://schemas.microsoft.com/office/drawing/2014/main" id="{1DBFD232-B9ED-1D41-9608-DD4CF9597646}"/>
              </a:ext>
            </a:extLst>
          </p:cNvPr>
          <p:cNvSpPr>
            <a:spLocks noGrp="1"/>
          </p:cNvSpPr>
          <p:nvPr>
            <p:ph type="sldNum" sz="quarter" idx="12"/>
          </p:nvPr>
        </p:nvSpPr>
        <p:spPr/>
        <p:txBody>
          <a:bodyPr/>
          <a:lstStyle>
            <a:lvl1pPr>
              <a:defRPr/>
            </a:lvl1pPr>
          </a:lstStyle>
          <a:p>
            <a:pPr>
              <a:defRPr/>
            </a:pPr>
            <a:fld id="{6F3B3891-A671-9F4E-B3A8-8CA84B935D75}" type="slidenum">
              <a:rPr lang="nl-BE" altLang="nl-BE"/>
              <a:pPr>
                <a:defRPr/>
              </a:pPr>
              <a:t>‹nr.›</a:t>
            </a:fld>
            <a:endParaRPr lang="nl-BE" altLang="nl-BE"/>
          </a:p>
        </p:txBody>
      </p:sp>
    </p:spTree>
    <p:extLst>
      <p:ext uri="{BB962C8B-B14F-4D97-AF65-F5344CB8AC3E}">
        <p14:creationId xmlns:p14="http://schemas.microsoft.com/office/powerpoint/2010/main" val="805087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a:extLst>
              <a:ext uri="{FF2B5EF4-FFF2-40B4-BE49-F238E27FC236}">
                <a16:creationId xmlns:a16="http://schemas.microsoft.com/office/drawing/2014/main" id="{2C6AD72C-96E8-E34F-94EC-7B635FF3CBDE}"/>
              </a:ext>
            </a:extLst>
          </p:cNvPr>
          <p:cNvSpPr>
            <a:spLocks noGrp="1"/>
          </p:cNvSpPr>
          <p:nvPr>
            <p:ph type="dt" sz="half" idx="10"/>
          </p:nvPr>
        </p:nvSpPr>
        <p:spPr/>
        <p:txBody>
          <a:bodyPr/>
          <a:lstStyle>
            <a:lvl1pPr>
              <a:defRPr/>
            </a:lvl1pPr>
          </a:lstStyle>
          <a:p>
            <a:pPr>
              <a:defRPr/>
            </a:pPr>
            <a:fld id="{EBE90EB7-9FE4-1D47-B3E3-6F5F04D6F9E9}" type="datetimeFigureOut">
              <a:rPr lang="nl-BE"/>
              <a:pPr>
                <a:defRPr/>
              </a:pPr>
              <a:t>6/12/2019</a:t>
            </a:fld>
            <a:endParaRPr lang="nl-BE"/>
          </a:p>
        </p:txBody>
      </p:sp>
      <p:sp>
        <p:nvSpPr>
          <p:cNvPr id="3" name="Tijdelijke aanduiding voor voettekst 4">
            <a:extLst>
              <a:ext uri="{FF2B5EF4-FFF2-40B4-BE49-F238E27FC236}">
                <a16:creationId xmlns:a16="http://schemas.microsoft.com/office/drawing/2014/main" id="{4569CEF9-996A-D54F-9F3A-F17F5496FFAC}"/>
              </a:ext>
            </a:extLst>
          </p:cNvPr>
          <p:cNvSpPr>
            <a:spLocks noGrp="1"/>
          </p:cNvSpPr>
          <p:nvPr>
            <p:ph type="ftr" sz="quarter" idx="11"/>
          </p:nvPr>
        </p:nvSpPr>
        <p:spPr/>
        <p:txBody>
          <a:bodyPr/>
          <a:lstStyle>
            <a:lvl1pPr>
              <a:defRPr/>
            </a:lvl1pPr>
          </a:lstStyle>
          <a:p>
            <a:pPr>
              <a:defRPr/>
            </a:pPr>
            <a:endParaRPr lang="nl-BE"/>
          </a:p>
        </p:txBody>
      </p:sp>
      <p:sp>
        <p:nvSpPr>
          <p:cNvPr id="4" name="Tijdelijke aanduiding voor dianummer 5">
            <a:extLst>
              <a:ext uri="{FF2B5EF4-FFF2-40B4-BE49-F238E27FC236}">
                <a16:creationId xmlns:a16="http://schemas.microsoft.com/office/drawing/2014/main" id="{BD9B37EC-A52A-F947-9AB0-3EFA3F2A5407}"/>
              </a:ext>
            </a:extLst>
          </p:cNvPr>
          <p:cNvSpPr>
            <a:spLocks noGrp="1"/>
          </p:cNvSpPr>
          <p:nvPr>
            <p:ph type="sldNum" sz="quarter" idx="12"/>
          </p:nvPr>
        </p:nvSpPr>
        <p:spPr/>
        <p:txBody>
          <a:bodyPr/>
          <a:lstStyle>
            <a:lvl1pPr>
              <a:defRPr/>
            </a:lvl1pPr>
          </a:lstStyle>
          <a:p>
            <a:pPr>
              <a:defRPr/>
            </a:pPr>
            <a:fld id="{9A0F8193-AD4D-CB41-A6CE-F130C231EBE1}" type="slidenum">
              <a:rPr lang="nl-BE" altLang="nl-BE"/>
              <a:pPr>
                <a:defRPr/>
              </a:pPr>
              <a:t>‹nr.›</a:t>
            </a:fld>
            <a:endParaRPr lang="nl-BE" altLang="nl-BE"/>
          </a:p>
        </p:txBody>
      </p:sp>
    </p:spTree>
    <p:extLst>
      <p:ext uri="{BB962C8B-B14F-4D97-AF65-F5344CB8AC3E}">
        <p14:creationId xmlns:p14="http://schemas.microsoft.com/office/powerpoint/2010/main" val="3357447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1268760"/>
            <a:ext cx="3008313" cy="1162050"/>
          </a:xfrm>
        </p:spPr>
        <p:txBody>
          <a:bodyPr anchor="b"/>
          <a:lstStyle>
            <a:lvl1pPr algn="l">
              <a:defRPr sz="2000" b="1">
                <a:solidFill>
                  <a:srgbClr val="FFFF99"/>
                </a:solidFill>
              </a:defRPr>
            </a:lvl1pPr>
          </a:lstStyle>
          <a:p>
            <a:r>
              <a:rPr lang="nl-NL"/>
              <a:t>Klik om de stijl te bewerken</a:t>
            </a:r>
            <a:endParaRPr lang="nl-BE"/>
          </a:p>
        </p:txBody>
      </p:sp>
      <p:sp>
        <p:nvSpPr>
          <p:cNvPr id="3" name="Tijdelijke aanduiding voor inhoud 2"/>
          <p:cNvSpPr>
            <a:spLocks noGrp="1"/>
          </p:cNvSpPr>
          <p:nvPr>
            <p:ph idx="1"/>
          </p:nvPr>
        </p:nvSpPr>
        <p:spPr>
          <a:xfrm>
            <a:off x="3575050" y="1268760"/>
            <a:ext cx="5111750" cy="4857403"/>
          </a:xfrm>
        </p:spPr>
        <p:txBody>
          <a:bodyPr/>
          <a:lstStyle>
            <a:lvl1pPr>
              <a:defRPr sz="24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2492896"/>
            <a:ext cx="3008313" cy="3633267"/>
          </a:xfrm>
        </p:spPr>
        <p:txBody>
          <a:bodyPr/>
          <a:lstStyle>
            <a:lvl1pPr marL="0" indent="0">
              <a:buNone/>
              <a:defRPr sz="1400">
                <a:solidFill>
                  <a:srgbClr val="FFFF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a:extLst>
              <a:ext uri="{FF2B5EF4-FFF2-40B4-BE49-F238E27FC236}">
                <a16:creationId xmlns:a16="http://schemas.microsoft.com/office/drawing/2014/main" id="{CAC43298-F988-864B-B414-653A95EEB687}"/>
              </a:ext>
            </a:extLst>
          </p:cNvPr>
          <p:cNvSpPr>
            <a:spLocks noGrp="1"/>
          </p:cNvSpPr>
          <p:nvPr>
            <p:ph type="dt" sz="half" idx="10"/>
          </p:nvPr>
        </p:nvSpPr>
        <p:spPr/>
        <p:txBody>
          <a:bodyPr/>
          <a:lstStyle>
            <a:lvl1pPr>
              <a:defRPr/>
            </a:lvl1pPr>
          </a:lstStyle>
          <a:p>
            <a:pPr>
              <a:defRPr/>
            </a:pPr>
            <a:fld id="{E6308EF0-66C6-BC4C-9B48-BB8CC9689213}" type="datetimeFigureOut">
              <a:rPr lang="nl-BE"/>
              <a:pPr>
                <a:defRPr/>
              </a:pPr>
              <a:t>6/12/2019</a:t>
            </a:fld>
            <a:endParaRPr lang="nl-BE"/>
          </a:p>
        </p:txBody>
      </p:sp>
      <p:sp>
        <p:nvSpPr>
          <p:cNvPr id="6" name="Tijdelijke aanduiding voor voettekst 4">
            <a:extLst>
              <a:ext uri="{FF2B5EF4-FFF2-40B4-BE49-F238E27FC236}">
                <a16:creationId xmlns:a16="http://schemas.microsoft.com/office/drawing/2014/main" id="{2AB9CCEF-E164-214A-9210-1DA954EA8AA2}"/>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6E41B5F5-6688-9B47-B5B6-DA29C10D169E}"/>
              </a:ext>
            </a:extLst>
          </p:cNvPr>
          <p:cNvSpPr>
            <a:spLocks noGrp="1"/>
          </p:cNvSpPr>
          <p:nvPr>
            <p:ph type="sldNum" sz="quarter" idx="12"/>
          </p:nvPr>
        </p:nvSpPr>
        <p:spPr/>
        <p:txBody>
          <a:bodyPr/>
          <a:lstStyle>
            <a:lvl1pPr>
              <a:defRPr/>
            </a:lvl1pPr>
          </a:lstStyle>
          <a:p>
            <a:pPr>
              <a:defRPr/>
            </a:pPr>
            <a:fld id="{DF15DD8B-EEA0-A940-9D9C-D07A563EF692}" type="slidenum">
              <a:rPr lang="nl-BE" altLang="nl-BE"/>
              <a:pPr>
                <a:defRPr/>
              </a:pPr>
              <a:t>‹nr.›</a:t>
            </a:fld>
            <a:endParaRPr lang="nl-BE" altLang="nl-BE"/>
          </a:p>
        </p:txBody>
      </p:sp>
    </p:spTree>
    <p:extLst>
      <p:ext uri="{BB962C8B-B14F-4D97-AF65-F5344CB8AC3E}">
        <p14:creationId xmlns:p14="http://schemas.microsoft.com/office/powerpoint/2010/main" val="1285692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solidFill>
                  <a:srgbClr val="FFFF99"/>
                </a:solidFill>
              </a:defRPr>
            </a:lvl1pPr>
          </a:lstStyle>
          <a:p>
            <a:r>
              <a:rPr lang="nl-NL"/>
              <a:t>Klik om de stijl te bewerken</a:t>
            </a:r>
            <a:endParaRPr lang="nl-BE"/>
          </a:p>
        </p:txBody>
      </p:sp>
      <p:sp>
        <p:nvSpPr>
          <p:cNvPr id="3" name="Tijdelijke aanduiding voor afbeelding 2"/>
          <p:cNvSpPr>
            <a:spLocks noGrp="1"/>
          </p:cNvSpPr>
          <p:nvPr>
            <p:ph type="pic" idx="1"/>
          </p:nvPr>
        </p:nvSpPr>
        <p:spPr>
          <a:xfrm>
            <a:off x="1792288" y="1196753"/>
            <a:ext cx="5486400" cy="353082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nl-BE"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solidFill>
                  <a:srgbClr val="FFFF9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a:extLst>
              <a:ext uri="{FF2B5EF4-FFF2-40B4-BE49-F238E27FC236}">
                <a16:creationId xmlns:a16="http://schemas.microsoft.com/office/drawing/2014/main" id="{EDC7F773-436A-3044-9083-1333F8ED7097}"/>
              </a:ext>
            </a:extLst>
          </p:cNvPr>
          <p:cNvSpPr>
            <a:spLocks noGrp="1"/>
          </p:cNvSpPr>
          <p:nvPr>
            <p:ph type="dt" sz="half" idx="10"/>
          </p:nvPr>
        </p:nvSpPr>
        <p:spPr/>
        <p:txBody>
          <a:bodyPr/>
          <a:lstStyle>
            <a:lvl1pPr>
              <a:defRPr/>
            </a:lvl1pPr>
          </a:lstStyle>
          <a:p>
            <a:pPr>
              <a:defRPr/>
            </a:pPr>
            <a:fld id="{DAF16EA0-96C5-F142-A884-6D7473D33998}" type="datetimeFigureOut">
              <a:rPr lang="nl-BE"/>
              <a:pPr>
                <a:defRPr/>
              </a:pPr>
              <a:t>6/12/2019</a:t>
            </a:fld>
            <a:endParaRPr lang="nl-BE"/>
          </a:p>
        </p:txBody>
      </p:sp>
      <p:sp>
        <p:nvSpPr>
          <p:cNvPr id="6" name="Tijdelijke aanduiding voor voettekst 4">
            <a:extLst>
              <a:ext uri="{FF2B5EF4-FFF2-40B4-BE49-F238E27FC236}">
                <a16:creationId xmlns:a16="http://schemas.microsoft.com/office/drawing/2014/main" id="{2408D3E6-029B-4F4F-8E7D-569EB4B16952}"/>
              </a:ext>
            </a:extLst>
          </p:cNvPr>
          <p:cNvSpPr>
            <a:spLocks noGrp="1"/>
          </p:cNvSpPr>
          <p:nvPr>
            <p:ph type="ftr" sz="quarter" idx="11"/>
          </p:nvPr>
        </p:nvSpPr>
        <p:spPr/>
        <p:txBody>
          <a:bodyPr/>
          <a:lstStyle>
            <a:lvl1pPr>
              <a:defRPr/>
            </a:lvl1pPr>
          </a:lstStyle>
          <a:p>
            <a:pPr>
              <a:defRPr/>
            </a:pPr>
            <a:endParaRPr lang="nl-BE"/>
          </a:p>
        </p:txBody>
      </p:sp>
      <p:sp>
        <p:nvSpPr>
          <p:cNvPr id="7" name="Tijdelijke aanduiding voor dianummer 5">
            <a:extLst>
              <a:ext uri="{FF2B5EF4-FFF2-40B4-BE49-F238E27FC236}">
                <a16:creationId xmlns:a16="http://schemas.microsoft.com/office/drawing/2014/main" id="{8A491E5C-14CA-DC44-AF52-E00D33301947}"/>
              </a:ext>
            </a:extLst>
          </p:cNvPr>
          <p:cNvSpPr>
            <a:spLocks noGrp="1"/>
          </p:cNvSpPr>
          <p:nvPr>
            <p:ph type="sldNum" sz="quarter" idx="12"/>
          </p:nvPr>
        </p:nvSpPr>
        <p:spPr/>
        <p:txBody>
          <a:bodyPr/>
          <a:lstStyle>
            <a:lvl1pPr>
              <a:defRPr/>
            </a:lvl1pPr>
          </a:lstStyle>
          <a:p>
            <a:pPr>
              <a:defRPr/>
            </a:pPr>
            <a:fld id="{17254513-724E-9A4B-9851-D0EBF8BB9ECF}" type="slidenum">
              <a:rPr lang="nl-BE" altLang="nl-BE"/>
              <a:pPr>
                <a:defRPr/>
              </a:pPr>
              <a:t>‹nr.›</a:t>
            </a:fld>
            <a:endParaRPr lang="nl-BE" altLang="nl-BE"/>
          </a:p>
        </p:txBody>
      </p:sp>
    </p:spTree>
    <p:extLst>
      <p:ext uri="{BB962C8B-B14F-4D97-AF65-F5344CB8AC3E}">
        <p14:creationId xmlns:p14="http://schemas.microsoft.com/office/powerpoint/2010/main" val="403642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image" Target="../media/image5.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5" Type="http://schemas.openxmlformats.org/officeDocument/2006/relationships/image" Target="../media/image9.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a:extLst>
              <a:ext uri="{FF2B5EF4-FFF2-40B4-BE49-F238E27FC236}">
                <a16:creationId xmlns:a16="http://schemas.microsoft.com/office/drawing/2014/main" id="{2AAB4541-092F-DF42-B699-8AC9F5259D29}"/>
              </a:ext>
            </a:extLst>
          </p:cNvPr>
          <p:cNvSpPr>
            <a:spLocks noGrp="1"/>
          </p:cNvSpPr>
          <p:nvPr>
            <p:ph type="title"/>
          </p:nvPr>
        </p:nvSpPr>
        <p:spPr bwMode="auto">
          <a:xfrm>
            <a:off x="457200" y="12065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a:t>Klik om de stijl te bewerken</a:t>
            </a:r>
            <a:endParaRPr lang="nl-BE" altLang="nl-BE"/>
          </a:p>
        </p:txBody>
      </p:sp>
      <p:sp>
        <p:nvSpPr>
          <p:cNvPr id="1027" name="Tijdelijke aanduiding voor tekst 2">
            <a:extLst>
              <a:ext uri="{FF2B5EF4-FFF2-40B4-BE49-F238E27FC236}">
                <a16:creationId xmlns:a16="http://schemas.microsoft.com/office/drawing/2014/main" id="{D6250840-7B79-9344-8F2E-192BF4A0744B}"/>
              </a:ext>
            </a:extLst>
          </p:cNvPr>
          <p:cNvSpPr>
            <a:spLocks noGrp="1"/>
          </p:cNvSpPr>
          <p:nvPr>
            <p:ph type="body" idx="1"/>
          </p:nvPr>
        </p:nvSpPr>
        <p:spPr bwMode="auto">
          <a:xfrm>
            <a:off x="457200" y="2495550"/>
            <a:ext cx="8229600" cy="363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a:t>Klik om de modelstijlen te bewerken</a:t>
            </a:r>
          </a:p>
          <a:p>
            <a:pPr lvl="1"/>
            <a:r>
              <a:rPr lang="nl-NL" altLang="nl-BE"/>
              <a:t>Tweede niveau</a:t>
            </a:r>
          </a:p>
          <a:p>
            <a:pPr lvl="2"/>
            <a:r>
              <a:rPr lang="nl-NL" altLang="nl-BE"/>
              <a:t>Derde niveau</a:t>
            </a:r>
          </a:p>
          <a:p>
            <a:pPr lvl="3"/>
            <a:r>
              <a:rPr lang="nl-NL" altLang="nl-BE"/>
              <a:t>Vierde niveau</a:t>
            </a:r>
          </a:p>
          <a:p>
            <a:pPr lvl="4"/>
            <a:r>
              <a:rPr lang="nl-NL" altLang="nl-BE"/>
              <a:t>Vijfde niveau</a:t>
            </a:r>
            <a:endParaRPr lang="nl-BE" altLang="nl-BE"/>
          </a:p>
        </p:txBody>
      </p:sp>
      <p:sp>
        <p:nvSpPr>
          <p:cNvPr id="4" name="Tijdelijke aanduiding voor datum 3">
            <a:extLst>
              <a:ext uri="{FF2B5EF4-FFF2-40B4-BE49-F238E27FC236}">
                <a16:creationId xmlns:a16="http://schemas.microsoft.com/office/drawing/2014/main" id="{AB4F17B8-EF76-7343-B69E-11ABDE4ACA4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164EA05-CEC1-8243-B499-5D37BE356343}" type="datetimeFigureOut">
              <a:rPr lang="nl-BE"/>
              <a:pPr>
                <a:defRPr/>
              </a:pPr>
              <a:t>6/12/2019</a:t>
            </a:fld>
            <a:endParaRPr lang="nl-BE"/>
          </a:p>
        </p:txBody>
      </p:sp>
      <p:sp>
        <p:nvSpPr>
          <p:cNvPr id="5" name="Tijdelijke aanduiding voor voettekst 4">
            <a:extLst>
              <a:ext uri="{FF2B5EF4-FFF2-40B4-BE49-F238E27FC236}">
                <a16:creationId xmlns:a16="http://schemas.microsoft.com/office/drawing/2014/main" id="{002E3D48-48A5-1F44-948F-B12CE5EB7D0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nl-BE"/>
          </a:p>
        </p:txBody>
      </p:sp>
      <p:sp>
        <p:nvSpPr>
          <p:cNvPr id="6" name="Tijdelijke aanduiding voor dianummer 5">
            <a:extLst>
              <a:ext uri="{FF2B5EF4-FFF2-40B4-BE49-F238E27FC236}">
                <a16:creationId xmlns:a16="http://schemas.microsoft.com/office/drawing/2014/main" id="{AA33303F-64D0-D74B-875D-4E605623A86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7C247F3-EF06-4140-95FF-FD28EF4D5241}" type="slidenum">
              <a:rPr lang="nl-BE" altLang="nl-BE"/>
              <a:pPr>
                <a:defRPr/>
              </a:pPr>
              <a:t>‹nr.›</a:t>
            </a:fld>
            <a:endParaRPr lang="nl-BE" altLang="nl-BE"/>
          </a:p>
        </p:txBody>
      </p:sp>
      <p:pic>
        <p:nvPicPr>
          <p:cNvPr id="7" name="Picture 1" descr="EBO_eyemotif.jpg">
            <a:extLst>
              <a:ext uri="{FF2B5EF4-FFF2-40B4-BE49-F238E27FC236}">
                <a16:creationId xmlns:a16="http://schemas.microsoft.com/office/drawing/2014/main" id="{662F13B0-4BB8-A642-B11E-A6EB938B42A9}"/>
              </a:ext>
            </a:extLst>
          </p:cNvPr>
          <p:cNvPicPr>
            <a:picLocks noChangeAspect="1"/>
          </p:cNvPicPr>
          <p:nvPr/>
        </p:nvPicPr>
        <p:blipFill>
          <a:blip r:embed="rId18"/>
          <a:stretch>
            <a:fillRect/>
          </a:stretch>
        </p:blipFill>
        <p:spPr>
          <a:xfrm>
            <a:off x="107950" y="115888"/>
            <a:ext cx="3387725" cy="939800"/>
          </a:xfrm>
          <a:prstGeom prst="rect">
            <a:avLst/>
          </a:prstGeom>
          <a:ln>
            <a:noFill/>
          </a:ln>
          <a:effectLst>
            <a:outerShdw blurRad="50800" dist="38100" dir="5400000" algn="t" rotWithShape="0">
              <a:prstClr val="black">
                <a:alpha val="40000"/>
              </a:prstClr>
            </a:outerShdw>
          </a:effectLst>
        </p:spPr>
      </p:pic>
      <p:pic>
        <p:nvPicPr>
          <p:cNvPr id="1032" name="Picture 2">
            <a:extLst>
              <a:ext uri="{FF2B5EF4-FFF2-40B4-BE49-F238E27FC236}">
                <a16:creationId xmlns:a16="http://schemas.microsoft.com/office/drawing/2014/main" id="{C874672E-AC82-704F-981B-195EB35313D7}"/>
              </a:ext>
            </a:extLst>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5572125" y="260350"/>
            <a:ext cx="3178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Afbeelding 10">
            <a:extLst>
              <a:ext uri="{FF2B5EF4-FFF2-40B4-BE49-F238E27FC236}">
                <a16:creationId xmlns:a16="http://schemas.microsoft.com/office/drawing/2014/main" id="{FD421C09-A4A5-2C44-9C7C-D4219BE04127}"/>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26988" y="0"/>
            <a:ext cx="9170988"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Afbeelding 13">
            <a:extLst>
              <a:ext uri="{FF2B5EF4-FFF2-40B4-BE49-F238E27FC236}">
                <a16:creationId xmlns:a16="http://schemas.microsoft.com/office/drawing/2014/main" id="{C9A5563D-801D-D84A-82F7-63BC0CD1980E}"/>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Afbeelding 14">
            <a:extLst>
              <a:ext uri="{FF2B5EF4-FFF2-40B4-BE49-F238E27FC236}">
                <a16:creationId xmlns:a16="http://schemas.microsoft.com/office/drawing/2014/main" id="{CB5B00C7-7E53-E240-BCFE-553240CB7BFF}"/>
              </a:ext>
            </a:extLst>
          </p:cNvPr>
          <p:cNvPicPr>
            <a:picLocks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Afbeelding 20">
            <a:extLst>
              <a:ext uri="{FF2B5EF4-FFF2-40B4-BE49-F238E27FC236}">
                <a16:creationId xmlns:a16="http://schemas.microsoft.com/office/drawing/2014/main" id="{4BB2CD3F-4D57-DC46-AC23-CFA663F85BD9}"/>
              </a:ext>
            </a:extLst>
          </p:cNvPr>
          <p:cNvPicPr>
            <a:picLocks noChangeAspect="1"/>
          </p:cNvPicPr>
          <p:nvPr/>
        </p:nvPicPr>
        <p:blipFill>
          <a:blip r:embed="rId22">
            <a:extLst>
              <a:ext uri="{28A0092B-C50C-407E-A947-70E740481C1C}">
                <a14:useLocalDpi xmlns:a14="http://schemas.microsoft.com/office/drawing/2010/main" val="0"/>
              </a:ext>
            </a:extLst>
          </a:blip>
          <a:srcRect l="26833" t="39388" r="26480" b="39012"/>
          <a:stretch>
            <a:fillRect/>
          </a:stretch>
        </p:blipFill>
        <p:spPr bwMode="auto">
          <a:xfrm>
            <a:off x="7164388" y="6191250"/>
            <a:ext cx="18716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Afbeelding 22">
            <a:extLst>
              <a:ext uri="{FF2B5EF4-FFF2-40B4-BE49-F238E27FC236}">
                <a16:creationId xmlns:a16="http://schemas.microsoft.com/office/drawing/2014/main" id="{BA820D44-1275-3B42-8174-3015EDDA52EB}"/>
              </a:ext>
            </a:extLst>
          </p:cNvPr>
          <p:cNvPicPr>
            <a:picLocks noChangeAspect="1"/>
          </p:cNvPicPr>
          <p:nvPr/>
        </p:nvPicPr>
        <p:blipFill>
          <a:blip r:embed="rId23">
            <a:extLst>
              <a:ext uri="{28A0092B-C50C-407E-A947-70E740481C1C}">
                <a14:useLocalDpi xmlns:a14="http://schemas.microsoft.com/office/drawing/2010/main" val="0"/>
              </a:ext>
            </a:extLst>
          </a:blip>
          <a:srcRect/>
          <a:stretch>
            <a:fillRect/>
          </a:stretch>
        </p:blipFill>
        <p:spPr bwMode="auto">
          <a:xfrm>
            <a:off x="139700" y="6246813"/>
            <a:ext cx="1168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hthoek 15">
            <a:extLst>
              <a:ext uri="{FF2B5EF4-FFF2-40B4-BE49-F238E27FC236}">
                <a16:creationId xmlns:a16="http://schemas.microsoft.com/office/drawing/2014/main" id="{82753F5D-A4D8-D94D-83A6-636B790A7CF9}"/>
              </a:ext>
            </a:extLst>
          </p:cNvPr>
          <p:cNvSpPr/>
          <p:nvPr userDrawn="1"/>
        </p:nvSpPr>
        <p:spPr>
          <a:xfrm>
            <a:off x="-142875" y="-142875"/>
            <a:ext cx="9429750" cy="1285875"/>
          </a:xfrm>
          <a:prstGeom prst="rect">
            <a:avLst/>
          </a:prstGeom>
          <a:solidFill>
            <a:schemeClr val="bg1">
              <a:lumMod val="8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BE"/>
          </a:p>
        </p:txBody>
      </p:sp>
      <p:pic>
        <p:nvPicPr>
          <p:cNvPr id="1039" name="Afbeelding 16">
            <a:extLst>
              <a:ext uri="{FF2B5EF4-FFF2-40B4-BE49-F238E27FC236}">
                <a16:creationId xmlns:a16="http://schemas.microsoft.com/office/drawing/2014/main" id="{D772EE00-3E6E-F44E-BD87-87044BAC55FF}"/>
              </a:ext>
            </a:extLst>
          </p:cNvPr>
          <p:cNvPicPr>
            <a:picLocks noChangeAspect="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142875" y="36513"/>
            <a:ext cx="100806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9" descr="CESMA-UEMS Logo">
            <a:extLst>
              <a:ext uri="{FF2B5EF4-FFF2-40B4-BE49-F238E27FC236}">
                <a16:creationId xmlns:a16="http://schemas.microsoft.com/office/drawing/2014/main" id="{E6F4BE22-7856-3340-959C-ABB5D8650F6F}"/>
              </a:ext>
            </a:extLst>
          </p:cNvPr>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8001000" y="36513"/>
            <a:ext cx="1031875"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kstvak 21">
            <a:extLst>
              <a:ext uri="{FF2B5EF4-FFF2-40B4-BE49-F238E27FC236}">
                <a16:creationId xmlns:a16="http://schemas.microsoft.com/office/drawing/2014/main" id="{A998BDB7-D808-8B4C-A817-1CE13AFB3650}"/>
              </a:ext>
            </a:extLst>
          </p:cNvPr>
          <p:cNvSpPr txBox="1">
            <a:spLocks noChangeArrowheads="1"/>
          </p:cNvSpPr>
          <p:nvPr userDrawn="1"/>
        </p:nvSpPr>
        <p:spPr bwMode="auto">
          <a:xfrm>
            <a:off x="1116013" y="142875"/>
            <a:ext cx="69119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nl-BE" altLang="nl-BE" sz="2200" b="1" dirty="0"/>
              <a:t>UEMS-CESMA Meeting – December 6</a:t>
            </a:r>
            <a:r>
              <a:rPr lang="nl-BE" altLang="nl-BE" sz="2200" b="1" baseline="30000" dirty="0"/>
              <a:t>th</a:t>
            </a:r>
            <a:r>
              <a:rPr lang="nl-BE" altLang="nl-BE" sz="2200" b="1" dirty="0"/>
              <a:t>-7</a:t>
            </a:r>
            <a:r>
              <a:rPr lang="nl-BE" altLang="nl-BE" sz="2200" b="1" baseline="30000" dirty="0"/>
              <a:t>th</a:t>
            </a:r>
            <a:r>
              <a:rPr lang="nl-BE" altLang="nl-BE" sz="2200" b="1" dirty="0"/>
              <a:t>, 2019</a:t>
            </a:r>
            <a:br>
              <a:rPr lang="nl-BE" altLang="nl-BE" dirty="0"/>
            </a:br>
            <a:r>
              <a:rPr lang="nl-BE" altLang="nl-BE" i="1" dirty="0"/>
              <a:t>Sheba Hospital – Derech Sheba 2, Ramat Gan, Israel</a:t>
            </a:r>
          </a:p>
        </p:txBody>
      </p:sp>
    </p:spTree>
  </p:cSld>
  <p:clrMap bg1="lt1" tx1="dk1" bg2="lt2" tx2="dk2" accent1="accent1" accent2="accent2" accent3="accent3" accent4="accent4" accent5="accent5" accent6="accent6" hlink="hlink" folHlink="folHlink"/>
  <p:sldLayoutIdLst>
    <p:sldLayoutId id="2147484263" r:id="rId1"/>
    <p:sldLayoutId id="2147484264" r:id="rId2"/>
    <p:sldLayoutId id="2147484265" r:id="rId3"/>
    <p:sldLayoutId id="2147484266" r:id="rId4"/>
    <p:sldLayoutId id="2147484267" r:id="rId5"/>
    <p:sldLayoutId id="2147484268" r:id="rId6"/>
    <p:sldLayoutId id="2147484269" r:id="rId7"/>
    <p:sldLayoutId id="2147484270" r:id="rId8"/>
    <p:sldLayoutId id="2147484271" r:id="rId9"/>
    <p:sldLayoutId id="2147484272" r:id="rId10"/>
    <p:sldLayoutId id="2147484273" r:id="rId11"/>
    <p:sldLayoutId id="2147484275" r:id="rId12"/>
    <p:sldLayoutId id="2147484274" r:id="rId13"/>
    <p:sldLayoutId id="2147484276" r:id="rId14"/>
    <p:sldLayoutId id="2147484277"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859429CD-1D8D-AD44-A59F-9BBD7191D0CF}"/>
              </a:ext>
            </a:extLst>
          </p:cNvPr>
          <p:cNvSpPr txBox="1">
            <a:spLocks/>
          </p:cNvSpPr>
          <p:nvPr/>
        </p:nvSpPr>
        <p:spPr bwMode="auto">
          <a:xfrm>
            <a:off x="0" y="1484313"/>
            <a:ext cx="9144000" cy="2520950"/>
          </a:xfrm>
          <a:prstGeom prst="rect">
            <a:avLst/>
          </a:prstGeom>
          <a:noFill/>
          <a:ln w="9525">
            <a:noFill/>
            <a:miter lim="800000"/>
            <a:headEnd/>
            <a:tailEnd/>
          </a:ln>
        </p:spPr>
        <p:txBody>
          <a:bodyPr anchor="ctr"/>
          <a:lstStyle/>
          <a:p>
            <a:pPr algn="ctr">
              <a:defRPr/>
            </a:pPr>
            <a:r>
              <a:rPr lang="nl-BE" sz="2000" b="1" u="sng" dirty="0">
                <a:solidFill>
                  <a:schemeClr val="accent6">
                    <a:lumMod val="75000"/>
                  </a:schemeClr>
                </a:solidFill>
                <a:latin typeface="+mj-lt"/>
                <a:ea typeface="ＭＳ Ｐゴシック" pitchFamily="-1" charset="-128"/>
                <a:cs typeface="Arial" charset="0"/>
              </a:rPr>
              <a:t>Workshop of the </a:t>
            </a:r>
            <a:r>
              <a:rPr lang="nl-BE" sz="2000" b="1" i="1" u="sng" dirty="0">
                <a:solidFill>
                  <a:schemeClr val="accent6">
                    <a:lumMod val="75000"/>
                  </a:schemeClr>
                </a:solidFill>
                <a:latin typeface="+mj-lt"/>
                <a:ea typeface="ＭＳ Ｐゴシック" pitchFamily="-1" charset="-128"/>
                <a:cs typeface="Arial" charset="0"/>
              </a:rPr>
              <a:t>Council for European Specialist Medical Assessments</a:t>
            </a:r>
            <a:br>
              <a:rPr lang="nl-BE" sz="3200" b="1" dirty="0">
                <a:solidFill>
                  <a:schemeClr val="accent1"/>
                </a:solidFill>
                <a:latin typeface="+mj-lt"/>
                <a:ea typeface="ＭＳ Ｐゴシック" pitchFamily="-1" charset="-128"/>
                <a:cs typeface="Arial" charset="0"/>
              </a:rPr>
            </a:br>
            <a:r>
              <a:rPr lang="nl-BE" sz="4000" b="1" dirty="0">
                <a:solidFill>
                  <a:schemeClr val="accent1"/>
                </a:solidFill>
                <a:latin typeface="+mj-lt"/>
                <a:ea typeface="ＭＳ Ｐゴシック" pitchFamily="-1" charset="-128"/>
                <a:cs typeface="Arial" charset="0"/>
              </a:rPr>
              <a:t>UEMS-CESMA Appraisals v2.0:</a:t>
            </a:r>
            <a:br>
              <a:rPr lang="nl-BE" sz="4000" b="1" dirty="0">
                <a:solidFill>
                  <a:schemeClr val="accent1"/>
                </a:solidFill>
                <a:latin typeface="+mj-lt"/>
                <a:ea typeface="ＭＳ Ｐゴシック" pitchFamily="-1" charset="-128"/>
                <a:cs typeface="Arial" charset="0"/>
              </a:rPr>
            </a:br>
            <a:r>
              <a:rPr lang="nl-BE" sz="3200" b="1" i="1" dirty="0">
                <a:solidFill>
                  <a:schemeClr val="accent1"/>
                </a:solidFill>
                <a:latin typeface="+mj-lt"/>
                <a:ea typeface="ＭＳ Ｐゴシック" pitchFamily="-1" charset="-128"/>
                <a:cs typeface="Arial" charset="0"/>
              </a:rPr>
              <a:t>Training to become UEMS-CESMA appraiser</a:t>
            </a:r>
            <a:endParaRPr lang="nl-BE" sz="3200" b="1" i="1" dirty="0">
              <a:solidFill>
                <a:schemeClr val="accent6">
                  <a:lumMod val="75000"/>
                </a:schemeClr>
              </a:solidFill>
              <a:latin typeface="+mj-lt"/>
              <a:ea typeface="ＭＳ Ｐゴシック" pitchFamily="-1" charset="-128"/>
              <a:cs typeface="Arial" charset="0"/>
            </a:endParaRPr>
          </a:p>
        </p:txBody>
      </p:sp>
      <p:sp>
        <p:nvSpPr>
          <p:cNvPr id="9219" name="Ondertitel 2">
            <a:extLst>
              <a:ext uri="{FF2B5EF4-FFF2-40B4-BE49-F238E27FC236}">
                <a16:creationId xmlns:a16="http://schemas.microsoft.com/office/drawing/2014/main" id="{2A871FD8-943A-224B-8C42-250DD1B7757E}"/>
              </a:ext>
            </a:extLst>
          </p:cNvPr>
          <p:cNvSpPr>
            <a:spLocks noGrp="1"/>
          </p:cNvSpPr>
          <p:nvPr>
            <p:ph type="subTitle" idx="1"/>
          </p:nvPr>
        </p:nvSpPr>
        <p:spPr>
          <a:xfrm>
            <a:off x="323850" y="3860800"/>
            <a:ext cx="8496300" cy="2279650"/>
          </a:xfrm>
        </p:spPr>
        <p:txBody>
          <a:bodyPr/>
          <a:lstStyle/>
          <a:p>
            <a:pPr>
              <a:defRPr/>
            </a:pPr>
            <a:r>
              <a:rPr lang="nl-BE" sz="2400" b="1" i="1" dirty="0">
                <a:solidFill>
                  <a:schemeClr val="tx1"/>
                </a:solidFill>
                <a:ea typeface="ＭＳ Ｐゴシック"/>
                <a:cs typeface="Arial" pitchFamily="34" charset="0"/>
              </a:rPr>
              <a:t>Danny G.P. Mathysen  (MSc, PhD)</a:t>
            </a:r>
            <a:br>
              <a:rPr lang="nl-BE" sz="2400" b="1" i="1" dirty="0">
                <a:solidFill>
                  <a:schemeClr val="tx1"/>
                </a:solidFill>
                <a:ea typeface="ＭＳ Ｐゴシック"/>
                <a:cs typeface="Arial" pitchFamily="34" charset="0"/>
              </a:rPr>
            </a:br>
            <a:r>
              <a:rPr lang="nl-BE" sz="1300" b="1" i="1" u="sng" dirty="0">
                <a:solidFill>
                  <a:schemeClr val="tx1"/>
                </a:solidFill>
                <a:ea typeface="ＭＳ Ｐゴシック"/>
                <a:cs typeface="Arial" pitchFamily="34" charset="0"/>
              </a:rPr>
              <a:t>Together with</a:t>
            </a:r>
            <a:r>
              <a:rPr lang="nl-BE" sz="1300" b="1" i="1" dirty="0">
                <a:solidFill>
                  <a:schemeClr val="tx1"/>
                </a:solidFill>
                <a:ea typeface="ＭＳ Ｐゴシック"/>
                <a:cs typeface="Arial" pitchFamily="34" charset="0"/>
              </a:rPr>
              <a:t>: Mark Westwood, Maeve Durkan, Albert Mifsud, Gian Battista Parigi, Zeev Goldik </a:t>
            </a:r>
            <a:r>
              <a:rPr lang="nl-BE" sz="1300" b="1" i="1" dirty="0">
                <a:solidFill>
                  <a:schemeClr val="tx1"/>
                </a:solidFill>
                <a:latin typeface="+mj-lt"/>
                <a:ea typeface="ＭＳ Ｐゴシック"/>
                <a:cs typeface="Arial" pitchFamily="34" charset="0"/>
              </a:rPr>
              <a:t>and</a:t>
            </a:r>
            <a:r>
              <a:rPr lang="nl-BE" sz="1300" b="1" i="1" dirty="0">
                <a:solidFill>
                  <a:schemeClr val="tx1"/>
                </a:solidFill>
                <a:ea typeface="ＭＳ Ｐゴシック"/>
                <a:cs typeface="Arial" pitchFamily="34" charset="0"/>
              </a:rPr>
              <a:t> Marianne Chagnon</a:t>
            </a:r>
            <a:endParaRPr lang="nl-BE" sz="1300" b="1" dirty="0">
              <a:solidFill>
                <a:schemeClr val="accent6">
                  <a:lumMod val="75000"/>
                </a:schemeClr>
              </a:solidFill>
              <a:ea typeface="ＭＳ Ｐゴシック"/>
              <a:cs typeface="Arial" pitchFamily="34" charset="0"/>
            </a:endParaRPr>
          </a:p>
          <a:p>
            <a:pPr>
              <a:spcBef>
                <a:spcPts val="1200"/>
              </a:spcBef>
              <a:defRPr/>
            </a:pPr>
            <a:r>
              <a:rPr lang="nl-BE" sz="1600" b="1" dirty="0">
                <a:solidFill>
                  <a:schemeClr val="accent6">
                    <a:lumMod val="75000"/>
                  </a:schemeClr>
                </a:solidFill>
                <a:ea typeface="ＭＳ Ｐゴシック"/>
                <a:cs typeface="Arial" pitchFamily="34" charset="0"/>
              </a:rPr>
              <a:t>University of Antwerp (UAntwerpen), Faculty of Medicine and Health Sciences</a:t>
            </a:r>
            <a:br>
              <a:rPr lang="nl-BE" sz="1600" b="1" dirty="0">
                <a:solidFill>
                  <a:schemeClr val="accent6">
                    <a:lumMod val="75000"/>
                  </a:schemeClr>
                </a:solidFill>
                <a:ea typeface="ＭＳ Ｐゴシック"/>
                <a:cs typeface="Arial" pitchFamily="34" charset="0"/>
              </a:rPr>
            </a:br>
            <a:r>
              <a:rPr lang="nl-BE" sz="1600" b="1" i="1" dirty="0">
                <a:solidFill>
                  <a:schemeClr val="accent6">
                    <a:lumMod val="75000"/>
                  </a:schemeClr>
                </a:solidFill>
                <a:ea typeface="ＭＳ Ｐゴシック"/>
                <a:cs typeface="Arial" pitchFamily="34" charset="0"/>
              </a:rPr>
              <a:t>Institute for Medical Specialty Education (IZO), Education Coordinator</a:t>
            </a:r>
            <a:br>
              <a:rPr lang="nl-BE" sz="1600" b="1" dirty="0">
                <a:solidFill>
                  <a:schemeClr val="accent6">
                    <a:lumMod val="75000"/>
                  </a:schemeClr>
                </a:solidFill>
                <a:ea typeface="ＭＳ Ｐゴシック"/>
                <a:cs typeface="Arial" pitchFamily="34" charset="0"/>
              </a:rPr>
            </a:br>
            <a:r>
              <a:rPr lang="nl-BE" sz="1600" b="1" dirty="0">
                <a:solidFill>
                  <a:schemeClr val="accent6">
                    <a:lumMod val="75000"/>
                  </a:schemeClr>
                </a:solidFill>
                <a:ea typeface="ＭＳ Ｐゴシック"/>
                <a:cs typeface="Arial" pitchFamily="34" charset="0"/>
              </a:rPr>
              <a:t>Universiteitsplein 1, B-2610 Wilrijk (Antwerp), Belgium</a:t>
            </a:r>
            <a:br>
              <a:rPr lang="nl-BE" sz="1600" b="1" dirty="0">
                <a:solidFill>
                  <a:schemeClr val="accent6">
                    <a:lumMod val="75000"/>
                  </a:schemeClr>
                </a:solidFill>
                <a:ea typeface="ＭＳ Ｐゴシック"/>
                <a:cs typeface="Arial" pitchFamily="34" charset="0"/>
              </a:rPr>
            </a:br>
            <a:r>
              <a:rPr lang="nl-BE" sz="1600" b="1" dirty="0">
                <a:solidFill>
                  <a:schemeClr val="accent6">
                    <a:lumMod val="75000"/>
                  </a:schemeClr>
                </a:solidFill>
                <a:ea typeface="ＭＳ Ｐゴシック"/>
                <a:cs typeface="Arial" pitchFamily="34" charset="0"/>
                <a:sym typeface="Wingdings" pitchFamily="2" charset="2"/>
              </a:rPr>
              <a:t>  danny.mathysen@uantwerpen.be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9C6AC52-F8BD-6845-8622-283D9B9767CC}"/>
              </a:ext>
            </a:extLst>
          </p:cNvPr>
          <p:cNvSpPr txBox="1">
            <a:spLocks/>
          </p:cNvSpPr>
          <p:nvPr/>
        </p:nvSpPr>
        <p:spPr>
          <a:xfrm>
            <a:off x="457200" y="2133600"/>
            <a:ext cx="8229600" cy="4032250"/>
          </a:xfrm>
          <a:prstGeom prst="rect">
            <a:avLst/>
          </a:prstGeom>
          <a:solidFill>
            <a:schemeClr val="accent6">
              <a:lumMod val="75000"/>
              <a:alpha val="50000"/>
            </a:schemeClr>
          </a:solidFill>
        </p:spPr>
        <p:txBody>
          <a:bodyPr/>
          <a:lstStyle/>
          <a:p>
            <a:pPr algn="ctr" eaLnBrk="1" hangingPunct="1">
              <a:spcBef>
                <a:spcPct val="20000"/>
              </a:spcBef>
              <a:tabLst>
                <a:tab pos="3943350" algn="ctr"/>
                <a:tab pos="7981950" algn="r"/>
              </a:tabLst>
              <a:defRPr/>
            </a:pPr>
            <a:r>
              <a:rPr lang="nl-BE" sz="1600">
                <a:solidFill>
                  <a:schemeClr val="bg1"/>
                </a:solidFill>
                <a:latin typeface="+mn-lt"/>
              </a:rPr>
              <a:t>Faleminderit shumë </a:t>
            </a:r>
            <a:r>
              <a:rPr lang="nl-BE" sz="1000">
                <a:solidFill>
                  <a:schemeClr val="bg1"/>
                </a:solidFill>
                <a:latin typeface="+mn-lt"/>
              </a:rPr>
              <a:t>(Albanian)</a:t>
            </a:r>
            <a:r>
              <a:rPr lang="nl-BE" sz="1600">
                <a:solidFill>
                  <a:schemeClr val="bg1"/>
                </a:solidFill>
                <a:latin typeface="+mn-lt"/>
              </a:rPr>
              <a:t>     Shterakravetsun </a:t>
            </a:r>
            <a:r>
              <a:rPr lang="nl-BE" sz="1000">
                <a:solidFill>
                  <a:schemeClr val="bg1"/>
                </a:solidFill>
                <a:latin typeface="+mn-lt"/>
              </a:rPr>
              <a:t>(Armenian)</a:t>
            </a:r>
            <a:r>
              <a:rPr lang="nl-BE" sz="1600">
                <a:solidFill>
                  <a:schemeClr val="bg1"/>
                </a:solidFill>
                <a:latin typeface="+mn-lt"/>
              </a:rPr>
              <a:t>     Eskerrik asko </a:t>
            </a:r>
            <a:r>
              <a:rPr lang="nl-BE" sz="1000">
                <a:solidFill>
                  <a:schemeClr val="bg1"/>
                </a:solidFill>
                <a:latin typeface="+mn-lt"/>
              </a:rPr>
              <a:t>(Basque)</a:t>
            </a:r>
            <a:r>
              <a:rPr lang="nl-BE" sz="1600">
                <a:solidFill>
                  <a:schemeClr val="bg1"/>
                </a:solidFill>
                <a:latin typeface="+mn-lt"/>
              </a:rPr>
              <a:t>     </a:t>
            </a:r>
            <a:br>
              <a:rPr lang="nl-BE" sz="1600">
                <a:solidFill>
                  <a:schemeClr val="bg1"/>
                </a:solidFill>
                <a:latin typeface="+mn-lt"/>
              </a:rPr>
            </a:br>
            <a:r>
              <a:rPr lang="nl-BE" sz="1600">
                <a:latin typeface="+mn-lt"/>
              </a:rPr>
              <a:t>Mnogo blagodarya </a:t>
            </a:r>
            <a:r>
              <a:rPr lang="nl-BE" sz="1000">
                <a:latin typeface="+mn-lt"/>
              </a:rPr>
              <a:t>(Bulgarian)</a:t>
            </a:r>
            <a:r>
              <a:rPr lang="nl-BE" sz="1600">
                <a:latin typeface="+mn-lt"/>
              </a:rPr>
              <a:t>     Dzãkujã </a:t>
            </a:r>
            <a:r>
              <a:rPr lang="nl-BE" sz="1000">
                <a:latin typeface="+mn-lt"/>
              </a:rPr>
              <a:t>(Cassubian)</a:t>
            </a:r>
            <a:r>
              <a:rPr lang="nl-BE" sz="1600">
                <a:latin typeface="+mn-lt"/>
              </a:rPr>
              <a:t>     Moltes gràcies </a:t>
            </a:r>
            <a:r>
              <a:rPr lang="nl-BE" sz="1000">
                <a:latin typeface="+mn-lt"/>
              </a:rPr>
              <a:t>(Catalan)</a:t>
            </a:r>
            <a:r>
              <a:rPr lang="nl-BE" sz="1600">
                <a:latin typeface="+mn-lt"/>
              </a:rPr>
              <a:t>     Merastawhy </a:t>
            </a:r>
            <a:r>
              <a:rPr lang="nl-BE" sz="1000">
                <a:latin typeface="+mn-lt"/>
              </a:rPr>
              <a:t>(Cornish)</a:t>
            </a:r>
            <a:r>
              <a:rPr lang="nl-BE" sz="1600">
                <a:latin typeface="+mn-lt"/>
              </a:rPr>
              <a:t>     </a:t>
            </a:r>
            <a:br>
              <a:rPr lang="nl-BE" sz="1600">
                <a:solidFill>
                  <a:schemeClr val="bg1"/>
                </a:solidFill>
                <a:latin typeface="+mn-lt"/>
              </a:rPr>
            </a:br>
            <a:r>
              <a:rPr lang="nl-BE" sz="1600">
                <a:solidFill>
                  <a:schemeClr val="bg1"/>
                </a:solidFill>
                <a:latin typeface="+mn-lt"/>
              </a:rPr>
              <a:t>À ringraziavvi </a:t>
            </a:r>
            <a:r>
              <a:rPr lang="nl-BE" sz="1000">
                <a:solidFill>
                  <a:schemeClr val="bg1"/>
                </a:solidFill>
                <a:latin typeface="+mn-lt"/>
              </a:rPr>
              <a:t>(Corsican)</a:t>
            </a:r>
            <a:r>
              <a:rPr lang="nl-BE" sz="1600">
                <a:solidFill>
                  <a:schemeClr val="bg1"/>
                </a:solidFill>
                <a:latin typeface="+mn-lt"/>
              </a:rPr>
              <a:t>     Hvala lijepa </a:t>
            </a:r>
            <a:r>
              <a:rPr lang="nl-BE" sz="1000">
                <a:solidFill>
                  <a:schemeClr val="bg1"/>
                </a:solidFill>
                <a:latin typeface="+mn-lt"/>
              </a:rPr>
              <a:t>(Croatian)</a:t>
            </a:r>
            <a:r>
              <a:rPr lang="nl-BE" sz="1600">
                <a:solidFill>
                  <a:schemeClr val="bg1"/>
                </a:solidFill>
                <a:latin typeface="+mn-lt"/>
              </a:rPr>
              <a:t>     Dĕkuji </a:t>
            </a:r>
            <a:r>
              <a:rPr lang="nl-BE" sz="1000">
                <a:solidFill>
                  <a:schemeClr val="bg1"/>
                </a:solidFill>
                <a:latin typeface="+mn-lt"/>
              </a:rPr>
              <a:t>(Czech)</a:t>
            </a:r>
            <a:r>
              <a:rPr lang="nl-BE" sz="1600">
                <a:solidFill>
                  <a:schemeClr val="bg1"/>
                </a:solidFill>
                <a:latin typeface="+mn-lt"/>
              </a:rPr>
              <a:t>     Mange tak </a:t>
            </a:r>
            <a:r>
              <a:rPr lang="nl-BE" sz="1000">
                <a:solidFill>
                  <a:schemeClr val="bg1"/>
                </a:solidFill>
                <a:latin typeface="+mn-lt"/>
              </a:rPr>
              <a:t>(Danish)</a:t>
            </a:r>
            <a:r>
              <a:rPr lang="nl-BE" sz="1600">
                <a:solidFill>
                  <a:schemeClr val="bg1"/>
                </a:solidFill>
                <a:latin typeface="+mn-lt"/>
              </a:rPr>
              <a:t>     Dank u wel </a:t>
            </a:r>
            <a:r>
              <a:rPr lang="nl-BE" sz="1000">
                <a:solidFill>
                  <a:schemeClr val="bg1"/>
                </a:solidFill>
                <a:latin typeface="+mn-lt"/>
              </a:rPr>
              <a:t>(Dutch)</a:t>
            </a:r>
            <a:r>
              <a:rPr lang="nl-BE" sz="1600">
                <a:solidFill>
                  <a:schemeClr val="bg1"/>
                </a:solidFill>
                <a:latin typeface="+mn-lt"/>
              </a:rPr>
              <a:t>     </a:t>
            </a:r>
            <a:br>
              <a:rPr lang="nl-BE" sz="1600">
                <a:solidFill>
                  <a:schemeClr val="bg1"/>
                </a:solidFill>
                <a:latin typeface="+mn-lt"/>
              </a:rPr>
            </a:br>
            <a:r>
              <a:rPr lang="nl-BE" sz="1600">
                <a:latin typeface="+mn-lt"/>
              </a:rPr>
              <a:t>Thank you </a:t>
            </a:r>
            <a:r>
              <a:rPr lang="nl-BE" sz="1000">
                <a:latin typeface="+mn-lt"/>
              </a:rPr>
              <a:t>(English)</a:t>
            </a:r>
            <a:r>
              <a:rPr lang="nl-BE" sz="1600">
                <a:latin typeface="+mn-lt"/>
              </a:rPr>
              <a:t>     Ic sæcge eow Þancas </a:t>
            </a:r>
            <a:r>
              <a:rPr lang="nl-BE" sz="1000">
                <a:latin typeface="+mn-lt"/>
              </a:rPr>
              <a:t>(English, old)</a:t>
            </a:r>
            <a:r>
              <a:rPr lang="nl-BE" sz="1600">
                <a:latin typeface="+mn-lt"/>
              </a:rPr>
              <a:t>     Dankon al vi </a:t>
            </a:r>
            <a:r>
              <a:rPr lang="nl-BE" sz="1000">
                <a:latin typeface="+mn-lt"/>
              </a:rPr>
              <a:t>(Esperanto)</a:t>
            </a:r>
            <a:r>
              <a:rPr lang="nl-BE" sz="1600">
                <a:latin typeface="+mn-lt"/>
              </a:rPr>
              <a:t>     Aitäh </a:t>
            </a:r>
            <a:r>
              <a:rPr lang="nl-BE" sz="1000">
                <a:latin typeface="+mn-lt"/>
              </a:rPr>
              <a:t>(Estonian)</a:t>
            </a:r>
            <a:r>
              <a:rPr lang="nl-BE" sz="1600">
                <a:latin typeface="+mn-lt"/>
              </a:rPr>
              <a:t>     </a:t>
            </a:r>
            <a:br>
              <a:rPr lang="nl-BE" sz="1600">
                <a:solidFill>
                  <a:schemeClr val="bg1"/>
                </a:solidFill>
                <a:latin typeface="+mn-lt"/>
              </a:rPr>
            </a:br>
            <a:r>
              <a:rPr lang="nl-BE" sz="1600">
                <a:solidFill>
                  <a:schemeClr val="bg1"/>
                </a:solidFill>
                <a:latin typeface="+mn-lt"/>
              </a:rPr>
              <a:t>Paljon kiitoksia </a:t>
            </a:r>
            <a:r>
              <a:rPr lang="nl-BE" sz="1000">
                <a:solidFill>
                  <a:schemeClr val="bg1"/>
                </a:solidFill>
                <a:latin typeface="+mn-lt"/>
              </a:rPr>
              <a:t>(Finnish)</a:t>
            </a:r>
            <a:r>
              <a:rPr lang="nl-BE" sz="1600">
                <a:solidFill>
                  <a:schemeClr val="bg1"/>
                </a:solidFill>
                <a:latin typeface="+mn-lt"/>
              </a:rPr>
              <a:t>     Merci beaucoup </a:t>
            </a:r>
            <a:r>
              <a:rPr lang="nl-BE" sz="1000">
                <a:solidFill>
                  <a:schemeClr val="bg1"/>
                </a:solidFill>
                <a:latin typeface="+mn-lt"/>
              </a:rPr>
              <a:t>(French)</a:t>
            </a:r>
            <a:r>
              <a:rPr lang="nl-BE" sz="1600">
                <a:solidFill>
                  <a:schemeClr val="bg1"/>
                </a:solidFill>
                <a:latin typeface="+mn-lt"/>
              </a:rPr>
              <a:t>     Tanke wol </a:t>
            </a:r>
            <a:r>
              <a:rPr lang="nl-BE" sz="1000">
                <a:solidFill>
                  <a:schemeClr val="bg1"/>
                </a:solidFill>
                <a:latin typeface="+mn-lt"/>
              </a:rPr>
              <a:t>(Frisian)</a:t>
            </a:r>
            <a:r>
              <a:rPr lang="nl-BE" sz="1600">
                <a:solidFill>
                  <a:schemeClr val="bg1"/>
                </a:solidFill>
                <a:latin typeface="+mn-lt"/>
              </a:rPr>
              <a:t>     Graciis </a:t>
            </a:r>
            <a:r>
              <a:rPr lang="nl-BE" sz="1000">
                <a:solidFill>
                  <a:schemeClr val="bg1"/>
                </a:solidFill>
                <a:latin typeface="+mn-lt"/>
              </a:rPr>
              <a:t>(Friulian)</a:t>
            </a:r>
            <a:r>
              <a:rPr lang="nl-BE" sz="1600">
                <a:solidFill>
                  <a:schemeClr val="bg1"/>
                </a:solidFill>
                <a:latin typeface="+mn-lt"/>
              </a:rPr>
              <a:t>     Grazas </a:t>
            </a:r>
            <a:r>
              <a:rPr lang="nl-BE" sz="1000">
                <a:solidFill>
                  <a:schemeClr val="bg1"/>
                </a:solidFill>
                <a:latin typeface="+mn-lt"/>
              </a:rPr>
              <a:t>(Galician)</a:t>
            </a:r>
            <a:r>
              <a:rPr lang="nl-BE" sz="1600">
                <a:solidFill>
                  <a:schemeClr val="bg1"/>
                </a:solidFill>
                <a:latin typeface="+mn-lt"/>
              </a:rPr>
              <a:t>     </a:t>
            </a:r>
            <a:r>
              <a:rPr lang="nl-BE" sz="1600">
                <a:latin typeface="+mn-lt"/>
              </a:rPr>
              <a:t>Mèrczi </a:t>
            </a:r>
            <a:r>
              <a:rPr lang="nl-BE" sz="1000">
                <a:latin typeface="+mn-lt"/>
              </a:rPr>
              <a:t>(Gallo)</a:t>
            </a:r>
            <a:r>
              <a:rPr lang="nl-BE" sz="1600">
                <a:latin typeface="+mn-lt"/>
              </a:rPr>
              <a:t>     Merci </a:t>
            </a:r>
            <a:r>
              <a:rPr lang="nl-BE" sz="1000">
                <a:latin typeface="+mn-lt"/>
              </a:rPr>
              <a:t>(Gascon)</a:t>
            </a:r>
            <a:r>
              <a:rPr lang="nl-BE" sz="1600">
                <a:latin typeface="+mn-lt"/>
              </a:rPr>
              <a:t>     Besten dank </a:t>
            </a:r>
            <a:r>
              <a:rPr lang="nl-BE" sz="1000">
                <a:latin typeface="+mn-lt"/>
              </a:rPr>
              <a:t>(German)</a:t>
            </a:r>
            <a:r>
              <a:rPr lang="nl-BE" sz="1600">
                <a:latin typeface="+mn-lt"/>
              </a:rPr>
              <a:t>     Merci villmahl </a:t>
            </a:r>
            <a:r>
              <a:rPr lang="nl-BE" sz="1000">
                <a:latin typeface="+mn-lt"/>
              </a:rPr>
              <a:t>(German: Zurich Switzerland)</a:t>
            </a:r>
            <a:r>
              <a:rPr lang="nl-BE" sz="1600">
                <a:latin typeface="+mn-lt"/>
              </a:rPr>
              <a:t>     </a:t>
            </a:r>
            <a:br>
              <a:rPr lang="nl-BE" sz="1600">
                <a:solidFill>
                  <a:schemeClr val="bg1"/>
                </a:solidFill>
                <a:latin typeface="+mn-lt"/>
              </a:rPr>
            </a:br>
            <a:r>
              <a:rPr lang="nl-BE" sz="1600">
                <a:solidFill>
                  <a:schemeClr val="bg1"/>
                </a:solidFill>
                <a:latin typeface="+mn-lt"/>
              </a:rPr>
              <a:t>Ε</a:t>
            </a:r>
            <a:r>
              <a:rPr lang="el-GR" sz="1600">
                <a:solidFill>
                  <a:schemeClr val="bg1"/>
                </a:solidFill>
                <a:latin typeface="+mn-lt"/>
              </a:rPr>
              <a:t>υχαριστώ</a:t>
            </a:r>
            <a:r>
              <a:rPr lang="nl-BE" sz="1600">
                <a:solidFill>
                  <a:schemeClr val="bg1"/>
                </a:solidFill>
                <a:latin typeface="+mn-lt"/>
              </a:rPr>
              <a:t> </a:t>
            </a:r>
            <a:r>
              <a:rPr lang="nl-BE" sz="1000">
                <a:solidFill>
                  <a:schemeClr val="bg1"/>
                </a:solidFill>
                <a:latin typeface="+mn-lt"/>
              </a:rPr>
              <a:t>(Greek)</a:t>
            </a:r>
            <a:r>
              <a:rPr lang="nl-BE" sz="1600">
                <a:solidFill>
                  <a:schemeClr val="bg1"/>
                </a:solidFill>
                <a:latin typeface="+mn-lt"/>
              </a:rPr>
              <a:t>     Toda raba </a:t>
            </a:r>
            <a:r>
              <a:rPr lang="nl-BE" sz="1000">
                <a:solidFill>
                  <a:schemeClr val="bg1"/>
                </a:solidFill>
                <a:latin typeface="+mn-lt"/>
              </a:rPr>
              <a:t>(Hebrew)</a:t>
            </a:r>
            <a:r>
              <a:rPr lang="nl-BE" sz="1600">
                <a:solidFill>
                  <a:schemeClr val="bg1"/>
                </a:solidFill>
                <a:latin typeface="+mn-lt"/>
              </a:rPr>
              <a:t>     Nagyon köszönöm </a:t>
            </a:r>
            <a:r>
              <a:rPr lang="nl-BE" sz="1000">
                <a:solidFill>
                  <a:schemeClr val="bg1"/>
                </a:solidFill>
                <a:latin typeface="+mn-lt"/>
              </a:rPr>
              <a:t>(Hungarian)</a:t>
            </a:r>
            <a:r>
              <a:rPr lang="nl-BE" sz="1600">
                <a:solidFill>
                  <a:schemeClr val="bg1"/>
                </a:solidFill>
                <a:latin typeface="+mn-lt"/>
              </a:rPr>
              <a:t>     Takk fyrir </a:t>
            </a:r>
            <a:r>
              <a:rPr lang="nl-BE" sz="1000">
                <a:solidFill>
                  <a:schemeClr val="bg1"/>
                </a:solidFill>
                <a:latin typeface="+mn-lt"/>
              </a:rPr>
              <a:t>(Icelandic)</a:t>
            </a:r>
            <a:r>
              <a:rPr lang="nl-BE" sz="1600">
                <a:solidFill>
                  <a:schemeClr val="bg1"/>
                </a:solidFill>
                <a:latin typeface="+mn-lt"/>
              </a:rPr>
              <a:t>     </a:t>
            </a:r>
            <a:br>
              <a:rPr lang="nl-BE" sz="1600">
                <a:solidFill>
                  <a:schemeClr val="bg1"/>
                </a:solidFill>
                <a:latin typeface="+mn-lt"/>
              </a:rPr>
            </a:br>
            <a:r>
              <a:rPr lang="nl-BE" sz="1600">
                <a:latin typeface="+mn-lt"/>
              </a:rPr>
              <a:t>Gratias </a:t>
            </a:r>
            <a:r>
              <a:rPr lang="nl-BE" sz="1000">
                <a:latin typeface="+mn-lt"/>
              </a:rPr>
              <a:t>(Interlingua)</a:t>
            </a:r>
            <a:r>
              <a:rPr lang="nl-BE" sz="1600">
                <a:latin typeface="+mn-lt"/>
              </a:rPr>
              <a:t>     Qujanaq </a:t>
            </a:r>
            <a:r>
              <a:rPr lang="nl-BE" sz="1000">
                <a:latin typeface="+mn-lt"/>
              </a:rPr>
              <a:t>(Inuttut)</a:t>
            </a:r>
            <a:r>
              <a:rPr lang="nl-BE" sz="1600">
                <a:latin typeface="+mn-lt"/>
              </a:rPr>
              <a:t>     Go raibh mile maith agaibh </a:t>
            </a:r>
            <a:r>
              <a:rPr lang="nl-BE" sz="1000">
                <a:latin typeface="+mn-lt"/>
              </a:rPr>
              <a:t>(Irish Gaelic)</a:t>
            </a:r>
            <a:r>
              <a:rPr lang="nl-BE" sz="1600">
                <a:latin typeface="+mn-lt"/>
              </a:rPr>
              <a:t>     Gratias tibi ago </a:t>
            </a:r>
            <a:r>
              <a:rPr lang="nl-BE" sz="1000">
                <a:latin typeface="+mn-lt"/>
              </a:rPr>
              <a:t>(Latin)</a:t>
            </a:r>
            <a:r>
              <a:rPr lang="nl-BE" sz="1600">
                <a:latin typeface="+mn-lt"/>
              </a:rPr>
              <a:t>     </a:t>
            </a:r>
            <a:r>
              <a:rPr lang="nl-BE" sz="1600">
                <a:solidFill>
                  <a:schemeClr val="bg1"/>
                </a:solidFill>
                <a:latin typeface="+mn-lt"/>
              </a:rPr>
              <a:t>Liels paldies </a:t>
            </a:r>
            <a:r>
              <a:rPr lang="nl-BE" sz="1000">
                <a:solidFill>
                  <a:schemeClr val="bg1"/>
                </a:solidFill>
                <a:latin typeface="+mn-lt"/>
              </a:rPr>
              <a:t>(Latvian)</a:t>
            </a:r>
            <a:r>
              <a:rPr lang="nl-BE" sz="1600">
                <a:solidFill>
                  <a:schemeClr val="bg1"/>
                </a:solidFill>
                <a:latin typeface="+mn-lt"/>
              </a:rPr>
              <a:t>     Mouchou gratzia </a:t>
            </a:r>
            <a:r>
              <a:rPr lang="nl-BE" sz="1000">
                <a:solidFill>
                  <a:schemeClr val="bg1"/>
                </a:solidFill>
                <a:latin typeface="+mn-lt"/>
              </a:rPr>
              <a:t>(Lingua Franca)</a:t>
            </a:r>
            <a:r>
              <a:rPr lang="nl-BE" sz="1600">
                <a:solidFill>
                  <a:schemeClr val="bg1"/>
                </a:solidFill>
                <a:latin typeface="+mn-lt"/>
              </a:rPr>
              <a:t>     Labai achiu </a:t>
            </a:r>
            <a:r>
              <a:rPr lang="nl-BE" sz="1000">
                <a:solidFill>
                  <a:schemeClr val="bg1"/>
                </a:solidFill>
                <a:latin typeface="+mn-lt"/>
              </a:rPr>
              <a:t>(Lithuanian)</a:t>
            </a:r>
            <a:r>
              <a:rPr lang="nl-BE" sz="1600">
                <a:solidFill>
                  <a:schemeClr val="bg1"/>
                </a:solidFill>
                <a:latin typeface="+mn-lt"/>
              </a:rPr>
              <a:t>     Merci </a:t>
            </a:r>
            <a:r>
              <a:rPr lang="nl-BE" sz="1000">
                <a:solidFill>
                  <a:schemeClr val="bg1"/>
                </a:solidFill>
                <a:latin typeface="+mn-lt"/>
              </a:rPr>
              <a:t>(Luxembourgish)</a:t>
            </a:r>
            <a:r>
              <a:rPr lang="nl-BE" sz="1600">
                <a:solidFill>
                  <a:schemeClr val="bg1"/>
                </a:solidFill>
                <a:latin typeface="+mn-lt"/>
              </a:rPr>
              <a:t>     </a:t>
            </a:r>
            <a:r>
              <a:rPr lang="nl-BE" sz="1600">
                <a:latin typeface="+mn-lt"/>
              </a:rPr>
              <a:t>Grazzi hafna </a:t>
            </a:r>
            <a:r>
              <a:rPr lang="nl-BE" sz="1000">
                <a:latin typeface="+mn-lt"/>
              </a:rPr>
              <a:t>(Maltese)</a:t>
            </a:r>
            <a:r>
              <a:rPr lang="nl-BE" sz="1600">
                <a:latin typeface="+mn-lt"/>
              </a:rPr>
              <a:t>     Gura mie mooar ayd </a:t>
            </a:r>
            <a:r>
              <a:rPr lang="nl-BE" sz="1000">
                <a:latin typeface="+mn-lt"/>
              </a:rPr>
              <a:t>(Manx)</a:t>
            </a:r>
            <a:r>
              <a:rPr lang="nl-BE" sz="1600">
                <a:latin typeface="+mn-lt"/>
              </a:rPr>
              <a:t>     Merçì </a:t>
            </a:r>
            <a:r>
              <a:rPr lang="nl-BE" sz="1000">
                <a:latin typeface="+mn-lt"/>
              </a:rPr>
              <a:t>(Monegasque)</a:t>
            </a:r>
            <a:r>
              <a:rPr lang="nl-BE" sz="1600">
                <a:latin typeface="+mn-lt"/>
              </a:rPr>
              <a:t>     Gràzzie </a:t>
            </a:r>
            <a:r>
              <a:rPr lang="nl-BE" sz="1000">
                <a:latin typeface="+mn-lt"/>
              </a:rPr>
              <a:t>(Napulitano)</a:t>
            </a:r>
            <a:r>
              <a:rPr lang="nl-BE" sz="1600">
                <a:latin typeface="+mn-lt"/>
              </a:rPr>
              <a:t>     </a:t>
            </a:r>
            <a:br>
              <a:rPr lang="nl-BE" sz="1600">
                <a:solidFill>
                  <a:schemeClr val="bg1"/>
                </a:solidFill>
                <a:latin typeface="+mn-lt"/>
              </a:rPr>
            </a:br>
            <a:r>
              <a:rPr lang="nl-BE" sz="1600">
                <a:solidFill>
                  <a:schemeClr val="bg1"/>
                </a:solidFill>
                <a:latin typeface="+mn-lt"/>
              </a:rPr>
              <a:t>Dziękuję </a:t>
            </a:r>
            <a:r>
              <a:rPr lang="nl-BE" sz="1000">
                <a:solidFill>
                  <a:schemeClr val="bg1"/>
                </a:solidFill>
                <a:latin typeface="+mn-lt"/>
              </a:rPr>
              <a:t>(Polish)</a:t>
            </a:r>
            <a:r>
              <a:rPr lang="nl-BE" sz="1600">
                <a:solidFill>
                  <a:schemeClr val="bg1"/>
                </a:solidFill>
                <a:latin typeface="+mn-lt"/>
              </a:rPr>
              <a:t>     Obrigado </a:t>
            </a:r>
            <a:r>
              <a:rPr lang="nl-BE" sz="1000">
                <a:solidFill>
                  <a:schemeClr val="bg1"/>
                </a:solidFill>
                <a:latin typeface="+mn-lt"/>
              </a:rPr>
              <a:t>(Portuguese)</a:t>
            </a:r>
            <a:r>
              <a:rPr lang="nl-BE" sz="1600">
                <a:solidFill>
                  <a:schemeClr val="bg1"/>
                </a:solidFill>
                <a:latin typeface="+mn-lt"/>
              </a:rPr>
              <a:t>     Mercé plan </a:t>
            </a:r>
            <a:r>
              <a:rPr lang="nl-BE" sz="1000">
                <a:solidFill>
                  <a:schemeClr val="bg1"/>
                </a:solidFill>
                <a:latin typeface="+mn-lt"/>
              </a:rPr>
              <a:t>(Provencal)</a:t>
            </a:r>
            <a:r>
              <a:rPr lang="nl-BE" sz="1600">
                <a:solidFill>
                  <a:schemeClr val="bg1"/>
                </a:solidFill>
                <a:latin typeface="+mn-lt"/>
              </a:rPr>
              <a:t>     Nais tuke </a:t>
            </a:r>
            <a:r>
              <a:rPr lang="nl-BE" sz="1000">
                <a:solidFill>
                  <a:schemeClr val="bg1"/>
                </a:solidFill>
                <a:latin typeface="+mn-lt"/>
              </a:rPr>
              <a:t>(Romani: gypsy)</a:t>
            </a:r>
            <a:r>
              <a:rPr lang="nl-BE" sz="1600">
                <a:solidFill>
                  <a:schemeClr val="bg1"/>
                </a:solidFill>
                <a:latin typeface="+mn-lt"/>
              </a:rPr>
              <a:t>     </a:t>
            </a:r>
            <a:br>
              <a:rPr lang="nl-BE" sz="1600">
                <a:solidFill>
                  <a:schemeClr val="bg1"/>
                </a:solidFill>
                <a:latin typeface="+mn-lt"/>
              </a:rPr>
            </a:br>
            <a:r>
              <a:rPr lang="nl-BE" sz="1600">
                <a:latin typeface="+mn-lt"/>
              </a:rPr>
              <a:t>Oven saste </a:t>
            </a:r>
            <a:r>
              <a:rPr lang="nl-BE" sz="1000">
                <a:latin typeface="+mn-lt"/>
              </a:rPr>
              <a:t>(Romani)</a:t>
            </a:r>
            <a:r>
              <a:rPr lang="nl-BE" sz="1600">
                <a:latin typeface="+mn-lt"/>
              </a:rPr>
              <a:t>     Mulţumesc </a:t>
            </a:r>
            <a:r>
              <a:rPr lang="nl-BE" sz="1000">
                <a:latin typeface="+mn-lt"/>
              </a:rPr>
              <a:t>(Romanian)</a:t>
            </a:r>
            <a:r>
              <a:rPr lang="nl-BE" sz="1600">
                <a:latin typeface="+mn-lt"/>
              </a:rPr>
              <a:t>     Grazia fitgun </a:t>
            </a:r>
            <a:r>
              <a:rPr lang="nl-BE" sz="1000">
                <a:latin typeface="+mn-lt"/>
              </a:rPr>
              <a:t>(Romantsch)</a:t>
            </a:r>
            <a:r>
              <a:rPr lang="nl-BE" sz="1600">
                <a:latin typeface="+mn-lt"/>
              </a:rPr>
              <a:t>     </a:t>
            </a:r>
            <a:r>
              <a:rPr lang="az-Cyrl-AZ" sz="1600">
                <a:latin typeface="+mn-lt"/>
              </a:rPr>
              <a:t>Спасибо</a:t>
            </a:r>
            <a:r>
              <a:rPr lang="nl-BE" sz="1600">
                <a:latin typeface="+mn-lt"/>
              </a:rPr>
              <a:t> </a:t>
            </a:r>
            <a:r>
              <a:rPr lang="nl-BE" sz="1000">
                <a:latin typeface="+mn-lt"/>
              </a:rPr>
              <a:t>(Russian)</a:t>
            </a:r>
            <a:r>
              <a:rPr lang="nl-BE" sz="1600">
                <a:latin typeface="+mn-lt"/>
              </a:rPr>
              <a:t>     </a:t>
            </a:r>
            <a:br>
              <a:rPr lang="nl-BE" sz="1600">
                <a:solidFill>
                  <a:schemeClr val="bg1"/>
                </a:solidFill>
                <a:latin typeface="+mn-lt"/>
              </a:rPr>
            </a:br>
            <a:r>
              <a:rPr lang="nl-BE" sz="1600">
                <a:solidFill>
                  <a:schemeClr val="bg1"/>
                </a:solidFill>
                <a:latin typeface="+mn-lt"/>
              </a:rPr>
              <a:t>Giitus eanat </a:t>
            </a:r>
            <a:r>
              <a:rPr lang="nl-BE" sz="1000">
                <a:solidFill>
                  <a:schemeClr val="bg1"/>
                </a:solidFill>
                <a:latin typeface="+mn-lt"/>
              </a:rPr>
              <a:t>(Saami Lappish)</a:t>
            </a:r>
            <a:r>
              <a:rPr lang="nl-BE" sz="1600">
                <a:solidFill>
                  <a:schemeClr val="bg1"/>
                </a:solidFill>
                <a:latin typeface="+mn-lt"/>
              </a:rPr>
              <a:t>     Moran taing </a:t>
            </a:r>
            <a:r>
              <a:rPr lang="nl-BE" sz="1000">
                <a:solidFill>
                  <a:schemeClr val="bg1"/>
                </a:solidFill>
                <a:latin typeface="+mn-lt"/>
              </a:rPr>
              <a:t>(Scottish Gaelic)</a:t>
            </a:r>
            <a:r>
              <a:rPr lang="nl-BE" sz="1600">
                <a:solidFill>
                  <a:schemeClr val="bg1"/>
                </a:solidFill>
                <a:latin typeface="+mn-lt"/>
              </a:rPr>
              <a:t>     Grazzii </a:t>
            </a:r>
            <a:r>
              <a:rPr lang="nl-BE" sz="1000">
                <a:solidFill>
                  <a:schemeClr val="bg1"/>
                </a:solidFill>
                <a:latin typeface="+mn-lt"/>
              </a:rPr>
              <a:t>(Sicilian)</a:t>
            </a:r>
            <a:r>
              <a:rPr lang="nl-BE" sz="1600">
                <a:solidFill>
                  <a:schemeClr val="bg1"/>
                </a:solidFill>
                <a:latin typeface="+mn-lt"/>
              </a:rPr>
              <a:t>     Dakujem vám </a:t>
            </a:r>
            <a:r>
              <a:rPr lang="nl-BE" sz="1000">
                <a:solidFill>
                  <a:schemeClr val="bg1"/>
                </a:solidFill>
                <a:latin typeface="+mn-lt"/>
              </a:rPr>
              <a:t>(Slovak)</a:t>
            </a:r>
            <a:r>
              <a:rPr lang="nl-BE" sz="1600">
                <a:solidFill>
                  <a:schemeClr val="bg1"/>
                </a:solidFill>
                <a:latin typeface="+mn-lt"/>
              </a:rPr>
              <a:t>     </a:t>
            </a:r>
            <a:br>
              <a:rPr lang="nl-BE" sz="1600">
                <a:solidFill>
                  <a:schemeClr val="bg1"/>
                </a:solidFill>
                <a:latin typeface="+mn-lt"/>
              </a:rPr>
            </a:br>
            <a:r>
              <a:rPr lang="nl-BE" sz="1600">
                <a:latin typeface="+mn-lt"/>
              </a:rPr>
              <a:t>Hvala lepa </a:t>
            </a:r>
            <a:r>
              <a:rPr lang="nl-BE" sz="1000">
                <a:latin typeface="+mn-lt"/>
              </a:rPr>
              <a:t>(Slovenian)</a:t>
            </a:r>
            <a:r>
              <a:rPr lang="nl-BE" sz="1600">
                <a:latin typeface="+mn-lt"/>
              </a:rPr>
              <a:t>     Dz’akujo so </a:t>
            </a:r>
            <a:r>
              <a:rPr lang="nl-BE" sz="1000">
                <a:latin typeface="+mn-lt"/>
              </a:rPr>
              <a:t>(Sorbian)</a:t>
            </a:r>
            <a:r>
              <a:rPr lang="nl-BE" sz="1600">
                <a:latin typeface="+mn-lt"/>
              </a:rPr>
              <a:t>     Muchas gracias </a:t>
            </a:r>
            <a:r>
              <a:rPr lang="nl-BE" sz="1000">
                <a:latin typeface="+mn-lt"/>
              </a:rPr>
              <a:t>(Spanish)</a:t>
            </a:r>
            <a:r>
              <a:rPr lang="nl-BE" sz="1600">
                <a:latin typeface="+mn-lt"/>
              </a:rPr>
              <a:t>     Dankeschee </a:t>
            </a:r>
            <a:r>
              <a:rPr lang="nl-BE" sz="1000">
                <a:latin typeface="+mn-lt"/>
              </a:rPr>
              <a:t>(Swabian)</a:t>
            </a:r>
            <a:r>
              <a:rPr lang="nl-BE" sz="1600">
                <a:latin typeface="+mn-lt"/>
              </a:rPr>
              <a:t>     </a:t>
            </a:r>
            <a:br>
              <a:rPr lang="nl-BE" sz="1600">
                <a:solidFill>
                  <a:schemeClr val="bg1"/>
                </a:solidFill>
                <a:latin typeface="+mn-lt"/>
              </a:rPr>
            </a:br>
            <a:r>
              <a:rPr lang="nl-BE" sz="1600">
                <a:solidFill>
                  <a:schemeClr val="bg1"/>
                </a:solidFill>
                <a:latin typeface="+mn-lt"/>
              </a:rPr>
              <a:t>Tackar så mycket </a:t>
            </a:r>
            <a:r>
              <a:rPr lang="nl-BE" sz="1000">
                <a:solidFill>
                  <a:schemeClr val="bg1"/>
                </a:solidFill>
                <a:latin typeface="+mn-lt"/>
              </a:rPr>
              <a:t>(Swedish)</a:t>
            </a:r>
            <a:r>
              <a:rPr lang="nl-BE" sz="1600">
                <a:solidFill>
                  <a:schemeClr val="bg1"/>
                </a:solidFill>
                <a:latin typeface="+mn-lt"/>
              </a:rPr>
              <a:t>     Çok tesekkür ederim </a:t>
            </a:r>
            <a:r>
              <a:rPr lang="nl-BE" sz="1000">
                <a:solidFill>
                  <a:schemeClr val="bg1"/>
                </a:solidFill>
                <a:latin typeface="+mn-lt"/>
              </a:rPr>
              <a:t>(Turkish)</a:t>
            </a:r>
            <a:r>
              <a:rPr lang="nl-BE" sz="1600">
                <a:solidFill>
                  <a:schemeClr val="bg1"/>
                </a:solidFill>
                <a:latin typeface="+mn-lt"/>
              </a:rPr>
              <a:t>     Moltes gracies </a:t>
            </a:r>
            <a:r>
              <a:rPr lang="nl-BE" sz="1000">
                <a:solidFill>
                  <a:schemeClr val="bg1"/>
                </a:solidFill>
                <a:latin typeface="+mn-lt"/>
              </a:rPr>
              <a:t>(Valencian)</a:t>
            </a:r>
            <a:r>
              <a:rPr lang="nl-BE" sz="1600">
                <a:solidFill>
                  <a:schemeClr val="bg1"/>
                </a:solidFill>
                <a:latin typeface="+mn-lt"/>
              </a:rPr>
              <a:t>     </a:t>
            </a:r>
            <a:br>
              <a:rPr lang="nl-BE" sz="1600">
                <a:solidFill>
                  <a:schemeClr val="bg1"/>
                </a:solidFill>
                <a:latin typeface="+mn-lt"/>
              </a:rPr>
            </a:br>
            <a:r>
              <a:rPr lang="nl-BE" sz="1600">
                <a:latin typeface="+mn-lt"/>
              </a:rPr>
              <a:t>Merci </a:t>
            </a:r>
            <a:r>
              <a:rPr lang="nl-BE" sz="1000">
                <a:latin typeface="+mn-lt"/>
              </a:rPr>
              <a:t>(Walloon)</a:t>
            </a:r>
            <a:r>
              <a:rPr lang="nl-BE" sz="1600">
                <a:latin typeface="+mn-lt"/>
              </a:rPr>
              <a:t>     Diolch yn fawr iawn </a:t>
            </a:r>
            <a:r>
              <a:rPr lang="nl-BE" sz="1000">
                <a:latin typeface="+mn-lt"/>
              </a:rPr>
              <a:t>(Welsh)</a:t>
            </a:r>
            <a:r>
              <a:rPr lang="nl-BE" sz="1600">
                <a:latin typeface="+mn-lt"/>
              </a:rPr>
              <a:t>     A dank aych </a:t>
            </a:r>
            <a:r>
              <a:rPr lang="nl-BE" sz="1000">
                <a:latin typeface="+mn-lt"/>
              </a:rPr>
              <a:t>(Yiddish)</a:t>
            </a:r>
          </a:p>
        </p:txBody>
      </p:sp>
      <p:sp>
        <p:nvSpPr>
          <p:cNvPr id="11267" name="Titel 4">
            <a:extLst>
              <a:ext uri="{FF2B5EF4-FFF2-40B4-BE49-F238E27FC236}">
                <a16:creationId xmlns:a16="http://schemas.microsoft.com/office/drawing/2014/main" id="{4CB73894-1BCF-8A45-A66A-8E63D8FF6069}"/>
              </a:ext>
            </a:extLst>
          </p:cNvPr>
          <p:cNvSpPr>
            <a:spLocks noGrp="1"/>
          </p:cNvSpPr>
          <p:nvPr>
            <p:ph type="title"/>
          </p:nvPr>
        </p:nvSpPr>
        <p:spPr>
          <a:xfrm>
            <a:off x="457200" y="1206500"/>
            <a:ext cx="8229600" cy="1143000"/>
          </a:xfrm>
        </p:spPr>
        <p:txBody>
          <a:bodyPr/>
          <a:lstStyle/>
          <a:p>
            <a:pPr>
              <a:defRPr/>
            </a:pPr>
            <a:r>
              <a:rPr lang="nl-BE">
                <a:solidFill>
                  <a:schemeClr val="accent6">
                    <a:lumMod val="75000"/>
                  </a:schemeClr>
                </a:solidFill>
              </a:rPr>
              <a:t>Thank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Gathering of information</a:t>
            </a:r>
          </a:p>
          <a:p>
            <a:pPr>
              <a:defRPr/>
            </a:pPr>
            <a:r>
              <a:rPr lang="nl-BE" altLang="nl-BE" sz="2000" dirty="0">
                <a:latin typeface="+mj-lt"/>
              </a:rPr>
              <a:t>Planning of the audit visit</a:t>
            </a:r>
          </a:p>
          <a:p>
            <a:pPr>
              <a:defRPr/>
            </a:pPr>
            <a:r>
              <a:rPr lang="nl-BE" altLang="nl-BE" sz="2000" dirty="0">
                <a:latin typeface="+mj-lt"/>
              </a:rPr>
              <a:t>Opening interview</a:t>
            </a:r>
          </a:p>
          <a:p>
            <a:pPr>
              <a:defRPr/>
            </a:pPr>
            <a:r>
              <a:rPr lang="nl-BE" altLang="nl-BE" sz="2000" dirty="0">
                <a:latin typeface="+mj-lt"/>
              </a:rPr>
              <a:t>Audit</a:t>
            </a:r>
          </a:p>
          <a:p>
            <a:pPr>
              <a:defRPr/>
            </a:pPr>
            <a:r>
              <a:rPr lang="nl-BE" altLang="nl-BE" sz="2000" dirty="0">
                <a:latin typeface="+mj-lt"/>
              </a:rPr>
              <a:t>Final discussion</a:t>
            </a:r>
          </a:p>
          <a:p>
            <a:pPr>
              <a:defRPr/>
            </a:pPr>
            <a:r>
              <a:rPr lang="nl-BE" altLang="nl-BE" sz="2000" dirty="0">
                <a:latin typeface="+mj-lt"/>
              </a:rPr>
              <a:t>Audit report</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Phases of an external quality audit</a:t>
            </a:r>
          </a:p>
        </p:txBody>
      </p:sp>
      <p:sp>
        <p:nvSpPr>
          <p:cNvPr id="4" name="Tijdelijke aanduiding voor inhoud 2">
            <a:extLst>
              <a:ext uri="{FF2B5EF4-FFF2-40B4-BE49-F238E27FC236}">
                <a16:creationId xmlns:a16="http://schemas.microsoft.com/office/drawing/2014/main" id="{63E94029-4CCC-8C4D-9B86-9099C47E62B4}"/>
              </a:ext>
            </a:extLst>
          </p:cNvPr>
          <p:cNvSpPr txBox="1">
            <a:spLocks/>
          </p:cNvSpPr>
          <p:nvPr/>
        </p:nvSpPr>
        <p:spPr bwMode="auto">
          <a:xfrm>
            <a:off x="4356992" y="2492896"/>
            <a:ext cx="4787008"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r>
              <a:rPr lang="nl-BE" altLang="nl-BE" sz="2000" dirty="0">
                <a:latin typeface="+mj-lt"/>
              </a:rPr>
              <a:t>UEMS-CESMA Appraisal application</a:t>
            </a:r>
          </a:p>
          <a:p>
            <a:pPr>
              <a:defRPr/>
            </a:pPr>
            <a:r>
              <a:rPr lang="nl-BE" altLang="nl-BE" sz="2000" dirty="0">
                <a:latin typeface="+mj-lt"/>
              </a:rPr>
              <a:t>Planning of the Appraisal visit</a:t>
            </a:r>
          </a:p>
          <a:p>
            <a:pPr>
              <a:defRPr/>
            </a:pPr>
            <a:r>
              <a:rPr lang="nl-BE" altLang="nl-BE" sz="2000" dirty="0">
                <a:latin typeface="+mj-lt"/>
              </a:rPr>
              <a:t>Opening interview on-site</a:t>
            </a:r>
          </a:p>
          <a:p>
            <a:pPr>
              <a:defRPr/>
            </a:pPr>
            <a:r>
              <a:rPr lang="nl-BE" altLang="nl-BE" sz="2000" dirty="0">
                <a:latin typeface="+mj-lt"/>
              </a:rPr>
              <a:t>UEMS-CESMA Appraisal visit</a:t>
            </a:r>
          </a:p>
          <a:p>
            <a:pPr>
              <a:defRPr/>
            </a:pPr>
            <a:r>
              <a:rPr lang="nl-BE" altLang="nl-BE" sz="2000" dirty="0">
                <a:latin typeface="+mj-lt"/>
              </a:rPr>
              <a:t>Preliminary report by the Appraisers</a:t>
            </a:r>
          </a:p>
          <a:p>
            <a:pPr>
              <a:defRPr/>
            </a:pPr>
            <a:r>
              <a:rPr lang="nl-BE" altLang="nl-BE" sz="2000" dirty="0">
                <a:latin typeface="+mj-lt"/>
              </a:rPr>
              <a:t>UEMS-CESMA Appraisal report</a:t>
            </a:r>
          </a:p>
        </p:txBody>
      </p:sp>
      <p:sp>
        <p:nvSpPr>
          <p:cNvPr id="5" name="Tekstvak 4">
            <a:extLst>
              <a:ext uri="{FF2B5EF4-FFF2-40B4-BE49-F238E27FC236}">
                <a16:creationId xmlns:a16="http://schemas.microsoft.com/office/drawing/2014/main" id="{037BAB74-E26F-A049-94C6-E8BD1D147988}"/>
              </a:ext>
            </a:extLst>
          </p:cNvPr>
          <p:cNvSpPr txBox="1"/>
          <p:nvPr/>
        </p:nvSpPr>
        <p:spPr>
          <a:xfrm>
            <a:off x="449542" y="5147900"/>
            <a:ext cx="8244916" cy="646331"/>
          </a:xfrm>
          <a:prstGeom prst="rect">
            <a:avLst/>
          </a:prstGeom>
          <a:solidFill>
            <a:srgbClr val="FF0000"/>
          </a:solidFill>
        </p:spPr>
        <p:txBody>
          <a:bodyPr wrap="square" rtlCol="0">
            <a:spAutoFit/>
          </a:bodyPr>
          <a:lstStyle/>
          <a:p>
            <a:pPr algn="ctr"/>
            <a:r>
              <a:rPr lang="nl-BE" b="1" dirty="0">
                <a:solidFill>
                  <a:schemeClr val="bg1"/>
                </a:solidFill>
              </a:rPr>
              <a:t>Phases of an external quality audit according to official training methods of auditors of the </a:t>
            </a:r>
            <a:r>
              <a:rPr lang="nl-BE" b="1" i="1" dirty="0">
                <a:solidFill>
                  <a:schemeClr val="bg1"/>
                </a:solidFill>
              </a:rPr>
              <a:t>International Organization for Standardization (ISO)</a:t>
            </a:r>
            <a:endParaRPr lang="nl-BE" b="1" dirty="0">
              <a:solidFill>
                <a:schemeClr val="bg1"/>
              </a:solidFill>
            </a:endParaRPr>
          </a:p>
        </p:txBody>
      </p:sp>
      <p:sp>
        <p:nvSpPr>
          <p:cNvPr id="6" name="Rechthoek 5">
            <a:extLst>
              <a:ext uri="{FF2B5EF4-FFF2-40B4-BE49-F238E27FC236}">
                <a16:creationId xmlns:a16="http://schemas.microsoft.com/office/drawing/2014/main" id="{FB7A6CA1-FE8D-4547-9E33-DE72177B4E3B}"/>
              </a:ext>
            </a:extLst>
          </p:cNvPr>
          <p:cNvSpPr/>
          <p:nvPr/>
        </p:nvSpPr>
        <p:spPr>
          <a:xfrm>
            <a:off x="4105472" y="2491854"/>
            <a:ext cx="4787008" cy="1143000"/>
          </a:xfrm>
          <a:prstGeom prst="rect">
            <a:avLst/>
          </a:prstGeom>
          <a:solidFill>
            <a:schemeClr val="accent1">
              <a:alpha val="0"/>
            </a:schemeClr>
          </a:solid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272589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strips(downRight)">
                                      <p:cBhvr>
                                        <p:cTn id="10" dur="2000"/>
                                        <p:tgtEl>
                                          <p:spTgt spid="4">
                                            <p:txEl>
                                              <p:pRg st="0" end="0"/>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strips(downRight)">
                                      <p:cBhvr>
                                        <p:cTn id="13" dur="2000"/>
                                        <p:tgtEl>
                                          <p:spTgt spid="4">
                                            <p:txEl>
                                              <p:pRg st="1" end="1"/>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4">
                                            <p:txEl>
                                              <p:pRg st="2" end="2"/>
                                            </p:txEl>
                                          </p:spTgt>
                                        </p:tgtEl>
                                        <p:attrNameLst>
                                          <p:attrName>style.visibility</p:attrName>
                                        </p:attrNameLst>
                                      </p:cBhvr>
                                      <p:to>
                                        <p:strVal val="visible"/>
                                      </p:to>
                                    </p:set>
                                    <p:animEffect transition="in" filter="strips(downRight)">
                                      <p:cBhvr>
                                        <p:cTn id="16" dur="2000"/>
                                        <p:tgtEl>
                                          <p:spTgt spid="4">
                                            <p:txEl>
                                              <p:pRg st="2" end="2"/>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strips(downRight)">
                                      <p:cBhvr>
                                        <p:cTn id="19" dur="2000"/>
                                        <p:tgtEl>
                                          <p:spTgt spid="4">
                                            <p:txEl>
                                              <p:pRg st="3" end="3"/>
                                            </p:txEl>
                                          </p:spTgt>
                                        </p:tgtEl>
                                      </p:cBhvr>
                                    </p:animEffect>
                                  </p:childTnLst>
                                </p:cTn>
                              </p:par>
                              <p:par>
                                <p:cTn id="20" presetID="18" presetClass="entr" presetSubtype="6" fill="hold" grpId="0" nodeType="with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strips(downRight)">
                                      <p:cBhvr>
                                        <p:cTn id="22" dur="2000"/>
                                        <p:tgtEl>
                                          <p:spTgt spid="4">
                                            <p:txEl>
                                              <p:pRg st="4" end="4"/>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Effect transition="in" filter="strips(downRight)">
                                      <p:cBhvr>
                                        <p:cTn id="25" dur="2000"/>
                                        <p:tgtEl>
                                          <p:spTgt spid="4">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blinds(horizontal)">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Expectations from applicants …</a:t>
            </a:r>
          </a:p>
        </p:txBody>
      </p:sp>
      <p:pic>
        <p:nvPicPr>
          <p:cNvPr id="5" name="Afbeelding 1">
            <a:extLst>
              <a:ext uri="{FF2B5EF4-FFF2-40B4-BE49-F238E27FC236}">
                <a16:creationId xmlns:a16="http://schemas.microsoft.com/office/drawing/2014/main" id="{286396A9-34F8-D04C-9F01-F49D38ABDA6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73362" y="2204864"/>
            <a:ext cx="359727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kstvak 7">
            <a:extLst>
              <a:ext uri="{FF2B5EF4-FFF2-40B4-BE49-F238E27FC236}">
                <a16:creationId xmlns:a16="http://schemas.microsoft.com/office/drawing/2014/main" id="{130DE6A8-FFF3-9A45-98F3-1DBA3BD93999}"/>
              </a:ext>
            </a:extLst>
          </p:cNvPr>
          <p:cNvSpPr txBox="1">
            <a:spLocks noChangeArrowheads="1"/>
          </p:cNvSpPr>
          <p:nvPr/>
        </p:nvSpPr>
        <p:spPr bwMode="auto">
          <a:xfrm>
            <a:off x="690561" y="5507385"/>
            <a:ext cx="7762875" cy="369887"/>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a:solidFill>
                  <a:schemeClr val="bg1"/>
                </a:solidFill>
              </a:rPr>
              <a:t>What is expected from the inviting Board/Society: clear communication …</a:t>
            </a:r>
          </a:p>
        </p:txBody>
      </p:sp>
    </p:spTree>
    <p:extLst>
      <p:ext uri="{BB962C8B-B14F-4D97-AF65-F5344CB8AC3E}">
        <p14:creationId xmlns:p14="http://schemas.microsoft.com/office/powerpoint/2010/main" val="1089848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UEMS-CESMA Appraisal application through a standardised </a:t>
            </a:r>
            <a:r>
              <a:rPr lang="nl-BE" altLang="nl-BE" sz="2000" b="1" dirty="0">
                <a:latin typeface="+mj-lt"/>
              </a:rPr>
              <a:t>application form</a:t>
            </a:r>
          </a:p>
          <a:p>
            <a:pPr>
              <a:defRPr/>
            </a:pPr>
            <a:r>
              <a:rPr lang="nl-BE" altLang="nl-BE" sz="2000" dirty="0">
                <a:latin typeface="+mj-lt"/>
              </a:rPr>
              <a:t>Details of </a:t>
            </a:r>
            <a:r>
              <a:rPr lang="nl-BE" altLang="nl-BE" sz="2000" b="1" dirty="0">
                <a:latin typeface="+mj-lt"/>
              </a:rPr>
              <a:t>contact person</a:t>
            </a:r>
          </a:p>
          <a:p>
            <a:pPr lvl="1">
              <a:defRPr/>
            </a:pPr>
            <a:r>
              <a:rPr lang="nl-BE" altLang="nl-BE" sz="1600" dirty="0">
                <a:latin typeface="+mj-lt"/>
              </a:rPr>
              <a:t>Name, board/society, e-mail address</a:t>
            </a:r>
          </a:p>
          <a:p>
            <a:pPr>
              <a:defRPr/>
            </a:pPr>
            <a:r>
              <a:rPr lang="nl-BE" altLang="nl-BE" sz="2000" dirty="0">
                <a:latin typeface="+mj-lt"/>
              </a:rPr>
              <a:t>General </a:t>
            </a:r>
            <a:r>
              <a:rPr lang="nl-BE" altLang="nl-BE" sz="2000" b="1" dirty="0">
                <a:latin typeface="+mj-lt"/>
              </a:rPr>
              <a:t>details of European postgraduate assessment</a:t>
            </a:r>
          </a:p>
          <a:p>
            <a:pPr lvl="1">
              <a:defRPr/>
            </a:pPr>
            <a:r>
              <a:rPr lang="nl-BE" altLang="nl-BE" sz="1600" dirty="0">
                <a:latin typeface="+mj-lt"/>
              </a:rPr>
              <a:t>official name, venue details, date and time schedule)</a:t>
            </a:r>
          </a:p>
          <a:p>
            <a:pPr>
              <a:defRPr/>
            </a:pPr>
            <a:r>
              <a:rPr lang="nl-BE" altLang="nl-BE" sz="2000" dirty="0">
                <a:latin typeface="+mj-lt"/>
              </a:rPr>
              <a:t>List of </a:t>
            </a:r>
            <a:r>
              <a:rPr lang="nl-BE" altLang="nl-BE" sz="2000" b="1" dirty="0">
                <a:latin typeface="+mj-lt"/>
              </a:rPr>
              <a:t>expected attachments</a:t>
            </a:r>
            <a:r>
              <a:rPr lang="nl-BE" altLang="nl-BE" sz="2000" dirty="0">
                <a:latin typeface="+mj-lt"/>
              </a:rPr>
              <a:t>:</a:t>
            </a:r>
          </a:p>
          <a:p>
            <a:pPr lvl="1">
              <a:defRPr/>
            </a:pPr>
            <a:r>
              <a:rPr lang="nl-BE" altLang="nl-BE" sz="1600" dirty="0">
                <a:latin typeface="+mj-lt"/>
              </a:rPr>
              <a:t>Official </a:t>
            </a:r>
            <a:r>
              <a:rPr lang="nl-BE" altLang="nl-BE" sz="1600" b="1" dirty="0">
                <a:latin typeface="+mj-lt"/>
              </a:rPr>
              <a:t>request letter signed</a:t>
            </a:r>
            <a:r>
              <a:rPr lang="nl-BE" altLang="nl-BE" sz="1600" dirty="0">
                <a:latin typeface="+mj-lt"/>
              </a:rPr>
              <a:t> by relevant board/section </a:t>
            </a:r>
            <a:r>
              <a:rPr lang="nl-BE" altLang="nl-BE" sz="1600" u="sng" dirty="0">
                <a:latin typeface="+mj-lt"/>
              </a:rPr>
              <a:t>and by</a:t>
            </a:r>
            <a:r>
              <a:rPr lang="nl-BE" altLang="nl-BE" sz="1600" dirty="0">
                <a:latin typeface="+mj-lt"/>
              </a:rPr>
              <a:t> chair of examination committee</a:t>
            </a:r>
          </a:p>
          <a:p>
            <a:pPr lvl="1">
              <a:defRPr/>
            </a:pPr>
            <a:r>
              <a:rPr lang="nl-BE" altLang="nl-BE" sz="1600" dirty="0">
                <a:latin typeface="+mj-lt"/>
              </a:rPr>
              <a:t>Detailed </a:t>
            </a:r>
            <a:r>
              <a:rPr lang="nl-BE" altLang="nl-BE" sz="1600" b="1" dirty="0">
                <a:latin typeface="+mj-lt"/>
              </a:rPr>
              <a:t>description</a:t>
            </a:r>
            <a:r>
              <a:rPr lang="nl-BE" altLang="nl-BE" sz="1600" dirty="0">
                <a:latin typeface="+mj-lt"/>
              </a:rPr>
              <a:t> of: examination structure, manpower involved in construction and delivery, logistics, information provided to candidates and to examiners, conflicts of interest, procedure available for candidates to appeal, demographics of examiners and of candidates, language(s) in which the examination is conducted, proof of compliance with European legislation (e.g. GDPR)</a:t>
            </a:r>
          </a:p>
          <a:p>
            <a:pPr lvl="1">
              <a:defRPr/>
            </a:pPr>
            <a:r>
              <a:rPr lang="nl-BE" altLang="nl-BE" sz="1600" dirty="0">
                <a:latin typeface="+mj-lt"/>
              </a:rPr>
              <a:t>Indication of two persons that may be involved in </a:t>
            </a:r>
            <a:r>
              <a:rPr lang="nl-BE" altLang="nl-BE" sz="1600" b="1" dirty="0">
                <a:latin typeface="+mj-lt"/>
              </a:rPr>
              <a:t>future UEMS-CESMA appraisal procedures</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 UEMS-CESMA Appraisal application</a:t>
            </a:r>
          </a:p>
        </p:txBody>
      </p:sp>
    </p:spTree>
    <p:extLst>
      <p:ext uri="{BB962C8B-B14F-4D97-AF65-F5344CB8AC3E}">
        <p14:creationId xmlns:p14="http://schemas.microsoft.com/office/powerpoint/2010/main" val="2932511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General </a:t>
            </a:r>
            <a:r>
              <a:rPr lang="nl-BE" altLang="nl-BE" sz="2000" b="1" dirty="0">
                <a:latin typeface="+mj-lt"/>
              </a:rPr>
              <a:t>guidelines</a:t>
            </a:r>
            <a:r>
              <a:rPr lang="nl-BE" altLang="nl-BE" sz="2000" dirty="0">
                <a:latin typeface="+mj-lt"/>
              </a:rPr>
              <a:t> for UEMS-CESMA Appraisal application:</a:t>
            </a:r>
          </a:p>
          <a:p>
            <a:pPr lvl="1">
              <a:defRPr/>
            </a:pPr>
            <a:r>
              <a:rPr lang="nl-BE" altLang="nl-BE" sz="1600" dirty="0">
                <a:latin typeface="+mj-lt"/>
              </a:rPr>
              <a:t>Application form has to be returned to </a:t>
            </a:r>
            <a:r>
              <a:rPr lang="nl-BE" altLang="nl-BE" sz="1600" b="1" dirty="0">
                <a:latin typeface="+mj-lt"/>
              </a:rPr>
              <a:t>central UEMS office</a:t>
            </a:r>
          </a:p>
          <a:p>
            <a:pPr lvl="1">
              <a:defRPr/>
            </a:pPr>
            <a:r>
              <a:rPr lang="nl-BE" altLang="nl-BE" sz="1600" dirty="0">
                <a:latin typeface="+mj-lt"/>
              </a:rPr>
              <a:t>Description of </a:t>
            </a:r>
            <a:r>
              <a:rPr lang="nl-BE" altLang="nl-BE" sz="1600" b="1" dirty="0">
                <a:latin typeface="+mj-lt"/>
              </a:rPr>
              <a:t>eligibility criteria</a:t>
            </a:r>
            <a:r>
              <a:rPr lang="nl-BE" altLang="nl-BE" sz="1600" dirty="0">
                <a:latin typeface="+mj-lt"/>
              </a:rPr>
              <a:t> for application (i.e. UEMS body is eligible)</a:t>
            </a:r>
          </a:p>
          <a:p>
            <a:pPr lvl="1">
              <a:defRPr/>
            </a:pPr>
            <a:r>
              <a:rPr lang="nl-BE" altLang="nl-BE" sz="1600" dirty="0">
                <a:latin typeface="+mj-lt"/>
              </a:rPr>
              <a:t>Description of </a:t>
            </a:r>
            <a:r>
              <a:rPr lang="nl-BE" altLang="nl-BE" sz="1600" b="1" dirty="0">
                <a:latin typeface="+mj-lt"/>
              </a:rPr>
              <a:t>financial aspects</a:t>
            </a:r>
            <a:r>
              <a:rPr lang="nl-BE" altLang="nl-BE" sz="1600" dirty="0">
                <a:latin typeface="+mj-lt"/>
              </a:rPr>
              <a:t> related to the UEMS-CESMA Appraisal visit</a:t>
            </a:r>
          </a:p>
          <a:p>
            <a:pPr lvl="1">
              <a:defRPr/>
            </a:pPr>
            <a:r>
              <a:rPr lang="nl-BE" altLang="nl-BE" sz="1600" dirty="0">
                <a:latin typeface="+mj-lt"/>
              </a:rPr>
              <a:t>Description of </a:t>
            </a:r>
            <a:r>
              <a:rPr lang="nl-BE" altLang="nl-BE" sz="1600" b="1" dirty="0">
                <a:latin typeface="+mj-lt"/>
              </a:rPr>
              <a:t>assessment team</a:t>
            </a:r>
            <a:r>
              <a:rPr lang="nl-BE" altLang="nl-BE" sz="1600" dirty="0">
                <a:latin typeface="+mj-lt"/>
              </a:rPr>
              <a:t> and composion</a:t>
            </a:r>
          </a:p>
          <a:p>
            <a:pPr lvl="1">
              <a:defRPr/>
            </a:pPr>
            <a:r>
              <a:rPr lang="nl-BE" altLang="nl-BE" sz="1600" dirty="0">
                <a:latin typeface="+mj-lt"/>
              </a:rPr>
              <a:t>Description of assessment </a:t>
            </a:r>
            <a:r>
              <a:rPr lang="nl-BE" altLang="nl-BE" sz="1600" b="1" dirty="0">
                <a:latin typeface="+mj-lt"/>
              </a:rPr>
              <a:t>expenses</a:t>
            </a:r>
            <a:r>
              <a:rPr lang="nl-BE" altLang="nl-BE" sz="1600" dirty="0">
                <a:latin typeface="+mj-lt"/>
              </a:rPr>
              <a:t> to be covered by the requiring UEMS body</a:t>
            </a:r>
            <a:br>
              <a:rPr lang="nl-BE" altLang="nl-BE" sz="1600" dirty="0">
                <a:latin typeface="+mj-lt"/>
              </a:rPr>
            </a:br>
            <a:r>
              <a:rPr lang="nl-BE" altLang="nl-BE" sz="1600" dirty="0">
                <a:latin typeface="+mj-lt"/>
              </a:rPr>
              <a:t>(no honorarium fees to be paid)</a:t>
            </a:r>
            <a:endParaRPr lang="nl-BE" altLang="nl-BE" sz="1200" dirty="0">
              <a:latin typeface="+mj-lt"/>
            </a:endParaRP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 UEMS-CESMA Appraisal application</a:t>
            </a:r>
          </a:p>
        </p:txBody>
      </p:sp>
    </p:spTree>
    <p:extLst>
      <p:ext uri="{BB962C8B-B14F-4D97-AF65-F5344CB8AC3E}">
        <p14:creationId xmlns:p14="http://schemas.microsoft.com/office/powerpoint/2010/main" val="372915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Expectations from UEMS-CESMA …</a:t>
            </a:r>
          </a:p>
        </p:txBody>
      </p:sp>
      <p:pic>
        <p:nvPicPr>
          <p:cNvPr id="7" name="Afbeelding 6">
            <a:extLst>
              <a:ext uri="{FF2B5EF4-FFF2-40B4-BE49-F238E27FC236}">
                <a16:creationId xmlns:a16="http://schemas.microsoft.com/office/drawing/2014/main" id="{4F1A298B-4E01-7446-A869-0AC6A331FD1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46464" y="2132856"/>
            <a:ext cx="5451068" cy="39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kstvak 7">
            <a:extLst>
              <a:ext uri="{FF2B5EF4-FFF2-40B4-BE49-F238E27FC236}">
                <a16:creationId xmlns:a16="http://schemas.microsoft.com/office/drawing/2014/main" id="{7FC514C3-F2C3-4C4A-B257-FD6CDD557520}"/>
              </a:ext>
            </a:extLst>
          </p:cNvPr>
          <p:cNvSpPr txBox="1">
            <a:spLocks noChangeArrowheads="1"/>
          </p:cNvSpPr>
          <p:nvPr/>
        </p:nvSpPr>
        <p:spPr bwMode="auto">
          <a:xfrm>
            <a:off x="690560" y="5647394"/>
            <a:ext cx="7762875" cy="368300"/>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Wingdings 2" pitchFamily="2" charset="2"/>
              <a:buChar char=""/>
              <a:defRPr sz="2800">
                <a:solidFill>
                  <a:schemeClr val="tx1"/>
                </a:solidFill>
                <a:latin typeface="Candara" panose="020E0502030303020204" pitchFamily="34" charset="0"/>
              </a:defRPr>
            </a:lvl1pPr>
            <a:lvl2pPr marL="742950" indent="-285750">
              <a:lnSpc>
                <a:spcPct val="90000"/>
              </a:lnSpc>
              <a:spcBef>
                <a:spcPts val="500"/>
              </a:spcBef>
              <a:buFont typeface="Wingdings 2" pitchFamily="2" charset="2"/>
              <a:buChar char=""/>
              <a:defRPr sz="2400">
                <a:solidFill>
                  <a:schemeClr val="tx1"/>
                </a:solidFill>
                <a:latin typeface="Candara" panose="020E0502030303020204" pitchFamily="34" charset="0"/>
              </a:defRPr>
            </a:lvl2pPr>
            <a:lvl3pPr marL="1143000" indent="-228600">
              <a:lnSpc>
                <a:spcPct val="90000"/>
              </a:lnSpc>
              <a:spcBef>
                <a:spcPts val="500"/>
              </a:spcBef>
              <a:buFont typeface="Wingdings 2" pitchFamily="2" charset="2"/>
              <a:buChar char=""/>
              <a:defRPr sz="2000">
                <a:solidFill>
                  <a:schemeClr val="tx1"/>
                </a:solidFill>
                <a:latin typeface="Candara" panose="020E0502030303020204" pitchFamily="34" charset="0"/>
              </a:defRPr>
            </a:lvl3pPr>
            <a:lvl4pPr marL="1600200" indent="-228600">
              <a:lnSpc>
                <a:spcPct val="90000"/>
              </a:lnSpc>
              <a:spcBef>
                <a:spcPts val="500"/>
              </a:spcBef>
              <a:buFont typeface="Wingdings 2" pitchFamily="2" charset="2"/>
              <a:buChar char=""/>
              <a:defRPr>
                <a:solidFill>
                  <a:schemeClr val="tx1"/>
                </a:solidFill>
                <a:latin typeface="Candara" panose="020E0502030303020204" pitchFamily="34" charset="0"/>
              </a:defRPr>
            </a:lvl4pPr>
            <a:lvl5pPr marL="2057400" indent="-228600">
              <a:lnSpc>
                <a:spcPct val="90000"/>
              </a:lnSpc>
              <a:spcBef>
                <a:spcPts val="500"/>
              </a:spcBef>
              <a:buFont typeface="Wingdings 2" pitchFamily="2" charset="2"/>
              <a:buChar char=""/>
              <a:defRPr>
                <a:solidFill>
                  <a:schemeClr val="tx1"/>
                </a:solidFill>
                <a:latin typeface="Candara" panose="020E0502030303020204" pitchFamily="34" charset="0"/>
              </a:defRPr>
            </a:lvl5pPr>
            <a:lvl6pPr marL="25146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6pPr>
            <a:lvl7pPr marL="29718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7pPr>
            <a:lvl8pPr marL="34290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8pPr>
            <a:lvl9pPr marL="3886200" indent="-228600" eaLnBrk="0" fontAlgn="base" hangingPunct="0">
              <a:lnSpc>
                <a:spcPct val="90000"/>
              </a:lnSpc>
              <a:spcBef>
                <a:spcPts val="500"/>
              </a:spcBef>
              <a:spcAft>
                <a:spcPct val="0"/>
              </a:spcAft>
              <a:buFont typeface="Wingdings 2" pitchFamily="2" charset="2"/>
              <a:buChar char=""/>
              <a:defRPr>
                <a:solidFill>
                  <a:schemeClr val="tx1"/>
                </a:solidFill>
                <a:latin typeface="Candara" panose="020E0502030303020204" pitchFamily="34" charset="0"/>
              </a:defRPr>
            </a:lvl9pPr>
          </a:lstStyle>
          <a:p>
            <a:pPr algn="ctr">
              <a:lnSpc>
                <a:spcPct val="100000"/>
              </a:lnSpc>
              <a:spcBef>
                <a:spcPct val="0"/>
              </a:spcBef>
              <a:buFontTx/>
              <a:buNone/>
            </a:pPr>
            <a:r>
              <a:rPr lang="nl-BE" altLang="nl-BE" sz="1800" b="1" dirty="0">
                <a:solidFill>
                  <a:schemeClr val="bg1"/>
                </a:solidFill>
              </a:rPr>
              <a:t>Task of UEMS-CESMA Observers: read carefully and understand well …</a:t>
            </a:r>
          </a:p>
        </p:txBody>
      </p:sp>
    </p:spTree>
    <p:extLst>
      <p:ext uri="{BB962C8B-B14F-4D97-AF65-F5344CB8AC3E}">
        <p14:creationId xmlns:p14="http://schemas.microsoft.com/office/powerpoint/2010/main" val="241153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Practical organisation of </a:t>
            </a:r>
            <a:r>
              <a:rPr lang="nl-BE" altLang="nl-BE" sz="2000" b="1" dirty="0">
                <a:latin typeface="+mj-lt"/>
              </a:rPr>
              <a:t>travelling</a:t>
            </a:r>
            <a:r>
              <a:rPr lang="nl-BE" altLang="nl-BE" sz="2000" dirty="0">
                <a:latin typeface="+mj-lt"/>
              </a:rPr>
              <a:t> schedule</a:t>
            </a:r>
          </a:p>
          <a:p>
            <a:pPr lvl="1">
              <a:defRPr/>
            </a:pPr>
            <a:r>
              <a:rPr lang="nl-BE" altLang="nl-BE" sz="1600" dirty="0">
                <a:latin typeface="+mj-lt"/>
              </a:rPr>
              <a:t>Booking </a:t>
            </a:r>
            <a:r>
              <a:rPr lang="nl-BE" altLang="nl-BE" sz="1600" b="1" dirty="0">
                <a:latin typeface="+mj-lt"/>
              </a:rPr>
              <a:t>by requiring UEMS body</a:t>
            </a:r>
            <a:r>
              <a:rPr lang="nl-BE" altLang="nl-BE" sz="1600" dirty="0">
                <a:latin typeface="+mj-lt"/>
              </a:rPr>
              <a:t> of flights, international train tickets and hotel accommodation</a:t>
            </a:r>
          </a:p>
          <a:p>
            <a:pPr lvl="1">
              <a:defRPr/>
            </a:pPr>
            <a:r>
              <a:rPr lang="nl-BE" altLang="nl-BE" sz="1600" dirty="0">
                <a:latin typeface="+mj-lt"/>
              </a:rPr>
              <a:t>Other costs are advanced by UEMS-CESMA Appraisers and are </a:t>
            </a:r>
            <a:r>
              <a:rPr lang="nl-BE" altLang="nl-BE" sz="1600" b="1" dirty="0">
                <a:latin typeface="+mj-lt"/>
              </a:rPr>
              <a:t>reimbursed by UEMS body</a:t>
            </a:r>
            <a:r>
              <a:rPr lang="nl-BE" altLang="nl-BE" sz="1600" dirty="0">
                <a:latin typeface="+mj-lt"/>
              </a:rPr>
              <a:t> shortly after the appraisal visit</a:t>
            </a:r>
          </a:p>
          <a:p>
            <a:pPr>
              <a:defRPr/>
            </a:pPr>
            <a:endParaRPr lang="nl-BE" altLang="nl-BE" sz="2000" dirty="0">
              <a:latin typeface="+mj-lt"/>
            </a:endParaRPr>
          </a:p>
          <a:p>
            <a:pPr>
              <a:defRPr/>
            </a:pPr>
            <a:r>
              <a:rPr lang="nl-BE" altLang="nl-BE" sz="2000" dirty="0">
                <a:latin typeface="+mj-lt"/>
              </a:rPr>
              <a:t>Theoretical </a:t>
            </a:r>
            <a:r>
              <a:rPr lang="nl-BE" altLang="nl-BE" sz="2000" b="1" dirty="0">
                <a:latin typeface="+mj-lt"/>
              </a:rPr>
              <a:t>review of submitted documents</a:t>
            </a:r>
          </a:p>
          <a:p>
            <a:pPr lvl="1">
              <a:defRPr/>
            </a:pPr>
            <a:r>
              <a:rPr lang="nl-BE" altLang="nl-BE" sz="1600" dirty="0">
                <a:latin typeface="+mj-lt"/>
              </a:rPr>
              <a:t>Make sure that you </a:t>
            </a:r>
            <a:r>
              <a:rPr lang="nl-BE" altLang="nl-BE" sz="1600" b="1" dirty="0">
                <a:latin typeface="+mj-lt"/>
              </a:rPr>
              <a:t>fully understand the concept of the examination</a:t>
            </a:r>
            <a:r>
              <a:rPr lang="nl-BE" altLang="nl-BE" sz="1600" dirty="0">
                <a:latin typeface="+mj-lt"/>
              </a:rPr>
              <a:t> before the appraisal visit</a:t>
            </a:r>
          </a:p>
          <a:p>
            <a:pPr lvl="1">
              <a:defRPr/>
            </a:pPr>
            <a:r>
              <a:rPr lang="nl-BE" altLang="nl-BE" sz="1600" dirty="0">
                <a:latin typeface="+mj-lt"/>
              </a:rPr>
              <a:t>Definition of </a:t>
            </a:r>
            <a:r>
              <a:rPr lang="nl-BE" altLang="nl-BE" sz="1600" b="1" dirty="0">
                <a:latin typeface="+mj-lt"/>
              </a:rPr>
              <a:t>additional material</a:t>
            </a:r>
            <a:r>
              <a:rPr lang="nl-BE" altLang="nl-BE" sz="1600" dirty="0">
                <a:latin typeface="+mj-lt"/>
              </a:rPr>
              <a:t> you would like to be </a:t>
            </a:r>
            <a:r>
              <a:rPr lang="nl-BE" altLang="nl-BE" sz="1600" b="1" dirty="0">
                <a:latin typeface="+mj-lt"/>
              </a:rPr>
              <a:t>available before</a:t>
            </a:r>
            <a:r>
              <a:rPr lang="nl-BE" altLang="nl-BE" sz="1600" dirty="0">
                <a:latin typeface="+mj-lt"/>
              </a:rPr>
              <a:t> the appraisal visit</a:t>
            </a:r>
          </a:p>
          <a:p>
            <a:pPr lvl="1">
              <a:defRPr/>
            </a:pPr>
            <a:r>
              <a:rPr lang="nl-BE" altLang="nl-BE" sz="1600" dirty="0">
                <a:latin typeface="+mj-lt"/>
              </a:rPr>
              <a:t>Definition of </a:t>
            </a:r>
            <a:r>
              <a:rPr lang="nl-BE" altLang="nl-BE" sz="1600" b="1" dirty="0">
                <a:latin typeface="+mj-lt"/>
              </a:rPr>
              <a:t>additional material</a:t>
            </a:r>
            <a:r>
              <a:rPr lang="nl-BE" altLang="nl-BE" sz="1600" dirty="0">
                <a:latin typeface="+mj-lt"/>
              </a:rPr>
              <a:t> you will </a:t>
            </a:r>
            <a:r>
              <a:rPr lang="nl-BE" altLang="nl-BE" sz="1600" b="1" dirty="0">
                <a:latin typeface="+mj-lt"/>
              </a:rPr>
              <a:t>ask for during</a:t>
            </a:r>
            <a:r>
              <a:rPr lang="nl-BE" altLang="nl-BE" sz="1600" dirty="0">
                <a:latin typeface="+mj-lt"/>
              </a:rPr>
              <a:t> the appraisal visit</a:t>
            </a:r>
          </a:p>
          <a:p>
            <a:pPr lvl="1">
              <a:defRPr/>
            </a:pPr>
            <a:r>
              <a:rPr lang="nl-BE" altLang="nl-BE" sz="1600" dirty="0">
                <a:latin typeface="+mj-lt"/>
              </a:rPr>
              <a:t>Preparation of an </a:t>
            </a:r>
            <a:r>
              <a:rPr lang="nl-BE" altLang="nl-BE" sz="1600" b="1" dirty="0">
                <a:latin typeface="+mj-lt"/>
              </a:rPr>
              <a:t>audit plan</a:t>
            </a:r>
            <a:r>
              <a:rPr lang="nl-BE" altLang="nl-BE" sz="1600" dirty="0">
                <a:latin typeface="+mj-lt"/>
              </a:rPr>
              <a:t> (in collaboration with the other member(s) of the appraisal team)</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II. Planning of the Appraisal visit</a:t>
            </a:r>
          </a:p>
        </p:txBody>
      </p:sp>
    </p:spTree>
    <p:extLst>
      <p:ext uri="{BB962C8B-B14F-4D97-AF65-F5344CB8AC3E}">
        <p14:creationId xmlns:p14="http://schemas.microsoft.com/office/powerpoint/2010/main" val="166675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Structure of the </a:t>
            </a:r>
            <a:r>
              <a:rPr lang="nl-BE" altLang="nl-BE" sz="2000" b="1" dirty="0">
                <a:latin typeface="+mj-lt"/>
              </a:rPr>
              <a:t>opening interview</a:t>
            </a:r>
            <a:r>
              <a:rPr lang="nl-BE" altLang="nl-BE" sz="2000" dirty="0">
                <a:latin typeface="+mj-lt"/>
              </a:rPr>
              <a:t> on-site</a:t>
            </a:r>
          </a:p>
          <a:p>
            <a:pPr lvl="1">
              <a:defRPr/>
            </a:pPr>
            <a:r>
              <a:rPr lang="nl-BE" altLang="nl-BE" sz="1600" dirty="0"/>
              <a:t>Check whether the Appraisal team has </a:t>
            </a:r>
            <a:r>
              <a:rPr lang="nl-BE" altLang="nl-BE" sz="1600" b="1" dirty="0"/>
              <a:t>fully understood the concept of the examination</a:t>
            </a:r>
            <a:r>
              <a:rPr lang="nl-BE" altLang="nl-BE" sz="1600" dirty="0"/>
              <a:t> </a:t>
            </a:r>
          </a:p>
          <a:p>
            <a:pPr lvl="1">
              <a:defRPr/>
            </a:pPr>
            <a:r>
              <a:rPr lang="nl-BE" altLang="nl-BE" sz="1600" dirty="0"/>
              <a:t>Explain the reason for </a:t>
            </a:r>
            <a:r>
              <a:rPr lang="nl-BE" altLang="nl-BE" sz="1600" b="1" dirty="0"/>
              <a:t>additional material</a:t>
            </a:r>
            <a:r>
              <a:rPr lang="nl-BE" altLang="nl-BE" sz="1600" dirty="0"/>
              <a:t> asked for </a:t>
            </a:r>
            <a:r>
              <a:rPr lang="nl-BE" altLang="nl-BE" sz="1600" b="1" dirty="0"/>
              <a:t>before</a:t>
            </a:r>
            <a:r>
              <a:rPr lang="nl-BE" altLang="nl-BE" sz="1600" dirty="0"/>
              <a:t> the appraisal visit</a:t>
            </a:r>
          </a:p>
          <a:p>
            <a:pPr lvl="1">
              <a:defRPr/>
            </a:pPr>
            <a:r>
              <a:rPr lang="nl-BE" altLang="nl-BE" sz="1600" dirty="0"/>
              <a:t>Explain the reason for </a:t>
            </a:r>
            <a:r>
              <a:rPr lang="nl-BE" altLang="nl-BE" sz="1600" b="1" dirty="0"/>
              <a:t>additional material</a:t>
            </a:r>
            <a:r>
              <a:rPr lang="nl-BE" altLang="nl-BE" sz="1600" dirty="0"/>
              <a:t> you will </a:t>
            </a:r>
            <a:r>
              <a:rPr lang="nl-BE" altLang="nl-BE" sz="1600" b="1" dirty="0"/>
              <a:t>ask for during</a:t>
            </a:r>
            <a:r>
              <a:rPr lang="nl-BE" altLang="nl-BE" sz="1600" dirty="0"/>
              <a:t> the appraisal visit</a:t>
            </a:r>
          </a:p>
          <a:p>
            <a:pPr lvl="1">
              <a:defRPr/>
            </a:pPr>
            <a:r>
              <a:rPr lang="nl-BE" altLang="nl-BE" sz="1600" dirty="0"/>
              <a:t>Explain the </a:t>
            </a:r>
            <a:r>
              <a:rPr lang="nl-BE" altLang="nl-BE" sz="1600" b="1" dirty="0"/>
              <a:t>audit plan</a:t>
            </a:r>
            <a:r>
              <a:rPr lang="nl-BE" altLang="nl-BE" sz="1600" dirty="0"/>
              <a:t> which has been prepared</a:t>
            </a:r>
          </a:p>
          <a:p>
            <a:pPr lvl="1">
              <a:defRPr/>
            </a:pPr>
            <a:r>
              <a:rPr lang="nl-BE" altLang="nl-BE" sz="1600" dirty="0">
                <a:latin typeface="+mj-lt"/>
              </a:rPr>
              <a:t>Explain the </a:t>
            </a:r>
            <a:r>
              <a:rPr lang="nl-BE" altLang="nl-BE" sz="1600" b="1" dirty="0">
                <a:latin typeface="+mj-lt"/>
              </a:rPr>
              <a:t>confidentiality</a:t>
            </a:r>
            <a:r>
              <a:rPr lang="nl-BE" altLang="nl-BE" sz="1600" dirty="0">
                <a:latin typeface="+mj-lt"/>
              </a:rPr>
              <a:t> which will be respected by the UEMS-CESMA Appraisal team</a:t>
            </a:r>
          </a:p>
          <a:p>
            <a:pPr>
              <a:defRPr/>
            </a:pPr>
            <a:r>
              <a:rPr lang="nl-BE" altLang="nl-BE" sz="2000" dirty="0">
                <a:latin typeface="+mj-lt"/>
              </a:rPr>
              <a:t>Required presence of: </a:t>
            </a:r>
          </a:p>
          <a:p>
            <a:pPr lvl="1">
              <a:defRPr/>
            </a:pPr>
            <a:r>
              <a:rPr lang="nl-BE" altLang="nl-BE" sz="1600" dirty="0">
                <a:latin typeface="+mj-lt"/>
              </a:rPr>
              <a:t>at least one member of the UEMS-CESMA Appraisal team, chair of examination committee, </a:t>
            </a:r>
            <a:br>
              <a:rPr lang="nl-BE" altLang="nl-BE" sz="1600" dirty="0">
                <a:latin typeface="+mj-lt"/>
              </a:rPr>
            </a:br>
            <a:r>
              <a:rPr lang="nl-BE" altLang="nl-BE" sz="1600" dirty="0">
                <a:latin typeface="+mj-lt"/>
              </a:rPr>
              <a:t>at least one representative of the requiring UEMS body</a:t>
            </a:r>
          </a:p>
          <a:p>
            <a:pPr>
              <a:defRPr/>
            </a:pPr>
            <a:r>
              <a:rPr lang="nl-BE" altLang="nl-BE" sz="2000" dirty="0">
                <a:latin typeface="+mj-lt"/>
              </a:rPr>
              <a:t>When and where to be organised?</a:t>
            </a:r>
          </a:p>
          <a:p>
            <a:pPr lvl="1">
              <a:defRPr/>
            </a:pPr>
            <a:r>
              <a:rPr lang="nl-BE" altLang="nl-BE" sz="1600" dirty="0">
                <a:latin typeface="+mj-lt"/>
              </a:rPr>
              <a:t>Prior to the examination is happening (e.g. evening before)</a:t>
            </a:r>
          </a:p>
          <a:p>
            <a:pPr lvl="1">
              <a:defRPr/>
            </a:pPr>
            <a:r>
              <a:rPr lang="nl-BE" altLang="nl-BE" sz="1600" dirty="0">
                <a:latin typeface="+mj-lt"/>
              </a:rPr>
              <a:t>On-site (i.e. at the examination venue)</a:t>
            </a: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III. Opening interview on-site</a:t>
            </a:r>
          </a:p>
        </p:txBody>
      </p:sp>
    </p:spTree>
    <p:extLst>
      <p:ext uri="{BB962C8B-B14F-4D97-AF65-F5344CB8AC3E}">
        <p14:creationId xmlns:p14="http://schemas.microsoft.com/office/powerpoint/2010/main" val="1094895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jdelijke aanduiding voor inhoud 2">
            <a:extLst>
              <a:ext uri="{FF2B5EF4-FFF2-40B4-BE49-F238E27FC236}">
                <a16:creationId xmlns:a16="http://schemas.microsoft.com/office/drawing/2014/main" id="{9CA628DE-2773-7941-B5BD-9FAAF02B3498}"/>
              </a:ext>
            </a:extLst>
          </p:cNvPr>
          <p:cNvSpPr>
            <a:spLocks noGrp="1"/>
          </p:cNvSpPr>
          <p:nvPr>
            <p:ph idx="1"/>
          </p:nvPr>
        </p:nvSpPr>
        <p:spPr>
          <a:xfrm>
            <a:off x="0" y="2492375"/>
            <a:ext cx="9144000" cy="3633788"/>
          </a:xfrm>
        </p:spPr>
        <p:txBody>
          <a:bodyPr/>
          <a:lstStyle/>
          <a:p>
            <a:pPr>
              <a:defRPr/>
            </a:pPr>
            <a:r>
              <a:rPr lang="nl-BE" altLang="nl-BE" sz="2000" dirty="0">
                <a:latin typeface="+mj-lt"/>
              </a:rPr>
              <a:t>Present the format and structure of the examination</a:t>
            </a:r>
          </a:p>
          <a:p>
            <a:pPr>
              <a:defRPr/>
            </a:pPr>
            <a:r>
              <a:rPr lang="nl-BE" altLang="nl-BE" sz="2000" dirty="0">
                <a:latin typeface="+mj-lt"/>
              </a:rPr>
              <a:t>Explain what documents have been submitted and if applicable which documents you would feel useful but haven’t been submitted</a:t>
            </a:r>
          </a:p>
          <a:p>
            <a:pPr>
              <a:defRPr/>
            </a:pPr>
            <a:r>
              <a:rPr lang="nl-BE" altLang="nl-BE" sz="2000" dirty="0">
                <a:latin typeface="+mj-lt"/>
              </a:rPr>
              <a:t>Identify the people you minimally want to interview and the questions you will ask them</a:t>
            </a:r>
          </a:p>
          <a:p>
            <a:pPr>
              <a:defRPr/>
            </a:pPr>
            <a:r>
              <a:rPr lang="nl-BE" altLang="nl-BE" sz="2000">
                <a:latin typeface="+mj-lt"/>
              </a:rPr>
              <a:t>Present the content you have elaborated for the opening interview</a:t>
            </a:r>
            <a:endParaRPr lang="nl-BE" altLang="nl-BE" sz="1600" dirty="0">
              <a:latin typeface="+mj-lt"/>
            </a:endParaRPr>
          </a:p>
        </p:txBody>
      </p:sp>
      <p:sp>
        <p:nvSpPr>
          <p:cNvPr id="2" name="Titel 1">
            <a:extLst>
              <a:ext uri="{FF2B5EF4-FFF2-40B4-BE49-F238E27FC236}">
                <a16:creationId xmlns:a16="http://schemas.microsoft.com/office/drawing/2014/main" id="{A3ADBC2B-7540-F640-B6D8-20BB78B77DDC}"/>
              </a:ext>
            </a:extLst>
          </p:cNvPr>
          <p:cNvSpPr>
            <a:spLocks noGrp="1"/>
          </p:cNvSpPr>
          <p:nvPr>
            <p:ph type="title"/>
          </p:nvPr>
        </p:nvSpPr>
        <p:spPr>
          <a:xfrm>
            <a:off x="0" y="1206500"/>
            <a:ext cx="9144000" cy="1143000"/>
          </a:xfrm>
        </p:spPr>
        <p:txBody>
          <a:bodyPr/>
          <a:lstStyle/>
          <a:p>
            <a:pPr>
              <a:defRPr/>
            </a:pPr>
            <a:r>
              <a:rPr lang="nl-BE" dirty="0">
                <a:solidFill>
                  <a:schemeClr val="accent6">
                    <a:lumMod val="75000"/>
                  </a:schemeClr>
                </a:solidFill>
              </a:rPr>
              <a:t>Presentation from the groups</a:t>
            </a:r>
          </a:p>
        </p:txBody>
      </p:sp>
    </p:spTree>
    <p:extLst>
      <p:ext uri="{BB962C8B-B14F-4D97-AF65-F5344CB8AC3E}">
        <p14:creationId xmlns:p14="http://schemas.microsoft.com/office/powerpoint/2010/main" val="1651811994"/>
      </p:ext>
    </p:extLst>
  </p:cSld>
  <p:clrMapOvr>
    <a:masterClrMapping/>
  </p:clrMapOvr>
</p:sld>
</file>

<file path=ppt/theme/theme1.xml><?xml version="1.0" encoding="utf-8"?>
<a:theme xmlns:a="http://schemas.openxmlformats.org/drawingml/2006/main" name="EBO slide templat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EBO slide template</Template>
  <TotalTime>1720</TotalTime>
  <Words>1040</Words>
  <Application>Microsoft Macintosh PowerPoint</Application>
  <PresentationFormat>Diavoorstelling (4:3)</PresentationFormat>
  <Paragraphs>67</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Candara</vt:lpstr>
      <vt:lpstr>EBO slide template</vt:lpstr>
      <vt:lpstr>PowerPoint-presentatie</vt:lpstr>
      <vt:lpstr>Phases of an external quality audit</vt:lpstr>
      <vt:lpstr>Expectations from applicants …</vt:lpstr>
      <vt:lpstr>I. UEMS-CESMA Appraisal application</vt:lpstr>
      <vt:lpstr>I. UEMS-CESMA Appraisal application</vt:lpstr>
      <vt:lpstr>Expectations from UEMS-CESMA …</vt:lpstr>
      <vt:lpstr>II. Planning of the Appraisal visit</vt:lpstr>
      <vt:lpstr>III. Opening interview on-site</vt:lpstr>
      <vt:lpstr>Presentation from the groups</vt:lpstr>
      <vt:lpstr>Thank you …</vt:lpstr>
    </vt:vector>
  </TitlesOfParts>
  <Company>Universitair Ziekenhuis Antwerpen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Mathysen, Danny</dc:creator>
  <cp:lastModifiedBy>Danny Mathysen</cp:lastModifiedBy>
  <cp:revision>177</cp:revision>
  <dcterms:created xsi:type="dcterms:W3CDTF">2010-12-07T13:08:06Z</dcterms:created>
  <dcterms:modified xsi:type="dcterms:W3CDTF">2019-12-06T10:41:46Z</dcterms:modified>
</cp:coreProperties>
</file>