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39" r:id="rId2"/>
    <p:sldId id="380" r:id="rId3"/>
    <p:sldId id="381" r:id="rId4"/>
    <p:sldId id="449" r:id="rId5"/>
    <p:sldId id="450" r:id="rId6"/>
    <p:sldId id="382" r:id="rId7"/>
    <p:sldId id="383" r:id="rId8"/>
    <p:sldId id="384" r:id="rId9"/>
    <p:sldId id="289" r:id="rId10"/>
    <p:sldId id="280" r:id="rId11"/>
    <p:sldId id="281" r:id="rId12"/>
    <p:sldId id="407" r:id="rId13"/>
    <p:sldId id="408" r:id="rId14"/>
    <p:sldId id="375" r:id="rId15"/>
  </p:sldIdLst>
  <p:sldSz cx="9144000" cy="6858000" type="screen4x3"/>
  <p:notesSz cx="6858000" cy="9144000"/>
  <p:defaultTextStyle>
    <a:defPPr>
      <a:defRPr lang="nl-B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CBD04-D852-D34D-BACA-F626974DDE7A}" v="19" dt="2019-12-04T12:49:50.732"/>
  </p1510:revLst>
</p1510:revInfo>
</file>

<file path=ppt/tableStyles.xml><?xml version="1.0" encoding="utf-8"?>
<a:tblStyleLst xmlns:a="http://schemas.openxmlformats.org/drawingml/2006/main" def="{5C22544A-7EE6-4342-B048-85BDC9FD1C3A}">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0"/>
    <p:restoredTop sz="94521"/>
  </p:normalViewPr>
  <p:slideViewPr>
    <p:cSldViewPr>
      <p:cViewPr varScale="1">
        <p:scale>
          <a:sx n="103" d="100"/>
          <a:sy n="103" d="100"/>
        </p:scale>
        <p:origin x="204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FE09683-0DA2-4341-A3DA-F5D53EBAA6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nl-BE"/>
          </a:p>
        </p:txBody>
      </p:sp>
      <p:sp>
        <p:nvSpPr>
          <p:cNvPr id="3" name="Tijdelijke aanduiding voor datum 2">
            <a:extLst>
              <a:ext uri="{FF2B5EF4-FFF2-40B4-BE49-F238E27FC236}">
                <a16:creationId xmlns:a16="http://schemas.microsoft.com/office/drawing/2014/main" id="{8EEF1E9D-A7D4-A84B-9A58-1413561DD86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4478B0F-0D18-6345-BA9C-F162EB35DA1A}" type="datetimeFigureOut">
              <a:rPr lang="nl-BE"/>
              <a:pPr>
                <a:defRPr/>
              </a:pPr>
              <a:t>7/12/2019</a:t>
            </a:fld>
            <a:endParaRPr lang="nl-BE"/>
          </a:p>
        </p:txBody>
      </p:sp>
      <p:sp>
        <p:nvSpPr>
          <p:cNvPr id="4" name="Tijdelijke aanduiding voor dia-afbeelding 3">
            <a:extLst>
              <a:ext uri="{FF2B5EF4-FFF2-40B4-BE49-F238E27FC236}">
                <a16:creationId xmlns:a16="http://schemas.microsoft.com/office/drawing/2014/main" id="{6347E405-4CD3-DF47-A6D5-5450B033EBA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a:p>
        </p:txBody>
      </p:sp>
      <p:sp>
        <p:nvSpPr>
          <p:cNvPr id="5" name="Tijdelijke aanduiding voor notities 4">
            <a:extLst>
              <a:ext uri="{FF2B5EF4-FFF2-40B4-BE49-F238E27FC236}">
                <a16:creationId xmlns:a16="http://schemas.microsoft.com/office/drawing/2014/main" id="{CD3AA24C-16E0-9D45-A314-A964F4488D6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BE" noProof="0"/>
          </a:p>
        </p:txBody>
      </p:sp>
      <p:sp>
        <p:nvSpPr>
          <p:cNvPr id="6" name="Tijdelijke aanduiding voor voettekst 5">
            <a:extLst>
              <a:ext uri="{FF2B5EF4-FFF2-40B4-BE49-F238E27FC236}">
                <a16:creationId xmlns:a16="http://schemas.microsoft.com/office/drawing/2014/main" id="{96B9B38E-C8BC-F440-92D6-E476E7E83E5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nl-BE"/>
          </a:p>
        </p:txBody>
      </p:sp>
      <p:sp>
        <p:nvSpPr>
          <p:cNvPr id="7" name="Tijdelijke aanduiding voor dianummer 6">
            <a:extLst>
              <a:ext uri="{FF2B5EF4-FFF2-40B4-BE49-F238E27FC236}">
                <a16:creationId xmlns:a16="http://schemas.microsoft.com/office/drawing/2014/main" id="{D86BA09E-4012-C043-AEC9-DCC8E56712A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49D4BA3-214D-1443-93AA-492B47A6E8E0}" type="slidenum">
              <a:rPr lang="nl-BE" altLang="nl-BE"/>
              <a:pPr>
                <a:defRPr/>
              </a:pPr>
              <a:t>‹nr.›</a:t>
            </a:fld>
            <a:endParaRPr lang="nl-BE"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1">
                <a:solidFill>
                  <a:srgbClr val="FFFF99"/>
                </a:solidFill>
              </a:defRPr>
            </a:lvl1p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BE"/>
          </a:p>
        </p:txBody>
      </p:sp>
      <p:sp>
        <p:nvSpPr>
          <p:cNvPr id="4" name="Tijdelijke aanduiding voor datum 3">
            <a:extLst>
              <a:ext uri="{FF2B5EF4-FFF2-40B4-BE49-F238E27FC236}">
                <a16:creationId xmlns:a16="http://schemas.microsoft.com/office/drawing/2014/main" id="{553732FB-CC1C-5A44-95B7-B0F13471FFEB}"/>
              </a:ext>
            </a:extLst>
          </p:cNvPr>
          <p:cNvSpPr>
            <a:spLocks noGrp="1"/>
          </p:cNvSpPr>
          <p:nvPr>
            <p:ph type="dt" sz="half" idx="10"/>
          </p:nvPr>
        </p:nvSpPr>
        <p:spPr/>
        <p:txBody>
          <a:bodyPr/>
          <a:lstStyle>
            <a:lvl1pPr>
              <a:defRPr/>
            </a:lvl1pPr>
          </a:lstStyle>
          <a:p>
            <a:pPr>
              <a:defRPr/>
            </a:pPr>
            <a:fld id="{4A038216-AC39-7E41-AA0E-BB40448E370C}" type="datetimeFigureOut">
              <a:rPr lang="nl-BE"/>
              <a:pPr>
                <a:defRPr/>
              </a:pPr>
              <a:t>7/12/2019</a:t>
            </a:fld>
            <a:endParaRPr lang="nl-BE"/>
          </a:p>
        </p:txBody>
      </p:sp>
      <p:sp>
        <p:nvSpPr>
          <p:cNvPr id="5" name="Tijdelijke aanduiding voor voettekst 4">
            <a:extLst>
              <a:ext uri="{FF2B5EF4-FFF2-40B4-BE49-F238E27FC236}">
                <a16:creationId xmlns:a16="http://schemas.microsoft.com/office/drawing/2014/main" id="{673C9B0D-1E19-C146-872E-AC1B6522364F}"/>
              </a:ext>
            </a:extLst>
          </p:cNvPr>
          <p:cNvSpPr>
            <a:spLocks noGrp="1"/>
          </p:cNvSpPr>
          <p:nvPr>
            <p:ph type="ftr" sz="quarter" idx="11"/>
          </p:nvPr>
        </p:nvSpPr>
        <p:spPr/>
        <p:txBody>
          <a:bodyPr/>
          <a:lstStyle>
            <a:lvl1pPr>
              <a:defRPr/>
            </a:lvl1pPr>
          </a:lstStyle>
          <a:p>
            <a:pPr>
              <a:defRPr/>
            </a:pPr>
            <a:endParaRPr lang="nl-BE"/>
          </a:p>
        </p:txBody>
      </p:sp>
      <p:sp>
        <p:nvSpPr>
          <p:cNvPr id="6" name="Tijdelijke aanduiding voor dianummer 5">
            <a:extLst>
              <a:ext uri="{FF2B5EF4-FFF2-40B4-BE49-F238E27FC236}">
                <a16:creationId xmlns:a16="http://schemas.microsoft.com/office/drawing/2014/main" id="{C858B683-055C-3746-931C-3E9DD326DDE2}"/>
              </a:ext>
            </a:extLst>
          </p:cNvPr>
          <p:cNvSpPr>
            <a:spLocks noGrp="1"/>
          </p:cNvSpPr>
          <p:nvPr>
            <p:ph type="sldNum" sz="quarter" idx="12"/>
          </p:nvPr>
        </p:nvSpPr>
        <p:spPr/>
        <p:txBody>
          <a:bodyPr/>
          <a:lstStyle>
            <a:lvl1pPr>
              <a:defRPr/>
            </a:lvl1pPr>
          </a:lstStyle>
          <a:p>
            <a:pPr>
              <a:defRPr/>
            </a:pPr>
            <a:fld id="{27B217D2-1D99-3D48-BAB1-811C8ED4AA76}" type="slidenum">
              <a:rPr lang="nl-BE" altLang="nl-BE"/>
              <a:pPr>
                <a:defRPr/>
              </a:pPr>
              <a:t>‹nr.›</a:t>
            </a:fld>
            <a:endParaRPr lang="nl-BE" altLang="nl-BE"/>
          </a:p>
        </p:txBody>
      </p:sp>
    </p:spTree>
    <p:extLst>
      <p:ext uri="{BB962C8B-B14F-4D97-AF65-F5344CB8AC3E}">
        <p14:creationId xmlns:p14="http://schemas.microsoft.com/office/powerpoint/2010/main" val="16892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1206000"/>
            <a:ext cx="8229600" cy="1143000"/>
          </a:xfrm>
        </p:spPr>
        <p:txBody>
          <a:bodyPr/>
          <a:lstStyle>
            <a:lvl1pPr>
              <a:defRPr b="1">
                <a:solidFill>
                  <a:srgbClr val="FFFF99"/>
                </a:solidFill>
              </a:defRPr>
            </a:lvl1pPr>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636912"/>
            <a:ext cx="8229600" cy="3489251"/>
          </a:xfrm>
        </p:spPr>
        <p:txBody>
          <a:bodyPr vert="eaVert"/>
          <a:lstStyle>
            <a:lvl1pPr>
              <a:defRPr sz="2400"/>
            </a:lvl1pPr>
            <a:lvl2pPr>
              <a:defRPr sz="1800"/>
            </a:lvl2pPr>
            <a:lvl3pPr>
              <a:defRPr sz="1600"/>
            </a:lvl3pPr>
            <a:lvl4pPr>
              <a:defRPr sz="1400"/>
            </a:lvl4pPr>
            <a:lvl5pPr>
              <a:defRPr sz="12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29D6858-49B7-464E-94EE-6095B3B39476}"/>
              </a:ext>
            </a:extLst>
          </p:cNvPr>
          <p:cNvSpPr>
            <a:spLocks noGrp="1"/>
          </p:cNvSpPr>
          <p:nvPr>
            <p:ph type="dt" sz="half" idx="10"/>
          </p:nvPr>
        </p:nvSpPr>
        <p:spPr/>
        <p:txBody>
          <a:bodyPr/>
          <a:lstStyle>
            <a:lvl1pPr>
              <a:defRPr/>
            </a:lvl1pPr>
          </a:lstStyle>
          <a:p>
            <a:pPr>
              <a:defRPr/>
            </a:pPr>
            <a:fld id="{002403AD-FC26-394A-9E43-1C5A5ADFA421}" type="datetimeFigureOut">
              <a:rPr lang="nl-BE"/>
              <a:pPr>
                <a:defRPr/>
              </a:pPr>
              <a:t>7/12/2019</a:t>
            </a:fld>
            <a:endParaRPr lang="nl-BE"/>
          </a:p>
        </p:txBody>
      </p:sp>
      <p:sp>
        <p:nvSpPr>
          <p:cNvPr id="5" name="Tijdelijke aanduiding voor voettekst 4">
            <a:extLst>
              <a:ext uri="{FF2B5EF4-FFF2-40B4-BE49-F238E27FC236}">
                <a16:creationId xmlns:a16="http://schemas.microsoft.com/office/drawing/2014/main" id="{5C9782A1-D152-3746-9BF3-96A85CAB49B8}"/>
              </a:ext>
            </a:extLst>
          </p:cNvPr>
          <p:cNvSpPr>
            <a:spLocks noGrp="1"/>
          </p:cNvSpPr>
          <p:nvPr>
            <p:ph type="ftr" sz="quarter" idx="11"/>
          </p:nvPr>
        </p:nvSpPr>
        <p:spPr/>
        <p:txBody>
          <a:bodyPr/>
          <a:lstStyle>
            <a:lvl1pPr>
              <a:defRPr/>
            </a:lvl1pPr>
          </a:lstStyle>
          <a:p>
            <a:pPr>
              <a:defRPr/>
            </a:pPr>
            <a:endParaRPr lang="nl-BE"/>
          </a:p>
        </p:txBody>
      </p:sp>
      <p:sp>
        <p:nvSpPr>
          <p:cNvPr id="6" name="Tijdelijke aanduiding voor dianummer 5">
            <a:extLst>
              <a:ext uri="{FF2B5EF4-FFF2-40B4-BE49-F238E27FC236}">
                <a16:creationId xmlns:a16="http://schemas.microsoft.com/office/drawing/2014/main" id="{0282F907-3F5E-9046-A257-5D2376E11F1E}"/>
              </a:ext>
            </a:extLst>
          </p:cNvPr>
          <p:cNvSpPr>
            <a:spLocks noGrp="1"/>
          </p:cNvSpPr>
          <p:nvPr>
            <p:ph type="sldNum" sz="quarter" idx="12"/>
          </p:nvPr>
        </p:nvSpPr>
        <p:spPr/>
        <p:txBody>
          <a:bodyPr/>
          <a:lstStyle>
            <a:lvl1pPr>
              <a:defRPr/>
            </a:lvl1pPr>
          </a:lstStyle>
          <a:p>
            <a:pPr>
              <a:defRPr/>
            </a:pPr>
            <a:fld id="{B2CFD6B5-F329-D742-B782-D6B46E4BD3DF}" type="slidenum">
              <a:rPr lang="nl-BE" altLang="nl-BE"/>
              <a:pPr>
                <a:defRPr/>
              </a:pPr>
              <a:t>‹nr.›</a:t>
            </a:fld>
            <a:endParaRPr lang="nl-BE" altLang="nl-BE"/>
          </a:p>
        </p:txBody>
      </p:sp>
    </p:spTree>
    <p:extLst>
      <p:ext uri="{BB962C8B-B14F-4D97-AF65-F5344CB8AC3E}">
        <p14:creationId xmlns:p14="http://schemas.microsoft.com/office/powerpoint/2010/main" val="149924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268760"/>
            <a:ext cx="2057400" cy="4857403"/>
          </a:xfrm>
        </p:spPr>
        <p:txBody>
          <a:bodyPr vert="eaVert"/>
          <a:lstStyle>
            <a:lvl1pPr>
              <a:defRPr b="1">
                <a:solidFill>
                  <a:srgbClr val="FFFF99"/>
                </a:solidFill>
              </a:defRPr>
            </a:lvl1pPr>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1268760"/>
            <a:ext cx="6019800" cy="4857403"/>
          </a:xfrm>
        </p:spPr>
        <p:txBody>
          <a:bodyPr vert="eaVert"/>
          <a:lstStyle>
            <a:lvl1pPr>
              <a:defRPr sz="2400"/>
            </a:lvl1pPr>
            <a:lvl2pPr>
              <a:defRPr sz="1800"/>
            </a:lvl2pPr>
            <a:lvl3pPr>
              <a:defRPr sz="1600"/>
            </a:lvl3pPr>
            <a:lvl4pPr>
              <a:defRPr sz="1400"/>
            </a:lvl4pPr>
            <a:lvl5pPr>
              <a:defRPr sz="12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D934571-9DC9-CB40-A4E8-F86E574CD9F5}"/>
              </a:ext>
            </a:extLst>
          </p:cNvPr>
          <p:cNvSpPr>
            <a:spLocks noGrp="1"/>
          </p:cNvSpPr>
          <p:nvPr>
            <p:ph type="dt" sz="half" idx="10"/>
          </p:nvPr>
        </p:nvSpPr>
        <p:spPr/>
        <p:txBody>
          <a:bodyPr/>
          <a:lstStyle>
            <a:lvl1pPr>
              <a:defRPr/>
            </a:lvl1pPr>
          </a:lstStyle>
          <a:p>
            <a:pPr>
              <a:defRPr/>
            </a:pPr>
            <a:fld id="{E5C31546-DFC4-9349-A89B-8DA61053B879}" type="datetimeFigureOut">
              <a:rPr lang="nl-BE"/>
              <a:pPr>
                <a:defRPr/>
              </a:pPr>
              <a:t>7/12/2019</a:t>
            </a:fld>
            <a:endParaRPr lang="nl-BE"/>
          </a:p>
        </p:txBody>
      </p:sp>
      <p:sp>
        <p:nvSpPr>
          <p:cNvPr id="5" name="Tijdelijke aanduiding voor voettekst 4">
            <a:extLst>
              <a:ext uri="{FF2B5EF4-FFF2-40B4-BE49-F238E27FC236}">
                <a16:creationId xmlns:a16="http://schemas.microsoft.com/office/drawing/2014/main" id="{877BA14D-63A3-C04A-97CE-5886C8F494AA}"/>
              </a:ext>
            </a:extLst>
          </p:cNvPr>
          <p:cNvSpPr>
            <a:spLocks noGrp="1"/>
          </p:cNvSpPr>
          <p:nvPr>
            <p:ph type="ftr" sz="quarter" idx="11"/>
          </p:nvPr>
        </p:nvSpPr>
        <p:spPr/>
        <p:txBody>
          <a:bodyPr/>
          <a:lstStyle>
            <a:lvl1pPr>
              <a:defRPr/>
            </a:lvl1pPr>
          </a:lstStyle>
          <a:p>
            <a:pPr>
              <a:defRPr/>
            </a:pPr>
            <a:endParaRPr lang="nl-BE"/>
          </a:p>
        </p:txBody>
      </p:sp>
      <p:sp>
        <p:nvSpPr>
          <p:cNvPr id="6" name="Tijdelijke aanduiding voor dianummer 5">
            <a:extLst>
              <a:ext uri="{FF2B5EF4-FFF2-40B4-BE49-F238E27FC236}">
                <a16:creationId xmlns:a16="http://schemas.microsoft.com/office/drawing/2014/main" id="{B71F4E32-9991-254A-BF29-3DF0F37F13D8}"/>
              </a:ext>
            </a:extLst>
          </p:cNvPr>
          <p:cNvSpPr>
            <a:spLocks noGrp="1"/>
          </p:cNvSpPr>
          <p:nvPr>
            <p:ph type="sldNum" sz="quarter" idx="12"/>
          </p:nvPr>
        </p:nvSpPr>
        <p:spPr/>
        <p:txBody>
          <a:bodyPr/>
          <a:lstStyle>
            <a:lvl1pPr>
              <a:defRPr/>
            </a:lvl1pPr>
          </a:lstStyle>
          <a:p>
            <a:pPr>
              <a:defRPr/>
            </a:pPr>
            <a:fld id="{C5FA2466-ED51-0643-A937-F4FBE87DCA69}" type="slidenum">
              <a:rPr lang="nl-BE" altLang="nl-BE"/>
              <a:pPr>
                <a:defRPr/>
              </a:pPr>
              <a:t>‹nr.›</a:t>
            </a:fld>
            <a:endParaRPr lang="nl-BE" altLang="nl-BE"/>
          </a:p>
        </p:txBody>
      </p:sp>
    </p:spTree>
    <p:extLst>
      <p:ext uri="{BB962C8B-B14F-4D97-AF65-F5344CB8AC3E}">
        <p14:creationId xmlns:p14="http://schemas.microsoft.com/office/powerpoint/2010/main" val="157855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graphique 2"/>
          <p:cNvSpPr>
            <a:spLocks noGrp="1"/>
          </p:cNvSpPr>
          <p:nvPr>
            <p:ph type="chart" idx="1"/>
          </p:nvPr>
        </p:nvSpPr>
        <p:spPr>
          <a:xfrm>
            <a:off x="685800" y="1981200"/>
            <a:ext cx="7772400" cy="4114800"/>
          </a:xfrm>
        </p:spPr>
        <p:txBody>
          <a:bodyPr/>
          <a:lstStyle/>
          <a:p>
            <a:pPr lvl="0"/>
            <a:endParaRPr lang="fr-FR" noProof="0"/>
          </a:p>
        </p:txBody>
      </p:sp>
      <p:sp>
        <p:nvSpPr>
          <p:cNvPr id="4" name="Rectangle 4">
            <a:extLst>
              <a:ext uri="{FF2B5EF4-FFF2-40B4-BE49-F238E27FC236}">
                <a16:creationId xmlns:a16="http://schemas.microsoft.com/office/drawing/2014/main" id="{8AE01429-6DA4-2746-9378-4B867D3D31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10DBA1-BB85-2D4A-BFC0-A595CF9C72F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F9CDBE-BA6C-074D-8857-77B496118782}"/>
              </a:ext>
            </a:extLst>
          </p:cNvPr>
          <p:cNvSpPr>
            <a:spLocks noGrp="1" noChangeArrowheads="1"/>
          </p:cNvSpPr>
          <p:nvPr>
            <p:ph type="sldNum" sz="quarter" idx="12"/>
          </p:nvPr>
        </p:nvSpPr>
        <p:spPr/>
        <p:txBody>
          <a:bodyPr/>
          <a:lstStyle>
            <a:lvl1pPr>
              <a:defRPr/>
            </a:lvl1pPr>
          </a:lstStyle>
          <a:p>
            <a:pPr>
              <a:defRPr/>
            </a:pPr>
            <a:fld id="{5534EF5E-80F8-2242-BDE7-8103129DBE0B}" type="slidenum">
              <a:rPr lang="en-US" altLang="nl-BE"/>
              <a:pPr>
                <a:defRPr/>
              </a:pPr>
              <a:t>‹nr.›</a:t>
            </a:fld>
            <a:endParaRPr lang="en-US" altLang="nl-BE"/>
          </a:p>
        </p:txBody>
      </p:sp>
    </p:spTree>
    <p:extLst>
      <p:ext uri="{BB962C8B-B14F-4D97-AF65-F5344CB8AC3E}">
        <p14:creationId xmlns:p14="http://schemas.microsoft.com/office/powerpoint/2010/main" val="755991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3">
            <a:extLst>
              <a:ext uri="{FF2B5EF4-FFF2-40B4-BE49-F238E27FC236}">
                <a16:creationId xmlns:a16="http://schemas.microsoft.com/office/drawing/2014/main" id="{580068FC-1D99-484D-BF9A-3DC4BF58B754}"/>
              </a:ext>
            </a:extLst>
          </p:cNvPr>
          <p:cNvSpPr>
            <a:spLocks noGrp="1"/>
          </p:cNvSpPr>
          <p:nvPr>
            <p:ph type="dt" sz="half" idx="10"/>
          </p:nvPr>
        </p:nvSpPr>
        <p:spPr/>
        <p:txBody>
          <a:bodyPr/>
          <a:lstStyle>
            <a:lvl1pPr>
              <a:defRPr/>
            </a:lvl1pPr>
          </a:lstStyle>
          <a:p>
            <a:pPr>
              <a:defRPr/>
            </a:pPr>
            <a:fld id="{BC1D3A8E-14CF-1946-A682-C0A004D9BBA9}" type="datetimeFigureOut">
              <a:rPr lang="nl-BE"/>
              <a:pPr>
                <a:defRPr/>
              </a:pPr>
              <a:t>7/12/2019</a:t>
            </a:fld>
            <a:endParaRPr lang="nl-BE"/>
          </a:p>
        </p:txBody>
      </p:sp>
      <p:sp>
        <p:nvSpPr>
          <p:cNvPr id="4" name="Tijdelijke aanduiding voor voettekst 4">
            <a:extLst>
              <a:ext uri="{FF2B5EF4-FFF2-40B4-BE49-F238E27FC236}">
                <a16:creationId xmlns:a16="http://schemas.microsoft.com/office/drawing/2014/main" id="{1BBB59DD-CF7E-E54C-ABC6-E27417659DC9}"/>
              </a:ext>
            </a:extLst>
          </p:cNvPr>
          <p:cNvSpPr>
            <a:spLocks noGrp="1"/>
          </p:cNvSpPr>
          <p:nvPr>
            <p:ph type="ftr" sz="quarter" idx="11"/>
          </p:nvPr>
        </p:nvSpPr>
        <p:spPr/>
        <p:txBody>
          <a:bodyPr/>
          <a:lstStyle>
            <a:lvl1pPr>
              <a:defRPr/>
            </a:lvl1pPr>
          </a:lstStyle>
          <a:p>
            <a:pPr>
              <a:defRPr/>
            </a:pPr>
            <a:endParaRPr lang="nl-BE"/>
          </a:p>
        </p:txBody>
      </p:sp>
      <p:sp>
        <p:nvSpPr>
          <p:cNvPr id="5" name="Tijdelijke aanduiding voor dianummer 5">
            <a:extLst>
              <a:ext uri="{FF2B5EF4-FFF2-40B4-BE49-F238E27FC236}">
                <a16:creationId xmlns:a16="http://schemas.microsoft.com/office/drawing/2014/main" id="{D61E0D3B-3343-8548-A1E2-1EB0B35FB40F}"/>
              </a:ext>
            </a:extLst>
          </p:cNvPr>
          <p:cNvSpPr>
            <a:spLocks noGrp="1"/>
          </p:cNvSpPr>
          <p:nvPr>
            <p:ph type="sldNum" sz="quarter" idx="12"/>
          </p:nvPr>
        </p:nvSpPr>
        <p:spPr/>
        <p:txBody>
          <a:bodyPr/>
          <a:lstStyle>
            <a:lvl1pPr>
              <a:defRPr/>
            </a:lvl1pPr>
          </a:lstStyle>
          <a:p>
            <a:pPr>
              <a:defRPr/>
            </a:pPr>
            <a:fld id="{BA3789B8-F1E7-2B4A-B6C3-D53AC8D7B5A0}" type="slidenum">
              <a:rPr lang="nl-BE" altLang="nl-BE"/>
              <a:pPr>
                <a:defRPr/>
              </a:pPr>
              <a:t>‹nr.›</a:t>
            </a:fld>
            <a:endParaRPr lang="nl-BE" altLang="nl-BE"/>
          </a:p>
        </p:txBody>
      </p:sp>
    </p:spTree>
    <p:extLst>
      <p:ext uri="{BB962C8B-B14F-4D97-AF65-F5344CB8AC3E}">
        <p14:creationId xmlns:p14="http://schemas.microsoft.com/office/powerpoint/2010/main" val="231789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AA683189-F824-F648-A64F-2AC797D700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6237288"/>
            <a:ext cx="1804988" cy="500062"/>
          </a:xfrm>
          <a:prstGeom prst="rect">
            <a:avLst/>
          </a:prstGeom>
          <a:noFill/>
          <a:ln>
            <a:noFill/>
          </a:ln>
          <a:effectLst>
            <a:outerShdw dist="38100" dir="5400000" algn="t" rotWithShape="0">
              <a:srgbClr val="00000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49035AE7-7843-9E48-84EB-A5E532131B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9613" y="6308725"/>
            <a:ext cx="28146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6858000" cy="1470025"/>
          </a:xfrm>
        </p:spPr>
        <p:txBody>
          <a:bodyPr/>
          <a:lstStyle/>
          <a:p>
            <a:r>
              <a:rPr lang="nl-BE"/>
              <a:t>Click to edit Master title style</a:t>
            </a:r>
            <a:endParaRPr lang="en-US"/>
          </a:p>
        </p:txBody>
      </p:sp>
      <p:sp>
        <p:nvSpPr>
          <p:cNvPr id="3" name="Subtitle 2"/>
          <p:cNvSpPr>
            <a:spLocks noGrp="1"/>
          </p:cNvSpPr>
          <p:nvPr>
            <p:ph type="subTitle" idx="1"/>
          </p:nvPr>
        </p:nvSpPr>
        <p:spPr>
          <a:xfrm>
            <a:off x="685800" y="3886200"/>
            <a:ext cx="6858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6" name="Date Placeholder 3">
            <a:extLst>
              <a:ext uri="{FF2B5EF4-FFF2-40B4-BE49-F238E27FC236}">
                <a16:creationId xmlns:a16="http://schemas.microsoft.com/office/drawing/2014/main" id="{4EDFAE7A-42A2-684B-9D14-17DF0C647CB7}"/>
              </a:ext>
            </a:extLst>
          </p:cNvPr>
          <p:cNvSpPr>
            <a:spLocks noGrp="1"/>
          </p:cNvSpPr>
          <p:nvPr>
            <p:ph type="dt" sz="half" idx="10"/>
          </p:nvPr>
        </p:nvSpPr>
        <p:spPr>
          <a:xfrm>
            <a:off x="762000" y="6173788"/>
            <a:ext cx="2057400" cy="365125"/>
          </a:xfrm>
        </p:spPr>
        <p:txBody>
          <a:bodyPr/>
          <a:lstStyle>
            <a:lvl1pPr>
              <a:defRPr/>
            </a:lvl1pPr>
          </a:lstStyle>
          <a:p>
            <a:pPr>
              <a:defRPr/>
            </a:pPr>
            <a:fld id="{121EA1C0-8C00-4840-8A5E-CE6E24072665}" type="datetime1">
              <a:rPr lang="en-US"/>
              <a:pPr>
                <a:defRPr/>
              </a:pPr>
              <a:t>12/7/19</a:t>
            </a:fld>
            <a:endParaRPr lang="en-US"/>
          </a:p>
        </p:txBody>
      </p:sp>
      <p:sp>
        <p:nvSpPr>
          <p:cNvPr id="7" name="Footer Placeholder 4">
            <a:extLst>
              <a:ext uri="{FF2B5EF4-FFF2-40B4-BE49-F238E27FC236}">
                <a16:creationId xmlns:a16="http://schemas.microsoft.com/office/drawing/2014/main" id="{3DAAA450-A7E5-8442-8724-CF25F3FA0105}"/>
              </a:ext>
            </a:extLst>
          </p:cNvPr>
          <p:cNvSpPr>
            <a:spLocks noGrp="1"/>
          </p:cNvSpPr>
          <p:nvPr>
            <p:ph type="ftr" sz="quarter" idx="11"/>
          </p:nvPr>
        </p:nvSpPr>
        <p:spPr>
          <a:xfrm>
            <a:off x="3429000" y="6173788"/>
            <a:ext cx="236220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5641843-DCE9-B044-81A5-B485A43174C5}"/>
              </a:ext>
            </a:extLst>
          </p:cNvPr>
          <p:cNvSpPr>
            <a:spLocks noGrp="1"/>
          </p:cNvSpPr>
          <p:nvPr>
            <p:ph type="sldNum" sz="quarter" idx="12"/>
          </p:nvPr>
        </p:nvSpPr>
        <p:spPr>
          <a:xfrm>
            <a:off x="6324600" y="6173788"/>
            <a:ext cx="2133600" cy="365125"/>
          </a:xfrm>
        </p:spPr>
        <p:txBody>
          <a:bodyPr/>
          <a:lstStyle>
            <a:lvl1pPr>
              <a:defRPr/>
            </a:lvl1pPr>
          </a:lstStyle>
          <a:p>
            <a:pPr>
              <a:defRPr/>
            </a:pPr>
            <a:fld id="{5C8FC5AC-5038-2B44-93E8-737BC9619442}" type="slidenum">
              <a:rPr lang="en-US" altLang="nl-BE"/>
              <a:pPr>
                <a:defRPr/>
              </a:pPr>
              <a:t>‹nr.›</a:t>
            </a:fld>
            <a:endParaRPr lang="en-US" altLang="nl-BE"/>
          </a:p>
        </p:txBody>
      </p:sp>
    </p:spTree>
    <p:extLst>
      <p:ext uri="{BB962C8B-B14F-4D97-AF65-F5344CB8AC3E}">
        <p14:creationId xmlns:p14="http://schemas.microsoft.com/office/powerpoint/2010/main" val="3590629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858000" cy="1470025"/>
          </a:xfrm>
        </p:spPr>
        <p:txBody>
          <a:bodyPr/>
          <a:lstStyle/>
          <a:p>
            <a:r>
              <a:rPr lang="nl-BE"/>
              <a:t>Click to edit Master title style</a:t>
            </a:r>
            <a:endParaRPr lang="en-US"/>
          </a:p>
        </p:txBody>
      </p:sp>
      <p:sp>
        <p:nvSpPr>
          <p:cNvPr id="3" name="Subtitle 2"/>
          <p:cNvSpPr>
            <a:spLocks noGrp="1"/>
          </p:cNvSpPr>
          <p:nvPr>
            <p:ph type="subTitle" idx="1"/>
          </p:nvPr>
        </p:nvSpPr>
        <p:spPr>
          <a:xfrm>
            <a:off x="685800" y="3886200"/>
            <a:ext cx="6858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6" name="Date Placeholder 3">
            <a:extLst>
              <a:ext uri="{FF2B5EF4-FFF2-40B4-BE49-F238E27FC236}">
                <a16:creationId xmlns:a16="http://schemas.microsoft.com/office/drawing/2014/main" id="{79533A35-746C-D34D-9E91-701D99A1FF7B}"/>
              </a:ext>
            </a:extLst>
          </p:cNvPr>
          <p:cNvSpPr>
            <a:spLocks noGrp="1"/>
          </p:cNvSpPr>
          <p:nvPr>
            <p:ph type="dt" sz="half" idx="10"/>
          </p:nvPr>
        </p:nvSpPr>
        <p:spPr>
          <a:xfrm>
            <a:off x="762000" y="6173788"/>
            <a:ext cx="2057400" cy="365125"/>
          </a:xfrm>
        </p:spPr>
        <p:txBody>
          <a:bodyPr/>
          <a:lstStyle>
            <a:lvl1pPr>
              <a:defRPr/>
            </a:lvl1pPr>
          </a:lstStyle>
          <a:p>
            <a:pPr>
              <a:defRPr/>
            </a:pPr>
            <a:fld id="{121EA1C0-8C00-4840-8A5E-CE6E24072665}" type="datetime1">
              <a:rPr lang="en-US"/>
              <a:pPr>
                <a:defRPr/>
              </a:pPr>
              <a:t>12/7/19</a:t>
            </a:fld>
            <a:endParaRPr lang="en-US"/>
          </a:p>
        </p:txBody>
      </p:sp>
      <p:sp>
        <p:nvSpPr>
          <p:cNvPr id="7" name="Footer Placeholder 4">
            <a:extLst>
              <a:ext uri="{FF2B5EF4-FFF2-40B4-BE49-F238E27FC236}">
                <a16:creationId xmlns:a16="http://schemas.microsoft.com/office/drawing/2014/main" id="{308B9344-1FB7-5B44-B5E5-B2D15F4DB1F4}"/>
              </a:ext>
            </a:extLst>
          </p:cNvPr>
          <p:cNvSpPr>
            <a:spLocks noGrp="1"/>
          </p:cNvSpPr>
          <p:nvPr>
            <p:ph type="ftr" sz="quarter" idx="11"/>
          </p:nvPr>
        </p:nvSpPr>
        <p:spPr>
          <a:xfrm>
            <a:off x="3429000" y="6173788"/>
            <a:ext cx="2362200"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F65ED4C-6C47-4C42-A15A-362165332E8F}"/>
              </a:ext>
            </a:extLst>
          </p:cNvPr>
          <p:cNvSpPr>
            <a:spLocks noGrp="1"/>
          </p:cNvSpPr>
          <p:nvPr>
            <p:ph type="sldNum" sz="quarter" idx="12"/>
          </p:nvPr>
        </p:nvSpPr>
        <p:spPr>
          <a:xfrm>
            <a:off x="6324600" y="6173788"/>
            <a:ext cx="2133600" cy="365125"/>
          </a:xfrm>
        </p:spPr>
        <p:txBody>
          <a:bodyPr/>
          <a:lstStyle>
            <a:lvl1pPr>
              <a:defRPr/>
            </a:lvl1pPr>
          </a:lstStyle>
          <a:p>
            <a:pPr>
              <a:defRPr/>
            </a:pPr>
            <a:fld id="{524A5FFC-CA48-1441-B9FE-C32BC0485351}" type="slidenum">
              <a:rPr lang="en-US" altLang="nl-BE"/>
              <a:pPr>
                <a:defRPr/>
              </a:pPr>
              <a:t>‹nr.›</a:t>
            </a:fld>
            <a:endParaRPr lang="en-US" altLang="nl-BE"/>
          </a:p>
        </p:txBody>
      </p:sp>
    </p:spTree>
    <p:extLst>
      <p:ext uri="{BB962C8B-B14F-4D97-AF65-F5344CB8AC3E}">
        <p14:creationId xmlns:p14="http://schemas.microsoft.com/office/powerpoint/2010/main" val="404927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205880"/>
            <a:ext cx="8229600" cy="1143000"/>
          </a:xfrm>
        </p:spPr>
        <p:txBody>
          <a:bodyPr/>
          <a:lstStyle>
            <a:lvl1pPr>
              <a:defRPr b="1">
                <a:solidFill>
                  <a:schemeClr val="accent1"/>
                </a:solidFill>
              </a:defRPr>
            </a:lvl1pPr>
          </a:lstStyle>
          <a:p>
            <a:r>
              <a:rPr lang="nl-NL"/>
              <a:t>Klik om de stijl te bewerken</a:t>
            </a:r>
            <a:endParaRPr lang="nl-BE"/>
          </a:p>
        </p:txBody>
      </p:sp>
      <p:sp>
        <p:nvSpPr>
          <p:cNvPr id="3" name="Tijdelijke aanduiding voor inhoud 2"/>
          <p:cNvSpPr>
            <a:spLocks noGrp="1"/>
          </p:cNvSpPr>
          <p:nvPr>
            <p:ph idx="1"/>
          </p:nvPr>
        </p:nvSpPr>
        <p:spPr>
          <a:xfrm>
            <a:off x="457200" y="2492896"/>
            <a:ext cx="8229600" cy="3633267"/>
          </a:xfrm>
        </p:spPr>
        <p:txBody>
          <a:bodyPr/>
          <a:lstStyle>
            <a:lvl1pPr>
              <a:defRPr sz="2800"/>
            </a:lvl1pPr>
            <a:lvl2pPr>
              <a:defRPr sz="2400"/>
            </a:lvl2pPr>
            <a:lvl3pPr>
              <a:defRPr sz="1800"/>
            </a:lvl3pPr>
            <a:lvl4pPr>
              <a:defRPr sz="1600"/>
            </a:lvl4pPr>
            <a:lvl5pPr>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CEBC3F6-D16C-744E-97D8-586D2F8C7105}"/>
              </a:ext>
            </a:extLst>
          </p:cNvPr>
          <p:cNvSpPr>
            <a:spLocks noGrp="1"/>
          </p:cNvSpPr>
          <p:nvPr>
            <p:ph type="dt" sz="half" idx="10"/>
          </p:nvPr>
        </p:nvSpPr>
        <p:spPr/>
        <p:txBody>
          <a:bodyPr/>
          <a:lstStyle>
            <a:lvl1pPr>
              <a:defRPr/>
            </a:lvl1pPr>
          </a:lstStyle>
          <a:p>
            <a:pPr>
              <a:defRPr/>
            </a:pPr>
            <a:fld id="{49074959-D0B7-114C-ABCF-97DE854C64A6}" type="datetimeFigureOut">
              <a:rPr lang="nl-BE"/>
              <a:pPr>
                <a:defRPr/>
              </a:pPr>
              <a:t>7/12/2019</a:t>
            </a:fld>
            <a:endParaRPr lang="nl-BE"/>
          </a:p>
        </p:txBody>
      </p:sp>
      <p:sp>
        <p:nvSpPr>
          <p:cNvPr id="5" name="Tijdelijke aanduiding voor voettekst 4">
            <a:extLst>
              <a:ext uri="{FF2B5EF4-FFF2-40B4-BE49-F238E27FC236}">
                <a16:creationId xmlns:a16="http://schemas.microsoft.com/office/drawing/2014/main" id="{C5C8CB7F-F697-4C4E-82AF-A1E9D2A11A57}"/>
              </a:ext>
            </a:extLst>
          </p:cNvPr>
          <p:cNvSpPr>
            <a:spLocks noGrp="1"/>
          </p:cNvSpPr>
          <p:nvPr>
            <p:ph type="ftr" sz="quarter" idx="11"/>
          </p:nvPr>
        </p:nvSpPr>
        <p:spPr/>
        <p:txBody>
          <a:bodyPr/>
          <a:lstStyle>
            <a:lvl1pPr>
              <a:defRPr/>
            </a:lvl1pPr>
          </a:lstStyle>
          <a:p>
            <a:pPr>
              <a:defRPr/>
            </a:pPr>
            <a:endParaRPr lang="nl-BE"/>
          </a:p>
        </p:txBody>
      </p:sp>
      <p:sp>
        <p:nvSpPr>
          <p:cNvPr id="6" name="Tijdelijke aanduiding voor dianummer 5">
            <a:extLst>
              <a:ext uri="{FF2B5EF4-FFF2-40B4-BE49-F238E27FC236}">
                <a16:creationId xmlns:a16="http://schemas.microsoft.com/office/drawing/2014/main" id="{FF3D32BC-B5F8-EB4E-BD7C-4421ECD257ED}"/>
              </a:ext>
            </a:extLst>
          </p:cNvPr>
          <p:cNvSpPr>
            <a:spLocks noGrp="1"/>
          </p:cNvSpPr>
          <p:nvPr>
            <p:ph type="sldNum" sz="quarter" idx="12"/>
          </p:nvPr>
        </p:nvSpPr>
        <p:spPr/>
        <p:txBody>
          <a:bodyPr/>
          <a:lstStyle>
            <a:lvl1pPr>
              <a:defRPr/>
            </a:lvl1pPr>
          </a:lstStyle>
          <a:p>
            <a:pPr>
              <a:defRPr/>
            </a:pPr>
            <a:fld id="{F2C3036D-9090-0F48-850E-B4E4AB03ACBE}" type="slidenum">
              <a:rPr lang="nl-BE" altLang="nl-BE"/>
              <a:pPr>
                <a:defRPr/>
              </a:pPr>
              <a:t>‹nr.›</a:t>
            </a:fld>
            <a:endParaRPr lang="nl-BE" altLang="nl-BE"/>
          </a:p>
        </p:txBody>
      </p:sp>
    </p:spTree>
    <p:extLst>
      <p:ext uri="{BB962C8B-B14F-4D97-AF65-F5344CB8AC3E}">
        <p14:creationId xmlns:p14="http://schemas.microsoft.com/office/powerpoint/2010/main" val="367944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4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D0369500-61D2-2146-AF10-456FC0C1E610}"/>
              </a:ext>
            </a:extLst>
          </p:cNvPr>
          <p:cNvSpPr>
            <a:spLocks noGrp="1"/>
          </p:cNvSpPr>
          <p:nvPr>
            <p:ph type="dt" sz="half" idx="10"/>
          </p:nvPr>
        </p:nvSpPr>
        <p:spPr/>
        <p:txBody>
          <a:bodyPr/>
          <a:lstStyle>
            <a:lvl1pPr>
              <a:defRPr/>
            </a:lvl1pPr>
          </a:lstStyle>
          <a:p>
            <a:pPr>
              <a:defRPr/>
            </a:pPr>
            <a:fld id="{CBFE887E-7E25-A74B-844D-8B7735BD1967}" type="datetimeFigureOut">
              <a:rPr lang="nl-BE"/>
              <a:pPr>
                <a:defRPr/>
              </a:pPr>
              <a:t>7/12/2019</a:t>
            </a:fld>
            <a:endParaRPr lang="nl-BE"/>
          </a:p>
        </p:txBody>
      </p:sp>
      <p:sp>
        <p:nvSpPr>
          <p:cNvPr id="5" name="Tijdelijke aanduiding voor voettekst 4">
            <a:extLst>
              <a:ext uri="{FF2B5EF4-FFF2-40B4-BE49-F238E27FC236}">
                <a16:creationId xmlns:a16="http://schemas.microsoft.com/office/drawing/2014/main" id="{43E47EE4-513D-3643-BA0B-40E858584AE8}"/>
              </a:ext>
            </a:extLst>
          </p:cNvPr>
          <p:cNvSpPr>
            <a:spLocks noGrp="1"/>
          </p:cNvSpPr>
          <p:nvPr>
            <p:ph type="ftr" sz="quarter" idx="11"/>
          </p:nvPr>
        </p:nvSpPr>
        <p:spPr/>
        <p:txBody>
          <a:bodyPr/>
          <a:lstStyle>
            <a:lvl1pPr>
              <a:defRPr/>
            </a:lvl1pPr>
          </a:lstStyle>
          <a:p>
            <a:pPr>
              <a:defRPr/>
            </a:pPr>
            <a:endParaRPr lang="nl-BE"/>
          </a:p>
        </p:txBody>
      </p:sp>
      <p:sp>
        <p:nvSpPr>
          <p:cNvPr id="6" name="Tijdelijke aanduiding voor dianummer 5">
            <a:extLst>
              <a:ext uri="{FF2B5EF4-FFF2-40B4-BE49-F238E27FC236}">
                <a16:creationId xmlns:a16="http://schemas.microsoft.com/office/drawing/2014/main" id="{2F329B21-C595-3940-9F6D-F805FC50623F}"/>
              </a:ext>
            </a:extLst>
          </p:cNvPr>
          <p:cNvSpPr>
            <a:spLocks noGrp="1"/>
          </p:cNvSpPr>
          <p:nvPr>
            <p:ph type="sldNum" sz="quarter" idx="12"/>
          </p:nvPr>
        </p:nvSpPr>
        <p:spPr/>
        <p:txBody>
          <a:bodyPr/>
          <a:lstStyle>
            <a:lvl1pPr>
              <a:defRPr/>
            </a:lvl1pPr>
          </a:lstStyle>
          <a:p>
            <a:pPr>
              <a:defRPr/>
            </a:pPr>
            <a:fld id="{86B7394E-C9F2-0745-AE39-EC3347676A38}" type="slidenum">
              <a:rPr lang="nl-BE" altLang="nl-BE"/>
              <a:pPr>
                <a:defRPr/>
              </a:pPr>
              <a:t>‹nr.›</a:t>
            </a:fld>
            <a:endParaRPr lang="nl-BE" altLang="nl-BE"/>
          </a:p>
        </p:txBody>
      </p:sp>
    </p:spTree>
    <p:extLst>
      <p:ext uri="{BB962C8B-B14F-4D97-AF65-F5344CB8AC3E}">
        <p14:creationId xmlns:p14="http://schemas.microsoft.com/office/powerpoint/2010/main" val="413492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1205880"/>
            <a:ext cx="8229600" cy="1143000"/>
          </a:xfrm>
        </p:spPr>
        <p:txBody>
          <a:bodyPr/>
          <a:lstStyle>
            <a:lvl1pPr>
              <a:defRPr b="1">
                <a:solidFill>
                  <a:schemeClr val="accent1"/>
                </a:solidFill>
              </a:defRPr>
            </a:lvl1pPr>
          </a:lstStyle>
          <a:p>
            <a:r>
              <a:rPr lang="nl-NL"/>
              <a:t>Klik om de stijl te bewerken</a:t>
            </a:r>
            <a:endParaRPr lang="nl-BE"/>
          </a:p>
        </p:txBody>
      </p:sp>
      <p:sp>
        <p:nvSpPr>
          <p:cNvPr id="3" name="Tijdelijke aanduiding voor inhoud 2"/>
          <p:cNvSpPr>
            <a:spLocks noGrp="1"/>
          </p:cNvSpPr>
          <p:nvPr>
            <p:ph sz="half" idx="1"/>
          </p:nvPr>
        </p:nvSpPr>
        <p:spPr>
          <a:xfrm>
            <a:off x="457200" y="2492896"/>
            <a:ext cx="4038600" cy="3633267"/>
          </a:xfrm>
        </p:spPr>
        <p:txBody>
          <a:bodyPr/>
          <a:lstStyle>
            <a:lvl1pPr>
              <a:defRPr sz="2800"/>
            </a:lvl1pPr>
            <a:lvl2pPr>
              <a:defRPr sz="24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2492896"/>
            <a:ext cx="4038600" cy="3633267"/>
          </a:xfrm>
        </p:spPr>
        <p:txBody>
          <a:bodyPr/>
          <a:lstStyle>
            <a:lvl1pPr>
              <a:defRPr sz="2800"/>
            </a:lvl1pPr>
            <a:lvl2pPr>
              <a:defRPr sz="24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3">
            <a:extLst>
              <a:ext uri="{FF2B5EF4-FFF2-40B4-BE49-F238E27FC236}">
                <a16:creationId xmlns:a16="http://schemas.microsoft.com/office/drawing/2014/main" id="{C8B0B34D-865D-8547-B573-45C45A6D7DEC}"/>
              </a:ext>
            </a:extLst>
          </p:cNvPr>
          <p:cNvSpPr>
            <a:spLocks noGrp="1"/>
          </p:cNvSpPr>
          <p:nvPr>
            <p:ph type="dt" sz="half" idx="10"/>
          </p:nvPr>
        </p:nvSpPr>
        <p:spPr/>
        <p:txBody>
          <a:bodyPr/>
          <a:lstStyle>
            <a:lvl1pPr>
              <a:defRPr/>
            </a:lvl1pPr>
          </a:lstStyle>
          <a:p>
            <a:pPr>
              <a:defRPr/>
            </a:pPr>
            <a:fld id="{BD5B5810-AFFF-3648-BAA2-8ECEA728B8F2}" type="datetimeFigureOut">
              <a:rPr lang="nl-BE"/>
              <a:pPr>
                <a:defRPr/>
              </a:pPr>
              <a:t>7/12/2019</a:t>
            </a:fld>
            <a:endParaRPr lang="nl-BE"/>
          </a:p>
        </p:txBody>
      </p:sp>
      <p:sp>
        <p:nvSpPr>
          <p:cNvPr id="6" name="Tijdelijke aanduiding voor voettekst 4">
            <a:extLst>
              <a:ext uri="{FF2B5EF4-FFF2-40B4-BE49-F238E27FC236}">
                <a16:creationId xmlns:a16="http://schemas.microsoft.com/office/drawing/2014/main" id="{EE37FEF4-AA1D-6744-991A-E023E557B1C3}"/>
              </a:ext>
            </a:extLst>
          </p:cNvPr>
          <p:cNvSpPr>
            <a:spLocks noGrp="1"/>
          </p:cNvSpPr>
          <p:nvPr>
            <p:ph type="ftr" sz="quarter" idx="11"/>
          </p:nvPr>
        </p:nvSpPr>
        <p:spPr/>
        <p:txBody>
          <a:bodyPr/>
          <a:lstStyle>
            <a:lvl1pPr>
              <a:defRPr/>
            </a:lvl1pPr>
          </a:lstStyle>
          <a:p>
            <a:pPr>
              <a:defRPr/>
            </a:pPr>
            <a:endParaRPr lang="nl-BE"/>
          </a:p>
        </p:txBody>
      </p:sp>
      <p:sp>
        <p:nvSpPr>
          <p:cNvPr id="7" name="Tijdelijke aanduiding voor dianummer 5">
            <a:extLst>
              <a:ext uri="{FF2B5EF4-FFF2-40B4-BE49-F238E27FC236}">
                <a16:creationId xmlns:a16="http://schemas.microsoft.com/office/drawing/2014/main" id="{C035C79F-EC78-544D-8F0C-CED92590F865}"/>
              </a:ext>
            </a:extLst>
          </p:cNvPr>
          <p:cNvSpPr>
            <a:spLocks noGrp="1"/>
          </p:cNvSpPr>
          <p:nvPr>
            <p:ph type="sldNum" sz="quarter" idx="12"/>
          </p:nvPr>
        </p:nvSpPr>
        <p:spPr/>
        <p:txBody>
          <a:bodyPr/>
          <a:lstStyle>
            <a:lvl1pPr>
              <a:defRPr/>
            </a:lvl1pPr>
          </a:lstStyle>
          <a:p>
            <a:pPr>
              <a:defRPr/>
            </a:pPr>
            <a:fld id="{96125EA5-A073-CA41-8F54-ADFD56FE753A}" type="slidenum">
              <a:rPr lang="nl-BE" altLang="nl-BE"/>
              <a:pPr>
                <a:defRPr/>
              </a:pPr>
              <a:t>‹nr.›</a:t>
            </a:fld>
            <a:endParaRPr lang="nl-BE" altLang="nl-BE"/>
          </a:p>
        </p:txBody>
      </p:sp>
    </p:spTree>
    <p:extLst>
      <p:ext uri="{BB962C8B-B14F-4D97-AF65-F5344CB8AC3E}">
        <p14:creationId xmlns:p14="http://schemas.microsoft.com/office/powerpoint/2010/main" val="115234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206000"/>
            <a:ext cx="8229600" cy="1143000"/>
          </a:xfrm>
        </p:spPr>
        <p:txBody>
          <a:bodyPr/>
          <a:lstStyle>
            <a:lvl1pPr>
              <a:defRPr b="1">
                <a:solidFill>
                  <a:srgbClr val="FFFF99"/>
                </a:solidFill>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2501206"/>
            <a:ext cx="4040188" cy="639762"/>
          </a:xfrm>
        </p:spPr>
        <p:txBody>
          <a:bodyPr anchor="b"/>
          <a:lstStyle>
            <a:lvl1pPr marL="0" indent="0">
              <a:buNone/>
              <a:defRPr sz="2400" b="1">
                <a:solidFill>
                  <a:srgbClr val="FFFF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3284983"/>
            <a:ext cx="4040188" cy="284117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2501206"/>
            <a:ext cx="4041775" cy="639762"/>
          </a:xfrm>
        </p:spPr>
        <p:txBody>
          <a:bodyPr anchor="b"/>
          <a:lstStyle>
            <a:lvl1pPr marL="0" indent="0">
              <a:buNone/>
              <a:defRPr sz="2400" b="1">
                <a:solidFill>
                  <a:srgbClr val="FFFF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3284983"/>
            <a:ext cx="4041775" cy="2841179"/>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3">
            <a:extLst>
              <a:ext uri="{FF2B5EF4-FFF2-40B4-BE49-F238E27FC236}">
                <a16:creationId xmlns:a16="http://schemas.microsoft.com/office/drawing/2014/main" id="{A41C20FD-AEB0-D845-9A31-538DE1CBF40B}"/>
              </a:ext>
            </a:extLst>
          </p:cNvPr>
          <p:cNvSpPr>
            <a:spLocks noGrp="1"/>
          </p:cNvSpPr>
          <p:nvPr>
            <p:ph type="dt" sz="half" idx="10"/>
          </p:nvPr>
        </p:nvSpPr>
        <p:spPr/>
        <p:txBody>
          <a:bodyPr/>
          <a:lstStyle>
            <a:lvl1pPr>
              <a:defRPr/>
            </a:lvl1pPr>
          </a:lstStyle>
          <a:p>
            <a:pPr>
              <a:defRPr/>
            </a:pPr>
            <a:fld id="{0B8D9ECE-5014-0B44-9A09-89D121EB1BF5}" type="datetimeFigureOut">
              <a:rPr lang="nl-BE"/>
              <a:pPr>
                <a:defRPr/>
              </a:pPr>
              <a:t>7/12/2019</a:t>
            </a:fld>
            <a:endParaRPr lang="nl-BE"/>
          </a:p>
        </p:txBody>
      </p:sp>
      <p:sp>
        <p:nvSpPr>
          <p:cNvPr id="8" name="Tijdelijke aanduiding voor voettekst 4">
            <a:extLst>
              <a:ext uri="{FF2B5EF4-FFF2-40B4-BE49-F238E27FC236}">
                <a16:creationId xmlns:a16="http://schemas.microsoft.com/office/drawing/2014/main" id="{DBBF1DB0-D13E-614F-B2A3-F9F24930082B}"/>
              </a:ext>
            </a:extLst>
          </p:cNvPr>
          <p:cNvSpPr>
            <a:spLocks noGrp="1"/>
          </p:cNvSpPr>
          <p:nvPr>
            <p:ph type="ftr" sz="quarter" idx="11"/>
          </p:nvPr>
        </p:nvSpPr>
        <p:spPr/>
        <p:txBody>
          <a:bodyPr/>
          <a:lstStyle>
            <a:lvl1pPr>
              <a:defRPr/>
            </a:lvl1pPr>
          </a:lstStyle>
          <a:p>
            <a:pPr>
              <a:defRPr/>
            </a:pPr>
            <a:endParaRPr lang="nl-BE"/>
          </a:p>
        </p:txBody>
      </p:sp>
      <p:sp>
        <p:nvSpPr>
          <p:cNvPr id="9" name="Tijdelijke aanduiding voor dianummer 5">
            <a:extLst>
              <a:ext uri="{FF2B5EF4-FFF2-40B4-BE49-F238E27FC236}">
                <a16:creationId xmlns:a16="http://schemas.microsoft.com/office/drawing/2014/main" id="{FFEEB7D2-A32C-8141-90B1-5E92896EC50E}"/>
              </a:ext>
            </a:extLst>
          </p:cNvPr>
          <p:cNvSpPr>
            <a:spLocks noGrp="1"/>
          </p:cNvSpPr>
          <p:nvPr>
            <p:ph type="sldNum" sz="quarter" idx="12"/>
          </p:nvPr>
        </p:nvSpPr>
        <p:spPr/>
        <p:txBody>
          <a:bodyPr/>
          <a:lstStyle>
            <a:lvl1pPr>
              <a:defRPr/>
            </a:lvl1pPr>
          </a:lstStyle>
          <a:p>
            <a:pPr>
              <a:defRPr/>
            </a:pPr>
            <a:fld id="{75CFBB5E-17AF-074B-AABF-0C358C51EE71}" type="slidenum">
              <a:rPr lang="nl-BE" altLang="nl-BE"/>
              <a:pPr>
                <a:defRPr/>
              </a:pPr>
              <a:t>‹nr.›</a:t>
            </a:fld>
            <a:endParaRPr lang="nl-BE" altLang="nl-BE"/>
          </a:p>
        </p:txBody>
      </p:sp>
    </p:spTree>
    <p:extLst>
      <p:ext uri="{BB962C8B-B14F-4D97-AF65-F5344CB8AC3E}">
        <p14:creationId xmlns:p14="http://schemas.microsoft.com/office/powerpoint/2010/main" val="421072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206000"/>
            <a:ext cx="8229600" cy="1143000"/>
          </a:xfrm>
        </p:spPr>
        <p:txBody>
          <a:bodyPr/>
          <a:lstStyle>
            <a:lvl1pPr>
              <a:defRPr b="1">
                <a:solidFill>
                  <a:srgbClr val="FFFF99"/>
                </a:solidFill>
              </a:defRPr>
            </a:lvl1pPr>
          </a:lstStyle>
          <a:p>
            <a:r>
              <a:rPr lang="nl-NL"/>
              <a:t>Klik om de stijl te bewerken</a:t>
            </a:r>
            <a:endParaRPr lang="nl-BE"/>
          </a:p>
        </p:txBody>
      </p:sp>
      <p:sp>
        <p:nvSpPr>
          <p:cNvPr id="3" name="Tijdelijke aanduiding voor datum 3">
            <a:extLst>
              <a:ext uri="{FF2B5EF4-FFF2-40B4-BE49-F238E27FC236}">
                <a16:creationId xmlns:a16="http://schemas.microsoft.com/office/drawing/2014/main" id="{63E60B48-858A-1246-BFD6-4ABA21D84336}"/>
              </a:ext>
            </a:extLst>
          </p:cNvPr>
          <p:cNvSpPr>
            <a:spLocks noGrp="1"/>
          </p:cNvSpPr>
          <p:nvPr>
            <p:ph type="dt" sz="half" idx="10"/>
          </p:nvPr>
        </p:nvSpPr>
        <p:spPr/>
        <p:txBody>
          <a:bodyPr/>
          <a:lstStyle>
            <a:lvl1pPr>
              <a:defRPr/>
            </a:lvl1pPr>
          </a:lstStyle>
          <a:p>
            <a:pPr>
              <a:defRPr/>
            </a:pPr>
            <a:fld id="{9E9253BF-6763-5A45-9A6A-B297F66D5596}" type="datetimeFigureOut">
              <a:rPr lang="nl-BE"/>
              <a:pPr>
                <a:defRPr/>
              </a:pPr>
              <a:t>7/12/2019</a:t>
            </a:fld>
            <a:endParaRPr lang="nl-BE"/>
          </a:p>
        </p:txBody>
      </p:sp>
      <p:sp>
        <p:nvSpPr>
          <p:cNvPr id="4" name="Tijdelijke aanduiding voor voettekst 4">
            <a:extLst>
              <a:ext uri="{FF2B5EF4-FFF2-40B4-BE49-F238E27FC236}">
                <a16:creationId xmlns:a16="http://schemas.microsoft.com/office/drawing/2014/main" id="{B1DC3927-23C0-3B49-A8B1-03B036912EBC}"/>
              </a:ext>
            </a:extLst>
          </p:cNvPr>
          <p:cNvSpPr>
            <a:spLocks noGrp="1"/>
          </p:cNvSpPr>
          <p:nvPr>
            <p:ph type="ftr" sz="quarter" idx="11"/>
          </p:nvPr>
        </p:nvSpPr>
        <p:spPr/>
        <p:txBody>
          <a:bodyPr/>
          <a:lstStyle>
            <a:lvl1pPr>
              <a:defRPr/>
            </a:lvl1pPr>
          </a:lstStyle>
          <a:p>
            <a:pPr>
              <a:defRPr/>
            </a:pPr>
            <a:endParaRPr lang="nl-BE"/>
          </a:p>
        </p:txBody>
      </p:sp>
      <p:sp>
        <p:nvSpPr>
          <p:cNvPr id="5" name="Tijdelijke aanduiding voor dianummer 5">
            <a:extLst>
              <a:ext uri="{FF2B5EF4-FFF2-40B4-BE49-F238E27FC236}">
                <a16:creationId xmlns:a16="http://schemas.microsoft.com/office/drawing/2014/main" id="{1DBFD232-B9ED-1D41-9608-DD4CF9597646}"/>
              </a:ext>
            </a:extLst>
          </p:cNvPr>
          <p:cNvSpPr>
            <a:spLocks noGrp="1"/>
          </p:cNvSpPr>
          <p:nvPr>
            <p:ph type="sldNum" sz="quarter" idx="12"/>
          </p:nvPr>
        </p:nvSpPr>
        <p:spPr/>
        <p:txBody>
          <a:bodyPr/>
          <a:lstStyle>
            <a:lvl1pPr>
              <a:defRPr/>
            </a:lvl1pPr>
          </a:lstStyle>
          <a:p>
            <a:pPr>
              <a:defRPr/>
            </a:pPr>
            <a:fld id="{6F3B3891-A671-9F4E-B3A8-8CA84B935D75}" type="slidenum">
              <a:rPr lang="nl-BE" altLang="nl-BE"/>
              <a:pPr>
                <a:defRPr/>
              </a:pPr>
              <a:t>‹nr.›</a:t>
            </a:fld>
            <a:endParaRPr lang="nl-BE" altLang="nl-BE"/>
          </a:p>
        </p:txBody>
      </p:sp>
    </p:spTree>
    <p:extLst>
      <p:ext uri="{BB962C8B-B14F-4D97-AF65-F5344CB8AC3E}">
        <p14:creationId xmlns:p14="http://schemas.microsoft.com/office/powerpoint/2010/main" val="80508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2C6AD72C-96E8-E34F-94EC-7B635FF3CBDE}"/>
              </a:ext>
            </a:extLst>
          </p:cNvPr>
          <p:cNvSpPr>
            <a:spLocks noGrp="1"/>
          </p:cNvSpPr>
          <p:nvPr>
            <p:ph type="dt" sz="half" idx="10"/>
          </p:nvPr>
        </p:nvSpPr>
        <p:spPr/>
        <p:txBody>
          <a:bodyPr/>
          <a:lstStyle>
            <a:lvl1pPr>
              <a:defRPr/>
            </a:lvl1pPr>
          </a:lstStyle>
          <a:p>
            <a:pPr>
              <a:defRPr/>
            </a:pPr>
            <a:fld id="{EBE90EB7-9FE4-1D47-B3E3-6F5F04D6F9E9}" type="datetimeFigureOut">
              <a:rPr lang="nl-BE"/>
              <a:pPr>
                <a:defRPr/>
              </a:pPr>
              <a:t>7/12/2019</a:t>
            </a:fld>
            <a:endParaRPr lang="nl-BE"/>
          </a:p>
        </p:txBody>
      </p:sp>
      <p:sp>
        <p:nvSpPr>
          <p:cNvPr id="3" name="Tijdelijke aanduiding voor voettekst 4">
            <a:extLst>
              <a:ext uri="{FF2B5EF4-FFF2-40B4-BE49-F238E27FC236}">
                <a16:creationId xmlns:a16="http://schemas.microsoft.com/office/drawing/2014/main" id="{4569CEF9-996A-D54F-9F3A-F17F5496FFAC}"/>
              </a:ext>
            </a:extLst>
          </p:cNvPr>
          <p:cNvSpPr>
            <a:spLocks noGrp="1"/>
          </p:cNvSpPr>
          <p:nvPr>
            <p:ph type="ftr" sz="quarter" idx="11"/>
          </p:nvPr>
        </p:nvSpPr>
        <p:spPr/>
        <p:txBody>
          <a:bodyPr/>
          <a:lstStyle>
            <a:lvl1pPr>
              <a:defRPr/>
            </a:lvl1pPr>
          </a:lstStyle>
          <a:p>
            <a:pPr>
              <a:defRPr/>
            </a:pPr>
            <a:endParaRPr lang="nl-BE"/>
          </a:p>
        </p:txBody>
      </p:sp>
      <p:sp>
        <p:nvSpPr>
          <p:cNvPr id="4" name="Tijdelijke aanduiding voor dianummer 5">
            <a:extLst>
              <a:ext uri="{FF2B5EF4-FFF2-40B4-BE49-F238E27FC236}">
                <a16:creationId xmlns:a16="http://schemas.microsoft.com/office/drawing/2014/main" id="{BD9B37EC-A52A-F947-9AB0-3EFA3F2A5407}"/>
              </a:ext>
            </a:extLst>
          </p:cNvPr>
          <p:cNvSpPr>
            <a:spLocks noGrp="1"/>
          </p:cNvSpPr>
          <p:nvPr>
            <p:ph type="sldNum" sz="quarter" idx="12"/>
          </p:nvPr>
        </p:nvSpPr>
        <p:spPr/>
        <p:txBody>
          <a:bodyPr/>
          <a:lstStyle>
            <a:lvl1pPr>
              <a:defRPr/>
            </a:lvl1pPr>
          </a:lstStyle>
          <a:p>
            <a:pPr>
              <a:defRPr/>
            </a:pPr>
            <a:fld id="{9A0F8193-AD4D-CB41-A6CE-F130C231EBE1}" type="slidenum">
              <a:rPr lang="nl-BE" altLang="nl-BE"/>
              <a:pPr>
                <a:defRPr/>
              </a:pPr>
              <a:t>‹nr.›</a:t>
            </a:fld>
            <a:endParaRPr lang="nl-BE" altLang="nl-BE"/>
          </a:p>
        </p:txBody>
      </p:sp>
    </p:spTree>
    <p:extLst>
      <p:ext uri="{BB962C8B-B14F-4D97-AF65-F5344CB8AC3E}">
        <p14:creationId xmlns:p14="http://schemas.microsoft.com/office/powerpoint/2010/main" val="335744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68760"/>
            <a:ext cx="3008313" cy="1162050"/>
          </a:xfrm>
        </p:spPr>
        <p:txBody>
          <a:bodyPr anchor="b"/>
          <a:lstStyle>
            <a:lvl1pPr algn="l">
              <a:defRPr sz="2000" b="1">
                <a:solidFill>
                  <a:srgbClr val="FFFF99"/>
                </a:solidFill>
              </a:defRPr>
            </a:lvl1pPr>
          </a:lstStyle>
          <a:p>
            <a:r>
              <a:rPr lang="nl-NL"/>
              <a:t>Klik om de stijl te bewerken</a:t>
            </a:r>
            <a:endParaRPr lang="nl-BE"/>
          </a:p>
        </p:txBody>
      </p:sp>
      <p:sp>
        <p:nvSpPr>
          <p:cNvPr id="3" name="Tijdelijke aanduiding voor inhoud 2"/>
          <p:cNvSpPr>
            <a:spLocks noGrp="1"/>
          </p:cNvSpPr>
          <p:nvPr>
            <p:ph idx="1"/>
          </p:nvPr>
        </p:nvSpPr>
        <p:spPr>
          <a:xfrm>
            <a:off x="3575050" y="1268760"/>
            <a:ext cx="5111750" cy="4857403"/>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2492896"/>
            <a:ext cx="3008313" cy="3633267"/>
          </a:xfrm>
        </p:spPr>
        <p:txBody>
          <a:bodyPr/>
          <a:lstStyle>
            <a:lvl1pPr marL="0" indent="0">
              <a:buNone/>
              <a:defRPr sz="1400">
                <a:solidFill>
                  <a:srgbClr val="FFFF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CAC43298-F988-864B-B414-653A95EEB687}"/>
              </a:ext>
            </a:extLst>
          </p:cNvPr>
          <p:cNvSpPr>
            <a:spLocks noGrp="1"/>
          </p:cNvSpPr>
          <p:nvPr>
            <p:ph type="dt" sz="half" idx="10"/>
          </p:nvPr>
        </p:nvSpPr>
        <p:spPr/>
        <p:txBody>
          <a:bodyPr/>
          <a:lstStyle>
            <a:lvl1pPr>
              <a:defRPr/>
            </a:lvl1pPr>
          </a:lstStyle>
          <a:p>
            <a:pPr>
              <a:defRPr/>
            </a:pPr>
            <a:fld id="{E6308EF0-66C6-BC4C-9B48-BB8CC9689213}" type="datetimeFigureOut">
              <a:rPr lang="nl-BE"/>
              <a:pPr>
                <a:defRPr/>
              </a:pPr>
              <a:t>7/12/2019</a:t>
            </a:fld>
            <a:endParaRPr lang="nl-BE"/>
          </a:p>
        </p:txBody>
      </p:sp>
      <p:sp>
        <p:nvSpPr>
          <p:cNvPr id="6" name="Tijdelijke aanduiding voor voettekst 4">
            <a:extLst>
              <a:ext uri="{FF2B5EF4-FFF2-40B4-BE49-F238E27FC236}">
                <a16:creationId xmlns:a16="http://schemas.microsoft.com/office/drawing/2014/main" id="{2AB9CCEF-E164-214A-9210-1DA954EA8AA2}"/>
              </a:ext>
            </a:extLst>
          </p:cNvPr>
          <p:cNvSpPr>
            <a:spLocks noGrp="1"/>
          </p:cNvSpPr>
          <p:nvPr>
            <p:ph type="ftr" sz="quarter" idx="11"/>
          </p:nvPr>
        </p:nvSpPr>
        <p:spPr/>
        <p:txBody>
          <a:bodyPr/>
          <a:lstStyle>
            <a:lvl1pPr>
              <a:defRPr/>
            </a:lvl1pPr>
          </a:lstStyle>
          <a:p>
            <a:pPr>
              <a:defRPr/>
            </a:pPr>
            <a:endParaRPr lang="nl-BE"/>
          </a:p>
        </p:txBody>
      </p:sp>
      <p:sp>
        <p:nvSpPr>
          <p:cNvPr id="7" name="Tijdelijke aanduiding voor dianummer 5">
            <a:extLst>
              <a:ext uri="{FF2B5EF4-FFF2-40B4-BE49-F238E27FC236}">
                <a16:creationId xmlns:a16="http://schemas.microsoft.com/office/drawing/2014/main" id="{6E41B5F5-6688-9B47-B5B6-DA29C10D169E}"/>
              </a:ext>
            </a:extLst>
          </p:cNvPr>
          <p:cNvSpPr>
            <a:spLocks noGrp="1"/>
          </p:cNvSpPr>
          <p:nvPr>
            <p:ph type="sldNum" sz="quarter" idx="12"/>
          </p:nvPr>
        </p:nvSpPr>
        <p:spPr/>
        <p:txBody>
          <a:bodyPr/>
          <a:lstStyle>
            <a:lvl1pPr>
              <a:defRPr/>
            </a:lvl1pPr>
          </a:lstStyle>
          <a:p>
            <a:pPr>
              <a:defRPr/>
            </a:pPr>
            <a:fld id="{DF15DD8B-EEA0-A940-9D9C-D07A563EF692}" type="slidenum">
              <a:rPr lang="nl-BE" altLang="nl-BE"/>
              <a:pPr>
                <a:defRPr/>
              </a:pPr>
              <a:t>‹nr.›</a:t>
            </a:fld>
            <a:endParaRPr lang="nl-BE" altLang="nl-BE"/>
          </a:p>
        </p:txBody>
      </p:sp>
    </p:spTree>
    <p:extLst>
      <p:ext uri="{BB962C8B-B14F-4D97-AF65-F5344CB8AC3E}">
        <p14:creationId xmlns:p14="http://schemas.microsoft.com/office/powerpoint/2010/main" val="128569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FFFF99"/>
                </a:solidFill>
              </a:defRPr>
            </a:lvl1pPr>
          </a:lstStyle>
          <a:p>
            <a:r>
              <a:rPr lang="nl-NL"/>
              <a:t>Klik om de stijl te bewerken</a:t>
            </a:r>
            <a:endParaRPr lang="nl-BE"/>
          </a:p>
        </p:txBody>
      </p:sp>
      <p:sp>
        <p:nvSpPr>
          <p:cNvPr id="3" name="Tijdelijke aanduiding voor afbeelding 2"/>
          <p:cNvSpPr>
            <a:spLocks noGrp="1"/>
          </p:cNvSpPr>
          <p:nvPr>
            <p:ph type="pic" idx="1"/>
          </p:nvPr>
        </p:nvSpPr>
        <p:spPr>
          <a:xfrm>
            <a:off x="1792288" y="1196753"/>
            <a:ext cx="5486400" cy="353082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solidFill>
                  <a:srgbClr val="FFFF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EDC7F773-436A-3044-9083-1333F8ED7097}"/>
              </a:ext>
            </a:extLst>
          </p:cNvPr>
          <p:cNvSpPr>
            <a:spLocks noGrp="1"/>
          </p:cNvSpPr>
          <p:nvPr>
            <p:ph type="dt" sz="half" idx="10"/>
          </p:nvPr>
        </p:nvSpPr>
        <p:spPr/>
        <p:txBody>
          <a:bodyPr/>
          <a:lstStyle>
            <a:lvl1pPr>
              <a:defRPr/>
            </a:lvl1pPr>
          </a:lstStyle>
          <a:p>
            <a:pPr>
              <a:defRPr/>
            </a:pPr>
            <a:fld id="{DAF16EA0-96C5-F142-A884-6D7473D33998}" type="datetimeFigureOut">
              <a:rPr lang="nl-BE"/>
              <a:pPr>
                <a:defRPr/>
              </a:pPr>
              <a:t>7/12/2019</a:t>
            </a:fld>
            <a:endParaRPr lang="nl-BE"/>
          </a:p>
        </p:txBody>
      </p:sp>
      <p:sp>
        <p:nvSpPr>
          <p:cNvPr id="6" name="Tijdelijke aanduiding voor voettekst 4">
            <a:extLst>
              <a:ext uri="{FF2B5EF4-FFF2-40B4-BE49-F238E27FC236}">
                <a16:creationId xmlns:a16="http://schemas.microsoft.com/office/drawing/2014/main" id="{2408D3E6-029B-4F4F-8E7D-569EB4B16952}"/>
              </a:ext>
            </a:extLst>
          </p:cNvPr>
          <p:cNvSpPr>
            <a:spLocks noGrp="1"/>
          </p:cNvSpPr>
          <p:nvPr>
            <p:ph type="ftr" sz="quarter" idx="11"/>
          </p:nvPr>
        </p:nvSpPr>
        <p:spPr/>
        <p:txBody>
          <a:bodyPr/>
          <a:lstStyle>
            <a:lvl1pPr>
              <a:defRPr/>
            </a:lvl1pPr>
          </a:lstStyle>
          <a:p>
            <a:pPr>
              <a:defRPr/>
            </a:pPr>
            <a:endParaRPr lang="nl-BE"/>
          </a:p>
        </p:txBody>
      </p:sp>
      <p:sp>
        <p:nvSpPr>
          <p:cNvPr id="7" name="Tijdelijke aanduiding voor dianummer 5">
            <a:extLst>
              <a:ext uri="{FF2B5EF4-FFF2-40B4-BE49-F238E27FC236}">
                <a16:creationId xmlns:a16="http://schemas.microsoft.com/office/drawing/2014/main" id="{8A491E5C-14CA-DC44-AF52-E00D33301947}"/>
              </a:ext>
            </a:extLst>
          </p:cNvPr>
          <p:cNvSpPr>
            <a:spLocks noGrp="1"/>
          </p:cNvSpPr>
          <p:nvPr>
            <p:ph type="sldNum" sz="quarter" idx="12"/>
          </p:nvPr>
        </p:nvSpPr>
        <p:spPr/>
        <p:txBody>
          <a:bodyPr/>
          <a:lstStyle>
            <a:lvl1pPr>
              <a:defRPr/>
            </a:lvl1pPr>
          </a:lstStyle>
          <a:p>
            <a:pPr>
              <a:defRPr/>
            </a:pPr>
            <a:fld id="{17254513-724E-9A4B-9851-D0EBF8BB9ECF}" type="slidenum">
              <a:rPr lang="nl-BE" altLang="nl-BE"/>
              <a:pPr>
                <a:defRPr/>
              </a:pPr>
              <a:t>‹nr.›</a:t>
            </a:fld>
            <a:endParaRPr lang="nl-BE" altLang="nl-BE"/>
          </a:p>
        </p:txBody>
      </p:sp>
    </p:spTree>
    <p:extLst>
      <p:ext uri="{BB962C8B-B14F-4D97-AF65-F5344CB8AC3E}">
        <p14:creationId xmlns:p14="http://schemas.microsoft.com/office/powerpoint/2010/main" val="403642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2AAB4541-092F-DF42-B699-8AC9F5259D29}"/>
              </a:ext>
            </a:extLst>
          </p:cNvPr>
          <p:cNvSpPr>
            <a:spLocks noGrp="1"/>
          </p:cNvSpPr>
          <p:nvPr>
            <p:ph type="title"/>
          </p:nvPr>
        </p:nvSpPr>
        <p:spPr bwMode="auto">
          <a:xfrm>
            <a:off x="457200" y="12065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a:t>Klik om de stijl te bewerken</a:t>
            </a:r>
            <a:endParaRPr lang="nl-BE" altLang="nl-BE"/>
          </a:p>
        </p:txBody>
      </p:sp>
      <p:sp>
        <p:nvSpPr>
          <p:cNvPr id="1027" name="Tijdelijke aanduiding voor tekst 2">
            <a:extLst>
              <a:ext uri="{FF2B5EF4-FFF2-40B4-BE49-F238E27FC236}">
                <a16:creationId xmlns:a16="http://schemas.microsoft.com/office/drawing/2014/main" id="{D6250840-7B79-9344-8F2E-192BF4A0744B}"/>
              </a:ext>
            </a:extLst>
          </p:cNvPr>
          <p:cNvSpPr>
            <a:spLocks noGrp="1"/>
          </p:cNvSpPr>
          <p:nvPr>
            <p:ph type="body" idx="1"/>
          </p:nvPr>
        </p:nvSpPr>
        <p:spPr bwMode="auto">
          <a:xfrm>
            <a:off x="457200" y="2495550"/>
            <a:ext cx="8229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nl-BE" altLang="nl-BE"/>
          </a:p>
        </p:txBody>
      </p:sp>
      <p:sp>
        <p:nvSpPr>
          <p:cNvPr id="4" name="Tijdelijke aanduiding voor datum 3">
            <a:extLst>
              <a:ext uri="{FF2B5EF4-FFF2-40B4-BE49-F238E27FC236}">
                <a16:creationId xmlns:a16="http://schemas.microsoft.com/office/drawing/2014/main" id="{AB4F17B8-EF76-7343-B69E-11ABDE4ACA4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164EA05-CEC1-8243-B499-5D37BE356343}" type="datetimeFigureOut">
              <a:rPr lang="nl-BE"/>
              <a:pPr>
                <a:defRPr/>
              </a:pPr>
              <a:t>7/12/2019</a:t>
            </a:fld>
            <a:endParaRPr lang="nl-BE"/>
          </a:p>
        </p:txBody>
      </p:sp>
      <p:sp>
        <p:nvSpPr>
          <p:cNvPr id="5" name="Tijdelijke aanduiding voor voettekst 4">
            <a:extLst>
              <a:ext uri="{FF2B5EF4-FFF2-40B4-BE49-F238E27FC236}">
                <a16:creationId xmlns:a16="http://schemas.microsoft.com/office/drawing/2014/main" id="{002E3D48-48A5-1F44-948F-B12CE5EB7D0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BE"/>
          </a:p>
        </p:txBody>
      </p:sp>
      <p:sp>
        <p:nvSpPr>
          <p:cNvPr id="6" name="Tijdelijke aanduiding voor dianummer 5">
            <a:extLst>
              <a:ext uri="{FF2B5EF4-FFF2-40B4-BE49-F238E27FC236}">
                <a16:creationId xmlns:a16="http://schemas.microsoft.com/office/drawing/2014/main" id="{AA33303F-64D0-D74B-875D-4E605623A86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7C247F3-EF06-4140-95FF-FD28EF4D5241}" type="slidenum">
              <a:rPr lang="nl-BE" altLang="nl-BE"/>
              <a:pPr>
                <a:defRPr/>
              </a:pPr>
              <a:t>‹nr.›</a:t>
            </a:fld>
            <a:endParaRPr lang="nl-BE" altLang="nl-BE"/>
          </a:p>
        </p:txBody>
      </p:sp>
      <p:pic>
        <p:nvPicPr>
          <p:cNvPr id="7" name="Picture 1" descr="EBO_eyemotif.jpg">
            <a:extLst>
              <a:ext uri="{FF2B5EF4-FFF2-40B4-BE49-F238E27FC236}">
                <a16:creationId xmlns:a16="http://schemas.microsoft.com/office/drawing/2014/main" id="{662F13B0-4BB8-A642-B11E-A6EB938B42A9}"/>
              </a:ext>
            </a:extLst>
          </p:cNvPr>
          <p:cNvPicPr>
            <a:picLocks noChangeAspect="1"/>
          </p:cNvPicPr>
          <p:nvPr/>
        </p:nvPicPr>
        <p:blipFill>
          <a:blip r:embed="rId18"/>
          <a:stretch>
            <a:fillRect/>
          </a:stretch>
        </p:blipFill>
        <p:spPr>
          <a:xfrm>
            <a:off x="107950" y="115888"/>
            <a:ext cx="3387725" cy="939800"/>
          </a:xfrm>
          <a:prstGeom prst="rect">
            <a:avLst/>
          </a:prstGeom>
          <a:ln>
            <a:noFill/>
          </a:ln>
          <a:effectLst>
            <a:outerShdw blurRad="50800" dist="38100" dir="5400000" algn="t" rotWithShape="0">
              <a:prstClr val="black">
                <a:alpha val="40000"/>
              </a:prstClr>
            </a:outerShdw>
          </a:effectLst>
        </p:spPr>
      </p:pic>
      <p:pic>
        <p:nvPicPr>
          <p:cNvPr id="1032" name="Picture 2">
            <a:extLst>
              <a:ext uri="{FF2B5EF4-FFF2-40B4-BE49-F238E27FC236}">
                <a16:creationId xmlns:a16="http://schemas.microsoft.com/office/drawing/2014/main" id="{C874672E-AC82-704F-981B-195EB35313D7}"/>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572125" y="260350"/>
            <a:ext cx="31781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Afbeelding 10">
            <a:extLst>
              <a:ext uri="{FF2B5EF4-FFF2-40B4-BE49-F238E27FC236}">
                <a16:creationId xmlns:a16="http://schemas.microsoft.com/office/drawing/2014/main" id="{FD421C09-A4A5-2C44-9C7C-D4219BE04127}"/>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6988" y="0"/>
            <a:ext cx="91709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Afbeelding 13">
            <a:extLst>
              <a:ext uri="{FF2B5EF4-FFF2-40B4-BE49-F238E27FC236}">
                <a16:creationId xmlns:a16="http://schemas.microsoft.com/office/drawing/2014/main" id="{C9A5563D-801D-D84A-82F7-63BC0CD1980E}"/>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Afbeelding 14">
            <a:extLst>
              <a:ext uri="{FF2B5EF4-FFF2-40B4-BE49-F238E27FC236}">
                <a16:creationId xmlns:a16="http://schemas.microsoft.com/office/drawing/2014/main" id="{CB5B00C7-7E53-E240-BCFE-553240CB7BFF}"/>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Afbeelding 20">
            <a:extLst>
              <a:ext uri="{FF2B5EF4-FFF2-40B4-BE49-F238E27FC236}">
                <a16:creationId xmlns:a16="http://schemas.microsoft.com/office/drawing/2014/main" id="{4BB2CD3F-4D57-DC46-AC23-CFA663F85BD9}"/>
              </a:ext>
            </a:extLst>
          </p:cNvPr>
          <p:cNvPicPr>
            <a:picLocks noChangeAspect="1"/>
          </p:cNvPicPr>
          <p:nvPr/>
        </p:nvPicPr>
        <p:blipFill>
          <a:blip r:embed="rId22">
            <a:extLst>
              <a:ext uri="{28A0092B-C50C-407E-A947-70E740481C1C}">
                <a14:useLocalDpi xmlns:a14="http://schemas.microsoft.com/office/drawing/2010/main" val="0"/>
              </a:ext>
            </a:extLst>
          </a:blip>
          <a:srcRect l="26833" t="39388" r="26480" b="39012"/>
          <a:stretch>
            <a:fillRect/>
          </a:stretch>
        </p:blipFill>
        <p:spPr bwMode="auto">
          <a:xfrm>
            <a:off x="7164388" y="6191250"/>
            <a:ext cx="18716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Afbeelding 22">
            <a:extLst>
              <a:ext uri="{FF2B5EF4-FFF2-40B4-BE49-F238E27FC236}">
                <a16:creationId xmlns:a16="http://schemas.microsoft.com/office/drawing/2014/main" id="{BA820D44-1275-3B42-8174-3015EDDA52EB}"/>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39700" y="6246813"/>
            <a:ext cx="11684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hoek 15">
            <a:extLst>
              <a:ext uri="{FF2B5EF4-FFF2-40B4-BE49-F238E27FC236}">
                <a16:creationId xmlns:a16="http://schemas.microsoft.com/office/drawing/2014/main" id="{82753F5D-A4D8-D94D-83A6-636B790A7CF9}"/>
              </a:ext>
            </a:extLst>
          </p:cNvPr>
          <p:cNvSpPr/>
          <p:nvPr userDrawn="1"/>
        </p:nvSpPr>
        <p:spPr>
          <a:xfrm>
            <a:off x="-142875" y="-142875"/>
            <a:ext cx="9429750" cy="1285875"/>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BE"/>
          </a:p>
        </p:txBody>
      </p:sp>
      <p:pic>
        <p:nvPicPr>
          <p:cNvPr id="1039" name="Afbeelding 16">
            <a:extLst>
              <a:ext uri="{FF2B5EF4-FFF2-40B4-BE49-F238E27FC236}">
                <a16:creationId xmlns:a16="http://schemas.microsoft.com/office/drawing/2014/main" id="{D772EE00-3E6E-F44E-BD87-87044BAC55FF}"/>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42875" y="36513"/>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9" descr="CESMA-UEMS Logo">
            <a:extLst>
              <a:ext uri="{FF2B5EF4-FFF2-40B4-BE49-F238E27FC236}">
                <a16:creationId xmlns:a16="http://schemas.microsoft.com/office/drawing/2014/main" id="{E6F4BE22-7856-3340-959C-ABB5D8650F6F}"/>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8001000" y="36513"/>
            <a:ext cx="10318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kstvak 21">
            <a:extLst>
              <a:ext uri="{FF2B5EF4-FFF2-40B4-BE49-F238E27FC236}">
                <a16:creationId xmlns:a16="http://schemas.microsoft.com/office/drawing/2014/main" id="{A998BDB7-D808-8B4C-A817-1CE13AFB3650}"/>
              </a:ext>
            </a:extLst>
          </p:cNvPr>
          <p:cNvSpPr txBox="1">
            <a:spLocks noChangeArrowheads="1"/>
          </p:cNvSpPr>
          <p:nvPr userDrawn="1"/>
        </p:nvSpPr>
        <p:spPr bwMode="auto">
          <a:xfrm>
            <a:off x="1116013" y="142875"/>
            <a:ext cx="691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nl-BE" altLang="nl-BE" sz="2200" b="1" dirty="0"/>
              <a:t>UEMS-CESMA Meeting – December 6</a:t>
            </a:r>
            <a:r>
              <a:rPr lang="nl-BE" altLang="nl-BE" sz="2200" b="1" baseline="30000" dirty="0"/>
              <a:t>th</a:t>
            </a:r>
            <a:r>
              <a:rPr lang="nl-BE" altLang="nl-BE" sz="2200" b="1" dirty="0"/>
              <a:t>-7</a:t>
            </a:r>
            <a:r>
              <a:rPr lang="nl-BE" altLang="nl-BE" sz="2200" b="1" baseline="30000" dirty="0"/>
              <a:t>th</a:t>
            </a:r>
            <a:r>
              <a:rPr lang="nl-BE" altLang="nl-BE" sz="2200" b="1" dirty="0"/>
              <a:t>, 2019</a:t>
            </a:r>
            <a:br>
              <a:rPr lang="nl-BE" altLang="nl-BE" dirty="0"/>
            </a:br>
            <a:r>
              <a:rPr lang="nl-BE" altLang="nl-BE" i="1" dirty="0"/>
              <a:t>Sheba Hospital – Derech Sheba 2, Ramat Gan, Israel</a:t>
            </a:r>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5" r:id="rId12"/>
    <p:sldLayoutId id="2147484274" r:id="rId13"/>
    <p:sldLayoutId id="2147484276" r:id="rId14"/>
    <p:sldLayoutId id="2147484277"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59429CD-1D8D-AD44-A59F-9BBD7191D0CF}"/>
              </a:ext>
            </a:extLst>
          </p:cNvPr>
          <p:cNvSpPr txBox="1">
            <a:spLocks/>
          </p:cNvSpPr>
          <p:nvPr/>
        </p:nvSpPr>
        <p:spPr bwMode="auto">
          <a:xfrm>
            <a:off x="0" y="1484313"/>
            <a:ext cx="9144000" cy="2520950"/>
          </a:xfrm>
          <a:prstGeom prst="rect">
            <a:avLst/>
          </a:prstGeom>
          <a:noFill/>
          <a:ln w="9525">
            <a:noFill/>
            <a:miter lim="800000"/>
            <a:headEnd/>
            <a:tailEnd/>
          </a:ln>
        </p:spPr>
        <p:txBody>
          <a:bodyPr anchor="ctr"/>
          <a:lstStyle/>
          <a:p>
            <a:pPr algn="ctr">
              <a:defRPr/>
            </a:pPr>
            <a:r>
              <a:rPr lang="nl-BE" sz="2000" b="1" i="1" u="sng" dirty="0">
                <a:solidFill>
                  <a:schemeClr val="accent6">
                    <a:lumMod val="75000"/>
                  </a:schemeClr>
                </a:solidFill>
                <a:latin typeface="+mj-lt"/>
                <a:ea typeface="ＭＳ Ｐゴシック" pitchFamily="-1" charset="-128"/>
                <a:cs typeface="Arial" charset="0"/>
              </a:rPr>
              <a:t>Council for European Specialist Medical Assessments</a:t>
            </a:r>
            <a:br>
              <a:rPr lang="nl-BE" sz="3200" b="1" dirty="0">
                <a:solidFill>
                  <a:schemeClr val="accent1"/>
                </a:solidFill>
                <a:latin typeface="+mj-lt"/>
                <a:ea typeface="ＭＳ Ｐゴシック" pitchFamily="-1" charset="-128"/>
                <a:cs typeface="Arial" charset="0"/>
              </a:rPr>
            </a:br>
            <a:r>
              <a:rPr lang="nl-BE" sz="4000" b="1" dirty="0">
                <a:solidFill>
                  <a:schemeClr val="accent1"/>
                </a:solidFill>
                <a:latin typeface="+mj-lt"/>
                <a:ea typeface="ＭＳ Ｐゴシック" pitchFamily="-1" charset="-128"/>
                <a:cs typeface="Arial" charset="0"/>
              </a:rPr>
              <a:t>UEMS-CESMA Appraisals v2.0:</a:t>
            </a:r>
            <a:br>
              <a:rPr lang="nl-BE" sz="4000" b="1" dirty="0">
                <a:solidFill>
                  <a:schemeClr val="accent1"/>
                </a:solidFill>
                <a:latin typeface="+mj-lt"/>
                <a:ea typeface="ＭＳ Ｐゴシック" pitchFamily="-1" charset="-128"/>
                <a:cs typeface="Arial" charset="0"/>
              </a:rPr>
            </a:br>
            <a:r>
              <a:rPr lang="nl-BE" sz="3200" b="1" i="1" dirty="0">
                <a:solidFill>
                  <a:schemeClr val="accent1"/>
                </a:solidFill>
                <a:latin typeface="+mj-lt"/>
                <a:ea typeface="ＭＳ Ｐゴシック" pitchFamily="-1" charset="-128"/>
                <a:cs typeface="Arial" charset="0"/>
              </a:rPr>
              <a:t>Requests for appraisals</a:t>
            </a:r>
            <a:endParaRPr lang="nl-BE" sz="3200" b="1" i="1" dirty="0">
              <a:solidFill>
                <a:schemeClr val="accent6">
                  <a:lumMod val="75000"/>
                </a:schemeClr>
              </a:solidFill>
              <a:latin typeface="+mj-lt"/>
              <a:ea typeface="ＭＳ Ｐゴシック" pitchFamily="-1" charset="-128"/>
              <a:cs typeface="Arial" charset="0"/>
            </a:endParaRPr>
          </a:p>
        </p:txBody>
      </p:sp>
      <p:sp>
        <p:nvSpPr>
          <p:cNvPr id="9219" name="Ondertitel 2">
            <a:extLst>
              <a:ext uri="{FF2B5EF4-FFF2-40B4-BE49-F238E27FC236}">
                <a16:creationId xmlns:a16="http://schemas.microsoft.com/office/drawing/2014/main" id="{2A871FD8-943A-224B-8C42-250DD1B7757E}"/>
              </a:ext>
            </a:extLst>
          </p:cNvPr>
          <p:cNvSpPr>
            <a:spLocks noGrp="1"/>
          </p:cNvSpPr>
          <p:nvPr>
            <p:ph type="subTitle" idx="1"/>
          </p:nvPr>
        </p:nvSpPr>
        <p:spPr>
          <a:xfrm>
            <a:off x="323850" y="3860800"/>
            <a:ext cx="8496300" cy="2279650"/>
          </a:xfrm>
        </p:spPr>
        <p:txBody>
          <a:bodyPr/>
          <a:lstStyle/>
          <a:p>
            <a:pPr>
              <a:defRPr/>
            </a:pPr>
            <a:r>
              <a:rPr lang="nl-BE" sz="2400" b="1" i="1" dirty="0">
                <a:solidFill>
                  <a:schemeClr val="tx1"/>
                </a:solidFill>
                <a:ea typeface="ＭＳ Ｐゴシック"/>
                <a:cs typeface="Arial" pitchFamily="34" charset="0"/>
              </a:rPr>
              <a:t>Danny G.P. Mathysen  (MSc, PhD)</a:t>
            </a:r>
            <a:br>
              <a:rPr lang="nl-BE" sz="2400" b="1" i="1" dirty="0">
                <a:solidFill>
                  <a:schemeClr val="tx1"/>
                </a:solidFill>
                <a:ea typeface="ＭＳ Ｐゴシック"/>
                <a:cs typeface="Arial" pitchFamily="34" charset="0"/>
              </a:rPr>
            </a:br>
            <a:r>
              <a:rPr lang="nl-BE" sz="1300" b="1" i="1" u="sng" dirty="0">
                <a:solidFill>
                  <a:schemeClr val="tx1"/>
                </a:solidFill>
                <a:ea typeface="ＭＳ Ｐゴシック"/>
                <a:cs typeface="Arial" pitchFamily="34" charset="0"/>
              </a:rPr>
              <a:t>Together with</a:t>
            </a:r>
            <a:r>
              <a:rPr lang="nl-BE" sz="1300" b="1" i="1" dirty="0">
                <a:solidFill>
                  <a:schemeClr val="tx1"/>
                </a:solidFill>
                <a:ea typeface="ＭＳ Ｐゴシック"/>
                <a:cs typeface="Arial" pitchFamily="34" charset="0"/>
              </a:rPr>
              <a:t>: Mark Westwood, Maeve Durkan, Albert Mifsud, Gian Battista Parigi, Zeev Goldik </a:t>
            </a:r>
            <a:r>
              <a:rPr lang="nl-BE" sz="1300" b="1" i="1" dirty="0">
                <a:solidFill>
                  <a:schemeClr val="tx1"/>
                </a:solidFill>
                <a:latin typeface="+mj-lt"/>
                <a:ea typeface="ＭＳ Ｐゴシック"/>
                <a:cs typeface="Arial" pitchFamily="34" charset="0"/>
              </a:rPr>
              <a:t>and</a:t>
            </a:r>
            <a:r>
              <a:rPr lang="nl-BE" sz="1300" b="1" i="1" dirty="0">
                <a:solidFill>
                  <a:schemeClr val="tx1"/>
                </a:solidFill>
                <a:ea typeface="ＭＳ Ｐゴシック"/>
                <a:cs typeface="Arial" pitchFamily="34" charset="0"/>
              </a:rPr>
              <a:t> Marianne Chagnon</a:t>
            </a:r>
            <a:endParaRPr lang="nl-BE" sz="1300" b="1" dirty="0">
              <a:solidFill>
                <a:schemeClr val="accent6">
                  <a:lumMod val="75000"/>
                </a:schemeClr>
              </a:solidFill>
              <a:ea typeface="ＭＳ Ｐゴシック"/>
              <a:cs typeface="Arial" pitchFamily="34" charset="0"/>
            </a:endParaRPr>
          </a:p>
          <a:p>
            <a:pPr>
              <a:spcBef>
                <a:spcPts val="1200"/>
              </a:spcBef>
              <a:defRPr/>
            </a:pPr>
            <a:r>
              <a:rPr lang="nl-BE" sz="1600" b="1" dirty="0">
                <a:solidFill>
                  <a:schemeClr val="accent6">
                    <a:lumMod val="75000"/>
                  </a:schemeClr>
                </a:solidFill>
                <a:ea typeface="ＭＳ Ｐゴシック"/>
                <a:cs typeface="Arial" pitchFamily="34" charset="0"/>
              </a:rPr>
              <a:t>University of Antwerp (UAntwerpen), Faculty of Medicine and Health Sciences</a:t>
            </a:r>
            <a:br>
              <a:rPr lang="nl-BE" sz="1600" b="1" dirty="0">
                <a:solidFill>
                  <a:schemeClr val="accent6">
                    <a:lumMod val="75000"/>
                  </a:schemeClr>
                </a:solidFill>
                <a:ea typeface="ＭＳ Ｐゴシック"/>
                <a:cs typeface="Arial" pitchFamily="34" charset="0"/>
              </a:rPr>
            </a:br>
            <a:r>
              <a:rPr lang="nl-BE" sz="1600" b="1" i="1" dirty="0">
                <a:solidFill>
                  <a:schemeClr val="accent6">
                    <a:lumMod val="75000"/>
                  </a:schemeClr>
                </a:solidFill>
                <a:ea typeface="ＭＳ Ｐゴシック"/>
                <a:cs typeface="Arial" pitchFamily="34" charset="0"/>
              </a:rPr>
              <a:t>Institute for Medical Specialty Education (IZO), Education Coordinator</a:t>
            </a:r>
            <a:br>
              <a:rPr lang="nl-BE" sz="1600" b="1" dirty="0">
                <a:solidFill>
                  <a:schemeClr val="accent6">
                    <a:lumMod val="75000"/>
                  </a:schemeClr>
                </a:solidFill>
                <a:ea typeface="ＭＳ Ｐゴシック"/>
                <a:cs typeface="Arial" pitchFamily="34" charset="0"/>
              </a:rPr>
            </a:br>
            <a:r>
              <a:rPr lang="nl-BE" sz="1600" b="1" dirty="0">
                <a:solidFill>
                  <a:schemeClr val="accent6">
                    <a:lumMod val="75000"/>
                  </a:schemeClr>
                </a:solidFill>
                <a:ea typeface="ＭＳ Ｐゴシック"/>
                <a:cs typeface="Arial" pitchFamily="34" charset="0"/>
              </a:rPr>
              <a:t>Universiteitsplein 1, B-2610 Wilrijk (Antwerp), Belgium</a:t>
            </a:r>
            <a:br>
              <a:rPr lang="nl-BE" sz="1600" b="1" dirty="0">
                <a:solidFill>
                  <a:schemeClr val="accent6">
                    <a:lumMod val="75000"/>
                  </a:schemeClr>
                </a:solidFill>
                <a:ea typeface="ＭＳ Ｐゴシック"/>
                <a:cs typeface="Arial" pitchFamily="34" charset="0"/>
              </a:rPr>
            </a:br>
            <a:r>
              <a:rPr lang="nl-BE" sz="1600" b="1" dirty="0">
                <a:solidFill>
                  <a:schemeClr val="accent6">
                    <a:lumMod val="75000"/>
                  </a:schemeClr>
                </a:solidFill>
                <a:ea typeface="ＭＳ Ｐゴシック"/>
                <a:cs typeface="Arial" pitchFamily="34" charset="0"/>
                <a:sym typeface="Wingdings" pitchFamily="2" charset="2"/>
              </a:rPr>
              <a:t>  danny.mathysen@uantwerpen.be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jdelijke aanduiding voor inhoud 2">
            <a:extLst>
              <a:ext uri="{FF2B5EF4-FFF2-40B4-BE49-F238E27FC236}">
                <a16:creationId xmlns:a16="http://schemas.microsoft.com/office/drawing/2014/main" id="{181051DE-5873-5D4F-82E7-4FE5EE577EB7}"/>
              </a:ext>
            </a:extLst>
          </p:cNvPr>
          <p:cNvSpPr>
            <a:spLocks noGrp="1"/>
          </p:cNvSpPr>
          <p:nvPr>
            <p:ph idx="1"/>
          </p:nvPr>
        </p:nvSpPr>
        <p:spPr>
          <a:xfrm>
            <a:off x="223838" y="2400300"/>
            <a:ext cx="8678466" cy="3092054"/>
          </a:xfrm>
        </p:spPr>
        <p:txBody>
          <a:bodyPr/>
          <a:lstStyle/>
          <a:p>
            <a:pPr eaLnBrk="1" hangingPunct="1"/>
            <a:r>
              <a:rPr lang="nl-BE" altLang="nl-BE" sz="2000" dirty="0"/>
              <a:t>Applications for UEMS-CESMA appraisal procedures </a:t>
            </a:r>
            <a:r>
              <a:rPr lang="nl-BE" altLang="nl-BE" sz="2000" b="1" i="1" dirty="0"/>
              <a:t>(≥ 6 months prior to the examination)</a:t>
            </a:r>
            <a:r>
              <a:rPr lang="nl-BE" altLang="nl-BE" sz="2000" dirty="0"/>
              <a:t> are to be directed to: </a:t>
            </a:r>
            <a:r>
              <a:rPr lang="nl-BE" altLang="nl-BE" sz="2000" b="1" i="1" dirty="0"/>
              <a:t>Marianne Chagnon, UEMS, Rue de l’Industrie 24, 1040 Brussels, coordination@uems.eu</a:t>
            </a:r>
            <a:endParaRPr lang="nl-BE" altLang="nl-BE" sz="2000" dirty="0"/>
          </a:p>
          <a:p>
            <a:pPr eaLnBrk="1" hangingPunct="1"/>
            <a:r>
              <a:rPr lang="nl-BE" altLang="nl-BE" sz="2000" dirty="0"/>
              <a:t>Upon payment of the 1st tranche, applications for UEMS-CESMA appraisal procedures are forwarded to the </a:t>
            </a:r>
            <a:r>
              <a:rPr lang="nl-BE" altLang="nl-BE" sz="2000" b="1" i="1" dirty="0"/>
              <a:t>UEMS-CESMA appraisal liaison officer</a:t>
            </a:r>
            <a:r>
              <a:rPr lang="nl-BE" altLang="nl-BE" sz="2000" dirty="0"/>
              <a:t>, who will:</a:t>
            </a:r>
          </a:p>
          <a:p>
            <a:pPr lvl="1" eaLnBrk="1" hangingPunct="1"/>
            <a:r>
              <a:rPr lang="nl-BE" altLang="nl-BE" sz="1600" dirty="0"/>
              <a:t>be in touch with the applicants concerning </a:t>
            </a:r>
            <a:r>
              <a:rPr lang="nl-BE" altLang="nl-BE" sz="1600" b="1" i="1" dirty="0"/>
              <a:t>practical details</a:t>
            </a:r>
          </a:p>
          <a:p>
            <a:pPr lvl="1" eaLnBrk="1" hangingPunct="1"/>
            <a:r>
              <a:rPr lang="nl-BE" altLang="nl-BE" sz="1600" dirty="0"/>
              <a:t>select two </a:t>
            </a:r>
            <a:r>
              <a:rPr lang="nl-BE" altLang="nl-BE" sz="1600" b="1" i="1" dirty="0"/>
              <a:t>UEMS-CESMA observers</a:t>
            </a:r>
            <a:r>
              <a:rPr lang="nl-BE" altLang="nl-BE" sz="1600" dirty="0"/>
              <a:t> to perform the UEMS-CESMA appraisal </a:t>
            </a:r>
            <a:r>
              <a:rPr lang="nl-BE" altLang="nl-BE" sz="1600" b="1" i="1" dirty="0"/>
              <a:t>(± 4 weeks)</a:t>
            </a:r>
          </a:p>
          <a:p>
            <a:pPr eaLnBrk="1" hangingPunct="1"/>
            <a:r>
              <a:rPr lang="nl-BE" altLang="nl-BE" sz="2000" dirty="0"/>
              <a:t>UEMS-CESMA observers may select on-site one or two co-visitors (examiners independent from the applications) for the </a:t>
            </a:r>
            <a:r>
              <a:rPr lang="nl-BE" altLang="nl-BE" sz="2000" b="1" i="1" dirty="0"/>
              <a:t>UEMS-CESMA appraisal procedure</a:t>
            </a:r>
            <a:r>
              <a:rPr lang="nl-BE" altLang="nl-BE" sz="2000" dirty="0"/>
              <a:t> and write a draft report of which the content may be checked with the applicants (to avoid any possible misunderstandings or errors)</a:t>
            </a:r>
          </a:p>
        </p:txBody>
      </p:sp>
      <p:sp>
        <p:nvSpPr>
          <p:cNvPr id="5" name="Titel 1">
            <a:extLst>
              <a:ext uri="{FF2B5EF4-FFF2-40B4-BE49-F238E27FC236}">
                <a16:creationId xmlns:a16="http://schemas.microsoft.com/office/drawing/2014/main" id="{59CC345A-A98C-DB45-90C4-77FB7483FA2E}"/>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UEMS-CESMA Appraisals: timeline</a:t>
            </a:r>
          </a:p>
        </p:txBody>
      </p:sp>
    </p:spTree>
    <p:extLst>
      <p:ext uri="{BB962C8B-B14F-4D97-AF65-F5344CB8AC3E}">
        <p14:creationId xmlns:p14="http://schemas.microsoft.com/office/powerpoint/2010/main" val="52974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jdelijke aanduiding voor inhoud 2">
            <a:extLst>
              <a:ext uri="{FF2B5EF4-FFF2-40B4-BE49-F238E27FC236}">
                <a16:creationId xmlns:a16="http://schemas.microsoft.com/office/drawing/2014/main" id="{33679BC4-E86F-BA47-A14C-65FF7665411F}"/>
              </a:ext>
            </a:extLst>
          </p:cNvPr>
          <p:cNvSpPr>
            <a:spLocks noGrp="1"/>
          </p:cNvSpPr>
          <p:nvPr>
            <p:ph idx="1"/>
          </p:nvPr>
        </p:nvSpPr>
        <p:spPr>
          <a:xfrm>
            <a:off x="223838" y="2400300"/>
            <a:ext cx="8678466" cy="3092054"/>
          </a:xfrm>
        </p:spPr>
        <p:txBody>
          <a:bodyPr/>
          <a:lstStyle/>
          <a:p>
            <a:pPr eaLnBrk="1" hangingPunct="1"/>
            <a:r>
              <a:rPr lang="nl-BE" altLang="nl-BE" sz="2000" dirty="0"/>
              <a:t>Upon finalisation of the </a:t>
            </a:r>
            <a:r>
              <a:rPr lang="nl-BE" altLang="nl-BE" sz="2000" b="1" i="1" dirty="0"/>
              <a:t>draft report (expected within ± 4 weeks after the appraisal)</a:t>
            </a:r>
            <a:r>
              <a:rPr lang="nl-BE" altLang="nl-BE" sz="2000" dirty="0"/>
              <a:t>, the UEMS-CESMA observers send this report to the UEMS-CESMA appraisal liaison officer of the UEMS-CESMA Executives, who will:</a:t>
            </a:r>
          </a:p>
          <a:p>
            <a:pPr lvl="1" eaLnBrk="1" hangingPunct="1"/>
            <a:r>
              <a:rPr lang="nl-BE" altLang="nl-BE" sz="1600" dirty="0"/>
              <a:t>carefully </a:t>
            </a:r>
            <a:r>
              <a:rPr lang="nl-BE" altLang="nl-BE" sz="1600" b="1" i="1" dirty="0"/>
              <a:t>review</a:t>
            </a:r>
            <a:r>
              <a:rPr lang="nl-BE" altLang="nl-BE" sz="1600" dirty="0"/>
              <a:t> the draft report</a:t>
            </a:r>
          </a:p>
          <a:p>
            <a:pPr lvl="1" eaLnBrk="1" hangingPunct="1"/>
            <a:r>
              <a:rPr lang="nl-BE" altLang="nl-BE" sz="1600" dirty="0"/>
              <a:t>in case of positive evaluation submit the report to the </a:t>
            </a:r>
            <a:r>
              <a:rPr lang="nl-BE" altLang="nl-BE" sz="1600" b="1" i="1" dirty="0"/>
              <a:t>UEMS-CESMA Executives</a:t>
            </a:r>
            <a:r>
              <a:rPr lang="nl-BE" altLang="nl-BE" sz="1600" i="1" dirty="0"/>
              <a:t> </a:t>
            </a:r>
            <a:r>
              <a:rPr lang="nl-BE" altLang="nl-BE" sz="1600" dirty="0"/>
              <a:t>for </a:t>
            </a:r>
            <a:r>
              <a:rPr lang="nl-BE" altLang="nl-BE" sz="1600" b="1" i="1" dirty="0"/>
              <a:t>final approval</a:t>
            </a:r>
          </a:p>
          <a:p>
            <a:pPr eaLnBrk="1" hangingPunct="1"/>
            <a:r>
              <a:rPr lang="nl-BE" altLang="nl-BE" sz="2000" dirty="0"/>
              <a:t>UEMS-CESMA will send the </a:t>
            </a:r>
            <a:r>
              <a:rPr lang="nl-BE" altLang="nl-BE" sz="2000" b="1" i="1" dirty="0"/>
              <a:t>final invoice</a:t>
            </a:r>
            <a:r>
              <a:rPr lang="nl-BE" altLang="nl-BE" sz="2000" dirty="0"/>
              <a:t> and </a:t>
            </a:r>
            <a:r>
              <a:rPr lang="nl-BE" altLang="nl-BE" sz="2000" b="1" i="1" dirty="0"/>
              <a:t>certificate</a:t>
            </a:r>
            <a:r>
              <a:rPr lang="nl-BE" altLang="nl-BE" sz="2000" dirty="0"/>
              <a:t> (upon payment, at the following UEMS-CESMA meeting)</a:t>
            </a:r>
          </a:p>
          <a:p>
            <a:pPr eaLnBrk="1" hangingPunct="1"/>
            <a:r>
              <a:rPr lang="nl-BE" altLang="nl-BE" sz="2000" dirty="0"/>
              <a:t>Validity of the certificate will be </a:t>
            </a:r>
            <a:r>
              <a:rPr lang="nl-BE" altLang="nl-BE" sz="2000" b="1" i="1" dirty="0"/>
              <a:t>5 years</a:t>
            </a:r>
          </a:p>
        </p:txBody>
      </p:sp>
      <p:sp>
        <p:nvSpPr>
          <p:cNvPr id="5" name="Rechthoek 4">
            <a:extLst>
              <a:ext uri="{FF2B5EF4-FFF2-40B4-BE49-F238E27FC236}">
                <a16:creationId xmlns:a16="http://schemas.microsoft.com/office/drawing/2014/main" id="{783B1350-F7AE-3D47-AE15-536A6C7ED800}"/>
              </a:ext>
            </a:extLst>
          </p:cNvPr>
          <p:cNvSpPr/>
          <p:nvPr/>
        </p:nvSpPr>
        <p:spPr>
          <a:xfrm>
            <a:off x="223838" y="5229200"/>
            <a:ext cx="8812657" cy="8976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u="sng" dirty="0">
                <a:solidFill>
                  <a:srgbClr val="FF0000"/>
                </a:solidFill>
              </a:rPr>
              <a:t>OBLIGATIONS FOR THE EXAMINATION BOARD</a:t>
            </a:r>
            <a:r>
              <a:rPr lang="nl-BE" b="1" dirty="0">
                <a:solidFill>
                  <a:srgbClr val="FF0000"/>
                </a:solidFill>
              </a:rPr>
              <a:t>:</a:t>
            </a:r>
            <a:br>
              <a:rPr lang="nl-BE" b="1" dirty="0">
                <a:solidFill>
                  <a:srgbClr val="FF0000"/>
                </a:solidFill>
              </a:rPr>
            </a:br>
            <a:r>
              <a:rPr lang="nl-BE" b="1" dirty="0">
                <a:solidFill>
                  <a:srgbClr val="FF0000"/>
                </a:solidFill>
              </a:rPr>
              <a:t>Payment of travel costs (flight if necessary), accommodation and meals for the observers</a:t>
            </a:r>
          </a:p>
          <a:p>
            <a:pPr algn="ctr">
              <a:defRPr/>
            </a:pPr>
            <a:r>
              <a:rPr lang="nl-BE" b="1" dirty="0">
                <a:solidFill>
                  <a:srgbClr val="FF0000"/>
                </a:solidFill>
              </a:rPr>
              <a:t>Submission of costs: immediately following the appraisal visit</a:t>
            </a:r>
          </a:p>
        </p:txBody>
      </p:sp>
      <p:sp>
        <p:nvSpPr>
          <p:cNvPr id="6" name="Titel 1">
            <a:extLst>
              <a:ext uri="{FF2B5EF4-FFF2-40B4-BE49-F238E27FC236}">
                <a16:creationId xmlns:a16="http://schemas.microsoft.com/office/drawing/2014/main" id="{35B475B9-2D56-C74F-ABE7-B56C52A1AEF3}"/>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UEMS-CESMA Appraisals: timeline</a:t>
            </a:r>
          </a:p>
        </p:txBody>
      </p:sp>
    </p:spTree>
    <p:extLst>
      <p:ext uri="{BB962C8B-B14F-4D97-AF65-F5344CB8AC3E}">
        <p14:creationId xmlns:p14="http://schemas.microsoft.com/office/powerpoint/2010/main" val="182698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a:extLst>
              <a:ext uri="{FF2B5EF4-FFF2-40B4-BE49-F238E27FC236}">
                <a16:creationId xmlns:a16="http://schemas.microsoft.com/office/drawing/2014/main" id="{9CA628DE-2773-7941-B5BD-9FAAF02B3498}"/>
              </a:ext>
            </a:extLst>
          </p:cNvPr>
          <p:cNvSpPr>
            <a:spLocks noGrp="1"/>
          </p:cNvSpPr>
          <p:nvPr>
            <p:ph idx="1"/>
          </p:nvPr>
        </p:nvSpPr>
        <p:spPr>
          <a:xfrm>
            <a:off x="0" y="2492375"/>
            <a:ext cx="9144000" cy="3633788"/>
          </a:xfrm>
        </p:spPr>
        <p:txBody>
          <a:bodyPr/>
          <a:lstStyle/>
          <a:p>
            <a:pPr>
              <a:defRPr/>
            </a:pPr>
            <a:r>
              <a:rPr lang="nl-BE" altLang="nl-BE" sz="2000" dirty="0">
                <a:latin typeface="+mj-lt"/>
              </a:rPr>
              <a:t>When and how to apply?</a:t>
            </a:r>
          </a:p>
          <a:p>
            <a:pPr lvl="1">
              <a:defRPr/>
            </a:pPr>
            <a:r>
              <a:rPr lang="nl-BE" altLang="nl-BE" sz="1600" dirty="0">
                <a:latin typeface="+mj-lt"/>
              </a:rPr>
              <a:t>Preferably once the examination has been running for at least the 3</a:t>
            </a:r>
            <a:r>
              <a:rPr lang="nl-BE" altLang="nl-BE" sz="1600" baseline="30000" dirty="0">
                <a:latin typeface="+mj-lt"/>
              </a:rPr>
              <a:t>rd</a:t>
            </a:r>
            <a:r>
              <a:rPr lang="nl-BE" altLang="nl-BE" sz="1600" dirty="0">
                <a:latin typeface="+mj-lt"/>
              </a:rPr>
              <a:t> time (</a:t>
            </a:r>
            <a:r>
              <a:rPr lang="nl-BE" altLang="nl-BE" sz="1600" b="1" dirty="0">
                <a:latin typeface="+mj-lt"/>
              </a:rPr>
              <a:t>experience</a:t>
            </a:r>
            <a:r>
              <a:rPr lang="nl-BE" altLang="nl-BE" sz="1600" dirty="0">
                <a:latin typeface="+mj-lt"/>
              </a:rPr>
              <a:t>)</a:t>
            </a:r>
            <a:br>
              <a:rPr lang="nl-BE" altLang="nl-BE" sz="1600" b="1" dirty="0">
                <a:latin typeface="+mj-lt"/>
              </a:rPr>
            </a:br>
            <a:r>
              <a:rPr lang="nl-BE" altLang="nl-BE" sz="1600" dirty="0">
                <a:latin typeface="+mj-lt"/>
              </a:rPr>
              <a:t>especially when applying for summative appraisal</a:t>
            </a:r>
          </a:p>
          <a:p>
            <a:pPr lvl="1">
              <a:defRPr/>
            </a:pPr>
            <a:r>
              <a:rPr lang="nl-BE" altLang="nl-BE" sz="1600" dirty="0">
                <a:latin typeface="+mj-lt"/>
              </a:rPr>
              <a:t>Only applications for all parts of the examination can be considered (</a:t>
            </a:r>
            <a:r>
              <a:rPr lang="nl-BE" altLang="nl-BE" sz="1600" b="1" dirty="0">
                <a:latin typeface="+mj-lt"/>
              </a:rPr>
              <a:t>no partial appraisals</a:t>
            </a:r>
            <a:r>
              <a:rPr lang="nl-BE" altLang="nl-BE" sz="1600" dirty="0">
                <a:latin typeface="+mj-lt"/>
              </a:rPr>
              <a:t>)</a:t>
            </a:r>
          </a:p>
          <a:p>
            <a:pPr>
              <a:defRPr/>
            </a:pPr>
            <a:endParaRPr lang="nl-BE" altLang="nl-BE" sz="2000" dirty="0">
              <a:latin typeface="+mj-lt"/>
            </a:endParaRPr>
          </a:p>
          <a:p>
            <a:pPr>
              <a:defRPr/>
            </a:pPr>
            <a:r>
              <a:rPr lang="nl-BE" altLang="nl-BE" sz="2000" dirty="0">
                <a:latin typeface="+mj-lt"/>
              </a:rPr>
              <a:t>Formative (mock) appraisal of examinations with few years of experience</a:t>
            </a:r>
            <a:endParaRPr lang="nl-BE" altLang="nl-BE" sz="2000" b="1" dirty="0">
              <a:latin typeface="+mj-lt"/>
            </a:endParaRPr>
          </a:p>
          <a:p>
            <a:pPr lvl="1">
              <a:defRPr/>
            </a:pPr>
            <a:r>
              <a:rPr lang="nl-BE" altLang="nl-BE" sz="1600" dirty="0">
                <a:latin typeface="+mj-lt"/>
              </a:rPr>
              <a:t>Not mandatory, offered as an option</a:t>
            </a:r>
          </a:p>
          <a:p>
            <a:pPr lvl="1">
              <a:defRPr/>
            </a:pPr>
            <a:r>
              <a:rPr lang="nl-BE" altLang="nl-BE" sz="1600" dirty="0">
                <a:latin typeface="+mj-lt"/>
              </a:rPr>
              <a:t>Examination will be </a:t>
            </a:r>
            <a:r>
              <a:rPr lang="nl-BE" altLang="nl-BE" sz="1600" b="1" dirty="0">
                <a:latin typeface="+mj-lt"/>
              </a:rPr>
              <a:t>appraised by UEMS-CESMA</a:t>
            </a:r>
          </a:p>
          <a:p>
            <a:pPr lvl="1">
              <a:defRPr/>
            </a:pPr>
            <a:r>
              <a:rPr lang="nl-BE" altLang="nl-BE" sz="1600" dirty="0">
                <a:latin typeface="+mj-lt"/>
              </a:rPr>
              <a:t>Guidance report with </a:t>
            </a:r>
            <a:r>
              <a:rPr lang="nl-BE" altLang="nl-BE" sz="1600" b="1" dirty="0">
                <a:latin typeface="+mj-lt"/>
              </a:rPr>
              <a:t>recommendations</a:t>
            </a:r>
            <a:r>
              <a:rPr lang="nl-BE" altLang="nl-BE" sz="1600" dirty="0">
                <a:latin typeface="+mj-lt"/>
              </a:rPr>
              <a:t> will be issued</a:t>
            </a:r>
          </a:p>
        </p:txBody>
      </p:sp>
      <p:sp>
        <p:nvSpPr>
          <p:cNvPr id="2" name="Titel 1">
            <a:extLst>
              <a:ext uri="{FF2B5EF4-FFF2-40B4-BE49-F238E27FC236}">
                <a16:creationId xmlns:a16="http://schemas.microsoft.com/office/drawing/2014/main" id="{A3ADBC2B-7540-F640-B6D8-20BB78B77DDC}"/>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UEMS-CESMA Appraisal v2.0</a:t>
            </a:r>
          </a:p>
        </p:txBody>
      </p:sp>
    </p:spTree>
    <p:extLst>
      <p:ext uri="{BB962C8B-B14F-4D97-AF65-F5344CB8AC3E}">
        <p14:creationId xmlns:p14="http://schemas.microsoft.com/office/powerpoint/2010/main" val="242186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a:extLst>
              <a:ext uri="{FF2B5EF4-FFF2-40B4-BE49-F238E27FC236}">
                <a16:creationId xmlns:a16="http://schemas.microsoft.com/office/drawing/2014/main" id="{9CA628DE-2773-7941-B5BD-9FAAF02B3498}"/>
              </a:ext>
            </a:extLst>
          </p:cNvPr>
          <p:cNvSpPr>
            <a:spLocks noGrp="1"/>
          </p:cNvSpPr>
          <p:nvPr>
            <p:ph idx="1"/>
          </p:nvPr>
        </p:nvSpPr>
        <p:spPr>
          <a:xfrm>
            <a:off x="0" y="2492375"/>
            <a:ext cx="9144000" cy="3633788"/>
          </a:xfrm>
        </p:spPr>
        <p:txBody>
          <a:bodyPr/>
          <a:lstStyle/>
          <a:p>
            <a:pPr>
              <a:defRPr/>
            </a:pPr>
            <a:r>
              <a:rPr lang="nl-BE" altLang="nl-BE" sz="2000" dirty="0">
                <a:latin typeface="+mj-lt"/>
              </a:rPr>
              <a:t>Summative appraisal</a:t>
            </a:r>
            <a:endParaRPr lang="nl-BE" altLang="nl-BE" sz="2000" b="1" dirty="0">
              <a:latin typeface="+mj-lt"/>
            </a:endParaRPr>
          </a:p>
          <a:p>
            <a:pPr lvl="1">
              <a:defRPr/>
            </a:pPr>
            <a:r>
              <a:rPr lang="nl-BE" altLang="nl-BE" sz="1600" dirty="0">
                <a:latin typeface="+mj-lt"/>
              </a:rPr>
              <a:t>Examination will be </a:t>
            </a:r>
            <a:r>
              <a:rPr lang="nl-BE" altLang="nl-BE" sz="1600" b="1" dirty="0">
                <a:latin typeface="+mj-lt"/>
              </a:rPr>
              <a:t>appraised by UEMS-CESMA</a:t>
            </a:r>
          </a:p>
          <a:p>
            <a:pPr lvl="1">
              <a:defRPr/>
            </a:pPr>
            <a:r>
              <a:rPr lang="nl-BE" altLang="nl-BE" sz="1600" dirty="0">
                <a:latin typeface="+mj-lt"/>
              </a:rPr>
              <a:t>If previous appraisal was a formative appraisal   </a:t>
            </a:r>
            <a:r>
              <a:rPr lang="nl-BE" altLang="nl-BE" sz="1600" dirty="0"/>
              <a:t>➼   check with formative appraisal report</a:t>
            </a:r>
            <a:endParaRPr lang="nl-BE" altLang="nl-BE" sz="1600" dirty="0">
              <a:latin typeface="+mj-lt"/>
            </a:endParaRPr>
          </a:p>
          <a:p>
            <a:pPr lvl="1">
              <a:defRPr/>
            </a:pPr>
            <a:r>
              <a:rPr lang="nl-BE" altLang="nl-BE" sz="1600" dirty="0">
                <a:latin typeface="+mj-lt"/>
              </a:rPr>
              <a:t>Report with </a:t>
            </a:r>
            <a:r>
              <a:rPr lang="nl-BE" altLang="nl-BE" sz="1600" b="1" dirty="0">
                <a:latin typeface="+mj-lt"/>
              </a:rPr>
              <a:t>recommendations</a:t>
            </a:r>
            <a:r>
              <a:rPr lang="nl-BE" altLang="nl-BE" sz="1600" dirty="0">
                <a:latin typeface="+mj-lt"/>
              </a:rPr>
              <a:t> will be issued</a:t>
            </a:r>
            <a:br>
              <a:rPr lang="nl-BE" altLang="nl-BE" sz="1600" dirty="0">
                <a:latin typeface="+mj-lt"/>
              </a:rPr>
            </a:br>
            <a:r>
              <a:rPr lang="nl-BE" altLang="nl-BE" sz="1600" dirty="0">
                <a:latin typeface="+mj-lt"/>
              </a:rPr>
              <a:t>  + list of non-major concerns to be addressed by the Board/Section (</a:t>
            </a:r>
            <a:r>
              <a:rPr lang="nl-BE" altLang="nl-BE" sz="1600" b="1" dirty="0">
                <a:latin typeface="+mj-lt"/>
              </a:rPr>
              <a:t>action points</a:t>
            </a:r>
            <a:r>
              <a:rPr lang="nl-BE" altLang="nl-BE" sz="1600" dirty="0">
                <a:latin typeface="+mj-lt"/>
              </a:rPr>
              <a:t>)</a:t>
            </a:r>
          </a:p>
          <a:p>
            <a:pPr lvl="1">
              <a:defRPr/>
            </a:pPr>
            <a:r>
              <a:rPr lang="nl-BE" altLang="nl-BE" sz="1600" dirty="0">
                <a:latin typeface="+mj-lt"/>
              </a:rPr>
              <a:t>Follow-up of action points is an </a:t>
            </a:r>
            <a:r>
              <a:rPr lang="nl-BE" altLang="nl-BE" sz="1600" b="1" dirty="0">
                <a:latin typeface="+mj-lt"/>
              </a:rPr>
              <a:t>integral part</a:t>
            </a:r>
            <a:r>
              <a:rPr lang="nl-BE" altLang="nl-BE" sz="1600" dirty="0">
                <a:latin typeface="+mj-lt"/>
              </a:rPr>
              <a:t> of the appraisal procedure</a:t>
            </a:r>
          </a:p>
          <a:p>
            <a:pPr lvl="1">
              <a:defRPr/>
            </a:pPr>
            <a:r>
              <a:rPr lang="nl-BE" altLang="nl-BE" sz="1600" dirty="0">
                <a:latin typeface="+mj-lt"/>
              </a:rPr>
              <a:t>Outcome?</a:t>
            </a:r>
          </a:p>
          <a:p>
            <a:pPr lvl="2">
              <a:buFont typeface="Wingdings" pitchFamily="2" charset="2"/>
              <a:buChar char="§"/>
              <a:defRPr/>
            </a:pPr>
            <a:r>
              <a:rPr lang="nl-BE" altLang="nl-BE" sz="1600" dirty="0">
                <a:latin typeface="+mj-lt"/>
              </a:rPr>
              <a:t>Major concerns   ➼   </a:t>
            </a:r>
            <a:r>
              <a:rPr lang="nl-BE" altLang="nl-BE" sz="1600" b="1" dirty="0">
                <a:latin typeface="+mj-lt"/>
              </a:rPr>
              <a:t>re-appraisal at next edition</a:t>
            </a:r>
            <a:r>
              <a:rPr lang="nl-BE" altLang="nl-BE" sz="1600" dirty="0">
                <a:latin typeface="+mj-lt"/>
              </a:rPr>
              <a:t> (considered as 1</a:t>
            </a:r>
            <a:r>
              <a:rPr lang="nl-BE" altLang="nl-BE" sz="1600" baseline="30000" dirty="0">
                <a:latin typeface="+mj-lt"/>
              </a:rPr>
              <a:t>st</a:t>
            </a:r>
            <a:r>
              <a:rPr lang="nl-BE" altLang="nl-BE" sz="1600" dirty="0">
                <a:latin typeface="+mj-lt"/>
              </a:rPr>
              <a:t> time appraisal)</a:t>
            </a:r>
          </a:p>
          <a:p>
            <a:pPr lvl="2">
              <a:buFont typeface="Wingdings" pitchFamily="2" charset="2"/>
              <a:buChar char="§"/>
              <a:defRPr/>
            </a:pPr>
            <a:r>
              <a:rPr lang="nl-BE" altLang="nl-BE" sz="1600" dirty="0">
                <a:latin typeface="+mj-lt"/>
              </a:rPr>
              <a:t>No major concerns   </a:t>
            </a:r>
            <a:r>
              <a:rPr lang="nl-BE" altLang="nl-BE" sz="1600" dirty="0"/>
              <a:t>➼   </a:t>
            </a:r>
            <a:r>
              <a:rPr lang="nl-BE" altLang="nl-BE" sz="1600" b="1" dirty="0"/>
              <a:t>UEMS-CESMA certificate (validity of 5 years)</a:t>
            </a:r>
            <a:br>
              <a:rPr lang="nl-BE" altLang="nl-BE" sz="1600" b="1" dirty="0"/>
            </a:br>
            <a:r>
              <a:rPr lang="nl-BE" altLang="nl-BE" sz="1600" dirty="0"/>
              <a:t>➼   possibility to advertise that examination has been subjected to UEMS-CESMA Appraisal</a:t>
            </a:r>
            <a:br>
              <a:rPr lang="nl-BE" altLang="nl-BE" sz="1600" dirty="0"/>
            </a:br>
            <a:r>
              <a:rPr lang="nl-BE" altLang="nl-BE" sz="1600" dirty="0"/>
              <a:t>        </a:t>
            </a:r>
            <a:r>
              <a:rPr lang="nl-BE" altLang="nl-BE" sz="1600" u="sng" dirty="0"/>
              <a:t>and</a:t>
            </a:r>
            <a:r>
              <a:rPr lang="nl-BE" altLang="nl-BE" sz="1600" dirty="0"/>
              <a:t> </a:t>
            </a:r>
            <a:r>
              <a:rPr lang="nl-BE" altLang="nl-BE" sz="1600" b="1" dirty="0"/>
              <a:t>complies with the quality criteria</a:t>
            </a:r>
            <a:r>
              <a:rPr lang="nl-BE" altLang="nl-BE" sz="1600" dirty="0"/>
              <a:t> defined by UEMS-CESMA</a:t>
            </a:r>
            <a:endParaRPr lang="nl-BE" altLang="nl-BE" sz="1600" b="1" dirty="0">
              <a:latin typeface="+mj-lt"/>
            </a:endParaRPr>
          </a:p>
        </p:txBody>
      </p:sp>
      <p:sp>
        <p:nvSpPr>
          <p:cNvPr id="2" name="Titel 1">
            <a:extLst>
              <a:ext uri="{FF2B5EF4-FFF2-40B4-BE49-F238E27FC236}">
                <a16:creationId xmlns:a16="http://schemas.microsoft.com/office/drawing/2014/main" id="{A3ADBC2B-7540-F640-B6D8-20BB78B77DDC}"/>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UEMS-CESMA Appraisal v2.0</a:t>
            </a:r>
          </a:p>
        </p:txBody>
      </p:sp>
      <p:sp>
        <p:nvSpPr>
          <p:cNvPr id="4" name="Rechthoek 3">
            <a:extLst>
              <a:ext uri="{FF2B5EF4-FFF2-40B4-BE49-F238E27FC236}">
                <a16:creationId xmlns:a16="http://schemas.microsoft.com/office/drawing/2014/main" id="{87D882A8-C29D-054D-BB8D-B3E130B3B114}"/>
              </a:ext>
            </a:extLst>
          </p:cNvPr>
          <p:cNvSpPr/>
          <p:nvPr/>
        </p:nvSpPr>
        <p:spPr>
          <a:xfrm>
            <a:off x="827584" y="4878908"/>
            <a:ext cx="8136904" cy="854348"/>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1332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9C6AC52-F8BD-6845-8622-283D9B9767CC}"/>
              </a:ext>
            </a:extLst>
          </p:cNvPr>
          <p:cNvSpPr txBox="1">
            <a:spLocks/>
          </p:cNvSpPr>
          <p:nvPr/>
        </p:nvSpPr>
        <p:spPr>
          <a:xfrm>
            <a:off x="457200" y="2133600"/>
            <a:ext cx="8229600" cy="4032250"/>
          </a:xfrm>
          <a:prstGeom prst="rect">
            <a:avLst/>
          </a:prstGeom>
          <a:solidFill>
            <a:schemeClr val="accent6">
              <a:lumMod val="75000"/>
              <a:alpha val="50000"/>
            </a:schemeClr>
          </a:solidFill>
        </p:spPr>
        <p:txBody>
          <a:bodyPr/>
          <a:lstStyle/>
          <a:p>
            <a:pPr algn="ctr" eaLnBrk="1" hangingPunct="1">
              <a:spcBef>
                <a:spcPct val="20000"/>
              </a:spcBef>
              <a:tabLst>
                <a:tab pos="3943350" algn="ctr"/>
                <a:tab pos="7981950" algn="r"/>
              </a:tabLst>
              <a:defRPr/>
            </a:pPr>
            <a:r>
              <a:rPr lang="nl-BE" sz="1600">
                <a:solidFill>
                  <a:schemeClr val="bg1"/>
                </a:solidFill>
                <a:latin typeface="+mn-lt"/>
              </a:rPr>
              <a:t>Faleminderit shumë </a:t>
            </a:r>
            <a:r>
              <a:rPr lang="nl-BE" sz="1000">
                <a:solidFill>
                  <a:schemeClr val="bg1"/>
                </a:solidFill>
                <a:latin typeface="+mn-lt"/>
              </a:rPr>
              <a:t>(Albanian)</a:t>
            </a:r>
            <a:r>
              <a:rPr lang="nl-BE" sz="1600">
                <a:solidFill>
                  <a:schemeClr val="bg1"/>
                </a:solidFill>
                <a:latin typeface="+mn-lt"/>
              </a:rPr>
              <a:t>     Shterakravetsun </a:t>
            </a:r>
            <a:r>
              <a:rPr lang="nl-BE" sz="1000">
                <a:solidFill>
                  <a:schemeClr val="bg1"/>
                </a:solidFill>
                <a:latin typeface="+mn-lt"/>
              </a:rPr>
              <a:t>(Armenian)</a:t>
            </a:r>
            <a:r>
              <a:rPr lang="nl-BE" sz="1600">
                <a:solidFill>
                  <a:schemeClr val="bg1"/>
                </a:solidFill>
                <a:latin typeface="+mn-lt"/>
              </a:rPr>
              <a:t>     Eskerrik asko </a:t>
            </a:r>
            <a:r>
              <a:rPr lang="nl-BE" sz="1000">
                <a:solidFill>
                  <a:schemeClr val="bg1"/>
                </a:solidFill>
                <a:latin typeface="+mn-lt"/>
              </a:rPr>
              <a:t>(Basque)</a:t>
            </a:r>
            <a:r>
              <a:rPr lang="nl-BE" sz="1600">
                <a:solidFill>
                  <a:schemeClr val="bg1"/>
                </a:solidFill>
                <a:latin typeface="+mn-lt"/>
              </a:rPr>
              <a:t>     </a:t>
            </a:r>
            <a:br>
              <a:rPr lang="nl-BE" sz="1600">
                <a:solidFill>
                  <a:schemeClr val="bg1"/>
                </a:solidFill>
                <a:latin typeface="+mn-lt"/>
              </a:rPr>
            </a:br>
            <a:r>
              <a:rPr lang="nl-BE" sz="1600">
                <a:latin typeface="+mn-lt"/>
              </a:rPr>
              <a:t>Mnogo blagodarya </a:t>
            </a:r>
            <a:r>
              <a:rPr lang="nl-BE" sz="1000">
                <a:latin typeface="+mn-lt"/>
              </a:rPr>
              <a:t>(Bulgarian)</a:t>
            </a:r>
            <a:r>
              <a:rPr lang="nl-BE" sz="1600">
                <a:latin typeface="+mn-lt"/>
              </a:rPr>
              <a:t>     Dzãkujã </a:t>
            </a:r>
            <a:r>
              <a:rPr lang="nl-BE" sz="1000">
                <a:latin typeface="+mn-lt"/>
              </a:rPr>
              <a:t>(Cassubian)</a:t>
            </a:r>
            <a:r>
              <a:rPr lang="nl-BE" sz="1600">
                <a:latin typeface="+mn-lt"/>
              </a:rPr>
              <a:t>     Moltes gràcies </a:t>
            </a:r>
            <a:r>
              <a:rPr lang="nl-BE" sz="1000">
                <a:latin typeface="+mn-lt"/>
              </a:rPr>
              <a:t>(Catalan)</a:t>
            </a:r>
            <a:r>
              <a:rPr lang="nl-BE" sz="1600">
                <a:latin typeface="+mn-lt"/>
              </a:rPr>
              <a:t>     Merastawhy </a:t>
            </a:r>
            <a:r>
              <a:rPr lang="nl-BE" sz="1000">
                <a:latin typeface="+mn-lt"/>
              </a:rPr>
              <a:t>(Cornish)</a:t>
            </a:r>
            <a:r>
              <a:rPr lang="nl-BE" sz="1600">
                <a:latin typeface="+mn-lt"/>
              </a:rPr>
              <a:t>     </a:t>
            </a:r>
            <a:br>
              <a:rPr lang="nl-BE" sz="1600">
                <a:solidFill>
                  <a:schemeClr val="bg1"/>
                </a:solidFill>
                <a:latin typeface="+mn-lt"/>
              </a:rPr>
            </a:br>
            <a:r>
              <a:rPr lang="nl-BE" sz="1600">
                <a:solidFill>
                  <a:schemeClr val="bg1"/>
                </a:solidFill>
                <a:latin typeface="+mn-lt"/>
              </a:rPr>
              <a:t>À ringraziavvi </a:t>
            </a:r>
            <a:r>
              <a:rPr lang="nl-BE" sz="1000">
                <a:solidFill>
                  <a:schemeClr val="bg1"/>
                </a:solidFill>
                <a:latin typeface="+mn-lt"/>
              </a:rPr>
              <a:t>(Corsican)</a:t>
            </a:r>
            <a:r>
              <a:rPr lang="nl-BE" sz="1600">
                <a:solidFill>
                  <a:schemeClr val="bg1"/>
                </a:solidFill>
                <a:latin typeface="+mn-lt"/>
              </a:rPr>
              <a:t>     Hvala lijepa </a:t>
            </a:r>
            <a:r>
              <a:rPr lang="nl-BE" sz="1000">
                <a:solidFill>
                  <a:schemeClr val="bg1"/>
                </a:solidFill>
                <a:latin typeface="+mn-lt"/>
              </a:rPr>
              <a:t>(Croatian)</a:t>
            </a:r>
            <a:r>
              <a:rPr lang="nl-BE" sz="1600">
                <a:solidFill>
                  <a:schemeClr val="bg1"/>
                </a:solidFill>
                <a:latin typeface="+mn-lt"/>
              </a:rPr>
              <a:t>     Dĕkuji </a:t>
            </a:r>
            <a:r>
              <a:rPr lang="nl-BE" sz="1000">
                <a:solidFill>
                  <a:schemeClr val="bg1"/>
                </a:solidFill>
                <a:latin typeface="+mn-lt"/>
              </a:rPr>
              <a:t>(Czech)</a:t>
            </a:r>
            <a:r>
              <a:rPr lang="nl-BE" sz="1600">
                <a:solidFill>
                  <a:schemeClr val="bg1"/>
                </a:solidFill>
                <a:latin typeface="+mn-lt"/>
              </a:rPr>
              <a:t>     Mange tak </a:t>
            </a:r>
            <a:r>
              <a:rPr lang="nl-BE" sz="1000">
                <a:solidFill>
                  <a:schemeClr val="bg1"/>
                </a:solidFill>
                <a:latin typeface="+mn-lt"/>
              </a:rPr>
              <a:t>(Danish)</a:t>
            </a:r>
            <a:r>
              <a:rPr lang="nl-BE" sz="1600">
                <a:solidFill>
                  <a:schemeClr val="bg1"/>
                </a:solidFill>
                <a:latin typeface="+mn-lt"/>
              </a:rPr>
              <a:t>     Dank u wel </a:t>
            </a:r>
            <a:r>
              <a:rPr lang="nl-BE" sz="1000">
                <a:solidFill>
                  <a:schemeClr val="bg1"/>
                </a:solidFill>
                <a:latin typeface="+mn-lt"/>
              </a:rPr>
              <a:t>(Dutch)</a:t>
            </a:r>
            <a:r>
              <a:rPr lang="nl-BE" sz="1600">
                <a:solidFill>
                  <a:schemeClr val="bg1"/>
                </a:solidFill>
                <a:latin typeface="+mn-lt"/>
              </a:rPr>
              <a:t>     </a:t>
            </a:r>
            <a:br>
              <a:rPr lang="nl-BE" sz="1600">
                <a:solidFill>
                  <a:schemeClr val="bg1"/>
                </a:solidFill>
                <a:latin typeface="+mn-lt"/>
              </a:rPr>
            </a:br>
            <a:r>
              <a:rPr lang="nl-BE" sz="1600">
                <a:latin typeface="+mn-lt"/>
              </a:rPr>
              <a:t>Thank you </a:t>
            </a:r>
            <a:r>
              <a:rPr lang="nl-BE" sz="1000">
                <a:latin typeface="+mn-lt"/>
              </a:rPr>
              <a:t>(English)</a:t>
            </a:r>
            <a:r>
              <a:rPr lang="nl-BE" sz="1600">
                <a:latin typeface="+mn-lt"/>
              </a:rPr>
              <a:t>     Ic sæcge eow Þancas </a:t>
            </a:r>
            <a:r>
              <a:rPr lang="nl-BE" sz="1000">
                <a:latin typeface="+mn-lt"/>
              </a:rPr>
              <a:t>(English, old)</a:t>
            </a:r>
            <a:r>
              <a:rPr lang="nl-BE" sz="1600">
                <a:latin typeface="+mn-lt"/>
              </a:rPr>
              <a:t>     Dankon al vi </a:t>
            </a:r>
            <a:r>
              <a:rPr lang="nl-BE" sz="1000">
                <a:latin typeface="+mn-lt"/>
              </a:rPr>
              <a:t>(Esperanto)</a:t>
            </a:r>
            <a:r>
              <a:rPr lang="nl-BE" sz="1600">
                <a:latin typeface="+mn-lt"/>
              </a:rPr>
              <a:t>     Aitäh </a:t>
            </a:r>
            <a:r>
              <a:rPr lang="nl-BE" sz="1000">
                <a:latin typeface="+mn-lt"/>
              </a:rPr>
              <a:t>(Estonian)</a:t>
            </a:r>
            <a:r>
              <a:rPr lang="nl-BE" sz="1600">
                <a:latin typeface="+mn-lt"/>
              </a:rPr>
              <a:t>     </a:t>
            </a:r>
            <a:br>
              <a:rPr lang="nl-BE" sz="1600">
                <a:solidFill>
                  <a:schemeClr val="bg1"/>
                </a:solidFill>
                <a:latin typeface="+mn-lt"/>
              </a:rPr>
            </a:br>
            <a:r>
              <a:rPr lang="nl-BE" sz="1600">
                <a:solidFill>
                  <a:schemeClr val="bg1"/>
                </a:solidFill>
                <a:latin typeface="+mn-lt"/>
              </a:rPr>
              <a:t>Paljon kiitoksia </a:t>
            </a:r>
            <a:r>
              <a:rPr lang="nl-BE" sz="1000">
                <a:solidFill>
                  <a:schemeClr val="bg1"/>
                </a:solidFill>
                <a:latin typeface="+mn-lt"/>
              </a:rPr>
              <a:t>(Finnish)</a:t>
            </a:r>
            <a:r>
              <a:rPr lang="nl-BE" sz="1600">
                <a:solidFill>
                  <a:schemeClr val="bg1"/>
                </a:solidFill>
                <a:latin typeface="+mn-lt"/>
              </a:rPr>
              <a:t>     Merci beaucoup </a:t>
            </a:r>
            <a:r>
              <a:rPr lang="nl-BE" sz="1000">
                <a:solidFill>
                  <a:schemeClr val="bg1"/>
                </a:solidFill>
                <a:latin typeface="+mn-lt"/>
              </a:rPr>
              <a:t>(French)</a:t>
            </a:r>
            <a:r>
              <a:rPr lang="nl-BE" sz="1600">
                <a:solidFill>
                  <a:schemeClr val="bg1"/>
                </a:solidFill>
                <a:latin typeface="+mn-lt"/>
              </a:rPr>
              <a:t>     Tanke wol </a:t>
            </a:r>
            <a:r>
              <a:rPr lang="nl-BE" sz="1000">
                <a:solidFill>
                  <a:schemeClr val="bg1"/>
                </a:solidFill>
                <a:latin typeface="+mn-lt"/>
              </a:rPr>
              <a:t>(Frisian)</a:t>
            </a:r>
            <a:r>
              <a:rPr lang="nl-BE" sz="1600">
                <a:solidFill>
                  <a:schemeClr val="bg1"/>
                </a:solidFill>
                <a:latin typeface="+mn-lt"/>
              </a:rPr>
              <a:t>     Graciis </a:t>
            </a:r>
            <a:r>
              <a:rPr lang="nl-BE" sz="1000">
                <a:solidFill>
                  <a:schemeClr val="bg1"/>
                </a:solidFill>
                <a:latin typeface="+mn-lt"/>
              </a:rPr>
              <a:t>(Friulian)</a:t>
            </a:r>
            <a:r>
              <a:rPr lang="nl-BE" sz="1600">
                <a:solidFill>
                  <a:schemeClr val="bg1"/>
                </a:solidFill>
                <a:latin typeface="+mn-lt"/>
              </a:rPr>
              <a:t>     Grazas </a:t>
            </a:r>
            <a:r>
              <a:rPr lang="nl-BE" sz="1000">
                <a:solidFill>
                  <a:schemeClr val="bg1"/>
                </a:solidFill>
                <a:latin typeface="+mn-lt"/>
              </a:rPr>
              <a:t>(Galician)</a:t>
            </a:r>
            <a:r>
              <a:rPr lang="nl-BE" sz="1600">
                <a:solidFill>
                  <a:schemeClr val="bg1"/>
                </a:solidFill>
                <a:latin typeface="+mn-lt"/>
              </a:rPr>
              <a:t>     </a:t>
            </a:r>
            <a:r>
              <a:rPr lang="nl-BE" sz="1600">
                <a:latin typeface="+mn-lt"/>
              </a:rPr>
              <a:t>Mèrczi </a:t>
            </a:r>
            <a:r>
              <a:rPr lang="nl-BE" sz="1000">
                <a:latin typeface="+mn-lt"/>
              </a:rPr>
              <a:t>(Gallo)</a:t>
            </a:r>
            <a:r>
              <a:rPr lang="nl-BE" sz="1600">
                <a:latin typeface="+mn-lt"/>
              </a:rPr>
              <a:t>     Merci </a:t>
            </a:r>
            <a:r>
              <a:rPr lang="nl-BE" sz="1000">
                <a:latin typeface="+mn-lt"/>
              </a:rPr>
              <a:t>(Gascon)</a:t>
            </a:r>
            <a:r>
              <a:rPr lang="nl-BE" sz="1600">
                <a:latin typeface="+mn-lt"/>
              </a:rPr>
              <a:t>     Besten dank </a:t>
            </a:r>
            <a:r>
              <a:rPr lang="nl-BE" sz="1000">
                <a:latin typeface="+mn-lt"/>
              </a:rPr>
              <a:t>(German)</a:t>
            </a:r>
            <a:r>
              <a:rPr lang="nl-BE" sz="1600">
                <a:latin typeface="+mn-lt"/>
              </a:rPr>
              <a:t>     Merci villmahl </a:t>
            </a:r>
            <a:r>
              <a:rPr lang="nl-BE" sz="1000">
                <a:latin typeface="+mn-lt"/>
              </a:rPr>
              <a:t>(German: Zurich Switzerland)</a:t>
            </a:r>
            <a:r>
              <a:rPr lang="nl-BE" sz="1600">
                <a:latin typeface="+mn-lt"/>
              </a:rPr>
              <a:t>     </a:t>
            </a:r>
            <a:br>
              <a:rPr lang="nl-BE" sz="1600">
                <a:solidFill>
                  <a:schemeClr val="bg1"/>
                </a:solidFill>
                <a:latin typeface="+mn-lt"/>
              </a:rPr>
            </a:br>
            <a:r>
              <a:rPr lang="nl-BE" sz="1600">
                <a:solidFill>
                  <a:schemeClr val="bg1"/>
                </a:solidFill>
                <a:latin typeface="+mn-lt"/>
              </a:rPr>
              <a:t>Ε</a:t>
            </a:r>
            <a:r>
              <a:rPr lang="el-GR" sz="1600">
                <a:solidFill>
                  <a:schemeClr val="bg1"/>
                </a:solidFill>
                <a:latin typeface="+mn-lt"/>
              </a:rPr>
              <a:t>υχαριστώ</a:t>
            </a:r>
            <a:r>
              <a:rPr lang="nl-BE" sz="1600">
                <a:solidFill>
                  <a:schemeClr val="bg1"/>
                </a:solidFill>
                <a:latin typeface="+mn-lt"/>
              </a:rPr>
              <a:t> </a:t>
            </a:r>
            <a:r>
              <a:rPr lang="nl-BE" sz="1000">
                <a:solidFill>
                  <a:schemeClr val="bg1"/>
                </a:solidFill>
                <a:latin typeface="+mn-lt"/>
              </a:rPr>
              <a:t>(Greek)</a:t>
            </a:r>
            <a:r>
              <a:rPr lang="nl-BE" sz="1600">
                <a:solidFill>
                  <a:schemeClr val="bg1"/>
                </a:solidFill>
                <a:latin typeface="+mn-lt"/>
              </a:rPr>
              <a:t>     Toda raba </a:t>
            </a:r>
            <a:r>
              <a:rPr lang="nl-BE" sz="1000">
                <a:solidFill>
                  <a:schemeClr val="bg1"/>
                </a:solidFill>
                <a:latin typeface="+mn-lt"/>
              </a:rPr>
              <a:t>(Hebrew)</a:t>
            </a:r>
            <a:r>
              <a:rPr lang="nl-BE" sz="1600">
                <a:solidFill>
                  <a:schemeClr val="bg1"/>
                </a:solidFill>
                <a:latin typeface="+mn-lt"/>
              </a:rPr>
              <a:t>     Nagyon köszönöm </a:t>
            </a:r>
            <a:r>
              <a:rPr lang="nl-BE" sz="1000">
                <a:solidFill>
                  <a:schemeClr val="bg1"/>
                </a:solidFill>
                <a:latin typeface="+mn-lt"/>
              </a:rPr>
              <a:t>(Hungarian)</a:t>
            </a:r>
            <a:r>
              <a:rPr lang="nl-BE" sz="1600">
                <a:solidFill>
                  <a:schemeClr val="bg1"/>
                </a:solidFill>
                <a:latin typeface="+mn-lt"/>
              </a:rPr>
              <a:t>     Takk fyrir </a:t>
            </a:r>
            <a:r>
              <a:rPr lang="nl-BE" sz="1000">
                <a:solidFill>
                  <a:schemeClr val="bg1"/>
                </a:solidFill>
                <a:latin typeface="+mn-lt"/>
              </a:rPr>
              <a:t>(Icelandic)</a:t>
            </a:r>
            <a:r>
              <a:rPr lang="nl-BE" sz="1600">
                <a:solidFill>
                  <a:schemeClr val="bg1"/>
                </a:solidFill>
                <a:latin typeface="+mn-lt"/>
              </a:rPr>
              <a:t>     </a:t>
            </a:r>
            <a:br>
              <a:rPr lang="nl-BE" sz="1600">
                <a:solidFill>
                  <a:schemeClr val="bg1"/>
                </a:solidFill>
                <a:latin typeface="+mn-lt"/>
              </a:rPr>
            </a:br>
            <a:r>
              <a:rPr lang="nl-BE" sz="1600">
                <a:latin typeface="+mn-lt"/>
              </a:rPr>
              <a:t>Gratias </a:t>
            </a:r>
            <a:r>
              <a:rPr lang="nl-BE" sz="1000">
                <a:latin typeface="+mn-lt"/>
              </a:rPr>
              <a:t>(Interlingua)</a:t>
            </a:r>
            <a:r>
              <a:rPr lang="nl-BE" sz="1600">
                <a:latin typeface="+mn-lt"/>
              </a:rPr>
              <a:t>     Qujanaq </a:t>
            </a:r>
            <a:r>
              <a:rPr lang="nl-BE" sz="1000">
                <a:latin typeface="+mn-lt"/>
              </a:rPr>
              <a:t>(Inuttut)</a:t>
            </a:r>
            <a:r>
              <a:rPr lang="nl-BE" sz="1600">
                <a:latin typeface="+mn-lt"/>
              </a:rPr>
              <a:t>     Go raibh mile maith agaibh </a:t>
            </a:r>
            <a:r>
              <a:rPr lang="nl-BE" sz="1000">
                <a:latin typeface="+mn-lt"/>
              </a:rPr>
              <a:t>(Irish Gaelic)</a:t>
            </a:r>
            <a:r>
              <a:rPr lang="nl-BE" sz="1600">
                <a:latin typeface="+mn-lt"/>
              </a:rPr>
              <a:t>     Gratias tibi ago </a:t>
            </a:r>
            <a:r>
              <a:rPr lang="nl-BE" sz="1000">
                <a:latin typeface="+mn-lt"/>
              </a:rPr>
              <a:t>(Latin)</a:t>
            </a:r>
            <a:r>
              <a:rPr lang="nl-BE" sz="1600">
                <a:latin typeface="+mn-lt"/>
              </a:rPr>
              <a:t>     </a:t>
            </a:r>
            <a:r>
              <a:rPr lang="nl-BE" sz="1600">
                <a:solidFill>
                  <a:schemeClr val="bg1"/>
                </a:solidFill>
                <a:latin typeface="+mn-lt"/>
              </a:rPr>
              <a:t>Liels paldies </a:t>
            </a:r>
            <a:r>
              <a:rPr lang="nl-BE" sz="1000">
                <a:solidFill>
                  <a:schemeClr val="bg1"/>
                </a:solidFill>
                <a:latin typeface="+mn-lt"/>
              </a:rPr>
              <a:t>(Latvian)</a:t>
            </a:r>
            <a:r>
              <a:rPr lang="nl-BE" sz="1600">
                <a:solidFill>
                  <a:schemeClr val="bg1"/>
                </a:solidFill>
                <a:latin typeface="+mn-lt"/>
              </a:rPr>
              <a:t>     Mouchou gratzia </a:t>
            </a:r>
            <a:r>
              <a:rPr lang="nl-BE" sz="1000">
                <a:solidFill>
                  <a:schemeClr val="bg1"/>
                </a:solidFill>
                <a:latin typeface="+mn-lt"/>
              </a:rPr>
              <a:t>(Lingua Franca)</a:t>
            </a:r>
            <a:r>
              <a:rPr lang="nl-BE" sz="1600">
                <a:solidFill>
                  <a:schemeClr val="bg1"/>
                </a:solidFill>
                <a:latin typeface="+mn-lt"/>
              </a:rPr>
              <a:t>     Labai achiu </a:t>
            </a:r>
            <a:r>
              <a:rPr lang="nl-BE" sz="1000">
                <a:solidFill>
                  <a:schemeClr val="bg1"/>
                </a:solidFill>
                <a:latin typeface="+mn-lt"/>
              </a:rPr>
              <a:t>(Lithuanian)</a:t>
            </a:r>
            <a:r>
              <a:rPr lang="nl-BE" sz="1600">
                <a:solidFill>
                  <a:schemeClr val="bg1"/>
                </a:solidFill>
                <a:latin typeface="+mn-lt"/>
              </a:rPr>
              <a:t>     Merci </a:t>
            </a:r>
            <a:r>
              <a:rPr lang="nl-BE" sz="1000">
                <a:solidFill>
                  <a:schemeClr val="bg1"/>
                </a:solidFill>
                <a:latin typeface="+mn-lt"/>
              </a:rPr>
              <a:t>(Luxembourgish)</a:t>
            </a:r>
            <a:r>
              <a:rPr lang="nl-BE" sz="1600">
                <a:solidFill>
                  <a:schemeClr val="bg1"/>
                </a:solidFill>
                <a:latin typeface="+mn-lt"/>
              </a:rPr>
              <a:t>     </a:t>
            </a:r>
            <a:r>
              <a:rPr lang="nl-BE" sz="1600">
                <a:latin typeface="+mn-lt"/>
              </a:rPr>
              <a:t>Grazzi hafna </a:t>
            </a:r>
            <a:r>
              <a:rPr lang="nl-BE" sz="1000">
                <a:latin typeface="+mn-lt"/>
              </a:rPr>
              <a:t>(Maltese)</a:t>
            </a:r>
            <a:r>
              <a:rPr lang="nl-BE" sz="1600">
                <a:latin typeface="+mn-lt"/>
              </a:rPr>
              <a:t>     Gura mie mooar ayd </a:t>
            </a:r>
            <a:r>
              <a:rPr lang="nl-BE" sz="1000">
                <a:latin typeface="+mn-lt"/>
              </a:rPr>
              <a:t>(Manx)</a:t>
            </a:r>
            <a:r>
              <a:rPr lang="nl-BE" sz="1600">
                <a:latin typeface="+mn-lt"/>
              </a:rPr>
              <a:t>     Merçì </a:t>
            </a:r>
            <a:r>
              <a:rPr lang="nl-BE" sz="1000">
                <a:latin typeface="+mn-lt"/>
              </a:rPr>
              <a:t>(Monegasque)</a:t>
            </a:r>
            <a:r>
              <a:rPr lang="nl-BE" sz="1600">
                <a:latin typeface="+mn-lt"/>
              </a:rPr>
              <a:t>     Gràzzie </a:t>
            </a:r>
            <a:r>
              <a:rPr lang="nl-BE" sz="1000">
                <a:latin typeface="+mn-lt"/>
              </a:rPr>
              <a:t>(Napulitano)</a:t>
            </a:r>
            <a:r>
              <a:rPr lang="nl-BE" sz="1600">
                <a:latin typeface="+mn-lt"/>
              </a:rPr>
              <a:t>     </a:t>
            </a:r>
            <a:br>
              <a:rPr lang="nl-BE" sz="1600">
                <a:solidFill>
                  <a:schemeClr val="bg1"/>
                </a:solidFill>
                <a:latin typeface="+mn-lt"/>
              </a:rPr>
            </a:br>
            <a:r>
              <a:rPr lang="nl-BE" sz="1600">
                <a:solidFill>
                  <a:schemeClr val="bg1"/>
                </a:solidFill>
                <a:latin typeface="+mn-lt"/>
              </a:rPr>
              <a:t>Dziękuję </a:t>
            </a:r>
            <a:r>
              <a:rPr lang="nl-BE" sz="1000">
                <a:solidFill>
                  <a:schemeClr val="bg1"/>
                </a:solidFill>
                <a:latin typeface="+mn-lt"/>
              </a:rPr>
              <a:t>(Polish)</a:t>
            </a:r>
            <a:r>
              <a:rPr lang="nl-BE" sz="1600">
                <a:solidFill>
                  <a:schemeClr val="bg1"/>
                </a:solidFill>
                <a:latin typeface="+mn-lt"/>
              </a:rPr>
              <a:t>     Obrigado </a:t>
            </a:r>
            <a:r>
              <a:rPr lang="nl-BE" sz="1000">
                <a:solidFill>
                  <a:schemeClr val="bg1"/>
                </a:solidFill>
                <a:latin typeface="+mn-lt"/>
              </a:rPr>
              <a:t>(Portuguese)</a:t>
            </a:r>
            <a:r>
              <a:rPr lang="nl-BE" sz="1600">
                <a:solidFill>
                  <a:schemeClr val="bg1"/>
                </a:solidFill>
                <a:latin typeface="+mn-lt"/>
              </a:rPr>
              <a:t>     Mercé plan </a:t>
            </a:r>
            <a:r>
              <a:rPr lang="nl-BE" sz="1000">
                <a:solidFill>
                  <a:schemeClr val="bg1"/>
                </a:solidFill>
                <a:latin typeface="+mn-lt"/>
              </a:rPr>
              <a:t>(Provencal)</a:t>
            </a:r>
            <a:r>
              <a:rPr lang="nl-BE" sz="1600">
                <a:solidFill>
                  <a:schemeClr val="bg1"/>
                </a:solidFill>
                <a:latin typeface="+mn-lt"/>
              </a:rPr>
              <a:t>     Nais tuke </a:t>
            </a:r>
            <a:r>
              <a:rPr lang="nl-BE" sz="1000">
                <a:solidFill>
                  <a:schemeClr val="bg1"/>
                </a:solidFill>
                <a:latin typeface="+mn-lt"/>
              </a:rPr>
              <a:t>(Romani: gypsy)</a:t>
            </a:r>
            <a:r>
              <a:rPr lang="nl-BE" sz="1600">
                <a:solidFill>
                  <a:schemeClr val="bg1"/>
                </a:solidFill>
                <a:latin typeface="+mn-lt"/>
              </a:rPr>
              <a:t>     </a:t>
            </a:r>
            <a:br>
              <a:rPr lang="nl-BE" sz="1600">
                <a:solidFill>
                  <a:schemeClr val="bg1"/>
                </a:solidFill>
                <a:latin typeface="+mn-lt"/>
              </a:rPr>
            </a:br>
            <a:r>
              <a:rPr lang="nl-BE" sz="1600">
                <a:latin typeface="+mn-lt"/>
              </a:rPr>
              <a:t>Oven saste </a:t>
            </a:r>
            <a:r>
              <a:rPr lang="nl-BE" sz="1000">
                <a:latin typeface="+mn-lt"/>
              </a:rPr>
              <a:t>(Romani)</a:t>
            </a:r>
            <a:r>
              <a:rPr lang="nl-BE" sz="1600">
                <a:latin typeface="+mn-lt"/>
              </a:rPr>
              <a:t>     Mulţumesc </a:t>
            </a:r>
            <a:r>
              <a:rPr lang="nl-BE" sz="1000">
                <a:latin typeface="+mn-lt"/>
              </a:rPr>
              <a:t>(Romanian)</a:t>
            </a:r>
            <a:r>
              <a:rPr lang="nl-BE" sz="1600">
                <a:latin typeface="+mn-lt"/>
              </a:rPr>
              <a:t>     Grazia fitgun </a:t>
            </a:r>
            <a:r>
              <a:rPr lang="nl-BE" sz="1000">
                <a:latin typeface="+mn-lt"/>
              </a:rPr>
              <a:t>(Romantsch)</a:t>
            </a:r>
            <a:r>
              <a:rPr lang="nl-BE" sz="1600">
                <a:latin typeface="+mn-lt"/>
              </a:rPr>
              <a:t>     </a:t>
            </a:r>
            <a:r>
              <a:rPr lang="az-Cyrl-AZ" sz="1600">
                <a:latin typeface="+mn-lt"/>
              </a:rPr>
              <a:t>Спасибо</a:t>
            </a:r>
            <a:r>
              <a:rPr lang="nl-BE" sz="1600">
                <a:latin typeface="+mn-lt"/>
              </a:rPr>
              <a:t> </a:t>
            </a:r>
            <a:r>
              <a:rPr lang="nl-BE" sz="1000">
                <a:latin typeface="+mn-lt"/>
              </a:rPr>
              <a:t>(Russian)</a:t>
            </a:r>
            <a:r>
              <a:rPr lang="nl-BE" sz="1600">
                <a:latin typeface="+mn-lt"/>
              </a:rPr>
              <a:t>     </a:t>
            </a:r>
            <a:br>
              <a:rPr lang="nl-BE" sz="1600">
                <a:solidFill>
                  <a:schemeClr val="bg1"/>
                </a:solidFill>
                <a:latin typeface="+mn-lt"/>
              </a:rPr>
            </a:br>
            <a:r>
              <a:rPr lang="nl-BE" sz="1600">
                <a:solidFill>
                  <a:schemeClr val="bg1"/>
                </a:solidFill>
                <a:latin typeface="+mn-lt"/>
              </a:rPr>
              <a:t>Giitus eanat </a:t>
            </a:r>
            <a:r>
              <a:rPr lang="nl-BE" sz="1000">
                <a:solidFill>
                  <a:schemeClr val="bg1"/>
                </a:solidFill>
                <a:latin typeface="+mn-lt"/>
              </a:rPr>
              <a:t>(Saami Lappish)</a:t>
            </a:r>
            <a:r>
              <a:rPr lang="nl-BE" sz="1600">
                <a:solidFill>
                  <a:schemeClr val="bg1"/>
                </a:solidFill>
                <a:latin typeface="+mn-lt"/>
              </a:rPr>
              <a:t>     Moran taing </a:t>
            </a:r>
            <a:r>
              <a:rPr lang="nl-BE" sz="1000">
                <a:solidFill>
                  <a:schemeClr val="bg1"/>
                </a:solidFill>
                <a:latin typeface="+mn-lt"/>
              </a:rPr>
              <a:t>(Scottish Gaelic)</a:t>
            </a:r>
            <a:r>
              <a:rPr lang="nl-BE" sz="1600">
                <a:solidFill>
                  <a:schemeClr val="bg1"/>
                </a:solidFill>
                <a:latin typeface="+mn-lt"/>
              </a:rPr>
              <a:t>     Grazzii </a:t>
            </a:r>
            <a:r>
              <a:rPr lang="nl-BE" sz="1000">
                <a:solidFill>
                  <a:schemeClr val="bg1"/>
                </a:solidFill>
                <a:latin typeface="+mn-lt"/>
              </a:rPr>
              <a:t>(Sicilian)</a:t>
            </a:r>
            <a:r>
              <a:rPr lang="nl-BE" sz="1600">
                <a:solidFill>
                  <a:schemeClr val="bg1"/>
                </a:solidFill>
                <a:latin typeface="+mn-lt"/>
              </a:rPr>
              <a:t>     Dakujem vám </a:t>
            </a:r>
            <a:r>
              <a:rPr lang="nl-BE" sz="1000">
                <a:solidFill>
                  <a:schemeClr val="bg1"/>
                </a:solidFill>
                <a:latin typeface="+mn-lt"/>
              </a:rPr>
              <a:t>(Slovak)</a:t>
            </a:r>
            <a:r>
              <a:rPr lang="nl-BE" sz="1600">
                <a:solidFill>
                  <a:schemeClr val="bg1"/>
                </a:solidFill>
                <a:latin typeface="+mn-lt"/>
              </a:rPr>
              <a:t>     </a:t>
            </a:r>
            <a:br>
              <a:rPr lang="nl-BE" sz="1600">
                <a:solidFill>
                  <a:schemeClr val="bg1"/>
                </a:solidFill>
                <a:latin typeface="+mn-lt"/>
              </a:rPr>
            </a:br>
            <a:r>
              <a:rPr lang="nl-BE" sz="1600">
                <a:latin typeface="+mn-lt"/>
              </a:rPr>
              <a:t>Hvala lepa </a:t>
            </a:r>
            <a:r>
              <a:rPr lang="nl-BE" sz="1000">
                <a:latin typeface="+mn-lt"/>
              </a:rPr>
              <a:t>(Slovenian)</a:t>
            </a:r>
            <a:r>
              <a:rPr lang="nl-BE" sz="1600">
                <a:latin typeface="+mn-lt"/>
              </a:rPr>
              <a:t>     Dz’akujo so </a:t>
            </a:r>
            <a:r>
              <a:rPr lang="nl-BE" sz="1000">
                <a:latin typeface="+mn-lt"/>
              </a:rPr>
              <a:t>(Sorbian)</a:t>
            </a:r>
            <a:r>
              <a:rPr lang="nl-BE" sz="1600">
                <a:latin typeface="+mn-lt"/>
              </a:rPr>
              <a:t>     Muchas gracias </a:t>
            </a:r>
            <a:r>
              <a:rPr lang="nl-BE" sz="1000">
                <a:latin typeface="+mn-lt"/>
              </a:rPr>
              <a:t>(Spanish)</a:t>
            </a:r>
            <a:r>
              <a:rPr lang="nl-BE" sz="1600">
                <a:latin typeface="+mn-lt"/>
              </a:rPr>
              <a:t>     Dankeschee </a:t>
            </a:r>
            <a:r>
              <a:rPr lang="nl-BE" sz="1000">
                <a:latin typeface="+mn-lt"/>
              </a:rPr>
              <a:t>(Swabian)</a:t>
            </a:r>
            <a:r>
              <a:rPr lang="nl-BE" sz="1600">
                <a:latin typeface="+mn-lt"/>
              </a:rPr>
              <a:t>     </a:t>
            </a:r>
            <a:br>
              <a:rPr lang="nl-BE" sz="1600">
                <a:solidFill>
                  <a:schemeClr val="bg1"/>
                </a:solidFill>
                <a:latin typeface="+mn-lt"/>
              </a:rPr>
            </a:br>
            <a:r>
              <a:rPr lang="nl-BE" sz="1600">
                <a:solidFill>
                  <a:schemeClr val="bg1"/>
                </a:solidFill>
                <a:latin typeface="+mn-lt"/>
              </a:rPr>
              <a:t>Tackar så mycket </a:t>
            </a:r>
            <a:r>
              <a:rPr lang="nl-BE" sz="1000">
                <a:solidFill>
                  <a:schemeClr val="bg1"/>
                </a:solidFill>
                <a:latin typeface="+mn-lt"/>
              </a:rPr>
              <a:t>(Swedish)</a:t>
            </a:r>
            <a:r>
              <a:rPr lang="nl-BE" sz="1600">
                <a:solidFill>
                  <a:schemeClr val="bg1"/>
                </a:solidFill>
                <a:latin typeface="+mn-lt"/>
              </a:rPr>
              <a:t>     Çok tesekkür ederim </a:t>
            </a:r>
            <a:r>
              <a:rPr lang="nl-BE" sz="1000">
                <a:solidFill>
                  <a:schemeClr val="bg1"/>
                </a:solidFill>
                <a:latin typeface="+mn-lt"/>
              </a:rPr>
              <a:t>(Turkish)</a:t>
            </a:r>
            <a:r>
              <a:rPr lang="nl-BE" sz="1600">
                <a:solidFill>
                  <a:schemeClr val="bg1"/>
                </a:solidFill>
                <a:latin typeface="+mn-lt"/>
              </a:rPr>
              <a:t>     Moltes gracies </a:t>
            </a:r>
            <a:r>
              <a:rPr lang="nl-BE" sz="1000">
                <a:solidFill>
                  <a:schemeClr val="bg1"/>
                </a:solidFill>
                <a:latin typeface="+mn-lt"/>
              </a:rPr>
              <a:t>(Valencian)</a:t>
            </a:r>
            <a:r>
              <a:rPr lang="nl-BE" sz="1600">
                <a:solidFill>
                  <a:schemeClr val="bg1"/>
                </a:solidFill>
                <a:latin typeface="+mn-lt"/>
              </a:rPr>
              <a:t>     </a:t>
            </a:r>
            <a:br>
              <a:rPr lang="nl-BE" sz="1600">
                <a:solidFill>
                  <a:schemeClr val="bg1"/>
                </a:solidFill>
                <a:latin typeface="+mn-lt"/>
              </a:rPr>
            </a:br>
            <a:r>
              <a:rPr lang="nl-BE" sz="1600">
                <a:latin typeface="+mn-lt"/>
              </a:rPr>
              <a:t>Merci </a:t>
            </a:r>
            <a:r>
              <a:rPr lang="nl-BE" sz="1000">
                <a:latin typeface="+mn-lt"/>
              </a:rPr>
              <a:t>(Walloon)</a:t>
            </a:r>
            <a:r>
              <a:rPr lang="nl-BE" sz="1600">
                <a:latin typeface="+mn-lt"/>
              </a:rPr>
              <a:t>     Diolch yn fawr iawn </a:t>
            </a:r>
            <a:r>
              <a:rPr lang="nl-BE" sz="1000">
                <a:latin typeface="+mn-lt"/>
              </a:rPr>
              <a:t>(Welsh)</a:t>
            </a:r>
            <a:r>
              <a:rPr lang="nl-BE" sz="1600">
                <a:latin typeface="+mn-lt"/>
              </a:rPr>
              <a:t>     A dank aych </a:t>
            </a:r>
            <a:r>
              <a:rPr lang="nl-BE" sz="1000">
                <a:latin typeface="+mn-lt"/>
              </a:rPr>
              <a:t>(Yiddish)</a:t>
            </a:r>
          </a:p>
        </p:txBody>
      </p:sp>
      <p:sp>
        <p:nvSpPr>
          <p:cNvPr id="11267" name="Titel 4">
            <a:extLst>
              <a:ext uri="{FF2B5EF4-FFF2-40B4-BE49-F238E27FC236}">
                <a16:creationId xmlns:a16="http://schemas.microsoft.com/office/drawing/2014/main" id="{4CB73894-1BCF-8A45-A66A-8E63D8FF6069}"/>
              </a:ext>
            </a:extLst>
          </p:cNvPr>
          <p:cNvSpPr>
            <a:spLocks noGrp="1"/>
          </p:cNvSpPr>
          <p:nvPr>
            <p:ph type="title"/>
          </p:nvPr>
        </p:nvSpPr>
        <p:spPr>
          <a:xfrm>
            <a:off x="457200" y="1206500"/>
            <a:ext cx="8229600" cy="1143000"/>
          </a:xfrm>
        </p:spPr>
        <p:txBody>
          <a:bodyPr/>
          <a:lstStyle/>
          <a:p>
            <a:pPr>
              <a:defRPr/>
            </a:pPr>
            <a:r>
              <a:rPr lang="nl-BE">
                <a:solidFill>
                  <a:schemeClr val="accent6">
                    <a:lumMod val="75000"/>
                  </a:schemeClr>
                </a:solidFill>
              </a:rPr>
              <a:t>Thank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a:extLst>
              <a:ext uri="{FF2B5EF4-FFF2-40B4-BE49-F238E27FC236}">
                <a16:creationId xmlns:a16="http://schemas.microsoft.com/office/drawing/2014/main" id="{9CA628DE-2773-7941-B5BD-9FAAF02B3498}"/>
              </a:ext>
            </a:extLst>
          </p:cNvPr>
          <p:cNvSpPr>
            <a:spLocks noGrp="1"/>
          </p:cNvSpPr>
          <p:nvPr>
            <p:ph idx="1"/>
          </p:nvPr>
        </p:nvSpPr>
        <p:spPr>
          <a:xfrm>
            <a:off x="0" y="2492375"/>
            <a:ext cx="9144000" cy="3633788"/>
          </a:xfrm>
        </p:spPr>
        <p:txBody>
          <a:bodyPr/>
          <a:lstStyle/>
          <a:p>
            <a:pPr>
              <a:defRPr/>
            </a:pPr>
            <a:r>
              <a:rPr lang="nl-BE" altLang="nl-BE" sz="2000" dirty="0">
                <a:latin typeface="+mj-lt"/>
              </a:rPr>
              <a:t>UEMS-CESMA Appraisal application through a standardised </a:t>
            </a:r>
            <a:r>
              <a:rPr lang="nl-BE" altLang="nl-BE" sz="2000" b="1" dirty="0">
                <a:latin typeface="+mj-lt"/>
              </a:rPr>
              <a:t>application form</a:t>
            </a:r>
          </a:p>
          <a:p>
            <a:pPr>
              <a:defRPr/>
            </a:pPr>
            <a:r>
              <a:rPr lang="nl-BE" altLang="nl-BE" sz="2000" dirty="0">
                <a:latin typeface="+mj-lt"/>
              </a:rPr>
              <a:t>Details of </a:t>
            </a:r>
            <a:r>
              <a:rPr lang="nl-BE" altLang="nl-BE" sz="2000" b="1" dirty="0">
                <a:latin typeface="+mj-lt"/>
              </a:rPr>
              <a:t>contact person</a:t>
            </a:r>
          </a:p>
          <a:p>
            <a:pPr lvl="1">
              <a:defRPr/>
            </a:pPr>
            <a:r>
              <a:rPr lang="nl-BE" altLang="nl-BE" sz="1600" dirty="0">
                <a:latin typeface="+mj-lt"/>
              </a:rPr>
              <a:t>Name, board/society, e-mail address</a:t>
            </a:r>
          </a:p>
          <a:p>
            <a:pPr>
              <a:defRPr/>
            </a:pPr>
            <a:r>
              <a:rPr lang="nl-BE" altLang="nl-BE" sz="2000" dirty="0">
                <a:latin typeface="+mj-lt"/>
              </a:rPr>
              <a:t>General </a:t>
            </a:r>
            <a:r>
              <a:rPr lang="nl-BE" altLang="nl-BE" sz="2000" b="1" dirty="0">
                <a:latin typeface="+mj-lt"/>
              </a:rPr>
              <a:t>details of European postgraduate assessment</a:t>
            </a:r>
          </a:p>
          <a:p>
            <a:pPr lvl="1">
              <a:defRPr/>
            </a:pPr>
            <a:r>
              <a:rPr lang="nl-BE" altLang="nl-BE" sz="1600" dirty="0">
                <a:latin typeface="+mj-lt"/>
              </a:rPr>
              <a:t>official name, venue details, date and time schedule)</a:t>
            </a:r>
          </a:p>
          <a:p>
            <a:pPr>
              <a:defRPr/>
            </a:pPr>
            <a:r>
              <a:rPr lang="nl-BE" altLang="nl-BE" sz="2000" dirty="0">
                <a:latin typeface="+mj-lt"/>
              </a:rPr>
              <a:t>List of </a:t>
            </a:r>
            <a:r>
              <a:rPr lang="nl-BE" altLang="nl-BE" sz="2000" b="1" dirty="0">
                <a:latin typeface="+mj-lt"/>
              </a:rPr>
              <a:t>expected attachments</a:t>
            </a:r>
            <a:r>
              <a:rPr lang="nl-BE" altLang="nl-BE" sz="2000" dirty="0">
                <a:latin typeface="+mj-lt"/>
              </a:rPr>
              <a:t>:</a:t>
            </a:r>
          </a:p>
          <a:p>
            <a:pPr lvl="1">
              <a:defRPr/>
            </a:pPr>
            <a:r>
              <a:rPr lang="nl-BE" altLang="nl-BE" sz="1600" dirty="0">
                <a:latin typeface="+mj-lt"/>
              </a:rPr>
              <a:t>Official </a:t>
            </a:r>
            <a:r>
              <a:rPr lang="nl-BE" altLang="nl-BE" sz="1600" b="1" dirty="0">
                <a:latin typeface="+mj-lt"/>
              </a:rPr>
              <a:t>request letter signed</a:t>
            </a:r>
            <a:r>
              <a:rPr lang="nl-BE" altLang="nl-BE" sz="1600" dirty="0">
                <a:latin typeface="+mj-lt"/>
              </a:rPr>
              <a:t> by relevant board/section </a:t>
            </a:r>
            <a:r>
              <a:rPr lang="nl-BE" altLang="nl-BE" sz="1600" u="sng" dirty="0">
                <a:latin typeface="+mj-lt"/>
              </a:rPr>
              <a:t>and by</a:t>
            </a:r>
            <a:r>
              <a:rPr lang="nl-BE" altLang="nl-BE" sz="1600" dirty="0">
                <a:latin typeface="+mj-lt"/>
              </a:rPr>
              <a:t> chair of examination committee</a:t>
            </a:r>
          </a:p>
          <a:p>
            <a:pPr lvl="1">
              <a:defRPr/>
            </a:pPr>
            <a:r>
              <a:rPr lang="nl-BE" altLang="nl-BE" sz="1600" dirty="0">
                <a:latin typeface="+mj-lt"/>
              </a:rPr>
              <a:t>Detailed </a:t>
            </a:r>
            <a:r>
              <a:rPr lang="nl-BE" altLang="nl-BE" sz="1600" b="1" dirty="0">
                <a:latin typeface="+mj-lt"/>
              </a:rPr>
              <a:t>description</a:t>
            </a:r>
            <a:r>
              <a:rPr lang="nl-BE" altLang="nl-BE" sz="1600" dirty="0">
                <a:latin typeface="+mj-lt"/>
              </a:rPr>
              <a:t> of: examination structure, manpower involved in construction and delivery, logistics, information provided to candidates and to examiners, conflicts of interest, procedure available for candidates to appeal, demographics of examiners and of candidates, language(s) in which the examination is conducted, proof of compliance with European legislation (e.g. GDPR)</a:t>
            </a:r>
          </a:p>
          <a:p>
            <a:pPr lvl="1">
              <a:defRPr/>
            </a:pPr>
            <a:r>
              <a:rPr lang="nl-BE" altLang="nl-BE" sz="1600" dirty="0">
                <a:latin typeface="+mj-lt"/>
              </a:rPr>
              <a:t>Indication of two persons that may be involved in </a:t>
            </a:r>
            <a:r>
              <a:rPr lang="nl-BE" altLang="nl-BE" sz="1600" b="1" dirty="0">
                <a:latin typeface="+mj-lt"/>
              </a:rPr>
              <a:t>future UEMS-CESMA appraisal procedures</a:t>
            </a:r>
          </a:p>
        </p:txBody>
      </p:sp>
      <p:sp>
        <p:nvSpPr>
          <p:cNvPr id="2" name="Titel 1">
            <a:extLst>
              <a:ext uri="{FF2B5EF4-FFF2-40B4-BE49-F238E27FC236}">
                <a16:creationId xmlns:a16="http://schemas.microsoft.com/office/drawing/2014/main" id="{A3ADBC2B-7540-F640-B6D8-20BB78B77DDC}"/>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I. UEMS-CESMA Appraisal application</a:t>
            </a:r>
          </a:p>
        </p:txBody>
      </p:sp>
    </p:spTree>
    <p:extLst>
      <p:ext uri="{BB962C8B-B14F-4D97-AF65-F5344CB8AC3E}">
        <p14:creationId xmlns:p14="http://schemas.microsoft.com/office/powerpoint/2010/main" val="334080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jdelijke aanduiding voor inhoud 2">
            <a:extLst>
              <a:ext uri="{FF2B5EF4-FFF2-40B4-BE49-F238E27FC236}">
                <a16:creationId xmlns:a16="http://schemas.microsoft.com/office/drawing/2014/main" id="{9CA628DE-2773-7941-B5BD-9FAAF02B3498}"/>
              </a:ext>
            </a:extLst>
          </p:cNvPr>
          <p:cNvSpPr>
            <a:spLocks noGrp="1"/>
          </p:cNvSpPr>
          <p:nvPr>
            <p:ph idx="1"/>
          </p:nvPr>
        </p:nvSpPr>
        <p:spPr>
          <a:xfrm>
            <a:off x="0" y="2492375"/>
            <a:ext cx="9144000" cy="3633788"/>
          </a:xfrm>
        </p:spPr>
        <p:txBody>
          <a:bodyPr/>
          <a:lstStyle/>
          <a:p>
            <a:pPr>
              <a:defRPr/>
            </a:pPr>
            <a:r>
              <a:rPr lang="nl-BE" altLang="nl-BE" sz="2000" dirty="0">
                <a:latin typeface="+mj-lt"/>
              </a:rPr>
              <a:t>General </a:t>
            </a:r>
            <a:r>
              <a:rPr lang="nl-BE" altLang="nl-BE" sz="2000" b="1" dirty="0">
                <a:latin typeface="+mj-lt"/>
              </a:rPr>
              <a:t>guidelines</a:t>
            </a:r>
            <a:r>
              <a:rPr lang="nl-BE" altLang="nl-BE" sz="2000" dirty="0">
                <a:latin typeface="+mj-lt"/>
              </a:rPr>
              <a:t> for UEMS-CESMA Appraisal application:</a:t>
            </a:r>
          </a:p>
          <a:p>
            <a:pPr lvl="1">
              <a:defRPr/>
            </a:pPr>
            <a:r>
              <a:rPr lang="nl-BE" altLang="nl-BE" sz="1600" dirty="0">
                <a:latin typeface="+mj-lt"/>
              </a:rPr>
              <a:t>Application form has to be returned to </a:t>
            </a:r>
            <a:r>
              <a:rPr lang="nl-BE" altLang="nl-BE" sz="1600" b="1" dirty="0">
                <a:latin typeface="+mj-lt"/>
              </a:rPr>
              <a:t>central UEMS office</a:t>
            </a:r>
          </a:p>
          <a:p>
            <a:pPr lvl="1">
              <a:defRPr/>
            </a:pPr>
            <a:r>
              <a:rPr lang="nl-BE" altLang="nl-BE" sz="1600" dirty="0">
                <a:latin typeface="+mj-lt"/>
              </a:rPr>
              <a:t>Description of </a:t>
            </a:r>
            <a:r>
              <a:rPr lang="nl-BE" altLang="nl-BE" sz="1600" b="1" dirty="0">
                <a:latin typeface="+mj-lt"/>
              </a:rPr>
              <a:t>eligibility criteria</a:t>
            </a:r>
            <a:r>
              <a:rPr lang="nl-BE" altLang="nl-BE" sz="1600" dirty="0">
                <a:latin typeface="+mj-lt"/>
              </a:rPr>
              <a:t> for application (i.e. UEMS body is eligible)</a:t>
            </a:r>
          </a:p>
          <a:p>
            <a:pPr lvl="1">
              <a:defRPr/>
            </a:pPr>
            <a:r>
              <a:rPr lang="nl-BE" altLang="nl-BE" sz="1600" dirty="0">
                <a:latin typeface="+mj-lt"/>
              </a:rPr>
              <a:t>Description of </a:t>
            </a:r>
            <a:r>
              <a:rPr lang="nl-BE" altLang="nl-BE" sz="1600" b="1" dirty="0">
                <a:latin typeface="+mj-lt"/>
              </a:rPr>
              <a:t>financial aspects</a:t>
            </a:r>
            <a:r>
              <a:rPr lang="nl-BE" altLang="nl-BE" sz="1600" dirty="0">
                <a:latin typeface="+mj-lt"/>
              </a:rPr>
              <a:t> related to the UEMS-CESMA Appraisal visit</a:t>
            </a:r>
          </a:p>
          <a:p>
            <a:pPr lvl="1">
              <a:defRPr/>
            </a:pPr>
            <a:r>
              <a:rPr lang="nl-BE" altLang="nl-BE" sz="1600" dirty="0">
                <a:latin typeface="+mj-lt"/>
              </a:rPr>
              <a:t>Description of </a:t>
            </a:r>
            <a:r>
              <a:rPr lang="nl-BE" altLang="nl-BE" sz="1600" b="1" dirty="0">
                <a:latin typeface="+mj-lt"/>
              </a:rPr>
              <a:t>assessment team</a:t>
            </a:r>
            <a:r>
              <a:rPr lang="nl-BE" altLang="nl-BE" sz="1600" dirty="0">
                <a:latin typeface="+mj-lt"/>
              </a:rPr>
              <a:t> and composion</a:t>
            </a:r>
          </a:p>
          <a:p>
            <a:pPr lvl="1">
              <a:defRPr/>
            </a:pPr>
            <a:r>
              <a:rPr lang="nl-BE" altLang="nl-BE" sz="1600" dirty="0">
                <a:latin typeface="+mj-lt"/>
              </a:rPr>
              <a:t>Description of assessment </a:t>
            </a:r>
            <a:r>
              <a:rPr lang="nl-BE" altLang="nl-BE" sz="1600" b="1" dirty="0">
                <a:latin typeface="+mj-lt"/>
              </a:rPr>
              <a:t>expenses</a:t>
            </a:r>
            <a:r>
              <a:rPr lang="nl-BE" altLang="nl-BE" sz="1600" dirty="0">
                <a:latin typeface="+mj-lt"/>
              </a:rPr>
              <a:t> to be covered by the requiring UEMS body</a:t>
            </a:r>
            <a:br>
              <a:rPr lang="nl-BE" altLang="nl-BE" sz="1600" dirty="0">
                <a:latin typeface="+mj-lt"/>
              </a:rPr>
            </a:br>
            <a:r>
              <a:rPr lang="nl-BE" altLang="nl-BE" sz="1600" dirty="0">
                <a:latin typeface="+mj-lt"/>
              </a:rPr>
              <a:t>(no honorarium fees to be paid)</a:t>
            </a:r>
            <a:endParaRPr lang="nl-BE" altLang="nl-BE" sz="1200" dirty="0">
              <a:latin typeface="+mj-lt"/>
            </a:endParaRPr>
          </a:p>
        </p:txBody>
      </p:sp>
      <p:sp>
        <p:nvSpPr>
          <p:cNvPr id="2" name="Titel 1">
            <a:extLst>
              <a:ext uri="{FF2B5EF4-FFF2-40B4-BE49-F238E27FC236}">
                <a16:creationId xmlns:a16="http://schemas.microsoft.com/office/drawing/2014/main" id="{A3ADBC2B-7540-F640-B6D8-20BB78B77DDC}"/>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I. UEMS-CESMA Appraisal application</a:t>
            </a:r>
          </a:p>
        </p:txBody>
      </p:sp>
    </p:spTree>
    <p:extLst>
      <p:ext uri="{BB962C8B-B14F-4D97-AF65-F5344CB8AC3E}">
        <p14:creationId xmlns:p14="http://schemas.microsoft.com/office/powerpoint/2010/main" val="136989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DBC2B-7540-F640-B6D8-20BB78B77DDC}"/>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Expectations from applicants …</a:t>
            </a:r>
          </a:p>
        </p:txBody>
      </p:sp>
      <p:pic>
        <p:nvPicPr>
          <p:cNvPr id="5" name="Afbeelding 1">
            <a:extLst>
              <a:ext uri="{FF2B5EF4-FFF2-40B4-BE49-F238E27FC236}">
                <a16:creationId xmlns:a16="http://schemas.microsoft.com/office/drawing/2014/main" id="{286396A9-34F8-D04C-9F01-F49D38ABDA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3362" y="2204864"/>
            <a:ext cx="3597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7">
            <a:extLst>
              <a:ext uri="{FF2B5EF4-FFF2-40B4-BE49-F238E27FC236}">
                <a16:creationId xmlns:a16="http://schemas.microsoft.com/office/drawing/2014/main" id="{130DE6A8-FFF3-9A45-98F3-1DBA3BD93999}"/>
              </a:ext>
            </a:extLst>
          </p:cNvPr>
          <p:cNvSpPr txBox="1">
            <a:spLocks noChangeArrowheads="1"/>
          </p:cNvSpPr>
          <p:nvPr/>
        </p:nvSpPr>
        <p:spPr bwMode="auto">
          <a:xfrm>
            <a:off x="690561" y="5507385"/>
            <a:ext cx="7762875"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itchFamily="2" charset="2"/>
              <a:buChar char=""/>
              <a:defRPr sz="2800">
                <a:solidFill>
                  <a:schemeClr val="tx1"/>
                </a:solidFill>
                <a:latin typeface="Candara" panose="020E0502030303020204" pitchFamily="34" charset="0"/>
              </a:defRPr>
            </a:lvl1pPr>
            <a:lvl2pPr marL="742950" indent="-285750">
              <a:lnSpc>
                <a:spcPct val="90000"/>
              </a:lnSpc>
              <a:spcBef>
                <a:spcPts val="500"/>
              </a:spcBef>
              <a:buFont typeface="Wingdings 2" pitchFamily="2" charset="2"/>
              <a:buChar char=""/>
              <a:defRPr sz="2400">
                <a:solidFill>
                  <a:schemeClr val="tx1"/>
                </a:solidFill>
                <a:latin typeface="Candara" panose="020E0502030303020204" pitchFamily="34" charset="0"/>
              </a:defRPr>
            </a:lvl2pPr>
            <a:lvl3pPr marL="1143000" indent="-228600">
              <a:lnSpc>
                <a:spcPct val="90000"/>
              </a:lnSpc>
              <a:spcBef>
                <a:spcPts val="500"/>
              </a:spcBef>
              <a:buFont typeface="Wingdings 2" pitchFamily="2" charset="2"/>
              <a:buChar char=""/>
              <a:defRPr sz="2000">
                <a:solidFill>
                  <a:schemeClr val="tx1"/>
                </a:solidFill>
                <a:latin typeface="Candara" panose="020E0502030303020204" pitchFamily="34" charset="0"/>
              </a:defRPr>
            </a:lvl3pPr>
            <a:lvl4pPr marL="1600200" indent="-228600">
              <a:lnSpc>
                <a:spcPct val="90000"/>
              </a:lnSpc>
              <a:spcBef>
                <a:spcPts val="500"/>
              </a:spcBef>
              <a:buFont typeface="Wingdings 2" pitchFamily="2" charset="2"/>
              <a:buChar char=""/>
              <a:defRPr>
                <a:solidFill>
                  <a:schemeClr val="tx1"/>
                </a:solidFill>
                <a:latin typeface="Candara" panose="020E0502030303020204" pitchFamily="34" charset="0"/>
              </a:defRPr>
            </a:lvl4pPr>
            <a:lvl5pPr marL="2057400" indent="-228600">
              <a:lnSpc>
                <a:spcPct val="90000"/>
              </a:lnSpc>
              <a:spcBef>
                <a:spcPts val="500"/>
              </a:spcBef>
              <a:buFont typeface="Wingdings 2" pitchFamily="2" charset="2"/>
              <a:buChar char=""/>
              <a:defRPr>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9pPr>
          </a:lstStyle>
          <a:p>
            <a:pPr algn="ctr">
              <a:lnSpc>
                <a:spcPct val="100000"/>
              </a:lnSpc>
              <a:spcBef>
                <a:spcPct val="0"/>
              </a:spcBef>
              <a:buFontTx/>
              <a:buNone/>
            </a:pPr>
            <a:r>
              <a:rPr lang="nl-BE" altLang="nl-BE" sz="1800" b="1">
                <a:solidFill>
                  <a:schemeClr val="bg1"/>
                </a:solidFill>
              </a:rPr>
              <a:t>What is expected from the inviting Board/Society: clear communication …</a:t>
            </a:r>
          </a:p>
        </p:txBody>
      </p:sp>
    </p:spTree>
    <p:extLst>
      <p:ext uri="{BB962C8B-B14F-4D97-AF65-F5344CB8AC3E}">
        <p14:creationId xmlns:p14="http://schemas.microsoft.com/office/powerpoint/2010/main" val="1515923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DBC2B-7540-F640-B6D8-20BB78B77DDC}"/>
              </a:ext>
            </a:extLst>
          </p:cNvPr>
          <p:cNvSpPr>
            <a:spLocks noGrp="1"/>
          </p:cNvSpPr>
          <p:nvPr>
            <p:ph type="title"/>
          </p:nvPr>
        </p:nvSpPr>
        <p:spPr>
          <a:xfrm>
            <a:off x="0" y="1206500"/>
            <a:ext cx="9144000" cy="1143000"/>
          </a:xfrm>
        </p:spPr>
        <p:txBody>
          <a:bodyPr/>
          <a:lstStyle/>
          <a:p>
            <a:pPr>
              <a:defRPr/>
            </a:pPr>
            <a:r>
              <a:rPr lang="nl-BE" dirty="0">
                <a:solidFill>
                  <a:schemeClr val="accent6">
                    <a:lumMod val="75000"/>
                  </a:schemeClr>
                </a:solidFill>
              </a:rPr>
              <a:t>Expectations from UEMS-CESMA …</a:t>
            </a:r>
          </a:p>
        </p:txBody>
      </p:sp>
      <p:pic>
        <p:nvPicPr>
          <p:cNvPr id="7" name="Afbeelding 6">
            <a:extLst>
              <a:ext uri="{FF2B5EF4-FFF2-40B4-BE49-F238E27FC236}">
                <a16:creationId xmlns:a16="http://schemas.microsoft.com/office/drawing/2014/main" id="{4F1A298B-4E01-7446-A869-0AC6A331F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6464" y="2132856"/>
            <a:ext cx="5451068"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7FC514C3-F2C3-4C4A-B257-FD6CDD557520}"/>
              </a:ext>
            </a:extLst>
          </p:cNvPr>
          <p:cNvSpPr txBox="1">
            <a:spLocks noChangeArrowheads="1"/>
          </p:cNvSpPr>
          <p:nvPr/>
        </p:nvSpPr>
        <p:spPr bwMode="auto">
          <a:xfrm>
            <a:off x="690560" y="5647394"/>
            <a:ext cx="7762875"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Wingdings 2" pitchFamily="2" charset="2"/>
              <a:buChar char=""/>
              <a:defRPr sz="2800">
                <a:solidFill>
                  <a:schemeClr val="tx1"/>
                </a:solidFill>
                <a:latin typeface="Candara" panose="020E0502030303020204" pitchFamily="34" charset="0"/>
              </a:defRPr>
            </a:lvl1pPr>
            <a:lvl2pPr marL="742950" indent="-285750">
              <a:lnSpc>
                <a:spcPct val="90000"/>
              </a:lnSpc>
              <a:spcBef>
                <a:spcPts val="500"/>
              </a:spcBef>
              <a:buFont typeface="Wingdings 2" pitchFamily="2" charset="2"/>
              <a:buChar char=""/>
              <a:defRPr sz="2400">
                <a:solidFill>
                  <a:schemeClr val="tx1"/>
                </a:solidFill>
                <a:latin typeface="Candara" panose="020E0502030303020204" pitchFamily="34" charset="0"/>
              </a:defRPr>
            </a:lvl2pPr>
            <a:lvl3pPr marL="1143000" indent="-228600">
              <a:lnSpc>
                <a:spcPct val="90000"/>
              </a:lnSpc>
              <a:spcBef>
                <a:spcPts val="500"/>
              </a:spcBef>
              <a:buFont typeface="Wingdings 2" pitchFamily="2" charset="2"/>
              <a:buChar char=""/>
              <a:defRPr sz="2000">
                <a:solidFill>
                  <a:schemeClr val="tx1"/>
                </a:solidFill>
                <a:latin typeface="Candara" panose="020E0502030303020204" pitchFamily="34" charset="0"/>
              </a:defRPr>
            </a:lvl3pPr>
            <a:lvl4pPr marL="1600200" indent="-228600">
              <a:lnSpc>
                <a:spcPct val="90000"/>
              </a:lnSpc>
              <a:spcBef>
                <a:spcPts val="500"/>
              </a:spcBef>
              <a:buFont typeface="Wingdings 2" pitchFamily="2" charset="2"/>
              <a:buChar char=""/>
              <a:defRPr>
                <a:solidFill>
                  <a:schemeClr val="tx1"/>
                </a:solidFill>
                <a:latin typeface="Candara" panose="020E0502030303020204" pitchFamily="34" charset="0"/>
              </a:defRPr>
            </a:lvl4pPr>
            <a:lvl5pPr marL="2057400" indent="-228600">
              <a:lnSpc>
                <a:spcPct val="90000"/>
              </a:lnSpc>
              <a:spcBef>
                <a:spcPts val="500"/>
              </a:spcBef>
              <a:buFont typeface="Wingdings 2" pitchFamily="2" charset="2"/>
              <a:buChar char=""/>
              <a:defRPr>
                <a:solidFill>
                  <a:schemeClr val="tx1"/>
                </a:solidFill>
                <a:latin typeface="Candara" panose="020E0502030303020204" pitchFamily="34" charset="0"/>
              </a:defRPr>
            </a:lvl5pPr>
            <a:lvl6pPr marL="25146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6pPr>
            <a:lvl7pPr marL="29718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7pPr>
            <a:lvl8pPr marL="34290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8pPr>
            <a:lvl9pPr marL="3886200" indent="-228600" eaLnBrk="0" fontAlgn="base" hangingPunct="0">
              <a:lnSpc>
                <a:spcPct val="90000"/>
              </a:lnSpc>
              <a:spcBef>
                <a:spcPts val="500"/>
              </a:spcBef>
              <a:spcAft>
                <a:spcPct val="0"/>
              </a:spcAft>
              <a:buFont typeface="Wingdings 2" pitchFamily="2" charset="2"/>
              <a:buChar char=""/>
              <a:defRPr>
                <a:solidFill>
                  <a:schemeClr val="tx1"/>
                </a:solidFill>
                <a:latin typeface="Candara" panose="020E0502030303020204" pitchFamily="34" charset="0"/>
              </a:defRPr>
            </a:lvl9pPr>
          </a:lstStyle>
          <a:p>
            <a:pPr algn="ctr">
              <a:lnSpc>
                <a:spcPct val="100000"/>
              </a:lnSpc>
              <a:spcBef>
                <a:spcPct val="0"/>
              </a:spcBef>
              <a:buFontTx/>
              <a:buNone/>
            </a:pPr>
            <a:r>
              <a:rPr lang="nl-BE" altLang="nl-BE" sz="1800" b="1" dirty="0">
                <a:solidFill>
                  <a:schemeClr val="bg1"/>
                </a:solidFill>
              </a:rPr>
              <a:t>Task of UEMS-CESMA Observers: read carefully and understand well …</a:t>
            </a:r>
          </a:p>
        </p:txBody>
      </p:sp>
    </p:spTree>
    <p:extLst>
      <p:ext uri="{BB962C8B-B14F-4D97-AF65-F5344CB8AC3E}">
        <p14:creationId xmlns:p14="http://schemas.microsoft.com/office/powerpoint/2010/main" val="166357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06436E6-78E2-1844-B3F3-0BEA8614B684}"/>
              </a:ext>
            </a:extLst>
          </p:cNvPr>
          <p:cNvPicPr>
            <a:picLocks noChangeAspect="1"/>
          </p:cNvPicPr>
          <p:nvPr/>
        </p:nvPicPr>
        <p:blipFill>
          <a:blip r:embed="rId2"/>
          <a:stretch>
            <a:fillRect/>
          </a:stretch>
        </p:blipFill>
        <p:spPr>
          <a:xfrm>
            <a:off x="1571942" y="1340768"/>
            <a:ext cx="6000115" cy="4617085"/>
          </a:xfrm>
          <a:prstGeom prst="rect">
            <a:avLst/>
          </a:prstGeom>
        </p:spPr>
      </p:pic>
      <p:sp>
        <p:nvSpPr>
          <p:cNvPr id="3" name="Tekstvak 2">
            <a:extLst>
              <a:ext uri="{FF2B5EF4-FFF2-40B4-BE49-F238E27FC236}">
                <a16:creationId xmlns:a16="http://schemas.microsoft.com/office/drawing/2014/main" id="{55110173-6A7E-B74E-AC94-10FC646248E7}"/>
              </a:ext>
            </a:extLst>
          </p:cNvPr>
          <p:cNvSpPr txBox="1"/>
          <p:nvPr/>
        </p:nvSpPr>
        <p:spPr>
          <a:xfrm>
            <a:off x="449542" y="5147900"/>
            <a:ext cx="8244916" cy="369332"/>
          </a:xfrm>
          <a:prstGeom prst="rect">
            <a:avLst/>
          </a:prstGeom>
          <a:solidFill>
            <a:srgbClr val="FF0000">
              <a:alpha val="50000"/>
            </a:srgbClr>
          </a:solidFill>
        </p:spPr>
        <p:txBody>
          <a:bodyPr wrap="square" rtlCol="0">
            <a:spAutoFit/>
          </a:bodyPr>
          <a:lstStyle/>
          <a:p>
            <a:pPr algn="ctr"/>
            <a:r>
              <a:rPr lang="nl-BE" b="1" dirty="0">
                <a:solidFill>
                  <a:srgbClr val="FFFF00"/>
                </a:solidFill>
              </a:rPr>
              <a:t>Updated based on the experiences of previous UEMS-CESMA Appraisals</a:t>
            </a:r>
          </a:p>
        </p:txBody>
      </p:sp>
    </p:spTree>
    <p:extLst>
      <p:ext uri="{BB962C8B-B14F-4D97-AF65-F5344CB8AC3E}">
        <p14:creationId xmlns:p14="http://schemas.microsoft.com/office/powerpoint/2010/main" val="23567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A152EA2-9859-7047-9339-99613F3CEED8}"/>
              </a:ext>
            </a:extLst>
          </p:cNvPr>
          <p:cNvPicPr>
            <a:picLocks noChangeAspect="1"/>
          </p:cNvPicPr>
          <p:nvPr/>
        </p:nvPicPr>
        <p:blipFill>
          <a:blip r:embed="rId2"/>
          <a:stretch>
            <a:fillRect/>
          </a:stretch>
        </p:blipFill>
        <p:spPr>
          <a:xfrm>
            <a:off x="1694180" y="1340768"/>
            <a:ext cx="5755640" cy="4281805"/>
          </a:xfrm>
          <a:prstGeom prst="rect">
            <a:avLst/>
          </a:prstGeom>
        </p:spPr>
      </p:pic>
      <p:sp>
        <p:nvSpPr>
          <p:cNvPr id="3" name="Tekstvak 2">
            <a:extLst>
              <a:ext uri="{FF2B5EF4-FFF2-40B4-BE49-F238E27FC236}">
                <a16:creationId xmlns:a16="http://schemas.microsoft.com/office/drawing/2014/main" id="{3B959DF7-64AE-CA4C-AEE0-BBF3C3B22B08}"/>
              </a:ext>
            </a:extLst>
          </p:cNvPr>
          <p:cNvSpPr txBox="1"/>
          <p:nvPr/>
        </p:nvSpPr>
        <p:spPr>
          <a:xfrm>
            <a:off x="449542" y="5147900"/>
            <a:ext cx="8244916" cy="369332"/>
          </a:xfrm>
          <a:prstGeom prst="rect">
            <a:avLst/>
          </a:prstGeom>
          <a:solidFill>
            <a:srgbClr val="FF0000">
              <a:alpha val="50000"/>
            </a:srgbClr>
          </a:solidFill>
        </p:spPr>
        <p:txBody>
          <a:bodyPr wrap="square" rtlCol="0">
            <a:spAutoFit/>
          </a:bodyPr>
          <a:lstStyle/>
          <a:p>
            <a:pPr algn="ctr"/>
            <a:r>
              <a:rPr lang="nl-BE" b="1" dirty="0">
                <a:solidFill>
                  <a:srgbClr val="FFFF00"/>
                </a:solidFill>
              </a:rPr>
              <a:t>Updated based on the experiences of previous UEMS-CESMA Appraisals</a:t>
            </a:r>
          </a:p>
        </p:txBody>
      </p:sp>
    </p:spTree>
    <p:extLst>
      <p:ext uri="{BB962C8B-B14F-4D97-AF65-F5344CB8AC3E}">
        <p14:creationId xmlns:p14="http://schemas.microsoft.com/office/powerpoint/2010/main" val="348260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D1117BD-B4DF-B14D-B9FB-35D221642BE1}"/>
              </a:ext>
            </a:extLst>
          </p:cNvPr>
          <p:cNvPicPr>
            <a:picLocks noChangeAspect="1"/>
          </p:cNvPicPr>
          <p:nvPr/>
        </p:nvPicPr>
        <p:blipFill>
          <a:blip r:embed="rId2"/>
          <a:stretch>
            <a:fillRect/>
          </a:stretch>
        </p:blipFill>
        <p:spPr>
          <a:xfrm>
            <a:off x="1967547" y="1484784"/>
            <a:ext cx="5208905" cy="4449445"/>
          </a:xfrm>
          <a:prstGeom prst="rect">
            <a:avLst/>
          </a:prstGeom>
        </p:spPr>
      </p:pic>
      <p:sp>
        <p:nvSpPr>
          <p:cNvPr id="3" name="Tekstvak 2">
            <a:extLst>
              <a:ext uri="{FF2B5EF4-FFF2-40B4-BE49-F238E27FC236}">
                <a16:creationId xmlns:a16="http://schemas.microsoft.com/office/drawing/2014/main" id="{C7DE08CC-52A8-1547-8021-A46951308B85}"/>
              </a:ext>
            </a:extLst>
          </p:cNvPr>
          <p:cNvSpPr txBox="1"/>
          <p:nvPr/>
        </p:nvSpPr>
        <p:spPr>
          <a:xfrm>
            <a:off x="449542" y="5147900"/>
            <a:ext cx="8244916" cy="369332"/>
          </a:xfrm>
          <a:prstGeom prst="rect">
            <a:avLst/>
          </a:prstGeom>
          <a:solidFill>
            <a:srgbClr val="FF0000">
              <a:alpha val="50000"/>
            </a:srgbClr>
          </a:solidFill>
        </p:spPr>
        <p:txBody>
          <a:bodyPr wrap="square" rtlCol="0">
            <a:spAutoFit/>
          </a:bodyPr>
          <a:lstStyle/>
          <a:p>
            <a:pPr algn="ctr"/>
            <a:r>
              <a:rPr lang="nl-BE" b="1" dirty="0">
                <a:solidFill>
                  <a:srgbClr val="FFFF00"/>
                </a:solidFill>
              </a:rPr>
              <a:t>Updated based on the experiences of previous UEMS-CESMA Appraisals</a:t>
            </a:r>
          </a:p>
        </p:txBody>
      </p:sp>
    </p:spTree>
    <p:extLst>
      <p:ext uri="{BB962C8B-B14F-4D97-AF65-F5344CB8AC3E}">
        <p14:creationId xmlns:p14="http://schemas.microsoft.com/office/powerpoint/2010/main" val="32953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Afbeelding 1">
            <a:extLst>
              <a:ext uri="{FF2B5EF4-FFF2-40B4-BE49-F238E27FC236}">
                <a16:creationId xmlns:a16="http://schemas.microsoft.com/office/drawing/2014/main" id="{82E8AC7E-753E-2442-A6BD-4387945B6099}"/>
              </a:ext>
            </a:extLst>
          </p:cNvPr>
          <p:cNvPicPr>
            <a:picLocks noChangeAspect="1"/>
          </p:cNvPicPr>
          <p:nvPr/>
        </p:nvPicPr>
        <p:blipFill>
          <a:blip r:embed="rId2">
            <a:extLst>
              <a:ext uri="{28A0092B-C50C-407E-A947-70E740481C1C}">
                <a14:useLocalDpi xmlns:a14="http://schemas.microsoft.com/office/drawing/2010/main" val="0"/>
              </a:ext>
            </a:extLst>
          </a:blip>
          <a:srcRect l="49977" t="5917" b="9058"/>
          <a:stretch>
            <a:fillRect/>
          </a:stretch>
        </p:blipFill>
        <p:spPr bwMode="auto">
          <a:xfrm>
            <a:off x="722710" y="1721644"/>
            <a:ext cx="7547372" cy="360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a:extLst>
              <a:ext uri="{FF2B5EF4-FFF2-40B4-BE49-F238E27FC236}">
                <a16:creationId xmlns:a16="http://schemas.microsoft.com/office/drawing/2014/main" id="{DB5556CC-2039-E146-84D5-28EEE8D57D7E}"/>
              </a:ext>
            </a:extLst>
          </p:cNvPr>
          <p:cNvSpPr/>
          <p:nvPr/>
        </p:nvSpPr>
        <p:spPr>
          <a:xfrm>
            <a:off x="983457" y="3019425"/>
            <a:ext cx="3451622" cy="581025"/>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Rechthoek 3">
            <a:extLst>
              <a:ext uri="{FF2B5EF4-FFF2-40B4-BE49-F238E27FC236}">
                <a16:creationId xmlns:a16="http://schemas.microsoft.com/office/drawing/2014/main" id="{A76AD50A-5430-A04F-AAFE-8F42D265A6B0}"/>
              </a:ext>
            </a:extLst>
          </p:cNvPr>
          <p:cNvSpPr/>
          <p:nvPr/>
        </p:nvSpPr>
        <p:spPr>
          <a:xfrm>
            <a:off x="4556522" y="3401617"/>
            <a:ext cx="3451622" cy="1726406"/>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extLst>
      <p:ext uri="{BB962C8B-B14F-4D97-AF65-F5344CB8AC3E}">
        <p14:creationId xmlns:p14="http://schemas.microsoft.com/office/powerpoint/2010/main" val="536651844"/>
      </p:ext>
    </p:extLst>
  </p:cSld>
  <p:clrMapOvr>
    <a:masterClrMapping/>
  </p:clrMapOvr>
</p:sld>
</file>

<file path=ppt/theme/theme1.xml><?xml version="1.0" encoding="utf-8"?>
<a:theme xmlns:a="http://schemas.openxmlformats.org/drawingml/2006/main" name="EBO slide templat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EBO slide template</Template>
  <TotalTime>1731</TotalTime>
  <Words>1143</Words>
  <Application>Microsoft Macintosh PowerPoint</Application>
  <PresentationFormat>Diavoorstelling (4:3)</PresentationFormat>
  <Paragraphs>61</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Candara</vt:lpstr>
      <vt:lpstr>Wingdings</vt:lpstr>
      <vt:lpstr>EBO slide template</vt:lpstr>
      <vt:lpstr>PowerPoint-presentatie</vt:lpstr>
      <vt:lpstr>I. UEMS-CESMA Appraisal application</vt:lpstr>
      <vt:lpstr>I. UEMS-CESMA Appraisal application</vt:lpstr>
      <vt:lpstr>Expectations from applicants …</vt:lpstr>
      <vt:lpstr>Expectations from UEMS-CESMA …</vt:lpstr>
      <vt:lpstr>PowerPoint-presentatie</vt:lpstr>
      <vt:lpstr>PowerPoint-presentatie</vt:lpstr>
      <vt:lpstr>PowerPoint-presentatie</vt:lpstr>
      <vt:lpstr>PowerPoint-presentatie</vt:lpstr>
      <vt:lpstr>UEMS-CESMA Appraisals: timeline</vt:lpstr>
      <vt:lpstr>UEMS-CESMA Appraisals: timeline</vt:lpstr>
      <vt:lpstr>UEMS-CESMA Appraisal v2.0</vt:lpstr>
      <vt:lpstr>UEMS-CESMA Appraisal v2.0</vt:lpstr>
      <vt:lpstr>Thank you …</vt:lpstr>
    </vt:vector>
  </TitlesOfParts>
  <Company>Universitair Ziekenhuis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Mathysen, Danny</dc:creator>
  <cp:lastModifiedBy>Danny Mathysen</cp:lastModifiedBy>
  <cp:revision>188</cp:revision>
  <dcterms:created xsi:type="dcterms:W3CDTF">2010-12-07T13:08:06Z</dcterms:created>
  <dcterms:modified xsi:type="dcterms:W3CDTF">2019-12-07T11:01:22Z</dcterms:modified>
</cp:coreProperties>
</file>