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81" r:id="rId3"/>
    <p:sldId id="282" r:id="rId4"/>
    <p:sldId id="283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1" d="100"/>
        <a:sy n="15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212187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CESMA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European vs Non European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Maeve Durkan MBBS ( Hons), FACP, Mmed.Ed , FESC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 UEMS CESMA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, UEMS Board of Endocrinology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Vice President, UEMS 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– Realities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7446"/>
            <a:ext cx="11944350" cy="494542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UK / Ireland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Continental European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External to Europe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4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– Exam demographics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7446"/>
            <a:ext cx="11944350" cy="4945428"/>
          </a:xfrm>
        </p:spPr>
        <p:txBody>
          <a:bodyPr>
            <a:no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External candidates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Setting pass marks / skewed data / standard setting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Geopolitical changes – What do we want in our ‘specialist ‘</a:t>
            </a:r>
          </a:p>
        </p:txBody>
      </p:sp>
    </p:spTree>
    <p:extLst>
      <p:ext uri="{BB962C8B-B14F-4D97-AF65-F5344CB8AC3E}">
        <p14:creationId xmlns:p14="http://schemas.microsoft.com/office/powerpoint/2010/main" val="29863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– </a:t>
            </a:r>
            <a:r>
              <a:rPr lang="en-US" sz="4800">
                <a:solidFill>
                  <a:schemeClr val="bg1"/>
                </a:solidFill>
              </a:rPr>
              <a:t>European Trained </a:t>
            </a:r>
            <a:r>
              <a:rPr lang="en-US" sz="4800" dirty="0">
                <a:solidFill>
                  <a:schemeClr val="bg1"/>
                </a:solidFill>
              </a:rPr>
              <a:t>vs Non European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7446"/>
            <a:ext cx="11944350" cy="4945428"/>
          </a:xfrm>
        </p:spPr>
        <p:txBody>
          <a:bodyPr>
            <a:no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Validating training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Crede</a:t>
            </a:r>
            <a:r>
              <a:rPr lang="en-US" dirty="0">
                <a:solidFill>
                  <a:srgbClr val="FFFF00"/>
                </a:solidFill>
              </a:rPr>
              <a:t>ntialling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9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– What title to whom passes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1944350" cy="529712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Diplomat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Fellow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Awardee of Diploma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Gradations 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We </a:t>
            </a:r>
            <a:r>
              <a:rPr lang="en-US" dirty="0" err="1">
                <a:solidFill>
                  <a:srgbClr val="FFFF00"/>
                </a:solidFill>
              </a:rPr>
              <a:t>neeed</a:t>
            </a:r>
            <a:r>
              <a:rPr lang="en-US" dirty="0">
                <a:solidFill>
                  <a:srgbClr val="FFFF00"/>
                </a:solidFill>
              </a:rPr>
              <a:t> some level of unanimity</a:t>
            </a:r>
          </a:p>
        </p:txBody>
      </p:sp>
    </p:spTree>
    <p:extLst>
      <p:ext uri="{BB962C8B-B14F-4D97-AF65-F5344CB8AC3E}">
        <p14:creationId xmlns:p14="http://schemas.microsoft.com/office/powerpoint/2010/main" val="238712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105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    CESMA  European vs Non European Training</vt:lpstr>
      <vt:lpstr>CESMA – Realities</vt:lpstr>
      <vt:lpstr>CESMA – Exam demographics </vt:lpstr>
      <vt:lpstr>CESMA – European Trained vs Non European</vt:lpstr>
      <vt:lpstr>CESMA – What title to whom passes the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Microsoft Office User</cp:lastModifiedBy>
  <cp:revision>26</cp:revision>
  <dcterms:created xsi:type="dcterms:W3CDTF">2021-05-08T06:28:23Z</dcterms:created>
  <dcterms:modified xsi:type="dcterms:W3CDTF">2023-12-08T23:47:49Z</dcterms:modified>
</cp:coreProperties>
</file>