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</p:sldMasterIdLst>
  <p:notesMasterIdLst>
    <p:notesMasterId r:id="rId19"/>
  </p:notesMasterIdLst>
  <p:sldIdLst>
    <p:sldId id="270" r:id="rId5"/>
    <p:sldId id="277" r:id="rId6"/>
    <p:sldId id="374" r:id="rId7"/>
    <p:sldId id="411" r:id="rId8"/>
    <p:sldId id="416" r:id="rId9"/>
    <p:sldId id="412" r:id="rId10"/>
    <p:sldId id="413" r:id="rId11"/>
    <p:sldId id="415" r:id="rId12"/>
    <p:sldId id="414" r:id="rId13"/>
    <p:sldId id="381" r:id="rId14"/>
    <p:sldId id="410" r:id="rId15"/>
    <p:sldId id="384" r:id="rId16"/>
    <p:sldId id="383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SA Intern" initials="EI" lastIdx="1" clrIdx="0">
    <p:extLst>
      <p:ext uri="{19B8F6BF-5375-455C-9EA6-DF929625EA0E}">
        <p15:presenceInfo xmlns:p15="http://schemas.microsoft.com/office/powerpoint/2012/main" userId="S::emsa.intern@cpme.eu::6d99ba18-8477-440b-b6e8-3164907a249d" providerId="AD"/>
      </p:ext>
    </p:extLst>
  </p:cmAuthor>
  <p:cmAuthor id="2" name="Piotr Kolczyński" initials="PK" lastIdx="1" clrIdx="1">
    <p:extLst>
      <p:ext uri="{19B8F6BF-5375-455C-9EA6-DF929625EA0E}">
        <p15:presenceInfo xmlns:p15="http://schemas.microsoft.com/office/powerpoint/2012/main" userId="Piotr Kolczyń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CAC77-9CDD-4B22-8BFE-251394207893}" v="48" dt="2021-05-07T14:35:34.828"/>
    <p1510:client id="{19B69B3A-5488-499C-B560-B56142E018BA}" v="76" vWet="80" dt="2021-05-07T14:36:51.489"/>
    <p1510:client id="{66F119FB-1123-E440-9FAD-1A5FB73A11F9}" v="5943" dt="2021-05-07T13:38:48.840"/>
    <p1510:client id="{B094C59F-A02D-2000-B955-AEE8B99ACAFA}" v="7" dt="2021-05-07T13:59:40.091"/>
    <p1510:client id="{D87E1055-9A48-4632-90FB-A2F622B1FCD1}" v="1460" dt="2021-05-07T10:52:34.684"/>
    <p1510:client id="{F1A12CFC-285B-466C-9B41-901EA6BC59DD}" v="753" dt="2021-05-07T13:14:14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Kolczynski" userId="ce01964c-6cf3-4188-b605-2766c6867f70" providerId="ADAL" clId="{176CAC77-9CDD-4B22-8BFE-251394207893}"/>
    <pc:docChg chg="undo redo custSel addSld delSld modSld">
      <pc:chgData name="Piotr Kolczynski" userId="ce01964c-6cf3-4188-b605-2766c6867f70" providerId="ADAL" clId="{176CAC77-9CDD-4B22-8BFE-251394207893}" dt="2021-05-07T14:35:34.828" v="848" actId="20577"/>
      <pc:docMkLst>
        <pc:docMk/>
      </pc:docMkLst>
      <pc:sldChg chg="addSp delSp modSp mod">
        <pc:chgData name="Piotr Kolczynski" userId="ce01964c-6cf3-4188-b605-2766c6867f70" providerId="ADAL" clId="{176CAC77-9CDD-4B22-8BFE-251394207893}" dt="2021-05-07T08:41:01.375" v="806" actId="113"/>
        <pc:sldMkLst>
          <pc:docMk/>
          <pc:sldMk cId="3446864122" sldId="382"/>
        </pc:sldMkLst>
        <pc:spChg chg="add del mod">
          <ac:chgData name="Piotr Kolczynski" userId="ce01964c-6cf3-4188-b605-2766c6867f70" providerId="ADAL" clId="{176CAC77-9CDD-4B22-8BFE-251394207893}" dt="2021-05-07T07:10:25.773" v="108"/>
          <ac:spMkLst>
            <pc:docMk/>
            <pc:sldMk cId="3446864122" sldId="382"/>
            <ac:spMk id="2" creationId="{4021C41B-2603-4180-97C4-C616B64A8420}"/>
          </ac:spMkLst>
        </pc:spChg>
        <pc:spChg chg="add mod">
          <ac:chgData name="Piotr Kolczynski" userId="ce01964c-6cf3-4188-b605-2766c6867f70" providerId="ADAL" clId="{176CAC77-9CDD-4B22-8BFE-251394207893}" dt="2021-05-07T08:41:01.375" v="806" actId="113"/>
          <ac:spMkLst>
            <pc:docMk/>
            <pc:sldMk cId="3446864122" sldId="382"/>
            <ac:spMk id="4" creationId="{4E064C0A-D424-4D2F-B44C-FC05F93B03F4}"/>
          </ac:spMkLst>
        </pc:spChg>
        <pc:spChg chg="mod">
          <ac:chgData name="Piotr Kolczynski" userId="ce01964c-6cf3-4188-b605-2766c6867f70" providerId="ADAL" clId="{176CAC77-9CDD-4B22-8BFE-251394207893}" dt="2021-05-07T07:20:41.730" v="453" actId="1076"/>
          <ac:spMkLst>
            <pc:docMk/>
            <pc:sldMk cId="3446864122" sldId="382"/>
            <ac:spMk id="28674" creationId="{D7B48545-5CB3-4B60-A077-1C04F2355A7D}"/>
          </ac:spMkLst>
        </pc:spChg>
      </pc:sldChg>
      <pc:sldChg chg="addSp modSp mod">
        <pc:chgData name="Piotr Kolczynski" userId="ce01964c-6cf3-4188-b605-2766c6867f70" providerId="ADAL" clId="{176CAC77-9CDD-4B22-8BFE-251394207893}" dt="2021-05-07T08:41:11.271" v="807" actId="113"/>
        <pc:sldMkLst>
          <pc:docMk/>
          <pc:sldMk cId="4038242900" sldId="405"/>
        </pc:sldMkLst>
        <pc:spChg chg="add mod">
          <ac:chgData name="Piotr Kolczynski" userId="ce01964c-6cf3-4188-b605-2766c6867f70" providerId="ADAL" clId="{176CAC77-9CDD-4B22-8BFE-251394207893}" dt="2021-05-07T08:41:11.271" v="807" actId="113"/>
          <ac:spMkLst>
            <pc:docMk/>
            <pc:sldMk cId="4038242900" sldId="405"/>
            <ac:spMk id="2" creationId="{19CB5DBB-43DA-4A2A-A62E-E62C1003AC5B}"/>
          </ac:spMkLst>
        </pc:spChg>
        <pc:spChg chg="mod">
          <ac:chgData name="Piotr Kolczynski" userId="ce01964c-6cf3-4188-b605-2766c6867f70" providerId="ADAL" clId="{176CAC77-9CDD-4B22-8BFE-251394207893}" dt="2021-05-07T07:10:04.732" v="104" actId="5793"/>
          <ac:spMkLst>
            <pc:docMk/>
            <pc:sldMk cId="4038242900" sldId="405"/>
            <ac:spMk id="5" creationId="{D0B0B0D0-5E76-43AA-A4F4-B4F582003BEB}"/>
          </ac:spMkLst>
        </pc:spChg>
        <pc:spChg chg="mod">
          <ac:chgData name="Piotr Kolczynski" userId="ce01964c-6cf3-4188-b605-2766c6867f70" providerId="ADAL" clId="{176CAC77-9CDD-4B22-8BFE-251394207893}" dt="2021-05-07T07:11:18.629" v="123"/>
          <ac:spMkLst>
            <pc:docMk/>
            <pc:sldMk cId="4038242900" sldId="405"/>
            <ac:spMk id="26627" creationId="{0E1E2555-785E-4F6A-B1FA-78D85D5B1BAC}"/>
          </ac:spMkLst>
        </pc:spChg>
        <pc:spChg chg="mod">
          <ac:chgData name="Piotr Kolczynski" userId="ce01964c-6cf3-4188-b605-2766c6867f70" providerId="ADAL" clId="{176CAC77-9CDD-4B22-8BFE-251394207893}" dt="2021-05-07T07:17:31.646" v="313" actId="1076"/>
          <ac:spMkLst>
            <pc:docMk/>
            <pc:sldMk cId="4038242900" sldId="405"/>
            <ac:spMk id="28674" creationId="{D7B48545-5CB3-4B60-A077-1C04F2355A7D}"/>
          </ac:spMkLst>
        </pc:spChg>
        <pc:picChg chg="mod">
          <ac:chgData name="Piotr Kolczynski" userId="ce01964c-6cf3-4188-b605-2766c6867f70" providerId="ADAL" clId="{176CAC77-9CDD-4B22-8BFE-251394207893}" dt="2021-05-07T07:17:24.469" v="311" actId="1076"/>
          <ac:picMkLst>
            <pc:docMk/>
            <pc:sldMk cId="4038242900" sldId="405"/>
            <ac:picMk id="22532" creationId="{CF1A0A3E-F780-46CE-A187-FF43D9DAB372}"/>
          </ac:picMkLst>
        </pc:picChg>
      </pc:sldChg>
      <pc:sldChg chg="new del">
        <pc:chgData name="Piotr Kolczynski" userId="ce01964c-6cf3-4188-b605-2766c6867f70" providerId="ADAL" clId="{176CAC77-9CDD-4B22-8BFE-251394207893}" dt="2021-05-07T07:22:36.509" v="548" actId="47"/>
        <pc:sldMkLst>
          <pc:docMk/>
          <pc:sldMk cId="2947765315" sldId="408"/>
        </pc:sldMkLst>
      </pc:sldChg>
      <pc:sldChg chg="modSp add mod addCm modCm">
        <pc:chgData name="Piotr Kolczynski" userId="ce01964c-6cf3-4188-b605-2766c6867f70" providerId="ADAL" clId="{176CAC77-9CDD-4B22-8BFE-251394207893}" dt="2021-05-07T08:41:27.602" v="808" actId="5900"/>
        <pc:sldMkLst>
          <pc:docMk/>
          <pc:sldMk cId="3690672032" sldId="409"/>
        </pc:sldMkLst>
        <pc:spChg chg="mod">
          <ac:chgData name="Piotr Kolczynski" userId="ce01964c-6cf3-4188-b605-2766c6867f70" providerId="ADAL" clId="{176CAC77-9CDD-4B22-8BFE-251394207893}" dt="2021-05-07T08:34:33.702" v="673" actId="1076"/>
          <ac:spMkLst>
            <pc:docMk/>
            <pc:sldMk cId="3690672032" sldId="409"/>
            <ac:spMk id="3" creationId="{FC22A931-84DD-4DFB-8ADC-663B2ECB5618}"/>
          </ac:spMkLst>
        </pc:spChg>
        <pc:spChg chg="mod">
          <ac:chgData name="Piotr Kolczynski" userId="ce01964c-6cf3-4188-b605-2766c6867f70" providerId="ADAL" clId="{176CAC77-9CDD-4B22-8BFE-251394207893}" dt="2021-05-07T08:40:53.486" v="805" actId="1076"/>
          <ac:spMkLst>
            <pc:docMk/>
            <pc:sldMk cId="3690672032" sldId="409"/>
            <ac:spMk id="4" creationId="{4E064C0A-D424-4D2F-B44C-FC05F93B03F4}"/>
          </ac:spMkLst>
        </pc:spChg>
        <pc:spChg chg="mod">
          <ac:chgData name="Piotr Kolczynski" userId="ce01964c-6cf3-4188-b605-2766c6867f70" providerId="ADAL" clId="{176CAC77-9CDD-4B22-8BFE-251394207893}" dt="2021-05-07T08:35:29.020" v="719" actId="1076"/>
          <ac:spMkLst>
            <pc:docMk/>
            <pc:sldMk cId="3690672032" sldId="409"/>
            <ac:spMk id="28674" creationId="{D7B48545-5CB3-4B60-A077-1C04F2355A7D}"/>
          </ac:spMkLst>
        </pc:spChg>
      </pc:sldChg>
      <pc:sldChg chg="modSp mod">
        <pc:chgData name="Piotr Kolczynski" userId="ce01964c-6cf3-4188-b605-2766c6867f70" providerId="ADAL" clId="{176CAC77-9CDD-4B22-8BFE-251394207893}" dt="2021-05-07T14:35:34.828" v="848" actId="20577"/>
        <pc:sldMkLst>
          <pc:docMk/>
          <pc:sldMk cId="2054401425" sldId="413"/>
        </pc:sldMkLst>
        <pc:spChg chg="mod">
          <ac:chgData name="Piotr Kolczynski" userId="ce01964c-6cf3-4188-b605-2766c6867f70" providerId="ADAL" clId="{176CAC77-9CDD-4B22-8BFE-251394207893}" dt="2021-05-07T14:35:34.828" v="848" actId="20577"/>
          <ac:spMkLst>
            <pc:docMk/>
            <pc:sldMk cId="2054401425" sldId="413"/>
            <ac:spMk id="9" creationId="{CAE59C9A-AEB9-A444-9274-1A6288B391C6}"/>
          </ac:spMkLst>
        </pc:spChg>
        <pc:spChg chg="mod">
          <ac:chgData name="Piotr Kolczynski" userId="ce01964c-6cf3-4188-b605-2766c6867f70" providerId="ADAL" clId="{176CAC77-9CDD-4B22-8BFE-251394207893}" dt="2021-05-07T14:29:22.501" v="824" actId="20577"/>
          <ac:spMkLst>
            <pc:docMk/>
            <pc:sldMk cId="2054401425" sldId="413"/>
            <ac:spMk id="10" creationId="{7F253C51-BE00-4EF4-AA8A-032EB8EED790}"/>
          </ac:spMkLst>
        </pc:spChg>
      </pc:sldChg>
      <pc:sldChg chg="del">
        <pc:chgData name="Piotr Kolczynski" userId="ce01964c-6cf3-4188-b605-2766c6867f70" providerId="ADAL" clId="{176CAC77-9CDD-4B22-8BFE-251394207893}" dt="2021-05-07T14:28:58.754" v="809" actId="47"/>
        <pc:sldMkLst>
          <pc:docMk/>
          <pc:sldMk cId="1969585975" sldId="417"/>
        </pc:sldMkLst>
      </pc:sldChg>
      <pc:sldChg chg="del">
        <pc:chgData name="Piotr Kolczynski" userId="ce01964c-6cf3-4188-b605-2766c6867f70" providerId="ADAL" clId="{176CAC77-9CDD-4B22-8BFE-251394207893}" dt="2021-05-07T14:29:05.149" v="810" actId="47"/>
        <pc:sldMkLst>
          <pc:docMk/>
          <pc:sldMk cId="2984873134" sldId="418"/>
        </pc:sldMkLst>
      </pc:sldChg>
    </pc:docChg>
  </pc:docChgLst>
  <pc:docChgLst>
    <pc:chgData name="Markus Kujawa" userId="e921d5e9-ce02-4812-819d-53a735bb7d07" providerId="ADAL" clId="{D87E1055-9A48-4632-90FB-A2F622B1FCD1}"/>
    <pc:docChg chg="custSel addSld modSld sldOrd">
      <pc:chgData name="Markus Kujawa" userId="e921d5e9-ce02-4812-819d-53a735bb7d07" providerId="ADAL" clId="{D87E1055-9A48-4632-90FB-A2F622B1FCD1}" dt="2021-05-07T10:52:34.684" v="1456" actId="20577"/>
      <pc:docMkLst>
        <pc:docMk/>
      </pc:docMkLst>
      <pc:sldChg chg="modSp mod delCm">
        <pc:chgData name="Markus Kujawa" userId="e921d5e9-ce02-4812-819d-53a735bb7d07" providerId="ADAL" clId="{D87E1055-9A48-4632-90FB-A2F622B1FCD1}" dt="2021-05-07T09:28:45.611" v="594" actId="20577"/>
        <pc:sldMkLst>
          <pc:docMk/>
          <pc:sldMk cId="0" sldId="381"/>
        </pc:sldMkLst>
        <pc:spChg chg="mod">
          <ac:chgData name="Markus Kujawa" userId="e921d5e9-ce02-4812-819d-53a735bb7d07" providerId="ADAL" clId="{D87E1055-9A48-4632-90FB-A2F622B1FCD1}" dt="2021-05-07T09:28:45.611" v="594" actId="20577"/>
          <ac:spMkLst>
            <pc:docMk/>
            <pc:sldMk cId="0" sldId="381"/>
            <ac:spMk id="2" creationId="{B886459A-E4EC-4885-A57D-517CE4A06028}"/>
          </ac:spMkLst>
        </pc:spChg>
      </pc:sldChg>
      <pc:sldChg chg="modSp add mod ord">
        <pc:chgData name="Markus Kujawa" userId="e921d5e9-ce02-4812-819d-53a735bb7d07" providerId="ADAL" clId="{D87E1055-9A48-4632-90FB-A2F622B1FCD1}" dt="2021-05-07T10:52:34.684" v="1456" actId="20577"/>
        <pc:sldMkLst>
          <pc:docMk/>
          <pc:sldMk cId="3907436436" sldId="410"/>
        </pc:sldMkLst>
        <pc:spChg chg="mod">
          <ac:chgData name="Markus Kujawa" userId="e921d5e9-ce02-4812-819d-53a735bb7d07" providerId="ADAL" clId="{D87E1055-9A48-4632-90FB-A2F622B1FCD1}" dt="2021-05-07T10:52:34.684" v="1456" actId="20577"/>
          <ac:spMkLst>
            <pc:docMk/>
            <pc:sldMk cId="3907436436" sldId="410"/>
            <ac:spMk id="2" creationId="{B886459A-E4EC-4885-A57D-517CE4A06028}"/>
          </ac:spMkLst>
        </pc:spChg>
        <pc:spChg chg="mod">
          <ac:chgData name="Markus Kujawa" userId="e921d5e9-ce02-4812-819d-53a735bb7d07" providerId="ADAL" clId="{D87E1055-9A48-4632-90FB-A2F622B1FCD1}" dt="2021-05-07T10:29:07.644" v="621" actId="20577"/>
          <ac:spMkLst>
            <pc:docMk/>
            <pc:sldMk cId="3907436436" sldId="410"/>
            <ac:spMk id="28674" creationId="{D7B48545-5CB3-4B60-A077-1C04F2355A7D}"/>
          </ac:spMkLst>
        </pc:spChg>
      </pc:sldChg>
    </pc:docChg>
  </pc:docChgLst>
  <pc:docChgLst>
    <pc:chgData name="Annabel Seebohm" userId="e6c49242-69d2-445c-b5d8-a593da5495bb" providerId="ADAL" clId="{19B69B3A-5488-499C-B560-B56142E018BA}"/>
    <pc:docChg chg="undo custSel modSld">
      <pc:chgData name="Annabel Seebohm" userId="e6c49242-69d2-445c-b5d8-a593da5495bb" providerId="ADAL" clId="{19B69B3A-5488-499C-B560-B56142E018BA}" dt="2021-05-07T13:53:52.693" v="75" actId="20577"/>
      <pc:docMkLst>
        <pc:docMk/>
      </pc:docMkLst>
      <pc:sldChg chg="modSp mod">
        <pc:chgData name="Annabel Seebohm" userId="e6c49242-69d2-445c-b5d8-a593da5495bb" providerId="ADAL" clId="{19B69B3A-5488-499C-B560-B56142E018BA}" dt="2021-05-07T13:44:42.175" v="7" actId="20577"/>
        <pc:sldMkLst>
          <pc:docMk/>
          <pc:sldMk cId="0" sldId="277"/>
        </pc:sldMkLst>
        <pc:spChg chg="mod">
          <ac:chgData name="Annabel Seebohm" userId="e6c49242-69d2-445c-b5d8-a593da5495bb" providerId="ADAL" clId="{19B69B3A-5488-499C-B560-B56142E018BA}" dt="2021-05-07T13:44:42.175" v="7" actId="20577"/>
          <ac:spMkLst>
            <pc:docMk/>
            <pc:sldMk cId="0" sldId="277"/>
            <ac:spMk id="2" creationId="{0858759D-C390-47A7-B959-F63CD9E163CA}"/>
          </ac:spMkLst>
        </pc:spChg>
      </pc:sldChg>
      <pc:sldChg chg="modSp mod">
        <pc:chgData name="Annabel Seebohm" userId="e6c49242-69d2-445c-b5d8-a593da5495bb" providerId="ADAL" clId="{19B69B3A-5488-499C-B560-B56142E018BA}" dt="2021-05-07T13:52:30.296" v="23" actId="5793"/>
        <pc:sldMkLst>
          <pc:docMk/>
          <pc:sldMk cId="0" sldId="383"/>
        </pc:sldMkLst>
        <pc:spChg chg="mod">
          <ac:chgData name="Annabel Seebohm" userId="e6c49242-69d2-445c-b5d8-a593da5495bb" providerId="ADAL" clId="{19B69B3A-5488-499C-B560-B56142E018BA}" dt="2021-05-07T13:52:30.296" v="23" actId="5793"/>
          <ac:spMkLst>
            <pc:docMk/>
            <pc:sldMk cId="0" sldId="383"/>
            <ac:spMk id="3" creationId="{D94DFBD0-7D10-464B-9329-A8CC8EEF55CF}"/>
          </ac:spMkLst>
        </pc:spChg>
      </pc:sldChg>
      <pc:sldChg chg="modSp mod">
        <pc:chgData name="Annabel Seebohm" userId="e6c49242-69d2-445c-b5d8-a593da5495bb" providerId="ADAL" clId="{19B69B3A-5488-499C-B560-B56142E018BA}" dt="2021-05-07T13:53:52.693" v="75" actId="20577"/>
        <pc:sldMkLst>
          <pc:docMk/>
          <pc:sldMk cId="2054401425" sldId="413"/>
        </pc:sldMkLst>
        <pc:spChg chg="mod">
          <ac:chgData name="Annabel Seebohm" userId="e6c49242-69d2-445c-b5d8-a593da5495bb" providerId="ADAL" clId="{19B69B3A-5488-499C-B560-B56142E018BA}" dt="2021-05-07T13:53:52.693" v="75" actId="20577"/>
          <ac:spMkLst>
            <pc:docMk/>
            <pc:sldMk cId="2054401425" sldId="413"/>
            <ac:spMk id="10" creationId="{7F253C51-BE00-4EF4-AA8A-032EB8EED790}"/>
          </ac:spMkLst>
        </pc:spChg>
      </pc:sldChg>
    </pc:docChg>
  </pc:docChgLst>
  <pc:docChgLst>
    <pc:chgData name="Sara Roda" userId="a174e8d3-d759-40c1-bf13-06139310eb67" providerId="ADAL" clId="{E8BDEC62-3A2C-4670-8334-F717731BCE11}"/>
    <pc:docChg chg="undo redo custSel modSld">
      <pc:chgData name="Sara Roda" userId="a174e8d3-d759-40c1-bf13-06139310eb67" providerId="ADAL" clId="{E8BDEC62-3A2C-4670-8334-F717731BCE11}" dt="2021-05-06T12:13:58.351" v="48" actId="6549"/>
      <pc:docMkLst>
        <pc:docMk/>
      </pc:docMkLst>
      <pc:sldChg chg="modSp mod">
        <pc:chgData name="Sara Roda" userId="a174e8d3-d759-40c1-bf13-06139310eb67" providerId="ADAL" clId="{E8BDEC62-3A2C-4670-8334-F717731BCE11}" dt="2021-05-06T12:13:58.351" v="48" actId="6549"/>
        <pc:sldMkLst>
          <pc:docMk/>
          <pc:sldMk cId="0" sldId="277"/>
        </pc:sldMkLst>
        <pc:spChg chg="mod">
          <ac:chgData name="Sara Roda" userId="a174e8d3-d759-40c1-bf13-06139310eb67" providerId="ADAL" clId="{E8BDEC62-3A2C-4670-8334-F717731BCE11}" dt="2021-05-06T12:13:58.351" v="48" actId="6549"/>
          <ac:spMkLst>
            <pc:docMk/>
            <pc:sldMk cId="0" sldId="277"/>
            <ac:spMk id="2" creationId="{0858759D-C390-47A7-B959-F63CD9E163CA}"/>
          </ac:spMkLst>
        </pc:spChg>
      </pc:sldChg>
    </pc:docChg>
  </pc:docChgLst>
  <pc:docChgLst>
    <pc:chgData name="Sarada Das" userId="ec018708-799a-4bbf-8285-c90f205ed8da" providerId="ADAL" clId="{F1A12CFC-285B-466C-9B41-901EA6BC59DD}"/>
    <pc:docChg chg="undo custSel modSld">
      <pc:chgData name="Sarada Das" userId="ec018708-799a-4bbf-8285-c90f205ed8da" providerId="ADAL" clId="{F1A12CFC-285B-466C-9B41-901EA6BC59DD}" dt="2021-05-07T13:14:14.466" v="750" actId="20577"/>
      <pc:docMkLst>
        <pc:docMk/>
      </pc:docMkLst>
      <pc:sldChg chg="modSp mod">
        <pc:chgData name="Sarada Das" userId="ec018708-799a-4bbf-8285-c90f205ed8da" providerId="ADAL" clId="{F1A12CFC-285B-466C-9B41-901EA6BC59DD}" dt="2021-05-07T13:13:43.643" v="749" actId="948"/>
        <pc:sldMkLst>
          <pc:docMk/>
          <pc:sldMk cId="2173215471" sldId="384"/>
        </pc:sldMkLst>
        <pc:spChg chg="mod">
          <ac:chgData name="Sarada Das" userId="ec018708-799a-4bbf-8285-c90f205ed8da" providerId="ADAL" clId="{F1A12CFC-285B-466C-9B41-901EA6BC59DD}" dt="2021-05-07T13:13:43.643" v="749" actId="948"/>
          <ac:spMkLst>
            <pc:docMk/>
            <pc:sldMk cId="2173215471" sldId="384"/>
            <ac:spMk id="7" creationId="{0FE9D85E-6CED-BB4D-B7DB-07B05E80D419}"/>
          </ac:spMkLst>
        </pc:spChg>
        <pc:spChg chg="mod">
          <ac:chgData name="Sarada Das" userId="ec018708-799a-4bbf-8285-c90f205ed8da" providerId="ADAL" clId="{F1A12CFC-285B-466C-9B41-901EA6BC59DD}" dt="2021-05-07T13:13:18.648" v="746" actId="20577"/>
          <ac:spMkLst>
            <pc:docMk/>
            <pc:sldMk cId="2173215471" sldId="384"/>
            <ac:spMk id="28674" creationId="{AE880763-578D-41D9-8619-EA6FFE5FDF9F}"/>
          </ac:spMkLst>
        </pc:spChg>
      </pc:sldChg>
      <pc:sldChg chg="modSp mod">
        <pc:chgData name="Sarada Das" userId="ec018708-799a-4bbf-8285-c90f205ed8da" providerId="ADAL" clId="{F1A12CFC-285B-466C-9B41-901EA6BC59DD}" dt="2021-05-07T13:09:58.390" v="666" actId="20577"/>
        <pc:sldMkLst>
          <pc:docMk/>
          <pc:sldMk cId="1237339223" sldId="411"/>
        </pc:sldMkLst>
        <pc:spChg chg="mod">
          <ac:chgData name="Sarada Das" userId="ec018708-799a-4bbf-8285-c90f205ed8da" providerId="ADAL" clId="{F1A12CFC-285B-466C-9B41-901EA6BC59DD}" dt="2021-05-07T13:09:58.390" v="666" actId="20577"/>
          <ac:spMkLst>
            <pc:docMk/>
            <pc:sldMk cId="1237339223" sldId="411"/>
            <ac:spMk id="10" creationId="{7F253C51-BE00-4EF4-AA8A-032EB8EED790}"/>
          </ac:spMkLst>
        </pc:spChg>
      </pc:sldChg>
      <pc:sldChg chg="modSp mod">
        <pc:chgData name="Sarada Das" userId="ec018708-799a-4bbf-8285-c90f205ed8da" providerId="ADAL" clId="{F1A12CFC-285B-466C-9B41-901EA6BC59DD}" dt="2021-05-07T13:14:14.466" v="750" actId="20577"/>
        <pc:sldMkLst>
          <pc:docMk/>
          <pc:sldMk cId="4220268229" sldId="415"/>
        </pc:sldMkLst>
        <pc:spChg chg="mod">
          <ac:chgData name="Sarada Das" userId="ec018708-799a-4bbf-8285-c90f205ed8da" providerId="ADAL" clId="{F1A12CFC-285B-466C-9B41-901EA6BC59DD}" dt="2021-05-07T13:14:14.466" v="750" actId="20577"/>
          <ac:spMkLst>
            <pc:docMk/>
            <pc:sldMk cId="4220268229" sldId="415"/>
            <ac:spMk id="10" creationId="{7F253C51-BE00-4EF4-AA8A-032EB8EED790}"/>
          </ac:spMkLst>
        </pc:spChg>
      </pc:sldChg>
      <pc:sldChg chg="modSp mod">
        <pc:chgData name="Sarada Das" userId="ec018708-799a-4bbf-8285-c90f205ed8da" providerId="ADAL" clId="{F1A12CFC-285B-466C-9B41-901EA6BC59DD}" dt="2021-05-07T13:10:57.459" v="709" actId="20577"/>
        <pc:sldMkLst>
          <pc:docMk/>
          <pc:sldMk cId="3121401237" sldId="416"/>
        </pc:sldMkLst>
        <pc:spChg chg="mod">
          <ac:chgData name="Sarada Das" userId="ec018708-799a-4bbf-8285-c90f205ed8da" providerId="ADAL" clId="{F1A12CFC-285B-466C-9B41-901EA6BC59DD}" dt="2021-05-07T13:10:57.459" v="709" actId="20577"/>
          <ac:spMkLst>
            <pc:docMk/>
            <pc:sldMk cId="3121401237" sldId="416"/>
            <ac:spMk id="10" creationId="{7F253C51-BE00-4EF4-AA8A-032EB8EED790}"/>
          </ac:spMkLst>
        </pc:spChg>
      </pc:sldChg>
    </pc:docChg>
  </pc:docChgLst>
  <pc:docChgLst>
    <pc:chgData name="EMSA Intern" userId="S::emsa.intern@cpme.eu::6d99ba18-8477-440b-b6e8-3164907a249d" providerId="AD" clId="Web-{29CCB055-28BF-F189-FC74-32B3B21D0486}"/>
    <pc:docChg chg="modSld">
      <pc:chgData name="EMSA Intern" userId="S::emsa.intern@cpme.eu::6d99ba18-8477-440b-b6e8-3164907a249d" providerId="AD" clId="Web-{29CCB055-28BF-F189-FC74-32B3B21D0486}" dt="2021-01-28T12:48:34.672" v="108" actId="20577"/>
      <pc:docMkLst>
        <pc:docMk/>
      </pc:docMkLst>
      <pc:sldChg chg="modSp">
        <pc:chgData name="EMSA Intern" userId="S::emsa.intern@cpme.eu::6d99ba18-8477-440b-b6e8-3164907a249d" providerId="AD" clId="Web-{29CCB055-28BF-F189-FC74-32B3B21D0486}" dt="2021-01-28T12:44:47.415" v="43" actId="20577"/>
        <pc:sldMkLst>
          <pc:docMk/>
          <pc:sldMk cId="0" sldId="270"/>
        </pc:sldMkLst>
        <pc:spChg chg="mod">
          <ac:chgData name="EMSA Intern" userId="S::emsa.intern@cpme.eu::6d99ba18-8477-440b-b6e8-3164907a249d" providerId="AD" clId="Web-{29CCB055-28BF-F189-FC74-32B3B21D0486}" dt="2021-01-28T12:44:47.415" v="43" actId="20577"/>
          <ac:spMkLst>
            <pc:docMk/>
            <pc:sldMk cId="0" sldId="270"/>
            <ac:spMk id="14343" creationId="{A3D9CE0C-3A33-4918-827C-0A59E471E561}"/>
          </ac:spMkLst>
        </pc:spChg>
      </pc:sldChg>
      <pc:sldChg chg="modSp">
        <pc:chgData name="EMSA Intern" userId="S::emsa.intern@cpme.eu::6d99ba18-8477-440b-b6e8-3164907a249d" providerId="AD" clId="Web-{29CCB055-28BF-F189-FC74-32B3B21D0486}" dt="2021-01-28T12:45:11.541" v="46" actId="20577"/>
        <pc:sldMkLst>
          <pc:docMk/>
          <pc:sldMk cId="0" sldId="374"/>
        </pc:sldMkLst>
        <pc:spChg chg="mod">
          <ac:chgData name="EMSA Intern" userId="S::emsa.intern@cpme.eu::6d99ba18-8477-440b-b6e8-3164907a249d" providerId="AD" clId="Web-{29CCB055-28BF-F189-FC74-32B3B21D0486}" dt="2021-01-28T12:45:11.541" v="46" actId="20577"/>
          <ac:spMkLst>
            <pc:docMk/>
            <pc:sldMk cId="0" sldId="374"/>
            <ac:spMk id="10" creationId="{7F253C51-BE00-4EF4-AA8A-032EB8EED790}"/>
          </ac:spMkLst>
        </pc:spChg>
      </pc:sldChg>
      <pc:sldChg chg="modSp">
        <pc:chgData name="EMSA Intern" userId="S::emsa.intern@cpme.eu::6d99ba18-8477-440b-b6e8-3164907a249d" providerId="AD" clId="Web-{29CCB055-28BF-F189-FC74-32B3B21D0486}" dt="2021-01-28T12:47:37.499" v="91" actId="20577"/>
        <pc:sldMkLst>
          <pc:docMk/>
          <pc:sldMk cId="0" sldId="381"/>
        </pc:sldMkLst>
        <pc:spChg chg="mod">
          <ac:chgData name="EMSA Intern" userId="S::emsa.intern@cpme.eu::6d99ba18-8477-440b-b6e8-3164907a249d" providerId="AD" clId="Web-{29CCB055-28BF-F189-FC74-32B3B21D0486}" dt="2021-01-28T12:47:37.499" v="91" actId="20577"/>
          <ac:spMkLst>
            <pc:docMk/>
            <pc:sldMk cId="0" sldId="381"/>
            <ac:spMk id="2" creationId="{B886459A-E4EC-4885-A57D-517CE4A06028}"/>
          </ac:spMkLst>
        </pc:spChg>
      </pc:sldChg>
      <pc:sldChg chg="modSp">
        <pc:chgData name="EMSA Intern" userId="S::emsa.intern@cpme.eu::6d99ba18-8477-440b-b6e8-3164907a249d" providerId="AD" clId="Web-{29CCB055-28BF-F189-FC74-32B3B21D0486}" dt="2021-01-28T12:48:04.156" v="101" actId="20577"/>
        <pc:sldMkLst>
          <pc:docMk/>
          <pc:sldMk cId="3446864122" sldId="382"/>
        </pc:sldMkLst>
        <pc:spChg chg="mod">
          <ac:chgData name="EMSA Intern" userId="S::emsa.intern@cpme.eu::6d99ba18-8477-440b-b6e8-3164907a249d" providerId="AD" clId="Web-{29CCB055-28BF-F189-FC74-32B3B21D0486}" dt="2021-01-28T12:48:04.156" v="101" actId="20577"/>
          <ac:spMkLst>
            <pc:docMk/>
            <pc:sldMk cId="3446864122" sldId="382"/>
            <ac:spMk id="3" creationId="{FC22A931-84DD-4DFB-8ADC-663B2ECB5618}"/>
          </ac:spMkLst>
        </pc:spChg>
      </pc:sldChg>
      <pc:sldChg chg="modSp">
        <pc:chgData name="EMSA Intern" userId="S::emsa.intern@cpme.eu::6d99ba18-8477-440b-b6e8-3164907a249d" providerId="AD" clId="Web-{29CCB055-28BF-F189-FC74-32B3B21D0486}" dt="2021-01-28T12:48:34.672" v="108" actId="20577"/>
        <pc:sldMkLst>
          <pc:docMk/>
          <pc:sldMk cId="0" sldId="383"/>
        </pc:sldMkLst>
        <pc:spChg chg="mod">
          <ac:chgData name="EMSA Intern" userId="S::emsa.intern@cpme.eu::6d99ba18-8477-440b-b6e8-3164907a249d" providerId="AD" clId="Web-{29CCB055-28BF-F189-FC74-32B3B21D0486}" dt="2021-01-28T12:48:34.672" v="108" actId="20577"/>
          <ac:spMkLst>
            <pc:docMk/>
            <pc:sldMk cId="0" sldId="383"/>
            <ac:spMk id="3" creationId="{D94DFBD0-7D10-464B-9329-A8CC8EEF55CF}"/>
          </ac:spMkLst>
        </pc:spChg>
      </pc:sldChg>
      <pc:sldChg chg="modSp">
        <pc:chgData name="EMSA Intern" userId="S::emsa.intern@cpme.eu::6d99ba18-8477-440b-b6e8-3164907a249d" providerId="AD" clId="Web-{29CCB055-28BF-F189-FC74-32B3B21D0486}" dt="2021-01-28T12:45:34.511" v="55" actId="20577"/>
        <pc:sldMkLst>
          <pc:docMk/>
          <pc:sldMk cId="2530869241" sldId="404"/>
        </pc:sldMkLst>
        <pc:spChg chg="mod">
          <ac:chgData name="EMSA Intern" userId="S::emsa.intern@cpme.eu::6d99ba18-8477-440b-b6e8-3164907a249d" providerId="AD" clId="Web-{29CCB055-28BF-F189-FC74-32B3B21D0486}" dt="2021-01-28T12:45:34.511" v="55" actId="20577"/>
          <ac:spMkLst>
            <pc:docMk/>
            <pc:sldMk cId="2530869241" sldId="404"/>
            <ac:spMk id="2" creationId="{E2068C92-15E6-4514-9E79-A096376371D6}"/>
          </ac:spMkLst>
        </pc:spChg>
      </pc:sldChg>
    </pc:docChg>
  </pc:docChgLst>
  <pc:docChgLst>
    <pc:chgData name="Piotr Kolczynski" userId="ce01964c-6cf3-4188-b605-2766c6867f70" providerId="ADAL" clId="{AAB50497-69AB-430B-9774-2CE5E44CB267}"/>
    <pc:docChg chg="undo redo custSel modSld">
      <pc:chgData name="Piotr Kolczynski" userId="ce01964c-6cf3-4188-b605-2766c6867f70" providerId="ADAL" clId="{AAB50497-69AB-430B-9774-2CE5E44CB267}" dt="2021-01-28T14:43:05.077" v="933" actId="20577"/>
      <pc:docMkLst>
        <pc:docMk/>
      </pc:docMkLst>
      <pc:sldChg chg="addSp delSp modSp mod">
        <pc:chgData name="Piotr Kolczynski" userId="ce01964c-6cf3-4188-b605-2766c6867f70" providerId="ADAL" clId="{AAB50497-69AB-430B-9774-2CE5E44CB267}" dt="2021-01-28T14:41:38.450" v="915" actId="20577"/>
        <pc:sldMkLst>
          <pc:docMk/>
          <pc:sldMk cId="3446864122" sldId="382"/>
        </pc:sldMkLst>
        <pc:spChg chg="add mod">
          <ac:chgData name="Piotr Kolczynski" userId="ce01964c-6cf3-4188-b605-2766c6867f70" providerId="ADAL" clId="{AAB50497-69AB-430B-9774-2CE5E44CB267}" dt="2021-01-28T14:41:38.450" v="915" actId="20577"/>
          <ac:spMkLst>
            <pc:docMk/>
            <pc:sldMk cId="3446864122" sldId="382"/>
            <ac:spMk id="2" creationId="{AA55558E-F078-4C64-B3F5-670D97697EA2}"/>
          </ac:spMkLst>
        </pc:spChg>
        <pc:spChg chg="mod">
          <ac:chgData name="Piotr Kolczynski" userId="ce01964c-6cf3-4188-b605-2766c6867f70" providerId="ADAL" clId="{AAB50497-69AB-430B-9774-2CE5E44CB267}" dt="2021-01-28T14:41:24.337" v="911" actId="20577"/>
          <ac:spMkLst>
            <pc:docMk/>
            <pc:sldMk cId="3446864122" sldId="382"/>
            <ac:spMk id="3" creationId="{FC22A931-84DD-4DFB-8ADC-663B2ECB5618}"/>
          </ac:spMkLst>
        </pc:spChg>
        <pc:spChg chg="add del mod">
          <ac:chgData name="Piotr Kolczynski" userId="ce01964c-6cf3-4188-b605-2766c6867f70" providerId="ADAL" clId="{AAB50497-69AB-430B-9774-2CE5E44CB267}" dt="2021-01-28T14:19:26.456" v="70"/>
          <ac:spMkLst>
            <pc:docMk/>
            <pc:sldMk cId="3446864122" sldId="382"/>
            <ac:spMk id="4" creationId="{CD8AD66B-2EE7-4D7E-AC3E-A59EE46EFE85}"/>
          </ac:spMkLst>
        </pc:spChg>
        <pc:picChg chg="add mod">
          <ac:chgData name="Piotr Kolczynski" userId="ce01964c-6cf3-4188-b605-2766c6867f70" providerId="ADAL" clId="{AAB50497-69AB-430B-9774-2CE5E44CB267}" dt="2021-01-28T14:20:09.126" v="75" actId="1076"/>
          <ac:picMkLst>
            <pc:docMk/>
            <pc:sldMk cId="3446864122" sldId="382"/>
            <ac:picMk id="7" creationId="{7A00F9A1-94A4-4012-A9FC-4BDCA1DC55E8}"/>
          </ac:picMkLst>
        </pc:picChg>
      </pc:sldChg>
      <pc:sldChg chg="delSp modSp mod">
        <pc:chgData name="Piotr Kolczynski" userId="ce01964c-6cf3-4188-b605-2766c6867f70" providerId="ADAL" clId="{AAB50497-69AB-430B-9774-2CE5E44CB267}" dt="2021-01-28T14:43:05.077" v="933" actId="20577"/>
        <pc:sldMkLst>
          <pc:docMk/>
          <pc:sldMk cId="4038242900" sldId="405"/>
        </pc:sldMkLst>
        <pc:spChg chg="mod">
          <ac:chgData name="Piotr Kolczynski" userId="ce01964c-6cf3-4188-b605-2766c6867f70" providerId="ADAL" clId="{AAB50497-69AB-430B-9774-2CE5E44CB267}" dt="2021-01-28T14:42:49.023" v="931" actId="20577"/>
          <ac:spMkLst>
            <pc:docMk/>
            <pc:sldMk cId="4038242900" sldId="405"/>
            <ac:spMk id="5" creationId="{D0B0B0D0-5E76-43AA-A4F4-B4F582003BEB}"/>
          </ac:spMkLst>
        </pc:spChg>
        <pc:spChg chg="mod">
          <ac:chgData name="Piotr Kolczynski" userId="ce01964c-6cf3-4188-b605-2766c6867f70" providerId="ADAL" clId="{AAB50497-69AB-430B-9774-2CE5E44CB267}" dt="2021-01-28T14:43:05.077" v="933" actId="20577"/>
          <ac:spMkLst>
            <pc:docMk/>
            <pc:sldMk cId="4038242900" sldId="405"/>
            <ac:spMk id="28674" creationId="{D7B48545-5CB3-4B60-A077-1C04F2355A7D}"/>
          </ac:spMkLst>
        </pc:spChg>
        <pc:picChg chg="del">
          <ac:chgData name="Piotr Kolczynski" userId="ce01964c-6cf3-4188-b605-2766c6867f70" providerId="ADAL" clId="{AAB50497-69AB-430B-9774-2CE5E44CB267}" dt="2021-01-28T14:16:34.502" v="0" actId="21"/>
          <ac:picMkLst>
            <pc:docMk/>
            <pc:sldMk cId="4038242900" sldId="405"/>
            <ac:picMk id="3" creationId="{D4D09D42-0F9C-48CE-8DA6-F97265367C7F}"/>
          </ac:picMkLst>
        </pc:picChg>
      </pc:sldChg>
    </pc:docChg>
  </pc:docChgLst>
  <pc:docChgLst>
    <pc:chgData name="Sarada Das" userId="S::sarada.das@cpme.eu::ec018708-799a-4bbf-8285-c90f205ed8da" providerId="AD" clId="Web-{4ADE5333-85E0-4F73-775E-E9C3174A04CC}"/>
    <pc:docChg chg="addSld modSld">
      <pc:chgData name="Sarada Das" userId="S::sarada.das@cpme.eu::ec018708-799a-4bbf-8285-c90f205ed8da" providerId="AD" clId="Web-{4ADE5333-85E0-4F73-775E-E9C3174A04CC}" dt="2021-01-28T13:26:52.456" v="625" actId="20577"/>
      <pc:docMkLst>
        <pc:docMk/>
      </pc:docMkLst>
      <pc:sldChg chg="modSp">
        <pc:chgData name="Sarada Das" userId="S::sarada.das@cpme.eu::ec018708-799a-4bbf-8285-c90f205ed8da" providerId="AD" clId="Web-{4ADE5333-85E0-4F73-775E-E9C3174A04CC}" dt="2021-01-28T13:19:59.663" v="269" actId="20577"/>
        <pc:sldMkLst>
          <pc:docMk/>
          <pc:sldMk cId="2173215471" sldId="384"/>
        </pc:sldMkLst>
        <pc:spChg chg="mod">
          <ac:chgData name="Sarada Das" userId="S::sarada.das@cpme.eu::ec018708-799a-4bbf-8285-c90f205ed8da" providerId="AD" clId="Web-{4ADE5333-85E0-4F73-775E-E9C3174A04CC}" dt="2021-01-28T13:19:59.663" v="269" actId="20577"/>
          <ac:spMkLst>
            <pc:docMk/>
            <pc:sldMk cId="2173215471" sldId="384"/>
            <ac:spMk id="2" creationId="{1D1EC5BF-0274-4FA0-A09C-B93DE55470DC}"/>
          </ac:spMkLst>
        </pc:spChg>
        <pc:spChg chg="mod">
          <ac:chgData name="Sarada Das" userId="S::sarada.das@cpme.eu::ec018708-799a-4bbf-8285-c90f205ed8da" providerId="AD" clId="Web-{4ADE5333-85E0-4F73-775E-E9C3174A04CC}" dt="2021-01-28T13:11:30.990" v="30" actId="20577"/>
          <ac:spMkLst>
            <pc:docMk/>
            <pc:sldMk cId="2173215471" sldId="384"/>
            <ac:spMk id="28674" creationId="{AE880763-578D-41D9-8619-EA6FFE5FDF9F}"/>
          </ac:spMkLst>
        </pc:spChg>
      </pc:sldChg>
      <pc:sldChg chg="modSp add replId">
        <pc:chgData name="Sarada Das" userId="S::sarada.das@cpme.eu::ec018708-799a-4bbf-8285-c90f205ed8da" providerId="AD" clId="Web-{4ADE5333-85E0-4F73-775E-E9C3174A04CC}" dt="2021-01-28T13:26:52.456" v="625" actId="20577"/>
        <pc:sldMkLst>
          <pc:docMk/>
          <pc:sldMk cId="889577979" sldId="407"/>
        </pc:sldMkLst>
        <pc:spChg chg="mod">
          <ac:chgData name="Sarada Das" userId="S::sarada.das@cpme.eu::ec018708-799a-4bbf-8285-c90f205ed8da" providerId="AD" clId="Web-{4ADE5333-85E0-4F73-775E-E9C3174A04CC}" dt="2021-01-28T13:26:52.456" v="625" actId="20577"/>
          <ac:spMkLst>
            <pc:docMk/>
            <pc:sldMk cId="889577979" sldId="407"/>
            <ac:spMk id="2" creationId="{1D1EC5BF-0274-4FA0-A09C-B93DE55470DC}"/>
          </ac:spMkLst>
        </pc:spChg>
        <pc:spChg chg="mod">
          <ac:chgData name="Sarada Das" userId="S::sarada.das@cpme.eu::ec018708-799a-4bbf-8285-c90f205ed8da" providerId="AD" clId="Web-{4ADE5333-85E0-4F73-775E-E9C3174A04CC}" dt="2021-01-28T13:20:59.636" v="319" actId="20577"/>
          <ac:spMkLst>
            <pc:docMk/>
            <pc:sldMk cId="889577979" sldId="407"/>
            <ac:spMk id="28674" creationId="{AE880763-578D-41D9-8619-EA6FFE5FDF9F}"/>
          </ac:spMkLst>
        </pc:spChg>
      </pc:sldChg>
    </pc:docChg>
  </pc:docChgLst>
  <pc:docChgLst>
    <pc:chgData name="EMSA Intern" userId="6d99ba18-8477-440b-b6e8-3164907a249d" providerId="ADAL" clId="{66F119FB-1123-E440-9FAD-1A5FB73A11F9}"/>
    <pc:docChg chg="undo custSel addSld delSld modSld sldOrd">
      <pc:chgData name="EMSA Intern" userId="6d99ba18-8477-440b-b6e8-3164907a249d" providerId="ADAL" clId="{66F119FB-1123-E440-9FAD-1A5FB73A11F9}" dt="2021-05-07T13:38:48.841" v="5991" actId="2710"/>
      <pc:docMkLst>
        <pc:docMk/>
      </pc:docMkLst>
      <pc:sldChg chg="modSp mod">
        <pc:chgData name="EMSA Intern" userId="6d99ba18-8477-440b-b6e8-3164907a249d" providerId="ADAL" clId="{66F119FB-1123-E440-9FAD-1A5FB73A11F9}" dt="2021-05-07T11:09:00.329" v="821" actId="790"/>
        <pc:sldMkLst>
          <pc:docMk/>
          <pc:sldMk cId="0" sldId="270"/>
        </pc:sldMkLst>
        <pc:spChg chg="mod">
          <ac:chgData name="EMSA Intern" userId="6d99ba18-8477-440b-b6e8-3164907a249d" providerId="ADAL" clId="{66F119FB-1123-E440-9FAD-1A5FB73A11F9}" dt="2021-05-07T11:09:00.329" v="821" actId="790"/>
          <ac:spMkLst>
            <pc:docMk/>
            <pc:sldMk cId="0" sldId="270"/>
            <ac:spMk id="14343" creationId="{A3D9CE0C-3A33-4918-827C-0A59E471E561}"/>
          </ac:spMkLst>
        </pc:spChg>
      </pc:sldChg>
      <pc:sldChg chg="addSp delSp modSp mod modNotesTx">
        <pc:chgData name="EMSA Intern" userId="6d99ba18-8477-440b-b6e8-3164907a249d" providerId="ADAL" clId="{66F119FB-1123-E440-9FAD-1A5FB73A11F9}" dt="2021-05-07T13:34:08.969" v="5895" actId="255"/>
        <pc:sldMkLst>
          <pc:docMk/>
          <pc:sldMk cId="0" sldId="374"/>
        </pc:sldMkLst>
        <pc:spChg chg="add del mod">
          <ac:chgData name="EMSA Intern" userId="6d99ba18-8477-440b-b6e8-3164907a249d" providerId="ADAL" clId="{66F119FB-1123-E440-9FAD-1A5FB73A11F9}" dt="2021-05-07T09:15:10.985" v="156"/>
          <ac:spMkLst>
            <pc:docMk/>
            <pc:sldMk cId="0" sldId="374"/>
            <ac:spMk id="2" creationId="{A4CD8411-1382-3640-853F-CF22F92A6D75}"/>
          </ac:spMkLst>
        </pc:spChg>
        <pc:spChg chg="mod">
          <ac:chgData name="EMSA Intern" userId="6d99ba18-8477-440b-b6e8-3164907a249d" providerId="ADAL" clId="{66F119FB-1123-E440-9FAD-1A5FB73A11F9}" dt="2021-05-07T13:34:08.969" v="5895" actId="255"/>
          <ac:spMkLst>
            <pc:docMk/>
            <pc:sldMk cId="0" sldId="374"/>
            <ac:spMk id="10" creationId="{7F253C51-BE00-4EF4-AA8A-032EB8EED790}"/>
          </ac:spMkLst>
        </pc:spChg>
      </pc:sldChg>
      <pc:sldChg chg="modSp mod addCm modCm">
        <pc:chgData name="EMSA Intern" userId="6d99ba18-8477-440b-b6e8-3164907a249d" providerId="ADAL" clId="{66F119FB-1123-E440-9FAD-1A5FB73A11F9}" dt="2021-05-07T12:35:55.176" v="5802" actId="790"/>
        <pc:sldMkLst>
          <pc:docMk/>
          <pc:sldMk cId="0" sldId="381"/>
        </pc:sldMkLst>
        <pc:spChg chg="mod">
          <ac:chgData name="EMSA Intern" userId="6d99ba18-8477-440b-b6e8-3164907a249d" providerId="ADAL" clId="{66F119FB-1123-E440-9FAD-1A5FB73A11F9}" dt="2021-05-07T12:35:55.176" v="5802" actId="790"/>
          <ac:spMkLst>
            <pc:docMk/>
            <pc:sldMk cId="0" sldId="381"/>
            <ac:spMk id="2" creationId="{B886459A-E4EC-4885-A57D-517CE4A06028}"/>
          </ac:spMkLst>
        </pc:spChg>
      </pc:sldChg>
      <pc:sldChg chg="delSp modSp del mod">
        <pc:chgData name="EMSA Intern" userId="6d99ba18-8477-440b-b6e8-3164907a249d" providerId="ADAL" clId="{66F119FB-1123-E440-9FAD-1A5FB73A11F9}" dt="2021-05-07T12:21:55.438" v="5415" actId="2696"/>
        <pc:sldMkLst>
          <pc:docMk/>
          <pc:sldMk cId="3446864122" sldId="382"/>
        </pc:sldMkLst>
        <pc:spChg chg="del mod">
          <ac:chgData name="EMSA Intern" userId="6d99ba18-8477-440b-b6e8-3164907a249d" providerId="ADAL" clId="{66F119FB-1123-E440-9FAD-1A5FB73A11F9}" dt="2021-05-05T13:03:46.475" v="55"/>
          <ac:spMkLst>
            <pc:docMk/>
            <pc:sldMk cId="3446864122" sldId="382"/>
            <ac:spMk id="2" creationId="{AA55558E-F078-4C64-B3F5-670D97697EA2}"/>
          </ac:spMkLst>
        </pc:spChg>
        <pc:spChg chg="mod">
          <ac:chgData name="EMSA Intern" userId="6d99ba18-8477-440b-b6e8-3164907a249d" providerId="ADAL" clId="{66F119FB-1123-E440-9FAD-1A5FB73A11F9}" dt="2021-05-05T13:03:40.667" v="51" actId="27636"/>
          <ac:spMkLst>
            <pc:docMk/>
            <pc:sldMk cId="3446864122" sldId="382"/>
            <ac:spMk id="3" creationId="{FC22A931-84DD-4DFB-8ADC-663B2ECB5618}"/>
          </ac:spMkLst>
        </pc:spChg>
        <pc:spChg chg="mod">
          <ac:chgData name="EMSA Intern" userId="6d99ba18-8477-440b-b6e8-3164907a249d" providerId="ADAL" clId="{66F119FB-1123-E440-9FAD-1A5FB73A11F9}" dt="2021-05-07T12:16:58.704" v="5028" actId="207"/>
          <ac:spMkLst>
            <pc:docMk/>
            <pc:sldMk cId="3446864122" sldId="382"/>
            <ac:spMk id="4" creationId="{4E064C0A-D424-4D2F-B44C-FC05F93B03F4}"/>
          </ac:spMkLst>
        </pc:spChg>
        <pc:picChg chg="del">
          <ac:chgData name="EMSA Intern" userId="6d99ba18-8477-440b-b6e8-3164907a249d" providerId="ADAL" clId="{66F119FB-1123-E440-9FAD-1A5FB73A11F9}" dt="2021-05-05T13:03:44.158" v="53" actId="478"/>
          <ac:picMkLst>
            <pc:docMk/>
            <pc:sldMk cId="3446864122" sldId="382"/>
            <ac:picMk id="7" creationId="{7A00F9A1-94A4-4012-A9FC-4BDCA1DC55E8}"/>
          </ac:picMkLst>
        </pc:picChg>
      </pc:sldChg>
      <pc:sldChg chg="modSp mod">
        <pc:chgData name="EMSA Intern" userId="6d99ba18-8477-440b-b6e8-3164907a249d" providerId="ADAL" clId="{66F119FB-1123-E440-9FAD-1A5FB73A11F9}" dt="2021-05-07T12:47:36.821" v="5892" actId="20577"/>
        <pc:sldMkLst>
          <pc:docMk/>
          <pc:sldMk cId="0" sldId="383"/>
        </pc:sldMkLst>
        <pc:spChg chg="mod">
          <ac:chgData name="EMSA Intern" userId="6d99ba18-8477-440b-b6e8-3164907a249d" providerId="ADAL" clId="{66F119FB-1123-E440-9FAD-1A5FB73A11F9}" dt="2021-05-07T12:47:36.821" v="5892" actId="20577"/>
          <ac:spMkLst>
            <pc:docMk/>
            <pc:sldMk cId="0" sldId="383"/>
            <ac:spMk id="3" creationId="{D94DFBD0-7D10-464B-9329-A8CC8EEF55CF}"/>
          </ac:spMkLst>
        </pc:spChg>
      </pc:sldChg>
      <pc:sldChg chg="addSp delSp modSp mod">
        <pc:chgData name="EMSA Intern" userId="6d99ba18-8477-440b-b6e8-3164907a249d" providerId="ADAL" clId="{66F119FB-1123-E440-9FAD-1A5FB73A11F9}" dt="2021-05-07T13:38:48.841" v="5991" actId="2710"/>
        <pc:sldMkLst>
          <pc:docMk/>
          <pc:sldMk cId="2173215471" sldId="384"/>
        </pc:sldMkLst>
        <pc:spChg chg="mod">
          <ac:chgData name="EMSA Intern" userId="6d99ba18-8477-440b-b6e8-3164907a249d" providerId="ADAL" clId="{66F119FB-1123-E440-9FAD-1A5FB73A11F9}" dt="2021-05-07T12:34:31.343" v="5786" actId="1076"/>
          <ac:spMkLst>
            <pc:docMk/>
            <pc:sldMk cId="2173215471" sldId="384"/>
            <ac:spMk id="2" creationId="{1D1EC5BF-0274-4FA0-A09C-B93DE55470DC}"/>
          </ac:spMkLst>
        </pc:spChg>
        <pc:spChg chg="add del mod">
          <ac:chgData name="EMSA Intern" userId="6d99ba18-8477-440b-b6e8-3164907a249d" providerId="ADAL" clId="{66F119FB-1123-E440-9FAD-1A5FB73A11F9}" dt="2021-05-07T11:16:45.772" v="879"/>
          <ac:spMkLst>
            <pc:docMk/>
            <pc:sldMk cId="2173215471" sldId="384"/>
            <ac:spMk id="3" creationId="{D8EEA19B-CD0E-BF46-8E7D-28F1F1B737D5}"/>
          </ac:spMkLst>
        </pc:spChg>
        <pc:spChg chg="add del mod">
          <ac:chgData name="EMSA Intern" userId="6d99ba18-8477-440b-b6e8-3164907a249d" providerId="ADAL" clId="{66F119FB-1123-E440-9FAD-1A5FB73A11F9}" dt="2021-05-07T11:17:00.398" v="883"/>
          <ac:spMkLst>
            <pc:docMk/>
            <pc:sldMk cId="2173215471" sldId="384"/>
            <ac:spMk id="4" creationId="{993EE240-5AAD-4344-8675-93A517BAA14C}"/>
          </ac:spMkLst>
        </pc:spChg>
        <pc:spChg chg="add del mod">
          <ac:chgData name="EMSA Intern" userId="6d99ba18-8477-440b-b6e8-3164907a249d" providerId="ADAL" clId="{66F119FB-1123-E440-9FAD-1A5FB73A11F9}" dt="2021-05-07T12:20:52.735" v="5329"/>
          <ac:spMkLst>
            <pc:docMk/>
            <pc:sldMk cId="2173215471" sldId="384"/>
            <ac:spMk id="5" creationId="{A394DF5A-697D-224E-A665-720EF33CC3FC}"/>
          </ac:spMkLst>
        </pc:spChg>
        <pc:spChg chg="add mod">
          <ac:chgData name="EMSA Intern" userId="6d99ba18-8477-440b-b6e8-3164907a249d" providerId="ADAL" clId="{66F119FB-1123-E440-9FAD-1A5FB73A11F9}" dt="2021-05-07T13:38:48.841" v="5991" actId="2710"/>
          <ac:spMkLst>
            <pc:docMk/>
            <pc:sldMk cId="2173215471" sldId="384"/>
            <ac:spMk id="7" creationId="{0FE9D85E-6CED-BB4D-B7DB-07B05E80D419}"/>
          </ac:spMkLst>
        </pc:spChg>
        <pc:spChg chg="mod">
          <ac:chgData name="EMSA Intern" userId="6d99ba18-8477-440b-b6e8-3164907a249d" providerId="ADAL" clId="{66F119FB-1123-E440-9FAD-1A5FB73A11F9}" dt="2021-05-07T12:34:54.613" v="5791" actId="790"/>
          <ac:spMkLst>
            <pc:docMk/>
            <pc:sldMk cId="2173215471" sldId="384"/>
            <ac:spMk id="28674" creationId="{AE880763-578D-41D9-8619-EA6FFE5FDF9F}"/>
          </ac:spMkLst>
        </pc:spChg>
      </pc:sldChg>
      <pc:sldChg chg="addSp delSp modSp del mod">
        <pc:chgData name="EMSA Intern" userId="6d99ba18-8477-440b-b6e8-3164907a249d" providerId="ADAL" clId="{66F119FB-1123-E440-9FAD-1A5FB73A11F9}" dt="2021-05-07T11:42:45.356" v="3993" actId="2696"/>
        <pc:sldMkLst>
          <pc:docMk/>
          <pc:sldMk cId="2530869241" sldId="404"/>
        </pc:sldMkLst>
        <pc:spChg chg="mod">
          <ac:chgData name="EMSA Intern" userId="6d99ba18-8477-440b-b6e8-3164907a249d" providerId="ADAL" clId="{66F119FB-1123-E440-9FAD-1A5FB73A11F9}" dt="2021-05-05T13:03:29.447" v="47" actId="27636"/>
          <ac:spMkLst>
            <pc:docMk/>
            <pc:sldMk cId="2530869241" sldId="404"/>
            <ac:spMk id="2" creationId="{E2068C92-15E6-4514-9E79-A096376371D6}"/>
          </ac:spMkLst>
        </pc:spChg>
        <pc:spChg chg="add del mod">
          <ac:chgData name="EMSA Intern" userId="6d99ba18-8477-440b-b6e8-3164907a249d" providerId="ADAL" clId="{66F119FB-1123-E440-9FAD-1A5FB73A11F9}" dt="2021-05-05T13:02:50.160" v="34" actId="767"/>
          <ac:spMkLst>
            <pc:docMk/>
            <pc:sldMk cId="2530869241" sldId="404"/>
            <ac:spMk id="3" creationId="{AD84091A-D91E-6F4F-935C-9407A09172BB}"/>
          </ac:spMkLst>
        </pc:spChg>
        <pc:spChg chg="mod">
          <ac:chgData name="EMSA Intern" userId="6d99ba18-8477-440b-b6e8-3164907a249d" providerId="ADAL" clId="{66F119FB-1123-E440-9FAD-1A5FB73A11F9}" dt="2021-05-05T13:03:27.292" v="45" actId="20577"/>
          <ac:spMkLst>
            <pc:docMk/>
            <pc:sldMk cId="2530869241" sldId="404"/>
            <ac:spMk id="28674" creationId="{D7B48545-5CB3-4B60-A077-1C04F2355A7D}"/>
          </ac:spMkLst>
        </pc:spChg>
      </pc:sldChg>
      <pc:sldChg chg="modSp add del mod ord">
        <pc:chgData name="EMSA Intern" userId="6d99ba18-8477-440b-b6e8-3164907a249d" providerId="ADAL" clId="{66F119FB-1123-E440-9FAD-1A5FB73A11F9}" dt="2021-05-07T12:25:41.535" v="5487" actId="2696"/>
        <pc:sldMkLst>
          <pc:docMk/>
          <pc:sldMk cId="4038242900" sldId="405"/>
        </pc:sldMkLst>
        <pc:spChg chg="mod">
          <ac:chgData name="EMSA Intern" userId="6d99ba18-8477-440b-b6e8-3164907a249d" providerId="ADAL" clId="{66F119FB-1123-E440-9FAD-1A5FB73A11F9}" dt="2021-05-05T13:03:47.822" v="56" actId="20577"/>
          <ac:spMkLst>
            <pc:docMk/>
            <pc:sldMk cId="4038242900" sldId="405"/>
            <ac:spMk id="5" creationId="{D0B0B0D0-5E76-43AA-A4F4-B4F582003BEB}"/>
          </ac:spMkLst>
        </pc:spChg>
      </pc:sldChg>
      <pc:sldChg chg="modSp del mod">
        <pc:chgData name="EMSA Intern" userId="6d99ba18-8477-440b-b6e8-3164907a249d" providerId="ADAL" clId="{66F119FB-1123-E440-9FAD-1A5FB73A11F9}" dt="2021-05-07T11:42:45.838" v="3994" actId="2696"/>
        <pc:sldMkLst>
          <pc:docMk/>
          <pc:sldMk cId="3653383696" sldId="406"/>
        </pc:sldMkLst>
        <pc:spChg chg="mod">
          <ac:chgData name="EMSA Intern" userId="6d99ba18-8477-440b-b6e8-3164907a249d" providerId="ADAL" clId="{66F119FB-1123-E440-9FAD-1A5FB73A11F9}" dt="2021-05-05T13:03:34.971" v="49" actId="20577"/>
          <ac:spMkLst>
            <pc:docMk/>
            <pc:sldMk cId="3653383696" sldId="406"/>
            <ac:spMk id="2" creationId="{FF887BE8-D767-48CD-A293-63CE5368B34D}"/>
          </ac:spMkLst>
        </pc:spChg>
        <pc:spChg chg="mod">
          <ac:chgData name="EMSA Intern" userId="6d99ba18-8477-440b-b6e8-3164907a249d" providerId="ADAL" clId="{66F119FB-1123-E440-9FAD-1A5FB73A11F9}" dt="2021-05-05T13:03:32.227" v="48" actId="20577"/>
          <ac:spMkLst>
            <pc:docMk/>
            <pc:sldMk cId="3653383696" sldId="406"/>
            <ac:spMk id="28674" creationId="{D7B48545-5CB3-4B60-A077-1C04F2355A7D}"/>
          </ac:spMkLst>
        </pc:spChg>
      </pc:sldChg>
      <pc:sldChg chg="addSp modSp del mod">
        <pc:chgData name="EMSA Intern" userId="6d99ba18-8477-440b-b6e8-3164907a249d" providerId="ADAL" clId="{66F119FB-1123-E440-9FAD-1A5FB73A11F9}" dt="2021-05-07T11:42:51.336" v="3995" actId="2696"/>
        <pc:sldMkLst>
          <pc:docMk/>
          <pc:sldMk cId="889577979" sldId="407"/>
        </pc:sldMkLst>
        <pc:spChg chg="mod">
          <ac:chgData name="EMSA Intern" userId="6d99ba18-8477-440b-b6e8-3164907a249d" providerId="ADAL" clId="{66F119FB-1123-E440-9FAD-1A5FB73A11F9}" dt="2021-05-05T13:03:59.579" v="60" actId="20577"/>
          <ac:spMkLst>
            <pc:docMk/>
            <pc:sldMk cId="889577979" sldId="407"/>
            <ac:spMk id="2" creationId="{1D1EC5BF-0274-4FA0-A09C-B93DE55470DC}"/>
          </ac:spMkLst>
        </pc:spChg>
        <pc:spChg chg="add mod">
          <ac:chgData name="EMSA Intern" userId="6d99ba18-8477-440b-b6e8-3164907a249d" providerId="ADAL" clId="{66F119FB-1123-E440-9FAD-1A5FB73A11F9}" dt="2021-05-07T11:16:35.154" v="877"/>
          <ac:spMkLst>
            <pc:docMk/>
            <pc:sldMk cId="889577979" sldId="407"/>
            <ac:spMk id="3" creationId="{3A5AE927-E29B-0342-8724-F1CB71238FEB}"/>
          </ac:spMkLst>
        </pc:spChg>
        <pc:spChg chg="mod">
          <ac:chgData name="EMSA Intern" userId="6d99ba18-8477-440b-b6e8-3164907a249d" providerId="ADAL" clId="{66F119FB-1123-E440-9FAD-1A5FB73A11F9}" dt="2021-05-05T13:03:58.017" v="59" actId="20577"/>
          <ac:spMkLst>
            <pc:docMk/>
            <pc:sldMk cId="889577979" sldId="407"/>
            <ac:spMk id="28674" creationId="{AE880763-578D-41D9-8619-EA6FFE5FDF9F}"/>
          </ac:spMkLst>
        </pc:spChg>
      </pc:sldChg>
      <pc:sldChg chg="modSp del mod">
        <pc:chgData name="EMSA Intern" userId="6d99ba18-8477-440b-b6e8-3164907a249d" providerId="ADAL" clId="{66F119FB-1123-E440-9FAD-1A5FB73A11F9}" dt="2021-05-07T12:22:45.729" v="5466" actId="2696"/>
        <pc:sldMkLst>
          <pc:docMk/>
          <pc:sldMk cId="3690672032" sldId="409"/>
        </pc:sldMkLst>
        <pc:spChg chg="mod">
          <ac:chgData name="EMSA Intern" userId="6d99ba18-8477-440b-b6e8-3164907a249d" providerId="ADAL" clId="{66F119FB-1123-E440-9FAD-1A5FB73A11F9}" dt="2021-05-07T12:02:24.191" v="4127" actId="255"/>
          <ac:spMkLst>
            <pc:docMk/>
            <pc:sldMk cId="3690672032" sldId="409"/>
            <ac:spMk id="4" creationId="{4E064C0A-D424-4D2F-B44C-FC05F93B03F4}"/>
          </ac:spMkLst>
        </pc:spChg>
      </pc:sldChg>
      <pc:sldChg chg="modSp mod">
        <pc:chgData name="EMSA Intern" userId="6d99ba18-8477-440b-b6e8-3164907a249d" providerId="ADAL" clId="{66F119FB-1123-E440-9FAD-1A5FB73A11F9}" dt="2021-05-07T12:35:47.171" v="5801" actId="20577"/>
        <pc:sldMkLst>
          <pc:docMk/>
          <pc:sldMk cId="3907436436" sldId="410"/>
        </pc:sldMkLst>
        <pc:spChg chg="mod">
          <ac:chgData name="EMSA Intern" userId="6d99ba18-8477-440b-b6e8-3164907a249d" providerId="ADAL" clId="{66F119FB-1123-E440-9FAD-1A5FB73A11F9}" dt="2021-05-07T12:35:47.171" v="5801" actId="20577"/>
          <ac:spMkLst>
            <pc:docMk/>
            <pc:sldMk cId="3907436436" sldId="410"/>
            <ac:spMk id="2" creationId="{B886459A-E4EC-4885-A57D-517CE4A06028}"/>
          </ac:spMkLst>
        </pc:spChg>
      </pc:sldChg>
      <pc:sldChg chg="addSp delSp modSp add mod modNotesTx">
        <pc:chgData name="EMSA Intern" userId="6d99ba18-8477-440b-b6e8-3164907a249d" providerId="ADAL" clId="{66F119FB-1123-E440-9FAD-1A5FB73A11F9}" dt="2021-05-07T13:38:01.362" v="5985" actId="20577"/>
        <pc:sldMkLst>
          <pc:docMk/>
          <pc:sldMk cId="1237339223" sldId="411"/>
        </pc:sldMkLst>
        <pc:spChg chg="add del mod">
          <ac:chgData name="EMSA Intern" userId="6d99ba18-8477-440b-b6e8-3164907a249d" providerId="ADAL" clId="{66F119FB-1123-E440-9FAD-1A5FB73A11F9}" dt="2021-05-07T11:23:47.598" v="1006" actId="478"/>
          <ac:spMkLst>
            <pc:docMk/>
            <pc:sldMk cId="1237339223" sldId="411"/>
            <ac:spMk id="3" creationId="{5793214D-9A11-8643-9FA1-B3B29FB9AD24}"/>
          </ac:spMkLst>
        </pc:spChg>
        <pc:spChg chg="add del mod">
          <ac:chgData name="EMSA Intern" userId="6d99ba18-8477-440b-b6e8-3164907a249d" providerId="ADAL" clId="{66F119FB-1123-E440-9FAD-1A5FB73A11F9}" dt="2021-05-07T11:16:04.759" v="873" actId="478"/>
          <ac:spMkLst>
            <pc:docMk/>
            <pc:sldMk cId="1237339223" sldId="411"/>
            <ac:spMk id="6" creationId="{71947052-4554-8747-B44A-BE6D9A2EF876}"/>
          </ac:spMkLst>
        </pc:spChg>
        <pc:spChg chg="add mod">
          <ac:chgData name="EMSA Intern" userId="6d99ba18-8477-440b-b6e8-3164907a249d" providerId="ADAL" clId="{66F119FB-1123-E440-9FAD-1A5FB73A11F9}" dt="2021-05-07T12:37:08.231" v="5810" actId="790"/>
          <ac:spMkLst>
            <pc:docMk/>
            <pc:sldMk cId="1237339223" sldId="411"/>
            <ac:spMk id="9" creationId="{CAE59C9A-AEB9-A444-9274-1A6288B391C6}"/>
          </ac:spMkLst>
        </pc:spChg>
        <pc:spChg chg="mod">
          <ac:chgData name="EMSA Intern" userId="6d99ba18-8477-440b-b6e8-3164907a249d" providerId="ADAL" clId="{66F119FB-1123-E440-9FAD-1A5FB73A11F9}" dt="2021-05-07T13:38:01.362" v="5985" actId="20577"/>
          <ac:spMkLst>
            <pc:docMk/>
            <pc:sldMk cId="1237339223" sldId="411"/>
            <ac:spMk id="10" creationId="{7F253C51-BE00-4EF4-AA8A-032EB8EED790}"/>
          </ac:spMkLst>
        </pc:spChg>
        <pc:spChg chg="del mod">
          <ac:chgData name="EMSA Intern" userId="6d99ba18-8477-440b-b6e8-3164907a249d" providerId="ADAL" clId="{66F119FB-1123-E440-9FAD-1A5FB73A11F9}" dt="2021-05-07T11:16:07.251" v="874" actId="478"/>
          <ac:spMkLst>
            <pc:docMk/>
            <pc:sldMk cId="1237339223" sldId="411"/>
            <ac:spMk id="28674" creationId="{82ECC408-D0BE-44D7-8BC9-5F9C440E1817}"/>
          </ac:spMkLst>
        </pc:spChg>
      </pc:sldChg>
      <pc:sldChg chg="modSp add mod modNotesTx">
        <pc:chgData name="EMSA Intern" userId="6d99ba18-8477-440b-b6e8-3164907a249d" providerId="ADAL" clId="{66F119FB-1123-E440-9FAD-1A5FB73A11F9}" dt="2021-05-07T13:37:26.634" v="5967" actId="255"/>
        <pc:sldMkLst>
          <pc:docMk/>
          <pc:sldMk cId="4205130517" sldId="412"/>
        </pc:sldMkLst>
        <pc:spChg chg="mod">
          <ac:chgData name="EMSA Intern" userId="6d99ba18-8477-440b-b6e8-3164907a249d" providerId="ADAL" clId="{66F119FB-1123-E440-9FAD-1A5FB73A11F9}" dt="2021-05-07T12:36:42.234" v="5807" actId="790"/>
          <ac:spMkLst>
            <pc:docMk/>
            <pc:sldMk cId="4205130517" sldId="412"/>
            <ac:spMk id="9" creationId="{CAE59C9A-AEB9-A444-9274-1A6288B391C6}"/>
          </ac:spMkLst>
        </pc:spChg>
        <pc:spChg chg="mod">
          <ac:chgData name="EMSA Intern" userId="6d99ba18-8477-440b-b6e8-3164907a249d" providerId="ADAL" clId="{66F119FB-1123-E440-9FAD-1A5FB73A11F9}" dt="2021-05-07T13:37:26.634" v="5967" actId="255"/>
          <ac:spMkLst>
            <pc:docMk/>
            <pc:sldMk cId="4205130517" sldId="412"/>
            <ac:spMk id="10" creationId="{7F253C51-BE00-4EF4-AA8A-032EB8EED790}"/>
          </ac:spMkLst>
        </pc:spChg>
      </pc:sldChg>
      <pc:sldChg chg="modSp add mod modNotesTx">
        <pc:chgData name="EMSA Intern" userId="6d99ba18-8477-440b-b6e8-3164907a249d" providerId="ADAL" clId="{66F119FB-1123-E440-9FAD-1A5FB73A11F9}" dt="2021-05-07T13:37:19.515" v="5966" actId="255"/>
        <pc:sldMkLst>
          <pc:docMk/>
          <pc:sldMk cId="2054401425" sldId="413"/>
        </pc:sldMkLst>
        <pc:spChg chg="mod">
          <ac:chgData name="EMSA Intern" userId="6d99ba18-8477-440b-b6e8-3164907a249d" providerId="ADAL" clId="{66F119FB-1123-E440-9FAD-1A5FB73A11F9}" dt="2021-05-07T12:36:27.604" v="5805" actId="790"/>
          <ac:spMkLst>
            <pc:docMk/>
            <pc:sldMk cId="2054401425" sldId="413"/>
            <ac:spMk id="9" creationId="{CAE59C9A-AEB9-A444-9274-1A6288B391C6}"/>
          </ac:spMkLst>
        </pc:spChg>
        <pc:spChg chg="mod">
          <ac:chgData name="EMSA Intern" userId="6d99ba18-8477-440b-b6e8-3164907a249d" providerId="ADAL" clId="{66F119FB-1123-E440-9FAD-1A5FB73A11F9}" dt="2021-05-07T13:37:19.515" v="5966" actId="255"/>
          <ac:spMkLst>
            <pc:docMk/>
            <pc:sldMk cId="2054401425" sldId="413"/>
            <ac:spMk id="10" creationId="{7F253C51-BE00-4EF4-AA8A-032EB8EED790}"/>
          </ac:spMkLst>
        </pc:spChg>
      </pc:sldChg>
      <pc:sldChg chg="addSp delSp modSp add del">
        <pc:chgData name="EMSA Intern" userId="6d99ba18-8477-440b-b6e8-3164907a249d" providerId="ADAL" clId="{66F119FB-1123-E440-9FAD-1A5FB73A11F9}" dt="2021-05-07T11:35:04.292" v="3124" actId="2890"/>
        <pc:sldMkLst>
          <pc:docMk/>
          <pc:sldMk cId="2881506279" sldId="413"/>
        </pc:sldMkLst>
        <pc:spChg chg="add del mod">
          <ac:chgData name="EMSA Intern" userId="6d99ba18-8477-440b-b6e8-3164907a249d" providerId="ADAL" clId="{66F119FB-1123-E440-9FAD-1A5FB73A11F9}" dt="2021-05-07T11:35:01.151" v="3123"/>
          <ac:spMkLst>
            <pc:docMk/>
            <pc:sldMk cId="2881506279" sldId="413"/>
            <ac:spMk id="2" creationId="{6A0F7F1A-A025-D14F-9237-330995F36677}"/>
          </ac:spMkLst>
        </pc:spChg>
      </pc:sldChg>
      <pc:sldChg chg="modSp add mod modNotesTx">
        <pc:chgData name="EMSA Intern" userId="6d99ba18-8477-440b-b6e8-3164907a249d" providerId="ADAL" clId="{66F119FB-1123-E440-9FAD-1A5FB73A11F9}" dt="2021-05-07T13:36:54.085" v="5953" actId="255"/>
        <pc:sldMkLst>
          <pc:docMk/>
          <pc:sldMk cId="3261815122" sldId="414"/>
        </pc:sldMkLst>
        <pc:spChg chg="mod">
          <ac:chgData name="EMSA Intern" userId="6d99ba18-8477-440b-b6e8-3164907a249d" providerId="ADAL" clId="{66F119FB-1123-E440-9FAD-1A5FB73A11F9}" dt="2021-05-07T12:36:06.947" v="5803" actId="790"/>
          <ac:spMkLst>
            <pc:docMk/>
            <pc:sldMk cId="3261815122" sldId="414"/>
            <ac:spMk id="9" creationId="{CAE59C9A-AEB9-A444-9274-1A6288B391C6}"/>
          </ac:spMkLst>
        </pc:spChg>
        <pc:spChg chg="mod">
          <ac:chgData name="EMSA Intern" userId="6d99ba18-8477-440b-b6e8-3164907a249d" providerId="ADAL" clId="{66F119FB-1123-E440-9FAD-1A5FB73A11F9}" dt="2021-05-07T13:36:54.085" v="5953" actId="255"/>
          <ac:spMkLst>
            <pc:docMk/>
            <pc:sldMk cId="3261815122" sldId="414"/>
            <ac:spMk id="10" creationId="{7F253C51-BE00-4EF4-AA8A-032EB8EED790}"/>
          </ac:spMkLst>
        </pc:spChg>
      </pc:sldChg>
      <pc:sldChg chg="modSp add mod modNotesTx">
        <pc:chgData name="EMSA Intern" userId="6d99ba18-8477-440b-b6e8-3164907a249d" providerId="ADAL" clId="{66F119FB-1123-E440-9FAD-1A5FB73A11F9}" dt="2021-05-07T13:37:11.864" v="5964" actId="20577"/>
        <pc:sldMkLst>
          <pc:docMk/>
          <pc:sldMk cId="4220268229" sldId="415"/>
        </pc:sldMkLst>
        <pc:spChg chg="mod">
          <ac:chgData name="EMSA Intern" userId="6d99ba18-8477-440b-b6e8-3164907a249d" providerId="ADAL" clId="{66F119FB-1123-E440-9FAD-1A5FB73A11F9}" dt="2021-05-07T12:36:19.285" v="5804" actId="790"/>
          <ac:spMkLst>
            <pc:docMk/>
            <pc:sldMk cId="4220268229" sldId="415"/>
            <ac:spMk id="9" creationId="{CAE59C9A-AEB9-A444-9274-1A6288B391C6}"/>
          </ac:spMkLst>
        </pc:spChg>
        <pc:spChg chg="mod">
          <ac:chgData name="EMSA Intern" userId="6d99ba18-8477-440b-b6e8-3164907a249d" providerId="ADAL" clId="{66F119FB-1123-E440-9FAD-1A5FB73A11F9}" dt="2021-05-07T13:37:11.864" v="5964" actId="20577"/>
          <ac:spMkLst>
            <pc:docMk/>
            <pc:sldMk cId="4220268229" sldId="415"/>
            <ac:spMk id="10" creationId="{7F253C51-BE00-4EF4-AA8A-032EB8EED790}"/>
          </ac:spMkLst>
        </pc:spChg>
      </pc:sldChg>
      <pc:sldChg chg="modSp add mod modNotesTx">
        <pc:chgData name="EMSA Intern" userId="6d99ba18-8477-440b-b6e8-3164907a249d" providerId="ADAL" clId="{66F119FB-1123-E440-9FAD-1A5FB73A11F9}" dt="2021-05-07T13:37:39.354" v="5974" actId="20577"/>
        <pc:sldMkLst>
          <pc:docMk/>
          <pc:sldMk cId="3121401237" sldId="416"/>
        </pc:sldMkLst>
        <pc:spChg chg="mod">
          <ac:chgData name="EMSA Intern" userId="6d99ba18-8477-440b-b6e8-3164907a249d" providerId="ADAL" clId="{66F119FB-1123-E440-9FAD-1A5FB73A11F9}" dt="2021-05-07T12:37:00.437" v="5809" actId="790"/>
          <ac:spMkLst>
            <pc:docMk/>
            <pc:sldMk cId="3121401237" sldId="416"/>
            <ac:spMk id="9" creationId="{CAE59C9A-AEB9-A444-9274-1A6288B391C6}"/>
          </ac:spMkLst>
        </pc:spChg>
        <pc:spChg chg="mod">
          <ac:chgData name="EMSA Intern" userId="6d99ba18-8477-440b-b6e8-3164907a249d" providerId="ADAL" clId="{66F119FB-1123-E440-9FAD-1A5FB73A11F9}" dt="2021-05-07T13:37:39.354" v="5974" actId="20577"/>
          <ac:spMkLst>
            <pc:docMk/>
            <pc:sldMk cId="3121401237" sldId="416"/>
            <ac:spMk id="10" creationId="{7F253C51-BE00-4EF4-AA8A-032EB8EED790}"/>
          </ac:spMkLst>
        </pc:spChg>
      </pc:sldChg>
      <pc:sldChg chg="modSp add mod">
        <pc:chgData name="EMSA Intern" userId="6d99ba18-8477-440b-b6e8-3164907a249d" providerId="ADAL" clId="{66F119FB-1123-E440-9FAD-1A5FB73A11F9}" dt="2021-05-07T13:38:28.740" v="5990" actId="20577"/>
        <pc:sldMkLst>
          <pc:docMk/>
          <pc:sldMk cId="1969585975" sldId="417"/>
        </pc:sldMkLst>
        <pc:spChg chg="mod">
          <ac:chgData name="EMSA Intern" userId="6d99ba18-8477-440b-b6e8-3164907a249d" providerId="ADAL" clId="{66F119FB-1123-E440-9FAD-1A5FB73A11F9}" dt="2021-05-07T13:38:28.740" v="5990" actId="20577"/>
          <ac:spMkLst>
            <pc:docMk/>
            <pc:sldMk cId="1969585975" sldId="417"/>
            <ac:spMk id="2" creationId="{B886459A-E4EC-4885-A57D-517CE4A06028}"/>
          </ac:spMkLst>
        </pc:spChg>
        <pc:spChg chg="mod">
          <ac:chgData name="EMSA Intern" userId="6d99ba18-8477-440b-b6e8-3164907a249d" providerId="ADAL" clId="{66F119FB-1123-E440-9FAD-1A5FB73A11F9}" dt="2021-05-07T12:35:13.511" v="5793" actId="790"/>
          <ac:spMkLst>
            <pc:docMk/>
            <pc:sldMk cId="1969585975" sldId="417"/>
            <ac:spMk id="28674" creationId="{D7B48545-5CB3-4B60-A077-1C04F2355A7D}"/>
          </ac:spMkLst>
        </pc:spChg>
      </pc:sldChg>
      <pc:sldChg chg="modSp add mod">
        <pc:chgData name="EMSA Intern" userId="6d99ba18-8477-440b-b6e8-3164907a249d" providerId="ADAL" clId="{66F119FB-1123-E440-9FAD-1A5FB73A11F9}" dt="2021-05-07T12:34:47.642" v="5790" actId="790"/>
        <pc:sldMkLst>
          <pc:docMk/>
          <pc:sldMk cId="2984873134" sldId="418"/>
        </pc:sldMkLst>
        <pc:spChg chg="mod">
          <ac:chgData name="EMSA Intern" userId="6d99ba18-8477-440b-b6e8-3164907a249d" providerId="ADAL" clId="{66F119FB-1123-E440-9FAD-1A5FB73A11F9}" dt="2021-05-07T12:34:19.161" v="5783" actId="790"/>
          <ac:spMkLst>
            <pc:docMk/>
            <pc:sldMk cId="2984873134" sldId="418"/>
            <ac:spMk id="2" creationId="{B886459A-E4EC-4885-A57D-517CE4A06028}"/>
          </ac:spMkLst>
        </pc:spChg>
        <pc:spChg chg="mod">
          <ac:chgData name="EMSA Intern" userId="6d99ba18-8477-440b-b6e8-3164907a249d" providerId="ADAL" clId="{66F119FB-1123-E440-9FAD-1A5FB73A11F9}" dt="2021-05-07T12:34:47.642" v="5790" actId="790"/>
          <ac:spMkLst>
            <pc:docMk/>
            <pc:sldMk cId="2984873134" sldId="418"/>
            <ac:spMk id="28674" creationId="{D7B48545-5CB3-4B60-A077-1C04F2355A7D}"/>
          </ac:spMkLst>
        </pc:spChg>
      </pc:sldChg>
    </pc:docChg>
  </pc:docChgLst>
  <pc:docChgLst>
    <pc:chgData name="EMSA Intern" userId="S::emsa.intern@cpme.eu::6d99ba18-8477-440b-b6e8-3164907a249d" providerId="AD" clId="Web-{B094C59F-A02D-2000-B955-AEE8B99ACAFA}"/>
    <pc:docChg chg="modSld sldOrd">
      <pc:chgData name="EMSA Intern" userId="S::emsa.intern@cpme.eu::6d99ba18-8477-440b-b6e8-3164907a249d" providerId="AD" clId="Web-{B094C59F-A02D-2000-B955-AEE8B99ACAFA}" dt="2021-05-07T13:59:40.091" v="8"/>
      <pc:docMkLst>
        <pc:docMk/>
      </pc:docMkLst>
      <pc:sldChg chg="modSp">
        <pc:chgData name="EMSA Intern" userId="S::emsa.intern@cpme.eu::6d99ba18-8477-440b-b6e8-3164907a249d" providerId="AD" clId="Web-{B094C59F-A02D-2000-B955-AEE8B99ACAFA}" dt="2021-05-07T13:59:33.575" v="7" actId="20577"/>
        <pc:sldMkLst>
          <pc:docMk/>
          <pc:sldMk cId="2054401425" sldId="413"/>
        </pc:sldMkLst>
        <pc:spChg chg="mod">
          <ac:chgData name="EMSA Intern" userId="S::emsa.intern@cpme.eu::6d99ba18-8477-440b-b6e8-3164907a249d" providerId="AD" clId="Web-{B094C59F-A02D-2000-B955-AEE8B99ACAFA}" dt="2021-05-07T13:59:33.575" v="7" actId="20577"/>
          <ac:spMkLst>
            <pc:docMk/>
            <pc:sldMk cId="2054401425" sldId="413"/>
            <ac:spMk id="10" creationId="{7F253C51-BE00-4EF4-AA8A-032EB8EED790}"/>
          </ac:spMkLst>
        </pc:spChg>
      </pc:sldChg>
      <pc:sldChg chg="ord">
        <pc:chgData name="EMSA Intern" userId="S::emsa.intern@cpme.eu::6d99ba18-8477-440b-b6e8-3164907a249d" providerId="AD" clId="Web-{B094C59F-A02D-2000-B955-AEE8B99ACAFA}" dt="2021-05-07T13:59:40.091" v="8"/>
        <pc:sldMkLst>
          <pc:docMk/>
          <pc:sldMk cId="1969585975" sldId="417"/>
        </pc:sldMkLst>
      </pc:sldChg>
    </pc:docChg>
  </pc:docChgLst>
  <pc:docChgLst>
    <pc:chgData name="Sara Roda" userId="a174e8d3-d759-40c1-bf13-06139310eb67" providerId="ADAL" clId="{A668F2A4-88C7-46A9-9F57-30B05E83DC2A}"/>
    <pc:docChg chg="undo custSel modSld">
      <pc:chgData name="Sara Roda" userId="a174e8d3-d759-40c1-bf13-06139310eb67" providerId="ADAL" clId="{A668F2A4-88C7-46A9-9F57-30B05E83DC2A}" dt="2021-01-28T14:56:43.358" v="152" actId="20577"/>
      <pc:docMkLst>
        <pc:docMk/>
      </pc:docMkLst>
      <pc:sldChg chg="modSp mod">
        <pc:chgData name="Sara Roda" userId="a174e8d3-d759-40c1-bf13-06139310eb67" providerId="ADAL" clId="{A668F2A4-88C7-46A9-9F57-30B05E83DC2A}" dt="2021-01-28T14:56:43.358" v="152" actId="20577"/>
        <pc:sldMkLst>
          <pc:docMk/>
          <pc:sldMk cId="2530869241" sldId="404"/>
        </pc:sldMkLst>
        <pc:spChg chg="mod">
          <ac:chgData name="Sara Roda" userId="a174e8d3-d759-40c1-bf13-06139310eb67" providerId="ADAL" clId="{A668F2A4-88C7-46A9-9F57-30B05E83DC2A}" dt="2021-01-28T14:56:43.358" v="152" actId="20577"/>
          <ac:spMkLst>
            <pc:docMk/>
            <pc:sldMk cId="2530869241" sldId="404"/>
            <ac:spMk id="2" creationId="{E2068C92-15E6-4514-9E79-A096376371D6}"/>
          </ac:spMkLst>
        </pc:spChg>
        <pc:spChg chg="mod">
          <ac:chgData name="Sara Roda" userId="a174e8d3-d759-40c1-bf13-06139310eb67" providerId="ADAL" clId="{A668F2A4-88C7-46A9-9F57-30B05E83DC2A}" dt="2021-01-28T14:43:01.699" v="28" actId="20577"/>
          <ac:spMkLst>
            <pc:docMk/>
            <pc:sldMk cId="2530869241" sldId="404"/>
            <ac:spMk id="28674" creationId="{D7B48545-5CB3-4B60-A077-1C04F2355A7D}"/>
          </ac:spMkLst>
        </pc:spChg>
      </pc:sldChg>
      <pc:sldChg chg="addSp delSp modSp mod">
        <pc:chgData name="Sara Roda" userId="a174e8d3-d759-40c1-bf13-06139310eb67" providerId="ADAL" clId="{A668F2A4-88C7-46A9-9F57-30B05E83DC2A}" dt="2021-01-28T14:53:12.724" v="98" actId="14100"/>
        <pc:sldMkLst>
          <pc:docMk/>
          <pc:sldMk cId="3653383696" sldId="406"/>
        </pc:sldMkLst>
        <pc:spChg chg="mod">
          <ac:chgData name="Sara Roda" userId="a174e8d3-d759-40c1-bf13-06139310eb67" providerId="ADAL" clId="{A668F2A4-88C7-46A9-9F57-30B05E83DC2A}" dt="2021-01-28T14:53:12.724" v="98" actId="14100"/>
          <ac:spMkLst>
            <pc:docMk/>
            <pc:sldMk cId="3653383696" sldId="406"/>
            <ac:spMk id="2" creationId="{FF887BE8-D767-48CD-A293-63CE5368B34D}"/>
          </ac:spMkLst>
        </pc:spChg>
        <pc:spChg chg="add del mod">
          <ac:chgData name="Sara Roda" userId="a174e8d3-d759-40c1-bf13-06139310eb67" providerId="ADAL" clId="{A668F2A4-88C7-46A9-9F57-30B05E83DC2A}" dt="2021-01-28T14:48:36.641" v="46"/>
          <ac:spMkLst>
            <pc:docMk/>
            <pc:sldMk cId="3653383696" sldId="406"/>
            <ac:spMk id="4" creationId="{7261DD40-63EE-40B5-A96F-49B99948AA83}"/>
          </ac:spMkLst>
        </pc:spChg>
        <pc:spChg chg="mod">
          <ac:chgData name="Sara Roda" userId="a174e8d3-d759-40c1-bf13-06139310eb67" providerId="ADAL" clId="{A668F2A4-88C7-46A9-9F57-30B05E83DC2A}" dt="2021-01-28T14:49:15.897" v="54" actId="20577"/>
          <ac:spMkLst>
            <pc:docMk/>
            <pc:sldMk cId="3653383696" sldId="406"/>
            <ac:spMk id="28674" creationId="{D7B48545-5CB3-4B60-A077-1C04F2355A7D}"/>
          </ac:spMkLst>
        </pc:spChg>
        <pc:graphicFrameChg chg="add del mod">
          <ac:chgData name="Sara Roda" userId="a174e8d3-d759-40c1-bf13-06139310eb67" providerId="ADAL" clId="{A668F2A4-88C7-46A9-9F57-30B05E83DC2A}" dt="2021-01-28T14:48:36.641" v="46"/>
          <ac:graphicFrameMkLst>
            <pc:docMk/>
            <pc:sldMk cId="3653383696" sldId="406"/>
            <ac:graphicFrameMk id="3" creationId="{F229F5DE-E736-4201-ADB8-AF8F8C528D3E}"/>
          </ac:graphicFrameMkLst>
        </pc:graphicFrameChg>
        <pc:graphicFrameChg chg="add del mod">
          <ac:chgData name="Sara Roda" userId="a174e8d3-d759-40c1-bf13-06139310eb67" providerId="ADAL" clId="{A668F2A4-88C7-46A9-9F57-30B05E83DC2A}" dt="2021-01-28T14:51:25.504" v="75"/>
          <ac:graphicFrameMkLst>
            <pc:docMk/>
            <pc:sldMk cId="3653383696" sldId="406"/>
            <ac:graphicFrameMk id="6" creationId="{4E2A2492-FFA2-4E7F-A9A6-5DE29EDB7475}"/>
          </ac:graphicFrameMkLst>
        </pc:graphicFrameChg>
        <pc:graphicFrameChg chg="add del mod">
          <ac:chgData name="Sara Roda" userId="a174e8d3-d759-40c1-bf13-06139310eb67" providerId="ADAL" clId="{A668F2A4-88C7-46A9-9F57-30B05E83DC2A}" dt="2021-01-28T14:52:11.256" v="81"/>
          <ac:graphicFrameMkLst>
            <pc:docMk/>
            <pc:sldMk cId="3653383696" sldId="406"/>
            <ac:graphicFrameMk id="7" creationId="{3E3C8CD2-27B3-4607-B552-0625B3BC60FD}"/>
          </ac:graphicFrameMkLst>
        </pc:graphicFrameChg>
        <pc:picChg chg="add del mod">
          <ac:chgData name="Sara Roda" userId="a174e8d3-d759-40c1-bf13-06139310eb67" providerId="ADAL" clId="{A668F2A4-88C7-46A9-9F57-30B05E83DC2A}" dt="2021-01-28T14:49:22.834" v="59"/>
          <ac:picMkLst>
            <pc:docMk/>
            <pc:sldMk cId="3653383696" sldId="406"/>
            <ac:picMk id="5" creationId="{E90F509A-FD01-4C74-82C9-0DABEF6496B0}"/>
          </ac:picMkLst>
        </pc:picChg>
        <pc:picChg chg="add del mod">
          <ac:chgData name="Sara Roda" userId="a174e8d3-d759-40c1-bf13-06139310eb67" providerId="ADAL" clId="{A668F2A4-88C7-46A9-9F57-30B05E83DC2A}" dt="2021-01-28T14:50:11.641" v="67"/>
          <ac:picMkLst>
            <pc:docMk/>
            <pc:sldMk cId="3653383696" sldId="406"/>
            <ac:picMk id="9" creationId="{59FF5FDA-9F85-4DD4-BB34-49F4DE602F71}"/>
          </ac:picMkLst>
        </pc:picChg>
        <pc:picChg chg="add del mod">
          <ac:chgData name="Sara Roda" userId="a174e8d3-d759-40c1-bf13-06139310eb67" providerId="ADAL" clId="{A668F2A4-88C7-46A9-9F57-30B05E83DC2A}" dt="2021-01-28T14:50:37.678" v="69"/>
          <ac:picMkLst>
            <pc:docMk/>
            <pc:sldMk cId="3653383696" sldId="406"/>
            <ac:picMk id="10" creationId="{F3D927C9-776B-4B29-A850-5C8A7F270FA6}"/>
          </ac:picMkLst>
        </pc:picChg>
      </pc:sldChg>
    </pc:docChg>
  </pc:docChgLst>
  <pc:docChgLst>
    <pc:chgData name="Markus Kujawa" userId="e921d5e9-ce02-4812-819d-53a735bb7d07" providerId="ADAL" clId="{BF4B947A-DBD9-4FCA-BC9F-F09EAD476E03}"/>
    <pc:docChg chg="custSel modSld">
      <pc:chgData name="Markus Kujawa" userId="e921d5e9-ce02-4812-819d-53a735bb7d07" providerId="ADAL" clId="{BF4B947A-DBD9-4FCA-BC9F-F09EAD476E03}" dt="2021-01-28T13:15:24.745" v="426" actId="20577"/>
      <pc:docMkLst>
        <pc:docMk/>
      </pc:docMkLst>
      <pc:sldChg chg="modSp mod">
        <pc:chgData name="Markus Kujawa" userId="e921d5e9-ce02-4812-819d-53a735bb7d07" providerId="ADAL" clId="{BF4B947A-DBD9-4FCA-BC9F-F09EAD476E03}" dt="2021-01-28T13:15:24.745" v="426" actId="20577"/>
        <pc:sldMkLst>
          <pc:docMk/>
          <pc:sldMk cId="0" sldId="381"/>
        </pc:sldMkLst>
        <pc:spChg chg="mod">
          <ac:chgData name="Markus Kujawa" userId="e921d5e9-ce02-4812-819d-53a735bb7d07" providerId="ADAL" clId="{BF4B947A-DBD9-4FCA-BC9F-F09EAD476E03}" dt="2021-01-28T13:15:24.745" v="426" actId="20577"/>
          <ac:spMkLst>
            <pc:docMk/>
            <pc:sldMk cId="0" sldId="381"/>
            <ac:spMk id="2" creationId="{B886459A-E4EC-4885-A57D-517CE4A060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3FA64-31B1-4B31-A105-23DFAB559093}" type="datetimeFigureOut">
              <a:rPr lang="fr-BE" smtClean="0"/>
              <a:t>07-05-21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49E83-0227-4A18-BCA8-843930D3993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608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A7B4B50-E2A1-4948-8F75-CC3AD6C455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78A263C-7C9F-4C8D-9399-5CD2FC9B27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DFBE5EC-09E6-4D72-A3B5-B18395ACC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1C98DE-6884-4A70-8004-8A9A751012A6}" type="slidenum">
              <a:rPr lang="fr-BE" altLang="fr-FR" smtClean="0"/>
              <a:pPr/>
              <a:t>1</a:t>
            </a:fld>
            <a:endParaRPr lang="fr-BE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81DDFC0-DF28-43E6-AC87-66EACE00B3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59D68D6-8E62-469A-9B3C-F1D11B13F5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9B9E37E2-479C-4F68-9417-3BCB8AC9D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AB88F2-5684-4E4A-A040-1A86E9A4C2A2}" type="slidenum">
              <a:rPr lang="fr-BE" altLang="fr-FR" smtClean="0"/>
              <a:pPr/>
              <a:t>10</a:t>
            </a:fld>
            <a:endParaRPr lang="fr-BE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81DDFC0-DF28-43E6-AC87-66EACE00B3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59D68D6-8E62-469A-9B3C-F1D11B13F5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9B9E37E2-479C-4F68-9417-3BCB8AC9D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AB88F2-5684-4E4A-A040-1A86E9A4C2A2}" type="slidenum">
              <a:rPr lang="fr-BE" altLang="fr-FR" smtClean="0"/>
              <a:pPr/>
              <a:t>11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067120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59D6F77A-F7A5-477A-B128-253346C8FA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00E8BD20-73E9-49B6-B99C-AA388BB8CC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C48C047A-62E1-4131-AA7A-CAD7594CFF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715982-016B-4E5C-969A-0B686F0196E7}" type="slidenum">
              <a:rPr lang="fr-BE" altLang="fr-FR" smtClean="0"/>
              <a:pPr/>
              <a:t>12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756105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168BD1AF-5D50-415F-BCE8-B00B70E6B7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6DA3C150-74A4-45FA-925D-F6118AC25F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AF075930-DFD2-47F6-A691-047A249BB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D97099-0389-4994-A14F-A22C170E75D3}" type="slidenum">
              <a:rPr lang="fr-BE" altLang="fr-FR" smtClean="0"/>
              <a:pPr/>
              <a:t>13</a:t>
            </a:fld>
            <a:endParaRPr lang="fr-BE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70A988B6-86DA-4159-BDF7-6C0B212A9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F8B02257-A6FB-426E-A8E2-C447DEECE0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03EFDEC9-F3E3-4303-A829-0E2E0DCF87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F1D50F-E457-479F-B7F9-6D73B7C6E82C}" type="slidenum">
              <a:rPr lang="fr-BE" altLang="fr-FR" smtClean="0"/>
              <a:pPr/>
              <a:t>14</a:t>
            </a:fld>
            <a:endParaRPr lang="fr-BE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2696B836-4569-4BBD-82FD-1CC1457848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FE53B362-8447-47EC-9F84-DC572E169F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9BBA0A4-87DF-4A36-AC1D-67B2F4ADE1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428368-B07A-4C73-B8C9-7D9F173E4BC6}" type="slidenum">
              <a:rPr lang="fr-BE" altLang="fr-FR" smtClean="0"/>
              <a:pPr/>
              <a:t>2</a:t>
            </a:fld>
            <a:endParaRPr lang="fr-BE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C56AD7B-6C1B-486E-A7F2-54C3916846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DBA80A69-A40D-4D07-9756-717E863283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299D2C3-401E-48EE-A020-37C501409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31FD92-8039-4647-B854-0F34D235BDDE}" type="slidenum">
              <a:rPr lang="fr-BE" altLang="fr-FR" smtClean="0"/>
              <a:pPr/>
              <a:t>3</a:t>
            </a:fld>
            <a:endParaRPr lang="fr-BE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C56AD7B-6C1B-486E-A7F2-54C3916846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DBA80A69-A40D-4D07-9756-717E863283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299D2C3-401E-48EE-A020-37C501409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31FD92-8039-4647-B854-0F34D235BDDE}" type="slidenum">
              <a:rPr lang="fr-BE" altLang="fr-FR" smtClean="0"/>
              <a:pPr/>
              <a:t>4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2423271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C56AD7B-6C1B-486E-A7F2-54C3916846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DBA80A69-A40D-4D07-9756-717E863283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299D2C3-401E-48EE-A020-37C501409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31FD92-8039-4647-B854-0F34D235BDDE}" type="slidenum">
              <a:rPr lang="fr-BE" altLang="fr-FR" smtClean="0"/>
              <a:pPr/>
              <a:t>5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450464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C56AD7B-6C1B-486E-A7F2-54C3916846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DBA80A69-A40D-4D07-9756-717E863283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299D2C3-401E-48EE-A020-37C501409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31FD92-8039-4647-B854-0F34D235BDDE}" type="slidenum">
              <a:rPr lang="fr-BE" altLang="fr-FR" smtClean="0"/>
              <a:pPr/>
              <a:t>6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70956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C56AD7B-6C1B-486E-A7F2-54C3916846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DBA80A69-A40D-4D07-9756-717E863283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299D2C3-401E-48EE-A020-37C501409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31FD92-8039-4647-B854-0F34D235BDDE}" type="slidenum">
              <a:rPr lang="fr-BE" altLang="fr-FR" smtClean="0"/>
              <a:pPr/>
              <a:t>7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420266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C56AD7B-6C1B-486E-A7F2-54C3916846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DBA80A69-A40D-4D07-9756-717E863283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299D2C3-401E-48EE-A020-37C501409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31FD92-8039-4647-B854-0F34D235BDDE}" type="slidenum">
              <a:rPr lang="fr-BE" altLang="fr-FR" smtClean="0"/>
              <a:pPr/>
              <a:t>8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2715942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C56AD7B-6C1B-486E-A7F2-54C3916846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DBA80A69-A40D-4D07-9756-717E863283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299D2C3-401E-48EE-A020-37C501409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31FD92-8039-4647-B854-0F34D235BDDE}" type="slidenum">
              <a:rPr lang="fr-BE" altLang="fr-FR" smtClean="0"/>
              <a:pPr/>
              <a:t>9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58445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047-54C0-425C-A6E3-DC1CA0A105F8}" type="datetimeFigureOut">
              <a:rPr lang="fr-BE" smtClean="0"/>
              <a:t>07-05-21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C065-D46B-4F69-9B7B-CB81CB959F7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109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047-54C0-425C-A6E3-DC1CA0A105F8}" type="datetimeFigureOut">
              <a:rPr lang="fr-BE" smtClean="0"/>
              <a:t>07-05-21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C065-D46B-4F69-9B7B-CB81CB959F7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438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047-54C0-425C-A6E3-DC1CA0A105F8}" type="datetimeFigureOut">
              <a:rPr lang="fr-BE" smtClean="0"/>
              <a:t>07-05-21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C065-D46B-4F69-9B7B-CB81CB959F7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7570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8540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916113"/>
            <a:ext cx="4038600" cy="41052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30750" y="1916113"/>
            <a:ext cx="4038600" cy="41052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9170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047-54C0-425C-A6E3-DC1CA0A105F8}" type="datetimeFigureOut">
              <a:rPr lang="fr-BE" smtClean="0"/>
              <a:t>07-05-21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C065-D46B-4F69-9B7B-CB81CB959F7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485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047-54C0-425C-A6E3-DC1CA0A105F8}" type="datetimeFigureOut">
              <a:rPr lang="fr-BE" smtClean="0"/>
              <a:t>07-05-21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C065-D46B-4F69-9B7B-CB81CB959F7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388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047-54C0-425C-A6E3-DC1CA0A105F8}" type="datetimeFigureOut">
              <a:rPr lang="fr-BE" smtClean="0"/>
              <a:t>07-05-21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C065-D46B-4F69-9B7B-CB81CB959F7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389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047-54C0-425C-A6E3-DC1CA0A105F8}" type="datetimeFigureOut">
              <a:rPr lang="fr-BE" smtClean="0"/>
              <a:t>07-05-21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C065-D46B-4F69-9B7B-CB81CB959F7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047-54C0-425C-A6E3-DC1CA0A105F8}" type="datetimeFigureOut">
              <a:rPr lang="fr-BE" smtClean="0"/>
              <a:t>07-05-21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C065-D46B-4F69-9B7B-CB81CB959F7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913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047-54C0-425C-A6E3-DC1CA0A105F8}" type="datetimeFigureOut">
              <a:rPr lang="fr-BE" smtClean="0"/>
              <a:t>07-05-21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C065-D46B-4F69-9B7B-CB81CB959F7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453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047-54C0-425C-A6E3-DC1CA0A105F8}" type="datetimeFigureOut">
              <a:rPr lang="fr-BE" smtClean="0"/>
              <a:t>07-05-21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C065-D46B-4F69-9B7B-CB81CB959F7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237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047-54C0-425C-A6E3-DC1CA0A105F8}" type="datetimeFigureOut">
              <a:rPr lang="fr-BE" smtClean="0"/>
              <a:t>07-05-21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C065-D46B-4F69-9B7B-CB81CB959F7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291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7047-54C0-425C-A6E3-DC1CA0A105F8}" type="datetimeFigureOut">
              <a:rPr lang="fr-BE" smtClean="0"/>
              <a:t>07-05-21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BC065-D46B-4F69-9B7B-CB81CB959F7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978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iat@cpme.e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hyperlink" Target="http://www.cpme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pme.eu/index.php?downloadunprotected=/uploads/adopted/2021/3/CPME_AD_20032021_010.FINAL_.CPME_.position.Proposal.Regulation.serious.crossborder.threats.to_.health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pme.eu/index.php?downloadunprotected=/uploads/adopted/2021/3/CPME_AD_Board_20032021_025.FINAL_.CPME_.Position.Paper_.Proposal.Regulation.ECDC_.mandate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pme.eu/wp-content/uploads/adopted/2021/3/CPME_AD_Board_20032021_021.FINAL_.CPME_.Position.Paper_.on_.Reinforced.role_.for_.the_.EMA_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pme.eu/index.php?downloadunprotected=/uploads/adopted/2021/3/CPME_AD_Board_20032021_011.FINAL_.CPME_.Position.Paper_.on_.the_.Pharmaceutical.Strategy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pme.eu/wp-content/uploads/adopted/2021/3/CPME_AD_Board_20032021_012.FINAL_.CPME_.Policy.on_.Telemedicine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pme.eu/index.php?downloadunprotected=/uploads/adopted/2021/3/CPME_AD_Board_20032021_097.FINAL_.CPME_.Policy.on_.EU_.health.data_.space_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>
            <a:extLst>
              <a:ext uri="{FF2B5EF4-FFF2-40B4-BE49-F238E27FC236}">
                <a16:creationId xmlns:a16="http://schemas.microsoft.com/office/drawing/2014/main" id="{9F398736-FCC0-4194-B95A-677A48D51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2586038"/>
            <a:ext cx="41036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000" b="1">
              <a:solidFill>
                <a:srgbClr val="000062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800">
              <a:solidFill>
                <a:srgbClr val="000062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12">
            <a:extLst>
              <a:ext uri="{FF2B5EF4-FFF2-40B4-BE49-F238E27FC236}">
                <a16:creationId xmlns:a16="http://schemas.microsoft.com/office/drawing/2014/main" id="{C197613F-9814-427B-B5EF-549CDFB81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052513"/>
            <a:ext cx="48228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de-DE" altLang="en-US">
              <a:solidFill>
                <a:srgbClr val="000062"/>
              </a:solidFill>
              <a:latin typeface="Arial" panose="020B0604020202020204" pitchFamily="34" charset="0"/>
            </a:endParaRPr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DDF55FCF-E8C3-4798-910E-8685D11DD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875"/>
            <a:ext cx="757713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13">
            <a:extLst>
              <a:ext uri="{FF2B5EF4-FFF2-40B4-BE49-F238E27FC236}">
                <a16:creationId xmlns:a16="http://schemas.microsoft.com/office/drawing/2014/main" id="{11BE743C-CC9C-45FC-AE82-4705DD40E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25538"/>
            <a:ext cx="82804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sz="4400" b="1">
                <a:solidFill>
                  <a:schemeClr val="tx2"/>
                </a:solidFill>
              </a:rPr>
              <a:t>CPME Activities</a:t>
            </a:r>
            <a:br>
              <a:rPr lang="fr-BE" sz="4400" b="1">
                <a:solidFill>
                  <a:schemeClr val="tx2"/>
                </a:solidFill>
              </a:rPr>
            </a:br>
            <a:endParaRPr lang="en-US" altLang="en-US" sz="4400" b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43" name="TextBox 1">
            <a:extLst>
              <a:ext uri="{FF2B5EF4-FFF2-40B4-BE49-F238E27FC236}">
                <a16:creationId xmlns:a16="http://schemas.microsoft.com/office/drawing/2014/main" id="{A3D9CE0C-3A33-4918-827C-0A59E471E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566988"/>
            <a:ext cx="4397375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sz="2800" b="1">
                <a:solidFill>
                  <a:schemeClr val="tx2"/>
                </a:solidFill>
                <a:latin typeface="Calibri"/>
                <a:cs typeface="Calibri"/>
              </a:rPr>
              <a:t>UEMS Council meeting</a:t>
            </a:r>
            <a:endParaRPr lang="en-US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000">
              <a:solidFill>
                <a:srgbClr val="000062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sz="2200">
                <a:solidFill>
                  <a:schemeClr val="tx2"/>
                </a:solidFill>
                <a:latin typeface="Calibri"/>
                <a:cs typeface="Calibri"/>
              </a:rPr>
              <a:t>Online, April 24</a:t>
            </a:r>
            <a:r>
              <a:rPr lang="en-US" sz="2200" baseline="30000">
                <a:solidFill>
                  <a:schemeClr val="tx2"/>
                </a:solidFill>
                <a:latin typeface="Calibri"/>
                <a:cs typeface="Calibri"/>
              </a:rPr>
              <a:t>th </a:t>
            </a:r>
            <a:r>
              <a:rPr lang="en-US" sz="2200">
                <a:solidFill>
                  <a:schemeClr val="tx2"/>
                </a:solidFill>
                <a:latin typeface="Calibri"/>
                <a:cs typeface="Calibri"/>
              </a:rPr>
              <a:t>2021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000">
              <a:solidFill>
                <a:schemeClr val="tx2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tx2"/>
                </a:solidFill>
                <a:latin typeface="+mj-lt"/>
              </a:rPr>
              <a:t>Dr Christiaan </a:t>
            </a:r>
            <a:r>
              <a:rPr lang="en-GB" altLang="en-US" sz="2400" b="1">
                <a:solidFill>
                  <a:schemeClr val="tx2"/>
                </a:solidFill>
                <a:latin typeface="+mj-lt"/>
              </a:rPr>
              <a:t>Keijzer</a:t>
            </a:r>
            <a:endParaRPr lang="en-GB" altLang="en-US" sz="2400">
              <a:solidFill>
                <a:schemeClr val="tx2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>
                <a:solidFill>
                  <a:schemeClr val="tx2"/>
                </a:solidFill>
                <a:latin typeface="+mj-lt"/>
              </a:rPr>
              <a:t>CPME Vice President</a:t>
            </a:r>
            <a:endParaRPr lang="en-US" altLang="en-US" sz="2400">
              <a:solidFill>
                <a:schemeClr val="tx2"/>
              </a:solidFill>
              <a:latin typeface="+mj-lt"/>
              <a:cs typeface="Calibri Ligh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21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21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1800">
              <a:solidFill>
                <a:srgbClr val="000062"/>
              </a:solidFill>
              <a:latin typeface="Arial" charset="0"/>
            </a:endParaRPr>
          </a:p>
        </p:txBody>
      </p:sp>
      <p:pic>
        <p:nvPicPr>
          <p:cNvPr id="16392" name="Picture 14">
            <a:extLst>
              <a:ext uri="{FF2B5EF4-FFF2-40B4-BE49-F238E27FC236}">
                <a16:creationId xmlns:a16="http://schemas.microsoft.com/office/drawing/2014/main" id="{50849D6C-B36D-4990-935D-C5D80BF1BB5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488" y="2565400"/>
            <a:ext cx="3657600" cy="36576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D7B48545-5CB3-4B60-A077-1C04F235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25538"/>
            <a:ext cx="8250237" cy="996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3000" b="1">
                <a:solidFill>
                  <a:schemeClr val="tx2"/>
                </a:solidFill>
                <a:latin typeface="+mn-lt"/>
                <a:cs typeface="Calibri"/>
              </a:rPr>
              <a:t>Public </a:t>
            </a:r>
            <a:r>
              <a:rPr lang="fr-BE" sz="3000" b="1" err="1">
                <a:solidFill>
                  <a:schemeClr val="tx2"/>
                </a:solidFill>
                <a:latin typeface="+mn-lt"/>
                <a:cs typeface="Calibri"/>
              </a:rPr>
              <a:t>Health</a:t>
            </a:r>
            <a:r>
              <a:rPr lang="fr-BE" sz="3000" b="1">
                <a:solidFill>
                  <a:schemeClr val="tx2"/>
                </a:solidFill>
                <a:latin typeface="+mn-lt"/>
                <a:cs typeface="Calibri"/>
              </a:rPr>
              <a:t>: Vaccination</a:t>
            </a:r>
          </a:p>
        </p:txBody>
      </p:sp>
      <p:pic>
        <p:nvPicPr>
          <p:cNvPr id="22532" name="Picture 6">
            <a:extLst>
              <a:ext uri="{FF2B5EF4-FFF2-40B4-BE49-F238E27FC236}">
                <a16:creationId xmlns:a16="http://schemas.microsoft.com/office/drawing/2014/main" id="{CF1A0A3E-F780-46CE-A187-FF43D9DAB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875"/>
            <a:ext cx="757713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Slide Number Placeholder 2">
            <a:extLst>
              <a:ext uri="{FF2B5EF4-FFF2-40B4-BE49-F238E27FC236}">
                <a16:creationId xmlns:a16="http://schemas.microsoft.com/office/drawing/2014/main" id="{ACF00C95-675B-4EB6-A37C-1187B3C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3ECB83-EB99-41E5-8F23-3412BBCE52C4}" type="slidenum">
              <a:rPr lang="en-US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886459A-E4EC-4885-A57D-517CE4A06028}"/>
              </a:ext>
            </a:extLst>
          </p:cNvPr>
          <p:cNvSpPr txBox="1">
            <a:spLocks noChangeArrowheads="1"/>
          </p:cNvSpPr>
          <p:nvPr/>
        </p:nvSpPr>
        <p:spPr>
          <a:xfrm>
            <a:off x="394230" y="2273830"/>
            <a:ext cx="8353953" cy="43577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GB" altLang="en-US" sz="2200">
                <a:solidFill>
                  <a:schemeClr val="tx2"/>
                </a:solidFill>
              </a:rPr>
              <a:t>The two-year-long IMMUNION project started in April 2021 </a:t>
            </a:r>
            <a:r>
              <a:rPr lang="en-GB" altLang="en-US" sz="2200" i="1">
                <a:solidFill>
                  <a:schemeClr val="tx2"/>
                </a:solidFill>
              </a:rPr>
              <a:t>(led by EuroHealthNet)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en-US" sz="22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2200">
                <a:solidFill>
                  <a:schemeClr val="tx2"/>
                </a:solidFill>
              </a:rPr>
              <a:t>One of its aims is to strengthen the Coalition for Vaccination which is co-chaired by CPME and where UEMS is represented by the European Academy of Paediatrics (EAP)</a:t>
            </a:r>
          </a:p>
          <a:p>
            <a:pPr>
              <a:spcBef>
                <a:spcPct val="0"/>
              </a:spcBef>
              <a:defRPr/>
            </a:pPr>
            <a:endParaRPr lang="en-GB" altLang="en-US" sz="22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2200">
                <a:solidFill>
                  <a:schemeClr val="tx2"/>
                </a:solidFill>
              </a:rPr>
              <a:t>CPME is also involved in the VAC-PACT project to improve uptake and confidence in vaccines for patients with chronic diseases, families and supporting communities </a:t>
            </a:r>
            <a:r>
              <a:rPr lang="en-GB" altLang="en-US" sz="2200" i="1">
                <a:solidFill>
                  <a:schemeClr val="tx2"/>
                </a:solidFill>
              </a:rPr>
              <a:t>(led by the European Patients’ Forum (EPF))</a:t>
            </a:r>
          </a:p>
          <a:p>
            <a:pPr>
              <a:spcBef>
                <a:spcPct val="0"/>
              </a:spcBef>
              <a:defRPr/>
            </a:pPr>
            <a:endParaRPr lang="en-GB" altLang="en-US" sz="2200" i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2200">
                <a:solidFill>
                  <a:schemeClr val="tx2"/>
                </a:solidFill>
              </a:rPr>
              <a:t>Moreover, CPME participates in the European Commission’s COVID-19 vaccine campaign activities by disseminating communication materials</a:t>
            </a:r>
          </a:p>
          <a:p>
            <a:pPr>
              <a:spcBef>
                <a:spcPct val="0"/>
              </a:spcBef>
              <a:defRPr/>
            </a:pPr>
            <a:endParaRPr lang="en-GB" altLang="en-US" sz="22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2200">
                <a:solidFill>
                  <a:schemeClr val="tx2"/>
                </a:solidFill>
              </a:rPr>
              <a:t>In addition, CPME is a stakeholder in the three-year EU Joint Action on Vaccination (EU-JAV)</a:t>
            </a:r>
          </a:p>
          <a:p>
            <a:pPr>
              <a:spcBef>
                <a:spcPct val="0"/>
              </a:spcBef>
              <a:defRPr/>
            </a:pPr>
            <a:endParaRPr lang="de-DE" altLang="en-US" sz="2200">
              <a:solidFill>
                <a:schemeClr val="tx2"/>
              </a:solidFill>
              <a:cs typeface="Calibri"/>
            </a:endParaRPr>
          </a:p>
          <a:p>
            <a:pPr>
              <a:spcBef>
                <a:spcPct val="0"/>
              </a:spcBef>
              <a:defRPr/>
            </a:pPr>
            <a:endParaRPr lang="en-GB" altLang="en-US" sz="2200">
              <a:solidFill>
                <a:schemeClr val="tx2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D7B48545-5CB3-4B60-A077-1C04F235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25538"/>
            <a:ext cx="8250237" cy="996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3000" b="1">
                <a:solidFill>
                  <a:schemeClr val="tx2"/>
                </a:solidFill>
                <a:latin typeface="+mn-lt"/>
                <a:cs typeface="Calibri"/>
              </a:rPr>
              <a:t>Public Health</a:t>
            </a:r>
          </a:p>
        </p:txBody>
      </p:sp>
      <p:pic>
        <p:nvPicPr>
          <p:cNvPr id="22532" name="Picture 6">
            <a:extLst>
              <a:ext uri="{FF2B5EF4-FFF2-40B4-BE49-F238E27FC236}">
                <a16:creationId xmlns:a16="http://schemas.microsoft.com/office/drawing/2014/main" id="{CF1A0A3E-F780-46CE-A187-FF43D9DAB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875"/>
            <a:ext cx="757713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Slide Number Placeholder 2">
            <a:extLst>
              <a:ext uri="{FF2B5EF4-FFF2-40B4-BE49-F238E27FC236}">
                <a16:creationId xmlns:a16="http://schemas.microsoft.com/office/drawing/2014/main" id="{ACF00C95-675B-4EB6-A37C-1187B3C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3ECB83-EB99-41E5-8F23-3412BBCE52C4}" type="slidenum">
              <a:rPr lang="en-US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886459A-E4EC-4885-A57D-517CE4A06028}"/>
              </a:ext>
            </a:extLst>
          </p:cNvPr>
          <p:cNvSpPr txBox="1">
            <a:spLocks noChangeArrowheads="1"/>
          </p:cNvSpPr>
          <p:nvPr/>
        </p:nvSpPr>
        <p:spPr>
          <a:xfrm>
            <a:off x="394230" y="2273830"/>
            <a:ext cx="8353953" cy="4357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GB" altLang="en-US" sz="2000">
                <a:solidFill>
                  <a:schemeClr val="tx2"/>
                </a:solidFill>
                <a:cs typeface="Calibri"/>
              </a:rPr>
              <a:t>CPME monitors the activities around the European Commission‘s new Europe‘s Beating Cancer Plan and contributes to 2021 public consultations linked to public health, such as:</a:t>
            </a:r>
            <a:br>
              <a:rPr lang="en-GB" altLang="en-US" sz="2000">
                <a:solidFill>
                  <a:schemeClr val="tx2"/>
                </a:solidFill>
                <a:cs typeface="Calibri"/>
              </a:rPr>
            </a:br>
            <a:endParaRPr lang="en-GB" altLang="en-US" sz="2000">
              <a:solidFill>
                <a:schemeClr val="tx2"/>
              </a:solidFill>
              <a:cs typeface="Calibri"/>
            </a:endParaRPr>
          </a:p>
          <a:p>
            <a:pPr lvl="1">
              <a:spcBef>
                <a:spcPct val="0"/>
              </a:spcBef>
              <a:defRPr/>
            </a:pPr>
            <a:r>
              <a:rPr lang="en-GB" altLang="en-US" sz="2000">
                <a:solidFill>
                  <a:schemeClr val="tx2"/>
                </a:solidFill>
                <a:cs typeface="Calibri"/>
              </a:rPr>
              <a:t>revision of cross-border purchases of alcohol and tobacco</a:t>
            </a:r>
          </a:p>
          <a:p>
            <a:pPr lvl="1">
              <a:spcBef>
                <a:spcPct val="0"/>
              </a:spcBef>
              <a:defRPr/>
            </a:pPr>
            <a:r>
              <a:rPr lang="en-GB" altLang="en-US" sz="2000">
                <a:solidFill>
                  <a:schemeClr val="tx2"/>
                </a:solidFill>
                <a:cs typeface="Calibri"/>
              </a:rPr>
              <a:t>revision of the Tobacco Taxation Directive</a:t>
            </a:r>
          </a:p>
          <a:p>
            <a:pPr lvl="1">
              <a:spcBef>
                <a:spcPct val="0"/>
              </a:spcBef>
              <a:defRPr/>
            </a:pPr>
            <a:r>
              <a:rPr lang="en-GB" altLang="en-US" sz="2000">
                <a:solidFill>
                  <a:schemeClr val="tx2"/>
                </a:solidFill>
                <a:cs typeface="Calibri"/>
              </a:rPr>
              <a:t>revision of the EU air quality standards </a:t>
            </a:r>
          </a:p>
          <a:p>
            <a:pPr lvl="1">
              <a:spcBef>
                <a:spcPct val="0"/>
              </a:spcBef>
              <a:defRPr/>
            </a:pPr>
            <a:r>
              <a:rPr lang="en-GB" altLang="en-US" sz="2000">
                <a:solidFill>
                  <a:schemeClr val="tx2"/>
                </a:solidFill>
                <a:cs typeface="Calibri"/>
              </a:rPr>
              <a:t>front-of-pack nutrition labelling</a:t>
            </a:r>
          </a:p>
          <a:p>
            <a:pPr>
              <a:spcBef>
                <a:spcPct val="0"/>
              </a:spcBef>
              <a:defRPr/>
            </a:pPr>
            <a:endParaRPr lang="en-GB" altLang="en-US" sz="2000">
              <a:solidFill>
                <a:schemeClr val="tx2"/>
              </a:solidFill>
              <a:cs typeface="Calibri"/>
            </a:endParaRPr>
          </a:p>
          <a:p>
            <a:pPr>
              <a:spcBef>
                <a:spcPct val="0"/>
              </a:spcBef>
              <a:defRPr/>
            </a:pPr>
            <a:endParaRPr lang="en-GB" altLang="en-US" sz="2000">
              <a:solidFill>
                <a:schemeClr val="tx2"/>
              </a:solidFill>
              <a:cs typeface="Calibri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2000">
                <a:solidFill>
                  <a:schemeClr val="tx2"/>
                </a:solidFill>
                <a:cs typeface="Calibri"/>
              </a:rPr>
              <a:t>CPME is active in the ‘‘COVID-19: Mental Health Support” network within the EU Health Policy Platform and has collected national medical associations’ examples how they support their members’ wellbeing during the pandemic.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endParaRPr lang="de-DE" altLang="en-US" sz="1800">
              <a:solidFill>
                <a:schemeClr val="tx2"/>
              </a:solidFill>
              <a:cs typeface="Calibri"/>
            </a:endParaRPr>
          </a:p>
          <a:p>
            <a:pPr marL="457200" lvl="1" indent="0">
              <a:spcBef>
                <a:spcPct val="0"/>
              </a:spcBef>
              <a:buNone/>
              <a:defRPr/>
            </a:pPr>
            <a:endParaRPr lang="de-DE" altLang="en-US" sz="1800">
              <a:solidFill>
                <a:schemeClr val="tx2"/>
              </a:solidFill>
              <a:cs typeface="Calibri"/>
            </a:endParaRPr>
          </a:p>
          <a:p>
            <a:pPr>
              <a:spcBef>
                <a:spcPct val="0"/>
              </a:spcBef>
              <a:defRPr/>
            </a:pPr>
            <a:endParaRPr lang="en-GB" altLang="en-US" sz="220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43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E880763-578D-41D9-8619-EA6FFE5F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25538"/>
            <a:ext cx="8250237" cy="996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000" b="1">
                <a:solidFill>
                  <a:schemeClr val="tx2"/>
                </a:solidFill>
                <a:latin typeface="+mn-lt"/>
                <a:cs typeface="Arial"/>
              </a:rPr>
              <a:t>Action on recognition of doctors’ qualifications in new EU-UK relations</a:t>
            </a:r>
            <a:endParaRPr lang="en-GB">
              <a:solidFill>
                <a:schemeClr val="tx2"/>
              </a:solidFill>
            </a:endParaRPr>
          </a:p>
        </p:txBody>
      </p:sp>
      <p:pic>
        <p:nvPicPr>
          <p:cNvPr id="26628" name="Picture 6">
            <a:extLst>
              <a:ext uri="{FF2B5EF4-FFF2-40B4-BE49-F238E27FC236}">
                <a16:creationId xmlns:a16="http://schemas.microsoft.com/office/drawing/2014/main" id="{4B468509-13F8-4A1A-9101-57DBE69FB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875"/>
            <a:ext cx="757713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Slide Number Placeholder 2">
            <a:extLst>
              <a:ext uri="{FF2B5EF4-FFF2-40B4-BE49-F238E27FC236}">
                <a16:creationId xmlns:a16="http://schemas.microsoft.com/office/drawing/2014/main" id="{40A1F3A2-4A69-47DE-9D8A-F7A4DB14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B958F9-F754-448C-BCB0-02646F7E4C2C}" type="slidenum">
              <a:rPr lang="en-US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D1EC5BF-0274-4FA0-A09C-B93DE55470DC}"/>
              </a:ext>
            </a:extLst>
          </p:cNvPr>
          <p:cNvSpPr txBox="1">
            <a:spLocks noChangeArrowheads="1"/>
          </p:cNvSpPr>
          <p:nvPr/>
        </p:nvSpPr>
        <p:spPr>
          <a:xfrm>
            <a:off x="394230" y="2273830"/>
            <a:ext cx="8353953" cy="37756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388"/>
              </a:spcAft>
              <a:buNone/>
              <a:defRPr/>
            </a:pPr>
            <a:endParaRPr lang="en-GB" altLang="en-US" sz="2200">
              <a:solidFill>
                <a:schemeClr val="tx2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FE9D85E-6CED-BB4D-B7DB-07B05E80D419}"/>
              </a:ext>
            </a:extLst>
          </p:cNvPr>
          <p:cNvSpPr txBox="1">
            <a:spLocks noChangeArrowheads="1"/>
          </p:cNvSpPr>
          <p:nvPr/>
        </p:nvSpPr>
        <p:spPr>
          <a:xfrm>
            <a:off x="394230" y="2273831"/>
            <a:ext cx="8353953" cy="3458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2000">
                <a:solidFill>
                  <a:schemeClr val="tx2"/>
                </a:solidFill>
              </a:rPr>
              <a:t>UEMS, CPME, UEMO, BMA, EJD and EMSA co-signed a statement requesting EU national authorities to take action to facilitate the recognition of UK doctors‘ qualifications in the spirit of the „automatic recognition“. 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2000">
                <a:solidFill>
                  <a:schemeClr val="tx2"/>
                </a:solidFill>
              </a:rPr>
              <a:t>CPME is currently collecting feedback on the national responses. </a:t>
            </a:r>
            <a:br>
              <a:rPr lang="en-GB" altLang="en-US" sz="2000">
                <a:solidFill>
                  <a:schemeClr val="tx2"/>
                </a:solidFill>
              </a:rPr>
            </a:br>
            <a:endParaRPr lang="en-GB" altLang="en-US" sz="1800">
              <a:solidFill>
                <a:schemeClr val="tx2"/>
              </a:solidFill>
              <a:cs typeface="Calibri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200">
              <a:solidFill>
                <a:schemeClr val="tx2"/>
              </a:solidFill>
            </a:endParaRPr>
          </a:p>
          <a:p>
            <a:pPr algn="just">
              <a:spcBef>
                <a:spcPct val="0"/>
              </a:spcBef>
              <a:buFont typeface="Arial" charset="0"/>
              <a:buChar char="•"/>
              <a:defRPr/>
            </a:pPr>
            <a:endParaRPr lang="en-US" altLang="fr-FR" sz="2200">
              <a:solidFill>
                <a:schemeClr val="tx2"/>
              </a:solidFill>
            </a:endParaRPr>
          </a:p>
          <a:p>
            <a:pPr marL="0" indent="0" algn="just">
              <a:spcAft>
                <a:spcPts val="388"/>
              </a:spcAft>
              <a:buFont typeface="Arial" charset="0"/>
              <a:buNone/>
              <a:defRPr/>
            </a:pPr>
            <a:endParaRPr lang="en-GB" altLang="en-US" sz="2000">
              <a:solidFill>
                <a:srgbClr val="00006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15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CF1DE374-D4EB-40AB-B5B5-DBA3EAC1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25538"/>
            <a:ext cx="8250237" cy="996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3000" b="1">
                <a:solidFill>
                  <a:schemeClr val="tx2"/>
                </a:solidFill>
                <a:latin typeface="+mn-lt"/>
                <a:cs typeface="Arial" charset="0"/>
              </a:rPr>
              <a:t>Save the date!</a:t>
            </a:r>
          </a:p>
        </p:txBody>
      </p:sp>
      <p:pic>
        <p:nvPicPr>
          <p:cNvPr id="32772" name="Picture 6">
            <a:extLst>
              <a:ext uri="{FF2B5EF4-FFF2-40B4-BE49-F238E27FC236}">
                <a16:creationId xmlns:a16="http://schemas.microsoft.com/office/drawing/2014/main" id="{8A131ADC-4F42-45B1-BFAA-168AB7CB5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875"/>
            <a:ext cx="757713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Slide Number Placeholder 2">
            <a:extLst>
              <a:ext uri="{FF2B5EF4-FFF2-40B4-BE49-F238E27FC236}">
                <a16:creationId xmlns:a16="http://schemas.microsoft.com/office/drawing/2014/main" id="{9BD7AD15-5870-4F9C-A8F3-8ED49F7F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368116-035E-42A4-8411-5F320932BD4E}" type="slidenum">
              <a:rPr lang="en-US" altLang="fr-FR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94DFBD0-7D10-464B-9329-A8CC8EEF55CF}"/>
              </a:ext>
            </a:extLst>
          </p:cNvPr>
          <p:cNvSpPr txBox="1">
            <a:spLocks noChangeArrowheads="1"/>
          </p:cNvSpPr>
          <p:nvPr/>
        </p:nvSpPr>
        <p:spPr>
          <a:xfrm>
            <a:off x="394230" y="2273830"/>
            <a:ext cx="8353953" cy="37756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defRPr/>
            </a:pPr>
            <a:r>
              <a:rPr lang="en-GB" altLang="en-US" sz="2200">
                <a:solidFill>
                  <a:schemeClr val="tx2"/>
                </a:solidFill>
              </a:rPr>
              <a:t>Next CPME meeting: </a:t>
            </a:r>
          </a:p>
          <a:p>
            <a:pPr lvl="1" algn="just">
              <a:spcBef>
                <a:spcPct val="0"/>
              </a:spcBef>
              <a:defRPr/>
            </a:pPr>
            <a:r>
              <a:rPr lang="en-GB" altLang="en-US" sz="1800">
                <a:solidFill>
                  <a:schemeClr val="tx2"/>
                </a:solidFill>
              </a:rPr>
              <a:t>CPME General Assembly and Board meeting: 26/11 – 27/11/2021</a:t>
            </a: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en-GB" altLang="en-US" sz="1800">
              <a:solidFill>
                <a:schemeClr val="tx2"/>
              </a:solidFill>
            </a:endParaRPr>
          </a:p>
          <a:p>
            <a:pPr marL="285750" indent="-285750" defTabSz="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altLang="en-US" sz="2200">
                <a:solidFill>
                  <a:schemeClr val="tx2"/>
                </a:solidFill>
              </a:rPr>
              <a:t>Roundtable for Doctor MEPs, 25 May 2021 – hosted by MEP Dr </a:t>
            </a:r>
            <a:r>
              <a:rPr lang="en-GB" altLang="en-US" sz="2200" err="1">
                <a:solidFill>
                  <a:schemeClr val="tx2"/>
                </a:solidFill>
              </a:rPr>
              <a:t>Liese</a:t>
            </a:r>
            <a:r>
              <a:rPr lang="en-GB" altLang="en-US" sz="2200">
                <a:solidFill>
                  <a:schemeClr val="tx2"/>
                </a:solidFill>
              </a:rPr>
              <a:t> and MEP Dr Pizarro to discuss health policy items on the EP agenda</a:t>
            </a:r>
          </a:p>
          <a:p>
            <a:pPr marL="285750" indent="-285750" defTabSz="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altLang="en-US" sz="2200">
                <a:solidFill>
                  <a:schemeClr val="tx2"/>
                </a:solidFill>
              </a:rPr>
              <a:t>Unleashing the potential of telemedicine, 1 June 2021 – CPME session hosted by Portuguese Presidency during the eHealth Summit</a:t>
            </a:r>
          </a:p>
          <a:p>
            <a:pPr marL="285750" indent="-285750" defTabSz="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altLang="en-US" sz="2200">
                <a:solidFill>
                  <a:schemeClr val="tx2"/>
                </a:solidFill>
              </a:rPr>
              <a:t>One health virtual debate, 3 June 2021 – webinar hosted by CPME, CED, PGEU, FVE and student organisations</a:t>
            </a: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en-GB" altLang="en-US" sz="1800">
              <a:solidFill>
                <a:schemeClr val="tx2"/>
              </a:solidFill>
              <a:cs typeface="Calibri"/>
            </a:endParaRPr>
          </a:p>
          <a:p>
            <a:pPr marL="457200" lvl="1" indent="0" algn="just">
              <a:spcBef>
                <a:spcPct val="0"/>
              </a:spcBef>
              <a:buNone/>
              <a:defRPr/>
            </a:pPr>
            <a:endParaRPr lang="en-GB" altLang="en-US" sz="2200">
              <a:solidFill>
                <a:schemeClr val="tx2"/>
              </a:solidFill>
              <a:cs typeface="Calibri"/>
            </a:endParaRPr>
          </a:p>
          <a:p>
            <a:pPr marL="228600" lvl="1" algn="just">
              <a:spcBef>
                <a:spcPct val="0"/>
              </a:spcBef>
              <a:defRPr/>
            </a:pPr>
            <a:endParaRPr lang="en-US" sz="2200">
              <a:solidFill>
                <a:schemeClr val="tx2"/>
              </a:solidFill>
              <a:cs typeface="Calibri" panose="020F0502020204030204"/>
            </a:endParaRPr>
          </a:p>
          <a:p>
            <a:pPr marL="0" indent="0" algn="just">
              <a:spcAft>
                <a:spcPts val="388"/>
              </a:spcAft>
              <a:buNone/>
              <a:defRPr/>
            </a:pPr>
            <a:endParaRPr lang="en-GB" altLang="en-US" sz="2000">
              <a:solidFill>
                <a:srgbClr val="00006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AADDE-9D08-4009-8A53-72A5203D8B2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3071" y="1716088"/>
            <a:ext cx="7418387" cy="4537075"/>
          </a:xfrm>
        </p:spPr>
        <p:txBody>
          <a:bodyPr rtlCol="0">
            <a:norm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3000" b="1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  <a:t>Thank you for your attention!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000" b="1" i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000" b="1" i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2200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  <a:t>For more information, please contact: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2200" b="1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  <a:t>CPME Secretariat</a:t>
            </a:r>
            <a:br>
              <a:rPr lang="en-US" sz="2200" b="1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</a:br>
            <a:r>
              <a:rPr lang="en-US" sz="2200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  <a:t>Tel.: +32 2 732 72 02</a:t>
            </a:r>
            <a:br>
              <a:rPr lang="en-US" sz="2200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</a:br>
            <a:r>
              <a:rPr lang="en-US" sz="2200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  <a:t>Fax: +32 2 732 73 44</a:t>
            </a:r>
            <a:br>
              <a:rPr lang="en-US" sz="22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200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  <a:t>e-mail:</a:t>
            </a:r>
            <a:r>
              <a:rPr lang="en-US" sz="220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200" u="sng">
                <a:solidFill>
                  <a:schemeClr val="tx2"/>
                </a:solidFill>
                <a:cs typeface="Arial" panose="020B0604020202020204" pitchFamily="34" charset="0"/>
                <a:hlinkClick r:id="rId3"/>
              </a:rPr>
              <a:t>secretariat@cpme.eu</a:t>
            </a:r>
            <a:endParaRPr lang="en-US" sz="2200" u="sng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  <a:t>For more information about CPME, visit </a:t>
            </a:r>
            <a:r>
              <a:rPr lang="en-US" sz="2200" u="sng">
                <a:solidFill>
                  <a:schemeClr val="tx2"/>
                </a:solidFill>
                <a:cs typeface="Arial" panose="020B0604020202020204" pitchFamily="34" charset="0"/>
                <a:hlinkClick r:id="rId4"/>
              </a:rPr>
              <a:t>www.cpme.eu</a:t>
            </a:r>
            <a:endParaRPr lang="en-US" sz="2200" u="sng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>
                <a:solidFill>
                  <a:schemeClr val="tx2"/>
                </a:solidFill>
                <a:ea typeface="ＭＳ Ｐゴシック" pitchFamily="-104" charset="-128"/>
              </a:rPr>
              <a:t>Follow us on twitter: @CPME_Europa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34819" name="Picture 1">
            <a:extLst>
              <a:ext uri="{FF2B5EF4-FFF2-40B4-BE49-F238E27FC236}">
                <a16:creationId xmlns:a16="http://schemas.microsoft.com/office/drawing/2014/main" id="{71B47E31-085F-4A6C-8626-673A947469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875"/>
            <a:ext cx="757872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81C8AF71-77B2-4226-B24E-2C97A78A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0E0D58-33D3-4784-9EF1-C78EDB0ACFD6}" type="slidenum">
              <a:rPr lang="en-US" altLang="fr-FR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3F603EA9-73EF-4E56-B7A5-8CD567473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450"/>
            <a:ext cx="54387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0858759D-C390-47A7-B959-F63CD9E163C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00692" y="2260316"/>
            <a:ext cx="8347491" cy="3789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n-GB" altLang="en-US" sz="2200">
                <a:solidFill>
                  <a:schemeClr val="tx2"/>
                </a:solidFill>
              </a:rPr>
              <a:t>CPME represents national medical associations across Europe, covering roughly 1.6 million European Doctors. </a:t>
            </a:r>
            <a:endParaRPr lang="en-GB" altLang="en-US" sz="2200">
              <a:solidFill>
                <a:schemeClr val="tx2"/>
              </a:solidFill>
              <a:cs typeface="Calibri"/>
            </a:endParaRPr>
          </a:p>
          <a:p>
            <a:pPr algn="just">
              <a:spcBef>
                <a:spcPct val="0"/>
              </a:spcBef>
              <a:defRPr/>
            </a:pPr>
            <a:endParaRPr lang="en-GB" altLang="en-US" sz="2200">
              <a:solidFill>
                <a:schemeClr val="tx2"/>
              </a:solidFill>
            </a:endParaRPr>
          </a:p>
          <a:p>
            <a:pPr algn="just">
              <a:spcBef>
                <a:spcPct val="0"/>
              </a:spcBef>
              <a:defRPr/>
            </a:pPr>
            <a:r>
              <a:rPr lang="en-GB" altLang="en-US" sz="2200">
                <a:solidFill>
                  <a:schemeClr val="tx2"/>
                </a:solidFill>
              </a:rPr>
              <a:t>We are committed to contributing the medical profession’s point of view to EU institutions and European policy-making through pro-active cooperation on a wide range of health and healthcare related issues.</a:t>
            </a:r>
            <a:endParaRPr lang="en-GB" altLang="en-US" sz="2200">
              <a:solidFill>
                <a:schemeClr val="tx2"/>
              </a:solidFill>
              <a:cs typeface="Calibri"/>
            </a:endParaRPr>
          </a:p>
          <a:p>
            <a:pPr algn="just">
              <a:spcBef>
                <a:spcPct val="0"/>
              </a:spcBef>
              <a:defRPr/>
            </a:pPr>
            <a:endParaRPr lang="en-GB" altLang="en-US" sz="2200">
              <a:solidFill>
                <a:schemeClr val="tx2"/>
              </a:solidFill>
            </a:endParaRPr>
          </a:p>
          <a:p>
            <a:pPr algn="just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200">
                <a:solidFill>
                  <a:schemeClr val="tx2"/>
                </a:solidFill>
              </a:rPr>
              <a:t>CPME promotes the highest level of medical training and practice but also the provision of evidence-based, ethical and equitable healthcare services. </a:t>
            </a:r>
            <a:endParaRPr lang="de-DE" altLang="fr-FR" sz="2200">
              <a:solidFill>
                <a:schemeClr val="tx2"/>
              </a:solidFill>
            </a:endParaRPr>
          </a:p>
          <a:p>
            <a:pPr algn="just">
              <a:spcBef>
                <a:spcPct val="0"/>
              </a:spcBef>
              <a:buFont typeface="Arial" charset="0"/>
              <a:buChar char="•"/>
              <a:defRPr/>
            </a:pPr>
            <a:endParaRPr lang="en-US" altLang="fr-FR" sz="2200">
              <a:solidFill>
                <a:schemeClr val="tx2"/>
              </a:solidFill>
            </a:endParaRPr>
          </a:p>
          <a:p>
            <a:pPr marL="0" indent="0" algn="just" eaLnBrk="1" hangingPunct="1">
              <a:spcAft>
                <a:spcPts val="388"/>
              </a:spcAft>
              <a:buFont typeface="Arial" charset="0"/>
              <a:buNone/>
              <a:defRPr/>
            </a:pPr>
            <a:endParaRPr lang="en-GB" altLang="en-US" sz="2000">
              <a:solidFill>
                <a:srgbClr val="000062"/>
              </a:solidFill>
              <a:latin typeface="Arial" charset="0"/>
            </a:endParaRP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CC9505C6-E71E-468C-95B2-90078A2D6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1"/>
          <a:stretch>
            <a:fillRect/>
          </a:stretch>
        </p:blipFill>
        <p:spPr bwMode="auto">
          <a:xfrm>
            <a:off x="449263" y="15875"/>
            <a:ext cx="75787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BBB1A64-E231-49DC-A5B5-9D740A6F0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133475"/>
            <a:ext cx="80645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30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Introducing CPME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6">
            <a:extLst>
              <a:ext uri="{FF2B5EF4-FFF2-40B4-BE49-F238E27FC236}">
                <a16:creationId xmlns:a16="http://schemas.microsoft.com/office/drawing/2014/main" id="{EF60D549-F1CE-40C9-8B29-30E18E48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875"/>
            <a:ext cx="757713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Slide Number Placeholder 2">
            <a:extLst>
              <a:ext uri="{FF2B5EF4-FFF2-40B4-BE49-F238E27FC236}">
                <a16:creationId xmlns:a16="http://schemas.microsoft.com/office/drawing/2014/main" id="{9386EEE2-C06B-430D-8B37-5094AF07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8D7A0A-7FC0-4A18-AB0A-CEC2E2300931}" type="slidenum">
              <a:rPr lang="en-US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82ECC408-D0BE-44D7-8BC9-5F9C440E1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25538"/>
            <a:ext cx="8250237" cy="996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000" b="1">
                <a:solidFill>
                  <a:schemeClr val="tx2"/>
                </a:solidFill>
                <a:latin typeface="+mn-lt"/>
                <a:cs typeface="Arial" charset="0"/>
              </a:rPr>
              <a:t>Recent</a:t>
            </a:r>
            <a:r>
              <a:rPr lang="fr-BE" altLang="en-US" sz="3000" b="1">
                <a:solidFill>
                  <a:schemeClr val="tx2"/>
                </a:solidFill>
                <a:latin typeface="+mn-lt"/>
                <a:cs typeface="Arial" charset="0"/>
              </a:rPr>
              <a:t> CPME </a:t>
            </a:r>
            <a:r>
              <a:rPr lang="en-US" altLang="en-US" sz="3000" b="1">
                <a:solidFill>
                  <a:schemeClr val="tx2"/>
                </a:solidFill>
                <a:latin typeface="+mn-lt"/>
                <a:cs typeface="Arial" charset="0"/>
              </a:rPr>
              <a:t>activities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F253C51-BE00-4EF4-AA8A-032EB8EED790}"/>
              </a:ext>
            </a:extLst>
          </p:cNvPr>
          <p:cNvSpPr txBox="1">
            <a:spLocks noChangeArrowheads="1"/>
          </p:cNvSpPr>
          <p:nvPr/>
        </p:nvSpPr>
        <p:spPr>
          <a:xfrm>
            <a:off x="394230" y="2273830"/>
            <a:ext cx="8353953" cy="37756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GB" altLang="en-US" sz="2200">
                <a:solidFill>
                  <a:schemeClr val="tx2"/>
                </a:solidFill>
              </a:rPr>
              <a:t>CPME General Assembly and Board meeting took place on 20 March 2021</a:t>
            </a:r>
          </a:p>
          <a:p>
            <a:pPr lvl="1">
              <a:spcBef>
                <a:spcPct val="0"/>
              </a:spcBef>
              <a:defRPr/>
            </a:pPr>
            <a:r>
              <a:rPr lang="en-GB" altLang="en-US" sz="1800">
                <a:solidFill>
                  <a:schemeClr val="tx2"/>
                </a:solidFill>
              </a:rPr>
              <a:t>New CPME policies adopted:</a:t>
            </a:r>
          </a:p>
          <a:p>
            <a:pPr lvl="2">
              <a:spcBef>
                <a:spcPct val="0"/>
              </a:spcBef>
              <a:defRPr/>
            </a:pPr>
            <a:r>
              <a:rPr lang="en-GB" altLang="en-US" sz="1800">
                <a:solidFill>
                  <a:schemeClr val="tx2"/>
                </a:solidFill>
              </a:rPr>
              <a:t>European Health Union Package, CPME positions on:</a:t>
            </a:r>
          </a:p>
          <a:p>
            <a:pPr lvl="3">
              <a:spcBef>
                <a:spcPct val="0"/>
              </a:spcBef>
              <a:defRPr/>
            </a:pPr>
            <a:r>
              <a:rPr lang="en-GB" altLang="en-US">
                <a:solidFill>
                  <a:schemeClr val="tx2"/>
                </a:solidFill>
              </a:rPr>
              <a:t>Commission’s proposal for a regulation on serious cross-border health threats</a:t>
            </a:r>
          </a:p>
          <a:p>
            <a:pPr lvl="3">
              <a:spcBef>
                <a:spcPct val="0"/>
              </a:spcBef>
              <a:defRPr/>
            </a:pPr>
            <a:r>
              <a:rPr lang="en-GB" altLang="en-US">
                <a:solidFill>
                  <a:schemeClr val="tx2"/>
                </a:solidFill>
              </a:rPr>
              <a:t>Draft regulation on the mandate of ECDC</a:t>
            </a:r>
          </a:p>
          <a:p>
            <a:pPr lvl="3">
              <a:spcBef>
                <a:spcPct val="0"/>
              </a:spcBef>
              <a:defRPr/>
            </a:pPr>
            <a:r>
              <a:rPr lang="en-GB" altLang="en-US">
                <a:solidFill>
                  <a:schemeClr val="tx2"/>
                </a:solidFill>
              </a:rPr>
              <a:t>Legislative proposal for extending the EMA mandate</a:t>
            </a:r>
          </a:p>
          <a:p>
            <a:pPr lvl="2">
              <a:spcBef>
                <a:spcPct val="0"/>
              </a:spcBef>
              <a:defRPr/>
            </a:pPr>
            <a:endParaRPr lang="en-GB" altLang="en-US" sz="1400">
              <a:solidFill>
                <a:schemeClr val="tx2"/>
              </a:solidFill>
            </a:endParaRPr>
          </a:p>
          <a:p>
            <a:pPr lvl="2">
              <a:spcBef>
                <a:spcPct val="0"/>
              </a:spcBef>
              <a:defRPr/>
            </a:pPr>
            <a:r>
              <a:rPr lang="en-GB" altLang="en-US" sz="1800">
                <a:solidFill>
                  <a:schemeClr val="tx2"/>
                </a:solidFill>
              </a:rPr>
              <a:t>Pharmaceutical Strategy for Europe</a:t>
            </a:r>
          </a:p>
          <a:p>
            <a:pPr lvl="2">
              <a:spcBef>
                <a:spcPct val="0"/>
              </a:spcBef>
              <a:defRPr/>
            </a:pPr>
            <a:r>
              <a:rPr lang="en-GB" altLang="en-US" sz="1800">
                <a:solidFill>
                  <a:schemeClr val="tx2"/>
                </a:solidFill>
              </a:rPr>
              <a:t>Telemedicine</a:t>
            </a:r>
          </a:p>
          <a:p>
            <a:pPr lvl="2">
              <a:spcBef>
                <a:spcPct val="0"/>
              </a:spcBef>
              <a:defRPr/>
            </a:pPr>
            <a:r>
              <a:rPr lang="en-GB" altLang="en-US" sz="1800">
                <a:solidFill>
                  <a:schemeClr val="tx2"/>
                </a:solidFill>
              </a:rPr>
              <a:t>European Health Data Space (EHDS)</a:t>
            </a:r>
          </a:p>
          <a:p>
            <a:pPr>
              <a:spcBef>
                <a:spcPct val="0"/>
              </a:spcBef>
              <a:defRPr/>
            </a:pPr>
            <a:endParaRPr lang="en-GB" altLang="en-US" sz="22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2200">
                <a:solidFill>
                  <a:schemeClr val="tx2"/>
                </a:solidFill>
              </a:rPr>
              <a:t>CPME currently lobbies on European Health Union proposals </a:t>
            </a:r>
          </a:p>
          <a:p>
            <a:pPr marL="0" indent="0" algn="just">
              <a:spcAft>
                <a:spcPts val="388"/>
              </a:spcAft>
              <a:buFont typeface="Arial" charset="0"/>
              <a:buNone/>
              <a:defRPr/>
            </a:pPr>
            <a:endParaRPr lang="en-GB" altLang="en-US" sz="2000">
              <a:solidFill>
                <a:srgbClr val="00006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6">
            <a:extLst>
              <a:ext uri="{FF2B5EF4-FFF2-40B4-BE49-F238E27FC236}">
                <a16:creationId xmlns:a16="http://schemas.microsoft.com/office/drawing/2014/main" id="{EF60D549-F1CE-40C9-8B29-30E18E48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875"/>
            <a:ext cx="757713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Slide Number Placeholder 2">
            <a:extLst>
              <a:ext uri="{FF2B5EF4-FFF2-40B4-BE49-F238E27FC236}">
                <a16:creationId xmlns:a16="http://schemas.microsoft.com/office/drawing/2014/main" id="{9386EEE2-C06B-430D-8B37-5094AF07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8D7A0A-7FC0-4A18-AB0A-CEC2E2300931}" type="slidenum">
              <a:rPr lang="en-US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F253C51-BE00-4EF4-AA8A-032EB8EED790}"/>
              </a:ext>
            </a:extLst>
          </p:cNvPr>
          <p:cNvSpPr txBox="1">
            <a:spLocks noChangeArrowheads="1"/>
          </p:cNvSpPr>
          <p:nvPr/>
        </p:nvSpPr>
        <p:spPr>
          <a:xfrm>
            <a:off x="394230" y="2174974"/>
            <a:ext cx="8527348" cy="45841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8000">
                <a:solidFill>
                  <a:schemeClr val="tx2"/>
                </a:solidFill>
              </a:rPr>
              <a:t>European doctors: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altLang="en-US" sz="7200">
                <a:solidFill>
                  <a:schemeClr val="tx2"/>
                </a:solidFill>
              </a:rPr>
              <a:t>highlight the need to take action on prevention of disease;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altLang="en-US" sz="7200">
                <a:solidFill>
                  <a:schemeClr val="tx2"/>
                </a:solidFill>
              </a:rPr>
              <a:t>support strengthening the Health Security Committee which should be able to formally adopt guidance and opinions;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altLang="en-US" sz="7200">
                <a:solidFill>
                  <a:schemeClr val="tx2"/>
                </a:solidFill>
              </a:rPr>
              <a:t>call to develop concrete recommendations for ratios for resources per population unit for Member States to use as a benchmark for preparedness;</a:t>
            </a:r>
            <a:endParaRPr lang="en-GB" altLang="en-US" sz="720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GB" sz="7200">
                <a:solidFill>
                  <a:schemeClr val="tx2"/>
                </a:solidFill>
              </a:rPr>
              <a:t>support the creation of training modules for health professionals and highlights the need for a ‘One Health’ approach;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GB" sz="7200">
                <a:solidFill>
                  <a:schemeClr val="tx2"/>
                </a:solidFill>
              </a:rPr>
              <a:t>welcome commitment to cooperate with non-EU countries and call for coordinated action in border regions.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8000">
                <a:solidFill>
                  <a:schemeClr val="tx2"/>
                </a:solidFill>
              </a:rPr>
              <a:t>The full position can be accessed </a:t>
            </a:r>
            <a:r>
              <a:rPr lang="en-GB" sz="8000">
                <a:solidFill>
                  <a:schemeClr val="tx2"/>
                </a:solidFill>
                <a:hlinkClick r:id="rId4"/>
              </a:rPr>
              <a:t>here</a:t>
            </a:r>
            <a:r>
              <a:rPr lang="en-GB" sz="8000">
                <a:solidFill>
                  <a:schemeClr val="tx2"/>
                </a:solidFill>
              </a:rPr>
              <a:t>.</a:t>
            </a:r>
            <a:endParaRPr lang="en-GB" altLang="en-US" sz="8000">
              <a:solidFill>
                <a:schemeClr val="tx2"/>
              </a:solidFill>
            </a:endParaRPr>
          </a:p>
          <a:p>
            <a:pPr marL="914400" lvl="2" indent="0">
              <a:spcBef>
                <a:spcPct val="0"/>
              </a:spcBef>
              <a:buNone/>
              <a:defRPr/>
            </a:pPr>
            <a:endParaRPr lang="en-GB" altLang="en-US">
              <a:solidFill>
                <a:schemeClr val="tx2"/>
              </a:solidFill>
            </a:endParaRPr>
          </a:p>
          <a:p>
            <a:pPr marL="457200" lvl="1" indent="0">
              <a:spcBef>
                <a:spcPct val="0"/>
              </a:spcBef>
              <a:buNone/>
              <a:defRPr/>
            </a:pPr>
            <a:endParaRPr lang="en-GB" altLang="en-US">
              <a:solidFill>
                <a:schemeClr val="tx2"/>
              </a:solidFill>
            </a:endParaRPr>
          </a:p>
          <a:p>
            <a:pPr marL="0" indent="0" algn="just">
              <a:spcAft>
                <a:spcPts val="388"/>
              </a:spcAft>
              <a:buFont typeface="Arial" charset="0"/>
              <a:buNone/>
              <a:defRPr/>
            </a:pPr>
            <a:endParaRPr lang="en-GB" altLang="en-US" sz="2000">
              <a:solidFill>
                <a:srgbClr val="000062"/>
              </a:solidFill>
              <a:latin typeface="Arial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E59C9A-AEB9-A444-9274-1A6288B391C6}"/>
              </a:ext>
            </a:extLst>
          </p:cNvPr>
          <p:cNvSpPr txBox="1">
            <a:spLocks/>
          </p:cNvSpPr>
          <p:nvPr/>
        </p:nvSpPr>
        <p:spPr>
          <a:xfrm>
            <a:off x="468313" y="1125538"/>
            <a:ext cx="8250237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3000" b="1">
                <a:solidFill>
                  <a:schemeClr val="tx2"/>
                </a:solidFill>
                <a:latin typeface="+mn-lt"/>
                <a:cs typeface="Arial" charset="0"/>
              </a:rPr>
              <a:t>CPME position on the Commission‘s proposal for a regulation on serious cross-border health threats</a:t>
            </a:r>
          </a:p>
        </p:txBody>
      </p:sp>
    </p:spTree>
    <p:extLst>
      <p:ext uri="{BB962C8B-B14F-4D97-AF65-F5344CB8AC3E}">
        <p14:creationId xmlns:p14="http://schemas.microsoft.com/office/powerpoint/2010/main" val="123733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6">
            <a:extLst>
              <a:ext uri="{FF2B5EF4-FFF2-40B4-BE49-F238E27FC236}">
                <a16:creationId xmlns:a16="http://schemas.microsoft.com/office/drawing/2014/main" id="{EF60D549-F1CE-40C9-8B29-30E18E48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875"/>
            <a:ext cx="757713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Slide Number Placeholder 2">
            <a:extLst>
              <a:ext uri="{FF2B5EF4-FFF2-40B4-BE49-F238E27FC236}">
                <a16:creationId xmlns:a16="http://schemas.microsoft.com/office/drawing/2014/main" id="{9386EEE2-C06B-430D-8B37-5094AF07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8D7A0A-7FC0-4A18-AB0A-CEC2E2300931}" type="slidenum">
              <a:rPr lang="en-US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F253C51-BE00-4EF4-AA8A-032EB8EED790}"/>
              </a:ext>
            </a:extLst>
          </p:cNvPr>
          <p:cNvSpPr txBox="1">
            <a:spLocks noChangeArrowheads="1"/>
          </p:cNvSpPr>
          <p:nvPr/>
        </p:nvSpPr>
        <p:spPr>
          <a:xfrm>
            <a:off x="394230" y="2273830"/>
            <a:ext cx="8353953" cy="44476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2000">
                <a:solidFill>
                  <a:schemeClr val="tx2"/>
                </a:solidFill>
              </a:rPr>
              <a:t>European doctors: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GB" sz="1800">
                <a:solidFill>
                  <a:schemeClr val="tx2"/>
                </a:solidFill>
              </a:rPr>
              <a:t>propose that the precise </a:t>
            </a:r>
            <a:r>
              <a:rPr lang="en-GB" altLang="en-US" sz="1800">
                <a:solidFill>
                  <a:schemeClr val="tx2"/>
                </a:solidFill>
              </a:rPr>
              <a:t>health data that ECDC will have access to should be listed in separate Annex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GB" altLang="en-US" sz="1800">
                <a:solidFill>
                  <a:schemeClr val="tx2"/>
                </a:solidFill>
              </a:rPr>
              <a:t>underline the need for human oversight in data usage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altLang="en-US" sz="1800">
                <a:solidFill>
                  <a:schemeClr val="tx2"/>
                </a:solidFill>
              </a:rPr>
              <a:t>support strengthening the collection, analysis and follow-up of data on national system’s public health capacities, including workforce, facilities and technologies</a:t>
            </a:r>
            <a:br>
              <a:rPr lang="en-GB" altLang="en-US" sz="2000">
                <a:solidFill>
                  <a:schemeClr val="tx2"/>
                </a:solidFill>
              </a:rPr>
            </a:b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2000">
                <a:solidFill>
                  <a:schemeClr val="tx2"/>
                </a:solidFill>
              </a:rPr>
              <a:t>The full position can be accessed </a:t>
            </a:r>
            <a:r>
              <a:rPr lang="en-GB" sz="2000">
                <a:solidFill>
                  <a:schemeClr val="tx2"/>
                </a:solidFill>
                <a:hlinkClick r:id="rId4"/>
              </a:rPr>
              <a:t>here</a:t>
            </a:r>
            <a:r>
              <a:rPr lang="en-GB" sz="2000">
                <a:solidFill>
                  <a:schemeClr val="tx2"/>
                </a:solidFill>
              </a:rPr>
              <a:t>.</a:t>
            </a:r>
          </a:p>
          <a:p>
            <a:pPr lvl="2">
              <a:spcBef>
                <a:spcPct val="0"/>
              </a:spcBef>
              <a:defRPr/>
            </a:pPr>
            <a:endParaRPr lang="en-GB" altLang="en-US">
              <a:solidFill>
                <a:schemeClr val="tx2"/>
              </a:solidFill>
            </a:endParaRPr>
          </a:p>
          <a:p>
            <a:pPr marL="0" indent="0" algn="just">
              <a:spcAft>
                <a:spcPts val="388"/>
              </a:spcAft>
              <a:buFont typeface="Arial" charset="0"/>
              <a:buNone/>
              <a:defRPr/>
            </a:pPr>
            <a:endParaRPr lang="en-GB" altLang="en-US" sz="2000">
              <a:solidFill>
                <a:srgbClr val="000062"/>
              </a:solidFill>
              <a:latin typeface="Arial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E59C9A-AEB9-A444-9274-1A6288B391C6}"/>
              </a:ext>
            </a:extLst>
          </p:cNvPr>
          <p:cNvSpPr txBox="1">
            <a:spLocks/>
          </p:cNvSpPr>
          <p:nvPr/>
        </p:nvSpPr>
        <p:spPr>
          <a:xfrm>
            <a:off x="468313" y="1125538"/>
            <a:ext cx="8250237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3000" b="1">
                <a:solidFill>
                  <a:schemeClr val="tx2"/>
                </a:solidFill>
                <a:latin typeface="+mn-lt"/>
                <a:cs typeface="Arial" charset="0"/>
              </a:rPr>
              <a:t>CPME position on the draft regulation on the mandate of ECDC</a:t>
            </a:r>
          </a:p>
        </p:txBody>
      </p:sp>
    </p:spTree>
    <p:extLst>
      <p:ext uri="{BB962C8B-B14F-4D97-AF65-F5344CB8AC3E}">
        <p14:creationId xmlns:p14="http://schemas.microsoft.com/office/powerpoint/2010/main" val="312140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6">
            <a:extLst>
              <a:ext uri="{FF2B5EF4-FFF2-40B4-BE49-F238E27FC236}">
                <a16:creationId xmlns:a16="http://schemas.microsoft.com/office/drawing/2014/main" id="{EF60D549-F1CE-40C9-8B29-30E18E48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875"/>
            <a:ext cx="757713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Slide Number Placeholder 2">
            <a:extLst>
              <a:ext uri="{FF2B5EF4-FFF2-40B4-BE49-F238E27FC236}">
                <a16:creationId xmlns:a16="http://schemas.microsoft.com/office/drawing/2014/main" id="{9386EEE2-C06B-430D-8B37-5094AF07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8D7A0A-7FC0-4A18-AB0A-CEC2E2300931}" type="slidenum">
              <a:rPr lang="en-US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F253C51-BE00-4EF4-AA8A-032EB8EED790}"/>
              </a:ext>
            </a:extLst>
          </p:cNvPr>
          <p:cNvSpPr txBox="1">
            <a:spLocks noChangeArrowheads="1"/>
          </p:cNvSpPr>
          <p:nvPr/>
        </p:nvSpPr>
        <p:spPr>
          <a:xfrm>
            <a:off x="394230" y="2273830"/>
            <a:ext cx="8353953" cy="37756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8000">
                <a:solidFill>
                  <a:schemeClr val="tx2"/>
                </a:solidFill>
              </a:rPr>
              <a:t>European doctors: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GB" sz="7200">
                <a:solidFill>
                  <a:schemeClr val="tx2"/>
                </a:solidFill>
              </a:rPr>
              <a:t>support reinforcing the EMA’s structure including to monitor and advise on the supply of medical devices in the context of health emergencies,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GB" sz="7200">
                <a:solidFill>
                  <a:schemeClr val="tx2"/>
                </a:solidFill>
              </a:rPr>
              <a:t>wish to see a closer involvement of healthcare professionals in the proposed framework to improve communication,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GB" sz="7200">
                <a:solidFill>
                  <a:schemeClr val="tx2"/>
                </a:solidFill>
              </a:rPr>
              <a:t>call for the imposition of sanctions for non-compliance with reporting obligations by the marketing authorisation holders,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GB" sz="7200">
                <a:solidFill>
                  <a:schemeClr val="tx2"/>
                </a:solidFill>
              </a:rPr>
              <a:t>call for the inclusion of additional transparency provisions. </a:t>
            </a:r>
            <a:br>
              <a:rPr lang="en-GB" sz="8000">
                <a:solidFill>
                  <a:schemeClr val="tx2"/>
                </a:solidFill>
              </a:rPr>
            </a:br>
            <a:endParaRPr lang="en-GB" sz="800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GB" sz="8000">
                <a:solidFill>
                  <a:schemeClr val="tx2"/>
                </a:solidFill>
              </a:rPr>
              <a:t>See our written amendments </a:t>
            </a:r>
            <a:r>
              <a:rPr lang="en-GB" sz="8000">
                <a:solidFill>
                  <a:schemeClr val="tx2"/>
                </a:solidFill>
                <a:hlinkClick r:id="rId4"/>
              </a:rPr>
              <a:t>here</a:t>
            </a:r>
            <a:r>
              <a:rPr lang="en-GB" sz="8000">
                <a:solidFill>
                  <a:schemeClr val="tx2"/>
                </a:solidFill>
              </a:rPr>
              <a:t>. </a:t>
            </a:r>
          </a:p>
          <a:p>
            <a:pPr marL="0" indent="0" algn="just">
              <a:spcAft>
                <a:spcPts val="388"/>
              </a:spcAft>
              <a:buFont typeface="Arial" charset="0"/>
              <a:buNone/>
              <a:defRPr/>
            </a:pPr>
            <a:endParaRPr lang="en-GB" altLang="en-US" sz="2000">
              <a:solidFill>
                <a:srgbClr val="000062"/>
              </a:solidFill>
              <a:latin typeface="Arial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E59C9A-AEB9-A444-9274-1A6288B391C6}"/>
              </a:ext>
            </a:extLst>
          </p:cNvPr>
          <p:cNvSpPr txBox="1">
            <a:spLocks/>
          </p:cNvSpPr>
          <p:nvPr/>
        </p:nvSpPr>
        <p:spPr>
          <a:xfrm>
            <a:off x="468313" y="1125538"/>
            <a:ext cx="8250237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3000" b="1">
                <a:solidFill>
                  <a:schemeClr val="tx2"/>
                </a:solidFill>
                <a:latin typeface="+mn-lt"/>
                <a:cs typeface="Arial" charset="0"/>
              </a:rPr>
              <a:t>CPME position on the legislative proposal for extending the EMA mandate</a:t>
            </a:r>
          </a:p>
        </p:txBody>
      </p:sp>
    </p:spTree>
    <p:extLst>
      <p:ext uri="{BB962C8B-B14F-4D97-AF65-F5344CB8AC3E}">
        <p14:creationId xmlns:p14="http://schemas.microsoft.com/office/powerpoint/2010/main" val="420513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6">
            <a:extLst>
              <a:ext uri="{FF2B5EF4-FFF2-40B4-BE49-F238E27FC236}">
                <a16:creationId xmlns:a16="http://schemas.microsoft.com/office/drawing/2014/main" id="{EF60D549-F1CE-40C9-8B29-30E18E48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875"/>
            <a:ext cx="757713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Slide Number Placeholder 2">
            <a:extLst>
              <a:ext uri="{FF2B5EF4-FFF2-40B4-BE49-F238E27FC236}">
                <a16:creationId xmlns:a16="http://schemas.microsoft.com/office/drawing/2014/main" id="{9386EEE2-C06B-430D-8B37-5094AF07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8D7A0A-7FC0-4A18-AB0A-CEC2E2300931}" type="slidenum">
              <a:rPr lang="en-US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F253C51-BE00-4EF4-AA8A-032EB8EED790}"/>
              </a:ext>
            </a:extLst>
          </p:cNvPr>
          <p:cNvSpPr txBox="1">
            <a:spLocks noChangeArrowheads="1"/>
          </p:cNvSpPr>
          <p:nvPr/>
        </p:nvSpPr>
        <p:spPr>
          <a:xfrm>
            <a:off x="394230" y="2273830"/>
            <a:ext cx="8353953" cy="37756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sz="2000">
                <a:solidFill>
                  <a:schemeClr val="tx2"/>
                </a:solidFill>
              </a:rPr>
              <a:t>European doctors: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sz="1800">
                <a:solidFill>
                  <a:schemeClr val="tx2"/>
                </a:solidFill>
              </a:rPr>
              <a:t>propose measures to achieve European Commission’s objectives across four work strands, </a:t>
            </a:r>
            <a:br>
              <a:rPr lang="en-GB" altLang="en-US" sz="1800"/>
            </a:br>
            <a:endParaRPr lang="en-GB" altLang="en-US" sz="180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sz="1800">
                <a:solidFill>
                  <a:schemeClr val="tx2"/>
                </a:solidFill>
              </a:rPr>
              <a:t>emphasise the role of healthcare professional organisations in implementing reforms in the public interest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endParaRPr lang="en-GB" altLang="en-US" sz="180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GB" sz="1800">
                <a:solidFill>
                  <a:schemeClr val="tx2"/>
                </a:solidFill>
              </a:rPr>
              <a:t>confirm their readiness to contribute to this process</a:t>
            </a:r>
            <a:br>
              <a:rPr lang="en-GB" sz="2000"/>
            </a:br>
            <a:endParaRPr lang="en-GB" altLang="en-US" sz="200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GB" sz="2000">
                <a:solidFill>
                  <a:schemeClr val="tx2"/>
                </a:solidFill>
                <a:ea typeface="+mn-lt"/>
                <a:cs typeface="+mn-lt"/>
              </a:rPr>
              <a:t>CPME confirms its readiness to contribute to this process. </a:t>
            </a:r>
            <a:endParaRPr lang="en-GB" altLang="en-US" sz="2000">
              <a:solidFill>
                <a:schemeClr val="tx2"/>
              </a:solidFill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sz="2000">
                <a:solidFill>
                  <a:schemeClr val="tx2"/>
                </a:solidFill>
                <a:ea typeface="+mn-lt"/>
                <a:cs typeface="+mn-lt"/>
              </a:rPr>
              <a:t>The</a:t>
            </a:r>
            <a:r>
              <a:rPr lang="en-GB" altLang="en-US" sz="2000">
                <a:solidFill>
                  <a:schemeClr val="tx2"/>
                </a:solidFill>
              </a:rPr>
              <a:t> full </a:t>
            </a:r>
            <a:r>
              <a:rPr lang="pl-PL" altLang="en-US" sz="2000">
                <a:solidFill>
                  <a:schemeClr val="tx2"/>
                </a:solidFill>
              </a:rPr>
              <a:t>Position Paper</a:t>
            </a:r>
            <a:r>
              <a:rPr lang="en-GB" altLang="en-US" sz="2000">
                <a:solidFill>
                  <a:schemeClr val="tx2"/>
                </a:solidFill>
              </a:rPr>
              <a:t> can be found </a:t>
            </a:r>
            <a:r>
              <a:rPr lang="en-GB" altLang="en-US" sz="20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altLang="en-US" sz="2000">
                <a:solidFill>
                  <a:schemeClr val="tx2"/>
                </a:solidFill>
              </a:rPr>
              <a:t>.</a:t>
            </a:r>
            <a:endParaRPr lang="en-GB">
              <a:solidFill>
                <a:schemeClr val="tx2"/>
              </a:solidFill>
            </a:endParaRPr>
          </a:p>
          <a:p>
            <a:pPr marL="457200" lvl="1" indent="0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en-GB" altLang="en-US" sz="2000">
              <a:solidFill>
                <a:schemeClr val="tx2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E59C9A-AEB9-A444-9274-1A6288B391C6}"/>
              </a:ext>
            </a:extLst>
          </p:cNvPr>
          <p:cNvSpPr txBox="1">
            <a:spLocks/>
          </p:cNvSpPr>
          <p:nvPr/>
        </p:nvSpPr>
        <p:spPr>
          <a:xfrm>
            <a:off x="468313" y="1125538"/>
            <a:ext cx="8250237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3000" b="1">
                <a:solidFill>
                  <a:schemeClr val="tx2"/>
                </a:solidFill>
                <a:latin typeface="+mn-lt"/>
                <a:cs typeface="Arial" charset="0"/>
              </a:rPr>
              <a:t>CPME </a:t>
            </a:r>
            <a:r>
              <a:rPr lang="pl-PL" altLang="en-US" sz="3000" b="1">
                <a:solidFill>
                  <a:schemeClr val="tx2"/>
                </a:solidFill>
                <a:latin typeface="+mn-lt"/>
                <a:cs typeface="Arial" charset="0"/>
              </a:rPr>
              <a:t>policy</a:t>
            </a:r>
            <a:r>
              <a:rPr lang="en-GB" altLang="en-US" sz="3000" b="1">
                <a:solidFill>
                  <a:schemeClr val="tx2"/>
                </a:solidFill>
                <a:latin typeface="+mn-lt"/>
                <a:cs typeface="Arial" charset="0"/>
              </a:rPr>
              <a:t>: Pharmaceutical Strategy for Europe</a:t>
            </a:r>
          </a:p>
        </p:txBody>
      </p:sp>
    </p:spTree>
    <p:extLst>
      <p:ext uri="{BB962C8B-B14F-4D97-AF65-F5344CB8AC3E}">
        <p14:creationId xmlns:p14="http://schemas.microsoft.com/office/powerpoint/2010/main" val="205440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6">
            <a:extLst>
              <a:ext uri="{FF2B5EF4-FFF2-40B4-BE49-F238E27FC236}">
                <a16:creationId xmlns:a16="http://schemas.microsoft.com/office/drawing/2014/main" id="{EF60D549-F1CE-40C9-8B29-30E18E48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875"/>
            <a:ext cx="757713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Slide Number Placeholder 2">
            <a:extLst>
              <a:ext uri="{FF2B5EF4-FFF2-40B4-BE49-F238E27FC236}">
                <a16:creationId xmlns:a16="http://schemas.microsoft.com/office/drawing/2014/main" id="{9386EEE2-C06B-430D-8B37-5094AF07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8D7A0A-7FC0-4A18-AB0A-CEC2E2300931}" type="slidenum">
              <a:rPr lang="en-US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F253C51-BE00-4EF4-AA8A-032EB8EED790}"/>
              </a:ext>
            </a:extLst>
          </p:cNvPr>
          <p:cNvSpPr txBox="1">
            <a:spLocks noChangeArrowheads="1"/>
          </p:cNvSpPr>
          <p:nvPr/>
        </p:nvSpPr>
        <p:spPr>
          <a:xfrm>
            <a:off x="394230" y="2273830"/>
            <a:ext cx="8353953" cy="37756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2000">
                <a:solidFill>
                  <a:schemeClr val="tx2"/>
                </a:solidFill>
              </a:rPr>
              <a:t>European doctors: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GB" altLang="en-US" sz="1800">
                <a:solidFill>
                  <a:schemeClr val="tx2"/>
                </a:solidFill>
              </a:rPr>
              <a:t>acknowledge the benefits of Telemedicine as an additional tool, to be used as a supplement where efficient to improve the quality of care;</a:t>
            </a:r>
          </a:p>
          <a:p>
            <a:pPr lvl="1">
              <a:spcBef>
                <a:spcPct val="0"/>
              </a:spcBef>
              <a:defRPr/>
            </a:pPr>
            <a:endParaRPr lang="en-GB" altLang="en-US" sz="180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defRPr/>
            </a:pPr>
            <a:r>
              <a:rPr lang="en-GB" altLang="en-US" sz="1800">
                <a:solidFill>
                  <a:schemeClr val="tx2"/>
                </a:solidFill>
              </a:rPr>
              <a:t>reiterate that face-to–face consultations should remain the gold standard;</a:t>
            </a:r>
          </a:p>
          <a:p>
            <a:pPr lvl="1">
              <a:spcBef>
                <a:spcPct val="0"/>
              </a:spcBef>
              <a:defRPr/>
            </a:pPr>
            <a:endParaRPr lang="en-GB" altLang="en-US" sz="180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defRPr/>
            </a:pPr>
            <a:r>
              <a:rPr lang="en-GB" altLang="en-US" sz="1800">
                <a:solidFill>
                  <a:schemeClr val="tx2"/>
                </a:solidFill>
              </a:rPr>
              <a:t>state that Telemedicine should not be influenced by commercial factors nor be introduced as a cost saving measure; </a:t>
            </a:r>
          </a:p>
          <a:p>
            <a:pPr lvl="1">
              <a:spcBef>
                <a:spcPct val="0"/>
              </a:spcBef>
              <a:defRPr/>
            </a:pPr>
            <a:endParaRPr lang="en-GB" altLang="en-US" sz="180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defRPr/>
            </a:pPr>
            <a:r>
              <a:rPr lang="en-GB" altLang="en-US" sz="1800">
                <a:solidFill>
                  <a:schemeClr val="tx2"/>
                </a:solidFill>
              </a:rPr>
              <a:t>underline that the implementation of telemedicine should be evidence-based and ensure patient confidentiality as well as equitable access.</a:t>
            </a:r>
            <a:endParaRPr lang="en-GB" sz="180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2000">
                <a:solidFill>
                  <a:schemeClr val="tx2"/>
                </a:solidFill>
              </a:rPr>
              <a:t>The full policy can be found </a:t>
            </a:r>
            <a:r>
              <a:rPr lang="en-GB" sz="2000">
                <a:solidFill>
                  <a:schemeClr val="tx2"/>
                </a:solidFill>
                <a:hlinkClick r:id="rId4"/>
              </a:rPr>
              <a:t>here</a:t>
            </a:r>
            <a:r>
              <a:rPr lang="en-GB" sz="200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E59C9A-AEB9-A444-9274-1A6288B391C6}"/>
              </a:ext>
            </a:extLst>
          </p:cNvPr>
          <p:cNvSpPr txBox="1">
            <a:spLocks/>
          </p:cNvSpPr>
          <p:nvPr/>
        </p:nvSpPr>
        <p:spPr>
          <a:xfrm>
            <a:off x="468313" y="1125538"/>
            <a:ext cx="8250237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3000" b="1">
                <a:solidFill>
                  <a:schemeClr val="tx2"/>
                </a:solidFill>
                <a:latin typeface="+mn-lt"/>
                <a:cs typeface="Arial" charset="0"/>
              </a:rPr>
              <a:t>CPME policy: Telemedicine</a:t>
            </a:r>
          </a:p>
        </p:txBody>
      </p:sp>
    </p:spTree>
    <p:extLst>
      <p:ext uri="{BB962C8B-B14F-4D97-AF65-F5344CB8AC3E}">
        <p14:creationId xmlns:p14="http://schemas.microsoft.com/office/powerpoint/2010/main" val="422026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6">
            <a:extLst>
              <a:ext uri="{FF2B5EF4-FFF2-40B4-BE49-F238E27FC236}">
                <a16:creationId xmlns:a16="http://schemas.microsoft.com/office/drawing/2014/main" id="{EF60D549-F1CE-40C9-8B29-30E18E48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875"/>
            <a:ext cx="757713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Slide Number Placeholder 2">
            <a:extLst>
              <a:ext uri="{FF2B5EF4-FFF2-40B4-BE49-F238E27FC236}">
                <a16:creationId xmlns:a16="http://schemas.microsoft.com/office/drawing/2014/main" id="{9386EEE2-C06B-430D-8B37-5094AF07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8D7A0A-7FC0-4A18-AB0A-CEC2E2300931}" type="slidenum">
              <a:rPr lang="en-US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F253C51-BE00-4EF4-AA8A-032EB8EED790}"/>
              </a:ext>
            </a:extLst>
          </p:cNvPr>
          <p:cNvSpPr txBox="1">
            <a:spLocks noChangeArrowheads="1"/>
          </p:cNvSpPr>
          <p:nvPr/>
        </p:nvSpPr>
        <p:spPr>
          <a:xfrm>
            <a:off x="394230" y="2273830"/>
            <a:ext cx="8353953" cy="37756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>
                <a:solidFill>
                  <a:schemeClr val="tx2"/>
                </a:solidFill>
              </a:rPr>
              <a:t>European doctors: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altLang="en-US" sz="1800">
                <a:solidFill>
                  <a:schemeClr val="tx2"/>
                </a:solidFill>
              </a:rPr>
              <a:t>welcome the EHDS objective to improve disease prevention, patient-oriented health care and better treatment options;</a:t>
            </a:r>
            <a:br>
              <a:rPr lang="en-GB" altLang="en-US" sz="1800">
                <a:solidFill>
                  <a:schemeClr val="tx2"/>
                </a:solidFill>
              </a:rPr>
            </a:br>
            <a:endParaRPr lang="en-GB" altLang="en-US" sz="180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sz="1800">
                <a:solidFill>
                  <a:schemeClr val="tx2"/>
                </a:solidFill>
              </a:rPr>
              <a:t>observe that the EHDS should have a clear legal framework, independent oversight, and transparent policies concerning the processing of patient data available for business and government;</a:t>
            </a:r>
            <a:br>
              <a:rPr lang="en-GB" sz="1800">
                <a:solidFill>
                  <a:schemeClr val="tx2"/>
                </a:solidFill>
              </a:rPr>
            </a:br>
            <a:endParaRPr lang="en-GB" sz="180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800">
                <a:solidFill>
                  <a:schemeClr val="tx2"/>
                </a:solidFill>
              </a:rPr>
              <a:t>state that this transparency is particularly needed in terms of medical confidentiality, data access, secondary use of data and information;</a:t>
            </a:r>
            <a:br>
              <a:rPr lang="en-GB" altLang="en-US" sz="1800">
                <a:solidFill>
                  <a:schemeClr val="tx2"/>
                </a:solidFill>
              </a:rPr>
            </a:br>
            <a:endParaRPr lang="en-GB" altLang="en-US" sz="180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800">
                <a:solidFill>
                  <a:schemeClr val="tx2"/>
                </a:solidFill>
              </a:rPr>
              <a:t>note that a Code of Conduct should be developed and applied to both public and private entities relating to EHDS.</a:t>
            </a:r>
            <a:endParaRPr lang="en-GB" sz="180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>
                <a:solidFill>
                  <a:schemeClr val="tx2"/>
                </a:solidFill>
              </a:rPr>
              <a:t>The full policy can be accessed </a:t>
            </a:r>
            <a:r>
              <a:rPr lang="en-GB" sz="2000">
                <a:solidFill>
                  <a:schemeClr val="tx2"/>
                </a:solidFill>
                <a:hlinkClick r:id="rId4"/>
              </a:rPr>
              <a:t>here</a:t>
            </a:r>
            <a:r>
              <a:rPr lang="en-GB" sz="2000">
                <a:solidFill>
                  <a:schemeClr val="tx2"/>
                </a:solidFill>
              </a:rPr>
              <a:t>. 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br>
              <a:rPr lang="en-GB" altLang="en-US" sz="2000">
                <a:solidFill>
                  <a:schemeClr val="tx2"/>
                </a:solidFill>
              </a:rPr>
            </a:br>
            <a:endParaRPr lang="en-GB" altLang="en-US" sz="2000">
              <a:solidFill>
                <a:schemeClr val="tx2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E59C9A-AEB9-A444-9274-1A6288B391C6}"/>
              </a:ext>
            </a:extLst>
          </p:cNvPr>
          <p:cNvSpPr txBox="1">
            <a:spLocks/>
          </p:cNvSpPr>
          <p:nvPr/>
        </p:nvSpPr>
        <p:spPr>
          <a:xfrm>
            <a:off x="468313" y="1125538"/>
            <a:ext cx="8250237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3000" b="1">
                <a:solidFill>
                  <a:schemeClr val="tx2"/>
                </a:solidFill>
                <a:latin typeface="+mn-lt"/>
                <a:cs typeface="Arial" charset="0"/>
              </a:rPr>
              <a:t>CPME policy: European Health Data Space (EHDS)</a:t>
            </a:r>
          </a:p>
        </p:txBody>
      </p:sp>
    </p:spTree>
    <p:extLst>
      <p:ext uri="{BB962C8B-B14F-4D97-AF65-F5344CB8AC3E}">
        <p14:creationId xmlns:p14="http://schemas.microsoft.com/office/powerpoint/2010/main" val="3261815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a xmlns="df5a5ca8-0870-4829-a3fb-959fcfda590a" xsi:nil="true"/>
    <_Flow_SignoffStatus xmlns="df5a5ca8-0870-4829-a3fb-959fcfda590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A0AC574D17A64CB78766466956F35D" ma:contentTypeVersion="14" ma:contentTypeDescription="Utwórz nowy dokument." ma:contentTypeScope="" ma:versionID="b37f35c347a1a9750efa05cd196d3818">
  <xsd:schema xmlns:xsd="http://www.w3.org/2001/XMLSchema" xmlns:xs="http://www.w3.org/2001/XMLSchema" xmlns:p="http://schemas.microsoft.com/office/2006/metadata/properties" xmlns:ns2="d1a3300b-087e-49a1-8997-409d59e7c43f" xmlns:ns3="df5a5ca8-0870-4829-a3fb-959fcfda590a" targetNamespace="http://schemas.microsoft.com/office/2006/metadata/properties" ma:root="true" ma:fieldsID="aba4eee3f3bd8fae4ec7809eedded4da" ns2:_="" ns3:_="">
    <xsd:import namespace="d1a3300b-087e-49a1-8997-409d59e7c43f"/>
    <xsd:import namespace="df5a5ca8-0870-4829-a3fb-959fcfda590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Data" minOccurs="0"/>
                <xsd:element ref="ns3:MediaServiceAutoKeyPoints" minOccurs="0"/>
                <xsd:element ref="ns3:MediaServiceKeyPoint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3300b-087e-49a1-8997-409d59e7c4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a5ca8-0870-4829-a3fb-959fcfda59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ata" ma:index="18" nillable="true" ma:displayName="Date" ma:format="DateOnly" ma:internalName="Data">
      <xsd:simpleType>
        <xsd:restriction base="dms:DateTim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063610-0D35-4902-AFB0-C3789B2F7E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C2EB88-CCFA-4B42-84DB-6BEC9BCFA7F0}">
  <ds:schemaRefs>
    <ds:schemaRef ds:uri="d1a3300b-087e-49a1-8997-409d59e7c43f"/>
    <ds:schemaRef ds:uri="df5a5ca8-0870-4829-a3fb-959fcfda59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2E5B75-028F-4189-8C35-75ADF8E0F98C}">
  <ds:schemaRefs>
    <ds:schemaRef ds:uri="d1a3300b-087e-49a1-8997-409d59e7c43f"/>
    <ds:schemaRef ds:uri="df5a5ca8-0870-4829-a3fb-959fcfda59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14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Introducing CPME </vt:lpstr>
      <vt:lpstr>Recent CPME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 Health: Vaccination</vt:lpstr>
      <vt:lpstr>Public Health</vt:lpstr>
      <vt:lpstr>Action on recognition of doctors’ qualifications in new EU-UK relations</vt:lpstr>
      <vt:lpstr>Save the date!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 CPME</dc:creator>
  <cp:revision>1</cp:revision>
  <dcterms:created xsi:type="dcterms:W3CDTF">2019-08-21T11:30:49Z</dcterms:created>
  <dcterms:modified xsi:type="dcterms:W3CDTF">2021-05-07T14:38:36Z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0x01010004A0AC574D17A64CB78766466956F35D</vt:lpwstr>
  </property>
</Properties>
</file>