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70" r:id="rId3"/>
    <p:sldId id="257" r:id="rId4"/>
    <p:sldId id="259" r:id="rId5"/>
    <p:sldId id="260" r:id="rId6"/>
    <p:sldId id="261" r:id="rId7"/>
    <p:sldId id="262" r:id="rId8"/>
    <p:sldId id="263" r:id="rId9"/>
    <p:sldId id="267" r:id="rId10"/>
    <p:sldId id="264" r:id="rId11"/>
    <p:sldId id="265" r:id="rId12"/>
    <p:sldId id="266" r:id="rId13"/>
  </p:sldIdLst>
  <p:sldSz cx="12192000" cy="6858000"/>
  <p:notesSz cx="9926638" cy="679767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04" autoAdjust="0"/>
  </p:normalViewPr>
  <p:slideViewPr>
    <p:cSldViewPr snapToGrid="0">
      <p:cViewPr>
        <p:scale>
          <a:sx n="90" d="100"/>
          <a:sy n="90" d="100"/>
        </p:scale>
        <p:origin x="15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07ED0535-37FC-44B3-A47D-A15C11ABF8C0}" type="datetimeFigureOut">
              <a:rPr lang="fr-BE" smtClean="0"/>
              <a:t>22/10/2019</a:t>
            </a:fld>
            <a:endParaRPr lang="fr-BE"/>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AC2D8478-C286-4EA8-BD0E-7EC7B1E989D8}" type="slidenum">
              <a:rPr lang="fr-BE" smtClean="0"/>
              <a:t>‹#›</a:t>
            </a:fld>
            <a:endParaRPr lang="fr-BE"/>
          </a:p>
        </p:txBody>
      </p:sp>
    </p:spTree>
    <p:extLst>
      <p:ext uri="{BB962C8B-B14F-4D97-AF65-F5344CB8AC3E}">
        <p14:creationId xmlns:p14="http://schemas.microsoft.com/office/powerpoint/2010/main" val="1945647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C98C967D-8F92-4AB3-95D6-1E1CA64109E1}" type="datetimeFigureOut">
              <a:rPr lang="pl-PL" smtClean="0"/>
              <a:t>2019-10-22</a:t>
            </a:fld>
            <a:endParaRPr lang="pl-PL"/>
          </a:p>
        </p:txBody>
      </p:sp>
      <p:sp>
        <p:nvSpPr>
          <p:cNvPr id="4" name="Symbol zastępczy obrazu slajdu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80938079-8032-4035-8070-14507E884656}" type="slidenum">
              <a:rPr lang="pl-PL" smtClean="0"/>
              <a:t>‹#›</a:t>
            </a:fld>
            <a:endParaRPr lang="pl-PL"/>
          </a:p>
        </p:txBody>
      </p:sp>
    </p:spTree>
    <p:extLst>
      <p:ext uri="{BB962C8B-B14F-4D97-AF65-F5344CB8AC3E}">
        <p14:creationId xmlns:p14="http://schemas.microsoft.com/office/powerpoint/2010/main" val="796934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028A0E23-6CE8-476F-B02A-E385B6F4842D}" type="slidenum">
              <a:rPr lang="fr-BE" smtClean="0"/>
              <a:t>2</a:t>
            </a:fld>
            <a:endParaRPr lang="fr-BE"/>
          </a:p>
        </p:txBody>
      </p:sp>
    </p:spTree>
    <p:extLst>
      <p:ext uri="{BB962C8B-B14F-4D97-AF65-F5344CB8AC3E}">
        <p14:creationId xmlns:p14="http://schemas.microsoft.com/office/powerpoint/2010/main" val="353407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solidFill>
                  <a:schemeClr val="tx2">
                    <a:lumMod val="75000"/>
                  </a:schemeClr>
                </a:solidFill>
              </a:defRPr>
            </a:lvl1pPr>
          </a:lstStyle>
          <a:p>
            <a:r>
              <a:rPr lang="pl-PL"/>
              <a:t>Kliknij, aby edytować styl</a:t>
            </a:r>
          </a:p>
        </p:txBody>
      </p:sp>
      <p:sp>
        <p:nvSpPr>
          <p:cNvPr id="3" name="Podtytuł 2"/>
          <p:cNvSpPr>
            <a:spLocks noGrp="1"/>
          </p:cNvSpPr>
          <p:nvPr>
            <p:ph type="subTitle" idx="1"/>
          </p:nvPr>
        </p:nvSpPr>
        <p:spPr>
          <a:xfrm>
            <a:off x="1524000" y="4350326"/>
            <a:ext cx="9144000" cy="907473"/>
          </a:xfrm>
        </p:spPr>
        <p:txBody>
          <a:bodyPr/>
          <a:lstStyle>
            <a:lvl1pPr marL="0" indent="0" algn="ctr">
              <a:buNone/>
              <a:defRPr sz="2400">
                <a:solidFill>
                  <a:schemeClr val="tx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E2AEF706-8C52-4169-914D-D39806BC5A4E}" type="datetime10">
              <a:rPr lang="pl-PL" smtClean="0"/>
              <a:t>12:14</a:t>
            </a:fld>
            <a:endParaRPr lang="pl-PL"/>
          </a:p>
        </p:txBody>
      </p:sp>
      <p:sp>
        <p:nvSpPr>
          <p:cNvPr id="6" name="Symbol zastępczy numeru slajdu 5"/>
          <p:cNvSpPr>
            <a:spLocks noGrp="1"/>
          </p:cNvSpPr>
          <p:nvPr>
            <p:ph type="sldNum" sz="quarter" idx="12"/>
          </p:nvPr>
        </p:nvSpPr>
        <p:spPr/>
        <p:txBody>
          <a:bodyPr/>
          <a:lstStyle/>
          <a:p>
            <a:fld id="{42D6D967-CE63-4FE0-ABEC-9625E1D046F2}" type="slidenum">
              <a:rPr lang="pl-PL" smtClean="0"/>
              <a:t>‹#›</a:t>
            </a:fld>
            <a:endParaRPr lang="pl-PL"/>
          </a:p>
        </p:txBody>
      </p:sp>
    </p:spTree>
    <p:extLst>
      <p:ext uri="{BB962C8B-B14F-4D97-AF65-F5344CB8AC3E}">
        <p14:creationId xmlns:p14="http://schemas.microsoft.com/office/powerpoint/2010/main" val="219509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32249C7E-BCAA-4D2D-9267-A2651E676BD3}" type="datetime10">
              <a:rPr lang="pl-PL" smtClean="0"/>
              <a:t>12:14</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ymbol zastępczy numeru slajdu 5"/>
          <p:cNvSpPr>
            <a:spLocks noGrp="1"/>
          </p:cNvSpPr>
          <p:nvPr>
            <p:ph type="sldNum" sz="quarter" idx="12"/>
          </p:nvPr>
        </p:nvSpPr>
        <p:spPr/>
        <p:txBody>
          <a:bodyPr/>
          <a:lstStyle/>
          <a:p>
            <a:fld id="{42D6D967-CE63-4FE0-ABEC-9625E1D046F2}" type="slidenum">
              <a:rPr lang="pl-PL" smtClean="0"/>
              <a:t>‹#›</a:t>
            </a:fld>
            <a:endParaRPr lang="pl-PL"/>
          </a:p>
        </p:txBody>
      </p:sp>
    </p:spTree>
    <p:extLst>
      <p:ext uri="{BB962C8B-B14F-4D97-AF65-F5344CB8AC3E}">
        <p14:creationId xmlns:p14="http://schemas.microsoft.com/office/powerpoint/2010/main" val="2405311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CDD864B7-6477-486F-BF0E-1C0948268960}" type="datetime10">
              <a:rPr lang="pl-PL" smtClean="0"/>
              <a:t>12:14</a:t>
            </a:fld>
            <a:endParaRPr lang="pl-PL"/>
          </a:p>
        </p:txBody>
      </p:sp>
      <p:sp>
        <p:nvSpPr>
          <p:cNvPr id="5" name="Symbol zastępczy stopki 4"/>
          <p:cNvSpPr>
            <a:spLocks noGrp="1"/>
          </p:cNvSpPr>
          <p:nvPr>
            <p:ph type="ftr" sz="quarter" idx="11"/>
          </p:nvPr>
        </p:nvSpPr>
        <p:spPr>
          <a:xfrm>
            <a:off x="4038600" y="6356350"/>
            <a:ext cx="4114800" cy="365125"/>
          </a:xfrm>
          <a:prstGeom prst="rect">
            <a:avLst/>
          </a:prstGeom>
        </p:spPr>
        <p:txBody>
          <a:bodyPr/>
          <a:lstStyle/>
          <a:p>
            <a:endParaRPr lang="pl-PL"/>
          </a:p>
        </p:txBody>
      </p:sp>
      <p:sp>
        <p:nvSpPr>
          <p:cNvPr id="6" name="Symbol zastępczy numeru slajdu 5"/>
          <p:cNvSpPr>
            <a:spLocks noGrp="1"/>
          </p:cNvSpPr>
          <p:nvPr>
            <p:ph type="sldNum" sz="quarter" idx="12"/>
          </p:nvPr>
        </p:nvSpPr>
        <p:spPr/>
        <p:txBody>
          <a:bodyPr/>
          <a:lstStyle/>
          <a:p>
            <a:fld id="{42D6D967-CE63-4FE0-ABEC-9625E1D046F2}" type="slidenum">
              <a:rPr lang="pl-PL" smtClean="0"/>
              <a:t>‹#›</a:t>
            </a:fld>
            <a:endParaRPr lang="pl-PL"/>
          </a:p>
        </p:txBody>
      </p:sp>
    </p:spTree>
    <p:extLst>
      <p:ext uri="{BB962C8B-B14F-4D97-AF65-F5344CB8AC3E}">
        <p14:creationId xmlns:p14="http://schemas.microsoft.com/office/powerpoint/2010/main" val="3844337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3">
                    <a:lumMod val="75000"/>
                  </a:schemeClr>
                </a:solidFill>
              </a:defRPr>
            </a:lvl1pPr>
          </a:lstStyle>
          <a:p>
            <a:r>
              <a:rPr lang="pl-PL"/>
              <a:t>Kliknij, aby edytować styl</a:t>
            </a:r>
          </a:p>
        </p:txBody>
      </p:sp>
      <p:sp>
        <p:nvSpPr>
          <p:cNvPr id="3" name="Symbol zastępczy zawartości 2"/>
          <p:cNvSpPr>
            <a:spLocks noGrp="1"/>
          </p:cNvSpPr>
          <p:nvPr>
            <p:ph idx="1"/>
          </p:nvPr>
        </p:nvSpPr>
        <p:spPr>
          <a:xfrm>
            <a:off x="1565564" y="1825625"/>
            <a:ext cx="9788236" cy="4351338"/>
          </a:xfrm>
        </p:spPr>
        <p:txBody>
          <a:bodyPr/>
          <a:lstStyle>
            <a:lvl1pPr>
              <a:buClr>
                <a:schemeClr val="accent6">
                  <a:lumMod val="75000"/>
                </a:schemeClr>
              </a:buClr>
              <a:defRPr>
                <a:solidFill>
                  <a:schemeClr val="accent2">
                    <a:lumMod val="50000"/>
                  </a:schemeClr>
                </a:solidFill>
              </a:defRPr>
            </a:lvl1pPr>
            <a:lvl2pPr>
              <a:buClr>
                <a:schemeClr val="accent6">
                  <a:lumMod val="75000"/>
                </a:schemeClr>
              </a:buClr>
              <a:defRPr>
                <a:solidFill>
                  <a:schemeClr val="accent2">
                    <a:lumMod val="50000"/>
                  </a:schemeClr>
                </a:solidFill>
              </a:defRPr>
            </a:lvl2pPr>
            <a:lvl3pPr>
              <a:buClr>
                <a:schemeClr val="accent6">
                  <a:lumMod val="75000"/>
                </a:schemeClr>
              </a:buClr>
              <a:defRPr>
                <a:solidFill>
                  <a:schemeClr val="accent2">
                    <a:lumMod val="50000"/>
                  </a:schemeClr>
                </a:solidFill>
              </a:defRPr>
            </a:lvl3pPr>
            <a:lvl4pPr>
              <a:buClr>
                <a:schemeClr val="accent6">
                  <a:lumMod val="75000"/>
                </a:schemeClr>
              </a:buClr>
              <a:defRPr>
                <a:solidFill>
                  <a:schemeClr val="accent2">
                    <a:lumMod val="50000"/>
                  </a:schemeClr>
                </a:solidFill>
              </a:defRPr>
            </a:lvl4pPr>
            <a:lvl5pPr>
              <a:buClr>
                <a:schemeClr val="accent6">
                  <a:lumMod val="75000"/>
                </a:schemeClr>
              </a:buClr>
              <a:defRPr>
                <a:solidFill>
                  <a:schemeClr val="accent2">
                    <a:lumMod val="50000"/>
                  </a:schemeClr>
                </a:solidFill>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10"/>
          </p:nvPr>
        </p:nvSpPr>
        <p:spPr/>
        <p:txBody>
          <a:bodyPr/>
          <a:lstStyle/>
          <a:p>
            <a:fld id="{4CD68FC6-EFD2-44D5-8CF8-F1EAA2C32208}" type="datetime10">
              <a:rPr lang="pl-PL" smtClean="0"/>
              <a:t>12:14</a:t>
            </a:fld>
            <a:endParaRPr lang="pl-PL"/>
          </a:p>
        </p:txBody>
      </p:sp>
      <p:sp>
        <p:nvSpPr>
          <p:cNvPr id="6" name="Symbol zastępczy numeru slajdu 5"/>
          <p:cNvSpPr>
            <a:spLocks noGrp="1"/>
          </p:cNvSpPr>
          <p:nvPr>
            <p:ph type="sldNum" sz="quarter" idx="12"/>
          </p:nvPr>
        </p:nvSpPr>
        <p:spPr/>
        <p:txBody>
          <a:bodyPr/>
          <a:lstStyle/>
          <a:p>
            <a:fld id="{42D6D967-CE63-4FE0-ABEC-9625E1D046F2}" type="slidenum">
              <a:rPr lang="pl-PL" smtClean="0"/>
              <a:t>‹#›</a:t>
            </a:fld>
            <a:endParaRPr lang="pl-PL"/>
          </a:p>
        </p:txBody>
      </p:sp>
    </p:spTree>
    <p:extLst>
      <p:ext uri="{BB962C8B-B14F-4D97-AF65-F5344CB8AC3E}">
        <p14:creationId xmlns:p14="http://schemas.microsoft.com/office/powerpoint/2010/main" val="347341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3297382" y="1709738"/>
            <a:ext cx="8050068" cy="2852737"/>
          </a:xfrm>
        </p:spPr>
        <p:txBody>
          <a:bodyPr anchor="b"/>
          <a:lstStyle>
            <a:lvl1pPr algn="r">
              <a:defRPr sz="6000">
                <a:solidFill>
                  <a:schemeClr val="accent1">
                    <a:lumMod val="75000"/>
                  </a:schemeClr>
                </a:solidFill>
              </a:defRPr>
            </a:lvl1pPr>
          </a:lstStyle>
          <a:p>
            <a:r>
              <a:rPr lang="pl-PL"/>
              <a:t>Kliknij, aby edytować styl</a:t>
            </a:r>
          </a:p>
        </p:txBody>
      </p:sp>
      <p:sp>
        <p:nvSpPr>
          <p:cNvPr id="3" name="Symbol zastępczy tekstu 2"/>
          <p:cNvSpPr>
            <a:spLocks noGrp="1"/>
          </p:cNvSpPr>
          <p:nvPr>
            <p:ph type="body" idx="1"/>
          </p:nvPr>
        </p:nvSpPr>
        <p:spPr>
          <a:xfrm>
            <a:off x="2105890" y="5043055"/>
            <a:ext cx="9241559" cy="1046595"/>
          </a:xfrm>
        </p:spPr>
        <p:txBody>
          <a:bodyPr/>
          <a:lstStyle>
            <a:lvl1pPr marL="0" indent="0" algn="r">
              <a:buNone/>
              <a:defRPr sz="2400">
                <a:solidFill>
                  <a:schemeClr val="tx2">
                    <a:lumMod val="40000"/>
                    <a:lumOff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F413AE0C-9F1B-49B5-8491-BDE8D7F6E3F0}" type="datetime10">
              <a:rPr lang="pl-PL" smtClean="0"/>
              <a:t>12:14</a:t>
            </a:fld>
            <a:endParaRPr lang="pl-PL"/>
          </a:p>
        </p:txBody>
      </p:sp>
      <p:sp>
        <p:nvSpPr>
          <p:cNvPr id="6" name="Symbol zastępczy numeru slajdu 5"/>
          <p:cNvSpPr>
            <a:spLocks noGrp="1"/>
          </p:cNvSpPr>
          <p:nvPr>
            <p:ph type="sldNum" sz="quarter" idx="12"/>
          </p:nvPr>
        </p:nvSpPr>
        <p:spPr/>
        <p:txBody>
          <a:bodyPr/>
          <a:lstStyle/>
          <a:p>
            <a:fld id="{42D6D967-CE63-4FE0-ABEC-9625E1D046F2}" type="slidenum">
              <a:rPr lang="pl-PL" smtClean="0"/>
              <a:t>‹#›</a:t>
            </a:fld>
            <a:endParaRPr lang="pl-PL"/>
          </a:p>
        </p:txBody>
      </p:sp>
    </p:spTree>
    <p:extLst>
      <p:ext uri="{BB962C8B-B14F-4D97-AF65-F5344CB8AC3E}">
        <p14:creationId xmlns:p14="http://schemas.microsoft.com/office/powerpoint/2010/main" val="1381667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1184564" y="578715"/>
            <a:ext cx="5181600" cy="5960629"/>
          </a:xfrm>
        </p:spPr>
        <p:txBody>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518564" y="578715"/>
            <a:ext cx="5181600" cy="5960629"/>
          </a:xfrm>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E018A991-CDD6-4FDC-8988-7D75634EA98D}" type="datetime10">
              <a:rPr lang="pl-PL" smtClean="0"/>
              <a:t>12:14</a:t>
            </a:fld>
            <a:endParaRPr lang="pl-PL"/>
          </a:p>
        </p:txBody>
      </p:sp>
      <p:sp>
        <p:nvSpPr>
          <p:cNvPr id="7" name="Symbol zastępczy numeru slajdu 6"/>
          <p:cNvSpPr>
            <a:spLocks noGrp="1"/>
          </p:cNvSpPr>
          <p:nvPr>
            <p:ph type="sldNum" sz="quarter" idx="12"/>
          </p:nvPr>
        </p:nvSpPr>
        <p:spPr/>
        <p:txBody>
          <a:bodyPr/>
          <a:lstStyle/>
          <a:p>
            <a:fld id="{42D6D967-CE63-4FE0-ABEC-9625E1D046F2}" type="slidenum">
              <a:rPr lang="pl-PL" smtClean="0"/>
              <a:t>‹#›</a:t>
            </a:fld>
            <a:endParaRPr lang="pl-PL"/>
          </a:p>
        </p:txBody>
      </p:sp>
    </p:spTree>
    <p:extLst>
      <p:ext uri="{BB962C8B-B14F-4D97-AF65-F5344CB8AC3E}">
        <p14:creationId xmlns:p14="http://schemas.microsoft.com/office/powerpoint/2010/main" val="333674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1089170" y="545091"/>
            <a:ext cx="5157787" cy="823912"/>
          </a:xfrm>
        </p:spPr>
        <p:txBody>
          <a:bodyPr anchor="b"/>
          <a:lstStyle>
            <a:lvl1pPr marL="0" indent="0">
              <a:buNone/>
              <a:defRPr sz="2400" b="1">
                <a:solidFill>
                  <a:schemeClr val="accent5">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1089170" y="1369003"/>
            <a:ext cx="5157787" cy="5198052"/>
          </a:xfrm>
        </p:spPr>
        <p:txBody>
          <a:bodyPr/>
          <a:lstStyle>
            <a:lvl1pPr>
              <a:defRPr>
                <a:solidFill>
                  <a:schemeClr val="accent4">
                    <a:lumMod val="75000"/>
                  </a:schemeClr>
                </a:solidFill>
              </a:defRPr>
            </a:lvl1pPr>
            <a:lvl2pPr>
              <a:defRPr>
                <a:solidFill>
                  <a:schemeClr val="accent4">
                    <a:lumMod val="75000"/>
                  </a:schemeClr>
                </a:solidFill>
              </a:defRPr>
            </a:lvl2pPr>
            <a:lvl3pPr>
              <a:defRPr>
                <a:solidFill>
                  <a:schemeClr val="accent4">
                    <a:lumMod val="75000"/>
                  </a:schemeClr>
                </a:solidFill>
              </a:defRPr>
            </a:lvl3pPr>
            <a:lvl4pPr>
              <a:defRPr>
                <a:solidFill>
                  <a:schemeClr val="accent4">
                    <a:lumMod val="75000"/>
                  </a:schemeClr>
                </a:solidFill>
              </a:defRPr>
            </a:lvl4pPr>
            <a:lvl5pPr>
              <a:defRPr>
                <a:solidFill>
                  <a:schemeClr val="accent4">
                    <a:lumMod val="75000"/>
                  </a:schemeClr>
                </a:solidFill>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5" name="Symbol zastępczy tekstu 4"/>
          <p:cNvSpPr>
            <a:spLocks noGrp="1"/>
          </p:cNvSpPr>
          <p:nvPr>
            <p:ph type="body" sz="quarter" idx="3"/>
          </p:nvPr>
        </p:nvSpPr>
        <p:spPr>
          <a:xfrm>
            <a:off x="6421582" y="545091"/>
            <a:ext cx="5183188" cy="823912"/>
          </a:xfrm>
        </p:spPr>
        <p:txBody>
          <a:bodyPr anchor="b"/>
          <a:lstStyle>
            <a:lvl1pPr marL="0" indent="0">
              <a:buNone/>
              <a:defRPr sz="24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421582" y="1369003"/>
            <a:ext cx="5183188" cy="5198052"/>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039EF3CD-F876-411C-A4DC-88615E751986}" type="datetime10">
              <a:rPr lang="pl-PL" smtClean="0"/>
              <a:t>12:14</a:t>
            </a:fld>
            <a:endParaRPr lang="pl-PL"/>
          </a:p>
        </p:txBody>
      </p:sp>
      <p:sp>
        <p:nvSpPr>
          <p:cNvPr id="9" name="Symbol zastępczy numeru slajdu 8"/>
          <p:cNvSpPr>
            <a:spLocks noGrp="1"/>
          </p:cNvSpPr>
          <p:nvPr>
            <p:ph type="sldNum" sz="quarter" idx="12"/>
          </p:nvPr>
        </p:nvSpPr>
        <p:spPr/>
        <p:txBody>
          <a:bodyPr/>
          <a:lstStyle/>
          <a:p>
            <a:fld id="{42D6D967-CE63-4FE0-ABEC-9625E1D046F2}" type="slidenum">
              <a:rPr lang="pl-PL" smtClean="0"/>
              <a:t>‹#›</a:t>
            </a:fld>
            <a:endParaRPr lang="pl-PL"/>
          </a:p>
        </p:txBody>
      </p:sp>
    </p:spTree>
    <p:extLst>
      <p:ext uri="{BB962C8B-B14F-4D97-AF65-F5344CB8AC3E}">
        <p14:creationId xmlns:p14="http://schemas.microsoft.com/office/powerpoint/2010/main" val="3141694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solidFill>
                  <a:schemeClr val="accent2">
                    <a:lumMod val="75000"/>
                  </a:schemeClr>
                </a:solidFill>
              </a:defRPr>
            </a:lvl1pPr>
          </a:lstStyle>
          <a:p>
            <a:r>
              <a:rPr lang="pl-PL"/>
              <a:t>Kliknij, aby edytować styl</a:t>
            </a:r>
          </a:p>
        </p:txBody>
      </p:sp>
      <p:sp>
        <p:nvSpPr>
          <p:cNvPr id="3" name="Symbol zastępczy daty 2"/>
          <p:cNvSpPr>
            <a:spLocks noGrp="1"/>
          </p:cNvSpPr>
          <p:nvPr>
            <p:ph type="dt" sz="half" idx="10"/>
          </p:nvPr>
        </p:nvSpPr>
        <p:spPr/>
        <p:txBody>
          <a:bodyPr/>
          <a:lstStyle/>
          <a:p>
            <a:fld id="{10ADE640-57C7-4FE4-94D3-89CF3B954BE9}" type="datetime10">
              <a:rPr lang="pl-PL" smtClean="0"/>
              <a:t>12:14</a:t>
            </a:fld>
            <a:endParaRPr lang="pl-PL"/>
          </a:p>
        </p:txBody>
      </p:sp>
      <p:sp>
        <p:nvSpPr>
          <p:cNvPr id="5" name="Symbol zastępczy numeru slajdu 4"/>
          <p:cNvSpPr>
            <a:spLocks noGrp="1"/>
          </p:cNvSpPr>
          <p:nvPr>
            <p:ph type="sldNum" sz="quarter" idx="12"/>
          </p:nvPr>
        </p:nvSpPr>
        <p:spPr/>
        <p:txBody>
          <a:bodyPr/>
          <a:lstStyle/>
          <a:p>
            <a:fld id="{42D6D967-CE63-4FE0-ABEC-9625E1D046F2}" type="slidenum">
              <a:rPr lang="pl-PL" smtClean="0"/>
              <a:t>‹#›</a:t>
            </a:fld>
            <a:endParaRPr lang="pl-PL"/>
          </a:p>
        </p:txBody>
      </p:sp>
    </p:spTree>
    <p:extLst>
      <p:ext uri="{BB962C8B-B14F-4D97-AF65-F5344CB8AC3E}">
        <p14:creationId xmlns:p14="http://schemas.microsoft.com/office/powerpoint/2010/main" val="442878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59897DE-6A20-4A38-A4A9-976587B159C2}" type="datetime10">
              <a:rPr lang="pl-PL" smtClean="0"/>
              <a:t>12:14</a:t>
            </a:fld>
            <a:endParaRPr lang="pl-PL"/>
          </a:p>
        </p:txBody>
      </p:sp>
      <p:sp>
        <p:nvSpPr>
          <p:cNvPr id="4" name="Symbol zastępczy numeru slajdu 3"/>
          <p:cNvSpPr>
            <a:spLocks noGrp="1"/>
          </p:cNvSpPr>
          <p:nvPr>
            <p:ph type="sldNum" sz="quarter" idx="12"/>
          </p:nvPr>
        </p:nvSpPr>
        <p:spPr/>
        <p:txBody>
          <a:bodyPr/>
          <a:lstStyle/>
          <a:p>
            <a:fld id="{42D6D967-CE63-4FE0-ABEC-9625E1D046F2}" type="slidenum">
              <a:rPr lang="pl-PL" smtClean="0"/>
              <a:t>‹#›</a:t>
            </a:fld>
            <a:endParaRPr lang="pl-PL"/>
          </a:p>
        </p:txBody>
      </p:sp>
    </p:spTree>
    <p:extLst>
      <p:ext uri="{BB962C8B-B14F-4D97-AF65-F5344CB8AC3E}">
        <p14:creationId xmlns:p14="http://schemas.microsoft.com/office/powerpoint/2010/main" val="94801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338552" y="498764"/>
            <a:ext cx="4785157" cy="997527"/>
          </a:xfrm>
        </p:spPr>
        <p:txBody>
          <a:bodyPr anchor="b"/>
          <a:lstStyle>
            <a:lvl1pPr>
              <a:defRPr sz="3200">
                <a:solidFill>
                  <a:schemeClr val="accent1">
                    <a:lumMod val="75000"/>
                  </a:schemeClr>
                </a:solidFill>
              </a:defRPr>
            </a:lvl1pPr>
          </a:lstStyle>
          <a:p>
            <a:r>
              <a:rPr lang="pl-PL" dirty="0"/>
              <a:t>Kliknij, aby edytować styl</a:t>
            </a:r>
          </a:p>
        </p:txBody>
      </p:sp>
      <p:sp>
        <p:nvSpPr>
          <p:cNvPr id="4" name="Symbol zastępczy tekstu 3"/>
          <p:cNvSpPr>
            <a:spLocks noGrp="1"/>
          </p:cNvSpPr>
          <p:nvPr>
            <p:ph type="body" sz="half" idx="2"/>
          </p:nvPr>
        </p:nvSpPr>
        <p:spPr>
          <a:xfrm>
            <a:off x="1338552" y="1530927"/>
            <a:ext cx="4785157" cy="5091546"/>
          </a:xfrm>
        </p:spPr>
        <p:txBody>
          <a:bodyPr>
            <a:normAutofit/>
          </a:bodyPr>
          <a:lstStyle>
            <a:lvl1pPr marL="342900" indent="-342900">
              <a:buClr>
                <a:srgbClr val="FFC000"/>
              </a:buClr>
              <a:buFont typeface="Arial" panose="020B0604020202020204" pitchFamily="34" charset="0"/>
              <a:buChar char="•"/>
              <a:defRPr sz="1800">
                <a:solidFill>
                  <a:schemeClr val="accent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dirty="0"/>
              <a:t>Edytuj style wzorca tekstu</a:t>
            </a:r>
          </a:p>
        </p:txBody>
      </p:sp>
      <p:sp>
        <p:nvSpPr>
          <p:cNvPr id="5" name="Symbol zastępczy daty 4"/>
          <p:cNvSpPr>
            <a:spLocks noGrp="1"/>
          </p:cNvSpPr>
          <p:nvPr>
            <p:ph type="dt" sz="half" idx="10"/>
          </p:nvPr>
        </p:nvSpPr>
        <p:spPr/>
        <p:txBody>
          <a:bodyPr/>
          <a:lstStyle/>
          <a:p>
            <a:fld id="{379809D5-61B1-43ED-9A07-3B69FE78DA7A}" type="datetime10">
              <a:rPr lang="pl-PL" smtClean="0"/>
              <a:t>12:14</a:t>
            </a:fld>
            <a:endParaRPr lang="pl-PL"/>
          </a:p>
        </p:txBody>
      </p:sp>
      <p:sp>
        <p:nvSpPr>
          <p:cNvPr id="7" name="Symbol zastępczy numeru slajdu 6"/>
          <p:cNvSpPr>
            <a:spLocks noGrp="1"/>
          </p:cNvSpPr>
          <p:nvPr>
            <p:ph type="sldNum" sz="quarter" idx="12"/>
          </p:nvPr>
        </p:nvSpPr>
        <p:spPr/>
        <p:txBody>
          <a:bodyPr/>
          <a:lstStyle/>
          <a:p>
            <a:fld id="{42D6D967-CE63-4FE0-ABEC-9625E1D046F2}" type="slidenum">
              <a:rPr lang="pl-PL" smtClean="0"/>
              <a:t>‹#›</a:t>
            </a:fld>
            <a:endParaRPr lang="pl-PL"/>
          </a:p>
        </p:txBody>
      </p:sp>
    </p:spTree>
    <p:extLst>
      <p:ext uri="{BB962C8B-B14F-4D97-AF65-F5344CB8AC3E}">
        <p14:creationId xmlns:p14="http://schemas.microsoft.com/office/powerpoint/2010/main" val="236484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85C52B32-23DB-470E-BAE7-CA8C5B0668F0}" type="datetime10">
              <a:rPr lang="pl-PL" smtClean="0"/>
              <a:t>12:14</a:t>
            </a:fld>
            <a:endParaRPr lang="pl-PL"/>
          </a:p>
        </p:txBody>
      </p:sp>
      <p:sp>
        <p:nvSpPr>
          <p:cNvPr id="6" name="Symbol zastępczy stopki 5"/>
          <p:cNvSpPr>
            <a:spLocks noGrp="1"/>
          </p:cNvSpPr>
          <p:nvPr>
            <p:ph type="ftr" sz="quarter" idx="11"/>
          </p:nvPr>
        </p:nvSpPr>
        <p:spPr>
          <a:xfrm>
            <a:off x="4038600" y="6356350"/>
            <a:ext cx="4114800" cy="365125"/>
          </a:xfrm>
          <a:prstGeom prst="rect">
            <a:avLst/>
          </a:prstGeom>
        </p:spPr>
        <p:txBody>
          <a:bodyPr/>
          <a:lstStyle/>
          <a:p>
            <a:endParaRPr lang="pl-PL"/>
          </a:p>
        </p:txBody>
      </p:sp>
      <p:sp>
        <p:nvSpPr>
          <p:cNvPr id="7" name="Symbol zastępczy numeru slajdu 6"/>
          <p:cNvSpPr>
            <a:spLocks noGrp="1"/>
          </p:cNvSpPr>
          <p:nvPr>
            <p:ph type="sldNum" sz="quarter" idx="12"/>
          </p:nvPr>
        </p:nvSpPr>
        <p:spPr/>
        <p:txBody>
          <a:bodyPr/>
          <a:lstStyle/>
          <a:p>
            <a:fld id="{42D6D967-CE63-4FE0-ABEC-9625E1D046F2}" type="slidenum">
              <a:rPr lang="pl-PL" smtClean="0"/>
              <a:t>‹#›</a:t>
            </a:fld>
            <a:endParaRPr lang="pl-PL"/>
          </a:p>
        </p:txBody>
      </p:sp>
    </p:spTree>
    <p:extLst>
      <p:ext uri="{BB962C8B-B14F-4D97-AF65-F5344CB8AC3E}">
        <p14:creationId xmlns:p14="http://schemas.microsoft.com/office/powerpoint/2010/main" val="36669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rot="16200000">
            <a:off x="11748657" y="6414655"/>
            <a:ext cx="651164" cy="235526"/>
          </a:xfrm>
          <a:prstGeom prst="rect">
            <a:avLst/>
          </a:prstGeom>
          <a:solidFill>
            <a:srgbClr val="FFFF00"/>
          </a:solidFill>
        </p:spPr>
        <p:txBody>
          <a:bodyPr vert="horz" lIns="91440" tIns="45720" rIns="91440" bIns="45720" rtlCol="0" anchor="ctr"/>
          <a:lstStyle>
            <a:lvl1pPr algn="ctr">
              <a:defRPr sz="1200">
                <a:solidFill>
                  <a:schemeClr val="tx1">
                    <a:tint val="75000"/>
                  </a:schemeClr>
                </a:solidFill>
              </a:defRPr>
            </a:lvl1pPr>
          </a:lstStyle>
          <a:p>
            <a:fld id="{F6D84E26-420C-45CE-804D-7B0DD767C382}" type="datetime10">
              <a:rPr lang="pl-PL" smtClean="0"/>
              <a:pPr/>
              <a:t>12:14</a:t>
            </a:fld>
            <a:endParaRPr lang="pl-PL" dirty="0"/>
          </a:p>
        </p:txBody>
      </p:sp>
      <p:sp>
        <p:nvSpPr>
          <p:cNvPr id="6" name="Symbol zastępczy numeru slajdu 5"/>
          <p:cNvSpPr>
            <a:spLocks noGrp="1"/>
          </p:cNvSpPr>
          <p:nvPr>
            <p:ph type="sldNum" sz="quarter" idx="4"/>
          </p:nvPr>
        </p:nvSpPr>
        <p:spPr>
          <a:xfrm rot="16200000">
            <a:off x="11748657" y="5763490"/>
            <a:ext cx="651164" cy="235525"/>
          </a:xfrm>
          <a:prstGeom prst="rect">
            <a:avLst/>
          </a:prstGeom>
          <a:solidFill>
            <a:srgbClr val="FFFF00"/>
          </a:solidFill>
        </p:spPr>
        <p:txBody>
          <a:bodyPr vert="horz" lIns="91440" tIns="45720" rIns="91440" bIns="45720" rtlCol="0" anchor="ctr"/>
          <a:lstStyle>
            <a:lvl1pPr algn="ctr">
              <a:defRPr sz="1200">
                <a:solidFill>
                  <a:schemeClr val="tx1">
                    <a:tint val="75000"/>
                  </a:schemeClr>
                </a:solidFill>
              </a:defRPr>
            </a:lvl1pPr>
          </a:lstStyle>
          <a:p>
            <a:fld id="{42D6D967-CE63-4FE0-ABEC-9625E1D046F2}" type="slidenum">
              <a:rPr lang="pl-PL" smtClean="0"/>
              <a:pPr/>
              <a:t>‹#›</a:t>
            </a:fld>
            <a:endParaRPr lang="pl-PL" dirty="0"/>
          </a:p>
        </p:txBody>
      </p:sp>
      <p:sp>
        <p:nvSpPr>
          <p:cNvPr id="8" name="Prostokąt: zaokrąglone rogi 7"/>
          <p:cNvSpPr/>
          <p:nvPr userDrawn="1"/>
        </p:nvSpPr>
        <p:spPr>
          <a:xfrm>
            <a:off x="216474" y="471055"/>
            <a:ext cx="135659" cy="1219633"/>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7234" y="6001564"/>
            <a:ext cx="787977" cy="798210"/>
          </a:xfrm>
          <a:prstGeom prst="rect">
            <a:avLst/>
          </a:prstGeom>
        </p:spPr>
      </p:pic>
      <p:sp>
        <p:nvSpPr>
          <p:cNvPr id="10" name="Prostokąt: zaokrąglone rogi 9"/>
          <p:cNvSpPr/>
          <p:nvPr userDrawn="1"/>
        </p:nvSpPr>
        <p:spPr>
          <a:xfrm>
            <a:off x="408420" y="2022764"/>
            <a:ext cx="110836" cy="526473"/>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zaokrąglone rogi 10"/>
          <p:cNvSpPr/>
          <p:nvPr userDrawn="1"/>
        </p:nvSpPr>
        <p:spPr>
          <a:xfrm>
            <a:off x="216475" y="3463637"/>
            <a:ext cx="135659" cy="8008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zaokrąglone rogi 11"/>
          <p:cNvSpPr/>
          <p:nvPr userDrawn="1"/>
        </p:nvSpPr>
        <p:spPr>
          <a:xfrm>
            <a:off x="491693" y="4447309"/>
            <a:ext cx="131761" cy="106679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04316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2"/>
            <a:ext cx="9144000" cy="2584223"/>
          </a:xfrm>
        </p:spPr>
        <p:txBody>
          <a:bodyPr>
            <a:normAutofit/>
          </a:bodyPr>
          <a:lstStyle/>
          <a:p>
            <a:pPr>
              <a:lnSpc>
                <a:spcPct val="100000"/>
              </a:lnSpc>
            </a:pPr>
            <a:r>
              <a:rPr lang="fr-BE" b="1" dirty="0" smtClean="0"/>
              <a:t>UEMS AWARDS</a:t>
            </a:r>
            <a:r>
              <a:rPr lang="fr-BE" dirty="0" smtClean="0"/>
              <a:t/>
            </a:r>
            <a:br>
              <a:rPr lang="fr-BE" dirty="0" smtClean="0"/>
            </a:br>
            <a:r>
              <a:rPr lang="fr-BE" sz="2400" dirty="0" smtClean="0"/>
              <a:t/>
            </a:r>
            <a:br>
              <a:rPr lang="fr-BE" sz="2400" dirty="0" smtClean="0"/>
            </a:br>
            <a:r>
              <a:rPr lang="fr-BE" sz="3200" i="1" dirty="0" smtClean="0"/>
              <a:t>Council meeting, London</a:t>
            </a:r>
            <a:br>
              <a:rPr lang="fr-BE" sz="3200" i="1" dirty="0" smtClean="0"/>
            </a:br>
            <a:r>
              <a:rPr lang="fr-BE" sz="3200" i="1" dirty="0" smtClean="0"/>
              <a:t>19 </a:t>
            </a:r>
            <a:r>
              <a:rPr lang="fr-BE" sz="3200" i="1" dirty="0" err="1" smtClean="0"/>
              <a:t>October</a:t>
            </a:r>
            <a:r>
              <a:rPr lang="fr-BE" sz="3200" i="1" dirty="0" smtClean="0"/>
              <a:t> 2019</a:t>
            </a:r>
            <a:endParaRPr lang="pl-PL" i="1" dirty="0"/>
          </a:p>
        </p:txBody>
      </p:sp>
      <p:sp>
        <p:nvSpPr>
          <p:cNvPr id="3" name="Podtytuł 2"/>
          <p:cNvSpPr>
            <a:spLocks noGrp="1"/>
          </p:cNvSpPr>
          <p:nvPr>
            <p:ph type="subTitle" idx="1"/>
          </p:nvPr>
        </p:nvSpPr>
        <p:spPr/>
        <p:txBody>
          <a:bodyPr/>
          <a:lstStyle/>
          <a:p>
            <a:r>
              <a:rPr lang="pl-PL" dirty="0"/>
              <a:t>Union </a:t>
            </a:r>
            <a:r>
              <a:rPr lang="pl-PL" dirty="0" smtClean="0"/>
              <a:t>Europ</a:t>
            </a:r>
            <a:r>
              <a:rPr lang="fr-BE" dirty="0" smtClean="0"/>
              <a:t>é</a:t>
            </a:r>
            <a:r>
              <a:rPr lang="pl-PL" dirty="0" smtClean="0"/>
              <a:t>enne </a:t>
            </a:r>
            <a:r>
              <a:rPr lang="pl-PL" dirty="0"/>
              <a:t>des </a:t>
            </a:r>
            <a:r>
              <a:rPr lang="pl-PL" dirty="0" smtClean="0"/>
              <a:t>M</a:t>
            </a:r>
            <a:r>
              <a:rPr lang="fr-BE" dirty="0" smtClean="0"/>
              <a:t>é</a:t>
            </a:r>
            <a:r>
              <a:rPr lang="pl-PL" dirty="0" smtClean="0"/>
              <a:t>decins Sp</a:t>
            </a:r>
            <a:r>
              <a:rPr lang="fr-BE" dirty="0" smtClean="0"/>
              <a:t>é</a:t>
            </a:r>
            <a:r>
              <a:rPr lang="pl-PL" dirty="0" smtClean="0"/>
              <a:t>cialistes </a:t>
            </a:r>
            <a:endParaRPr lang="fr-BE" dirty="0" smtClean="0"/>
          </a:p>
          <a:p>
            <a:r>
              <a:rPr lang="fr-BE" dirty="0" smtClean="0"/>
              <a:t>European Union of Medical </a:t>
            </a:r>
            <a:r>
              <a:rPr lang="fr-BE" dirty="0" err="1" smtClean="0"/>
              <a:t>Specialists</a:t>
            </a:r>
            <a:endParaRPr lang="pl-PL" dirty="0"/>
          </a:p>
        </p:txBody>
      </p:sp>
      <p:sp>
        <p:nvSpPr>
          <p:cNvPr id="4" name="Symbol zastępczy daty 3"/>
          <p:cNvSpPr>
            <a:spLocks noGrp="1"/>
          </p:cNvSpPr>
          <p:nvPr>
            <p:ph type="dt" sz="half" idx="10"/>
          </p:nvPr>
        </p:nvSpPr>
        <p:spPr/>
        <p:txBody>
          <a:bodyPr/>
          <a:lstStyle/>
          <a:p>
            <a:fld id="{CCECDB44-A1EB-4448-AD49-D0C6279DB8D5}" type="datetime10">
              <a:rPr lang="pl-PL" smtClean="0"/>
              <a:t>12:14</a:t>
            </a:fld>
            <a:endParaRPr lang="pl-PL"/>
          </a:p>
        </p:txBody>
      </p:sp>
      <p:sp>
        <p:nvSpPr>
          <p:cNvPr id="5" name="Symbol zastępczy numeru slajdu 4"/>
          <p:cNvSpPr>
            <a:spLocks noGrp="1"/>
          </p:cNvSpPr>
          <p:nvPr>
            <p:ph type="sldNum" sz="quarter" idx="12"/>
          </p:nvPr>
        </p:nvSpPr>
        <p:spPr/>
        <p:txBody>
          <a:bodyPr/>
          <a:lstStyle/>
          <a:p>
            <a:fld id="{42D6D967-CE63-4FE0-ABEC-9625E1D046F2}" type="slidenum">
              <a:rPr lang="pl-PL" smtClean="0"/>
              <a:t>1</a:t>
            </a:fld>
            <a:endParaRPr lang="pl-PL"/>
          </a:p>
        </p:txBody>
      </p:sp>
    </p:spTree>
    <p:extLst>
      <p:ext uri="{BB962C8B-B14F-4D97-AF65-F5344CB8AC3E}">
        <p14:creationId xmlns:p14="http://schemas.microsoft.com/office/powerpoint/2010/main" val="262774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849313"/>
            <a:ext cx="10515600" cy="1316718"/>
          </a:xfrm>
        </p:spPr>
        <p:txBody>
          <a:bodyPr>
            <a:normAutofit/>
          </a:bodyPr>
          <a:lstStyle/>
          <a:p>
            <a:pPr algn="ctr"/>
            <a:r>
              <a:rPr lang="fr-BE" sz="4800" b="1" dirty="0" smtClean="0"/>
              <a:t>Prof. Nicolas CHRISTODOULOU</a:t>
            </a:r>
            <a:r>
              <a:rPr lang="fr-BE" dirty="0" smtClean="0"/>
              <a:t/>
            </a:r>
            <a:br>
              <a:rPr lang="fr-BE" dirty="0" smtClean="0"/>
            </a:br>
            <a:r>
              <a:rPr lang="fr-BE" sz="4000" i="1" dirty="0" smtClean="0"/>
              <a:t>Gold </a:t>
            </a:r>
            <a:r>
              <a:rPr lang="fr-BE" sz="4000" i="1" dirty="0" err="1" smtClean="0"/>
              <a:t>Decoration</a:t>
            </a:r>
            <a:r>
              <a:rPr lang="fr-BE" sz="4000" i="1" dirty="0" smtClean="0"/>
              <a:t> of </a:t>
            </a:r>
            <a:r>
              <a:rPr lang="fr-BE" sz="4000" i="1" dirty="0" err="1" smtClean="0"/>
              <a:t>Honour</a:t>
            </a:r>
            <a:endParaRPr lang="fr-BE" i="1" dirty="0"/>
          </a:p>
        </p:txBody>
      </p:sp>
      <p:sp>
        <p:nvSpPr>
          <p:cNvPr id="3" name="Content Placeholder 2"/>
          <p:cNvSpPr>
            <a:spLocks noGrp="1"/>
          </p:cNvSpPr>
          <p:nvPr>
            <p:ph idx="1"/>
          </p:nvPr>
        </p:nvSpPr>
        <p:spPr>
          <a:xfrm>
            <a:off x="1565564" y="3069771"/>
            <a:ext cx="9788236" cy="3107192"/>
          </a:xfrm>
        </p:spPr>
        <p:txBody>
          <a:bodyPr>
            <a:normAutofit/>
          </a:bodyPr>
          <a:lstStyle/>
          <a:p>
            <a:pPr algn="just"/>
            <a:r>
              <a:rPr lang="fr-BE" dirty="0"/>
              <a:t>Dr </a:t>
            </a:r>
            <a:r>
              <a:rPr lang="fr-BE" dirty="0" smtClean="0"/>
              <a:t>Christodoulou </a:t>
            </a:r>
            <a:r>
              <a:rPr lang="fr-BE" dirty="0" err="1" smtClean="0"/>
              <a:t>did</a:t>
            </a:r>
            <a:r>
              <a:rPr lang="fr-BE" dirty="0" smtClean="0"/>
              <a:t> </a:t>
            </a:r>
            <a:r>
              <a:rPr lang="fr-BE" dirty="0" err="1"/>
              <a:t>several</a:t>
            </a:r>
            <a:r>
              <a:rPr lang="fr-BE" dirty="0"/>
              <a:t> missions in </a:t>
            </a:r>
            <a:r>
              <a:rPr lang="fr-BE" dirty="0" err="1"/>
              <a:t>Russia</a:t>
            </a:r>
            <a:r>
              <a:rPr lang="fr-BE" dirty="0"/>
              <a:t> and in Ukraine for the recognition of the </a:t>
            </a:r>
            <a:r>
              <a:rPr lang="fr-BE" dirty="0" err="1"/>
              <a:t>specialty</a:t>
            </a:r>
            <a:r>
              <a:rPr lang="fr-BE" dirty="0"/>
              <a:t> of Physical and </a:t>
            </a:r>
            <a:r>
              <a:rPr lang="fr-BE" dirty="0" err="1"/>
              <a:t>Rehabilitation</a:t>
            </a:r>
            <a:r>
              <a:rPr lang="fr-BE" dirty="0"/>
              <a:t> </a:t>
            </a:r>
            <a:r>
              <a:rPr lang="fr-BE" dirty="0" err="1" smtClean="0"/>
              <a:t>Medicine</a:t>
            </a:r>
            <a:r>
              <a:rPr lang="fr-BE" dirty="0" smtClean="0"/>
              <a:t>.</a:t>
            </a:r>
          </a:p>
          <a:p>
            <a:pPr algn="just"/>
            <a:r>
              <a:rPr lang="en-US" dirty="0"/>
              <a:t>Co-editor of the eBook of Physical and Rehabilitation Medicine for Medical students</a:t>
            </a:r>
            <a:r>
              <a:rPr lang="en-US" dirty="0" smtClean="0"/>
              <a:t>.</a:t>
            </a:r>
          </a:p>
          <a:p>
            <a:pPr algn="just"/>
            <a:r>
              <a:rPr lang="en-US" dirty="0" smtClean="0"/>
              <a:t>In </a:t>
            </a:r>
            <a:r>
              <a:rPr lang="en-US" dirty="0"/>
              <a:t>cooperation with UEMS, promote the recognition of </a:t>
            </a:r>
            <a:r>
              <a:rPr lang="en-US" dirty="0" smtClean="0"/>
              <a:t>Sports Medicine in </a:t>
            </a:r>
            <a:r>
              <a:rPr lang="en-US" dirty="0"/>
              <a:t>Europe as a primary specialty.</a:t>
            </a:r>
            <a:endParaRPr lang="fr-BE" dirty="0"/>
          </a:p>
        </p:txBody>
      </p:sp>
      <p:sp>
        <p:nvSpPr>
          <p:cNvPr id="4" name="Date Placeholder 3"/>
          <p:cNvSpPr>
            <a:spLocks noGrp="1"/>
          </p:cNvSpPr>
          <p:nvPr>
            <p:ph type="dt" sz="half" idx="10"/>
          </p:nvPr>
        </p:nvSpPr>
        <p:spPr/>
        <p:txBody>
          <a:bodyPr/>
          <a:lstStyle/>
          <a:p>
            <a:fld id="{4CD68FC6-EFD2-44D5-8CF8-F1EAA2C32208}" type="datetime10">
              <a:rPr lang="pl-PL" smtClean="0"/>
              <a:t>12:14</a:t>
            </a:fld>
            <a:endParaRPr lang="pl-PL"/>
          </a:p>
        </p:txBody>
      </p:sp>
      <p:sp>
        <p:nvSpPr>
          <p:cNvPr id="5" name="Slide Number Placeholder 4"/>
          <p:cNvSpPr>
            <a:spLocks noGrp="1"/>
          </p:cNvSpPr>
          <p:nvPr>
            <p:ph type="sldNum" sz="quarter" idx="12"/>
          </p:nvPr>
        </p:nvSpPr>
        <p:spPr/>
        <p:txBody>
          <a:bodyPr/>
          <a:lstStyle/>
          <a:p>
            <a:fld id="{42D6D967-CE63-4FE0-ABEC-9625E1D046F2}" type="slidenum">
              <a:rPr lang="pl-PL" smtClean="0"/>
              <a:t>10</a:t>
            </a:fld>
            <a:endParaRPr lang="pl-PL"/>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048"/>
          <a:stretch/>
        </p:blipFill>
        <p:spPr bwMode="auto">
          <a:xfrm>
            <a:off x="9809673" y="147018"/>
            <a:ext cx="2269673" cy="2468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595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849313"/>
            <a:ext cx="10515600" cy="1316718"/>
          </a:xfrm>
        </p:spPr>
        <p:txBody>
          <a:bodyPr>
            <a:normAutofit/>
          </a:bodyPr>
          <a:lstStyle/>
          <a:p>
            <a:pPr algn="ctr"/>
            <a:r>
              <a:rPr lang="fr-BE" sz="4800" b="1" dirty="0" smtClean="0"/>
              <a:t>Prof. </a:t>
            </a:r>
            <a:r>
              <a:rPr lang="fr-BE" sz="4800" b="1" smtClean="0"/>
              <a:t>Gian Battista </a:t>
            </a:r>
            <a:r>
              <a:rPr lang="fr-BE" sz="4800" b="1" dirty="0" smtClean="0"/>
              <a:t>PARIGI</a:t>
            </a:r>
            <a:r>
              <a:rPr lang="fr-BE" dirty="0" smtClean="0"/>
              <a:t/>
            </a:r>
            <a:br>
              <a:rPr lang="fr-BE" dirty="0" smtClean="0"/>
            </a:br>
            <a:r>
              <a:rPr lang="fr-BE" sz="4000" i="1" dirty="0" smtClean="0"/>
              <a:t>Gold </a:t>
            </a:r>
            <a:r>
              <a:rPr lang="fr-BE" sz="4000" i="1" dirty="0" err="1" smtClean="0"/>
              <a:t>Decoration</a:t>
            </a:r>
            <a:r>
              <a:rPr lang="fr-BE" sz="4000" i="1" dirty="0" smtClean="0"/>
              <a:t> of </a:t>
            </a:r>
            <a:r>
              <a:rPr lang="fr-BE" sz="4000" i="1" dirty="0" err="1" smtClean="0"/>
              <a:t>Honour</a:t>
            </a:r>
            <a:endParaRPr lang="fr-BE" i="1" dirty="0"/>
          </a:p>
        </p:txBody>
      </p:sp>
      <p:sp>
        <p:nvSpPr>
          <p:cNvPr id="3" name="Content Placeholder 2"/>
          <p:cNvSpPr>
            <a:spLocks noGrp="1"/>
          </p:cNvSpPr>
          <p:nvPr>
            <p:ph idx="1"/>
          </p:nvPr>
        </p:nvSpPr>
        <p:spPr>
          <a:xfrm>
            <a:off x="1565564" y="3069771"/>
            <a:ext cx="9788236" cy="3107192"/>
          </a:xfrm>
        </p:spPr>
        <p:txBody>
          <a:bodyPr>
            <a:normAutofit/>
          </a:bodyPr>
          <a:lstStyle/>
          <a:p>
            <a:pPr algn="just"/>
            <a:r>
              <a:rPr lang="fr-BE" dirty="0" smtClean="0"/>
              <a:t>Prof. Parigi </a:t>
            </a:r>
            <a:r>
              <a:rPr lang="fr-BE" dirty="0" err="1" smtClean="0"/>
              <a:t>raised</a:t>
            </a:r>
            <a:r>
              <a:rPr lang="fr-BE" dirty="0" smtClean="0"/>
              <a:t> </a:t>
            </a:r>
            <a:r>
              <a:rPr lang="fr-BE" dirty="0" err="1" smtClean="0"/>
              <a:t>paediatric</a:t>
            </a:r>
            <a:r>
              <a:rPr lang="fr-BE" dirty="0" smtClean="0"/>
              <a:t> </a:t>
            </a:r>
            <a:r>
              <a:rPr lang="fr-BE" dirty="0" err="1" smtClean="0"/>
              <a:t>surgery</a:t>
            </a:r>
            <a:r>
              <a:rPr lang="fr-BE" dirty="0" smtClean="0"/>
              <a:t> to international and </a:t>
            </a:r>
            <a:r>
              <a:rPr lang="fr-BE" dirty="0" err="1" smtClean="0"/>
              <a:t>pan-European</a:t>
            </a:r>
            <a:r>
              <a:rPr lang="fr-BE" dirty="0" smtClean="0"/>
              <a:t> </a:t>
            </a:r>
            <a:r>
              <a:rPr lang="fr-BE" dirty="0" err="1" smtClean="0"/>
              <a:t>level</a:t>
            </a:r>
            <a:r>
              <a:rPr lang="fr-BE" dirty="0" smtClean="0"/>
              <a:t> </a:t>
            </a:r>
            <a:r>
              <a:rPr lang="fr-BE" dirty="0" err="1" smtClean="0"/>
              <a:t>through</a:t>
            </a:r>
            <a:r>
              <a:rPr lang="fr-BE" dirty="0" smtClean="0"/>
              <a:t> multiple </a:t>
            </a:r>
            <a:r>
              <a:rPr lang="fr-BE" dirty="0" err="1" smtClean="0"/>
              <a:t>cooperation</a:t>
            </a:r>
            <a:r>
              <a:rPr lang="fr-BE" dirty="0" smtClean="0"/>
              <a:t>, networking and </a:t>
            </a:r>
            <a:r>
              <a:rPr lang="fr-BE" dirty="0" err="1" smtClean="0"/>
              <a:t>visiting</a:t>
            </a:r>
            <a:r>
              <a:rPr lang="fr-BE" dirty="0" smtClean="0"/>
              <a:t> </a:t>
            </a:r>
            <a:r>
              <a:rPr lang="fr-BE" dirty="0" err="1" smtClean="0"/>
              <a:t>activities</a:t>
            </a:r>
            <a:r>
              <a:rPr lang="fr-BE" dirty="0" smtClean="0"/>
              <a:t>;</a:t>
            </a:r>
          </a:p>
          <a:p>
            <a:pPr algn="just"/>
            <a:r>
              <a:rPr lang="fr-BE" dirty="0" smtClean="0"/>
              <a:t>He </a:t>
            </a:r>
            <a:r>
              <a:rPr lang="fr-BE" dirty="0" err="1" smtClean="0"/>
              <a:t>endlessly</a:t>
            </a:r>
            <a:r>
              <a:rPr lang="fr-BE" dirty="0" smtClean="0"/>
              <a:t> </a:t>
            </a:r>
            <a:r>
              <a:rPr lang="fr-BE" dirty="0" err="1" smtClean="0"/>
              <a:t>advocated</a:t>
            </a:r>
            <a:r>
              <a:rPr lang="fr-BE" dirty="0" smtClean="0"/>
              <a:t> </a:t>
            </a:r>
            <a:r>
              <a:rPr lang="fr-BE" dirty="0" err="1" smtClean="0"/>
              <a:t>pan-European</a:t>
            </a:r>
            <a:r>
              <a:rPr lang="fr-BE" dirty="0" smtClean="0"/>
              <a:t> solutions, </a:t>
            </a:r>
            <a:r>
              <a:rPr lang="fr-BE" dirty="0" err="1" smtClean="0"/>
              <a:t>including</a:t>
            </a:r>
            <a:r>
              <a:rPr lang="fr-BE" dirty="0" smtClean="0"/>
              <a:t> </a:t>
            </a:r>
            <a:r>
              <a:rPr lang="fr-BE" dirty="0" err="1" smtClean="0"/>
              <a:t>significance</a:t>
            </a:r>
            <a:r>
              <a:rPr lang="fr-BE" dirty="0" smtClean="0"/>
              <a:t> of European exams, European </a:t>
            </a:r>
            <a:r>
              <a:rPr lang="fr-BE" dirty="0" err="1" smtClean="0"/>
              <a:t>paediatric</a:t>
            </a:r>
            <a:r>
              <a:rPr lang="fr-BE" dirty="0" smtClean="0"/>
              <a:t> </a:t>
            </a:r>
            <a:r>
              <a:rPr lang="fr-BE" dirty="0" err="1" smtClean="0"/>
              <a:t>surgical</a:t>
            </a:r>
            <a:r>
              <a:rPr lang="fr-BE" dirty="0" smtClean="0"/>
              <a:t> </a:t>
            </a:r>
            <a:r>
              <a:rPr lang="fr-BE" dirty="0" err="1" smtClean="0"/>
              <a:t>registry</a:t>
            </a:r>
            <a:r>
              <a:rPr lang="fr-BE" dirty="0" smtClean="0"/>
              <a:t>, </a:t>
            </a:r>
            <a:r>
              <a:rPr lang="fr-BE" dirty="0" err="1" smtClean="0"/>
              <a:t>professional</a:t>
            </a:r>
            <a:r>
              <a:rPr lang="fr-BE" dirty="0" smtClean="0"/>
              <a:t> </a:t>
            </a:r>
            <a:r>
              <a:rPr lang="fr-BE" dirty="0" err="1" smtClean="0"/>
              <a:t>card</a:t>
            </a:r>
            <a:r>
              <a:rPr lang="fr-BE" dirty="0" smtClean="0"/>
              <a:t>, </a:t>
            </a:r>
            <a:r>
              <a:rPr lang="fr-BE" dirty="0" err="1" smtClean="0"/>
              <a:t>centers</a:t>
            </a:r>
            <a:r>
              <a:rPr lang="fr-BE" dirty="0" smtClean="0"/>
              <a:t> accreditation </a:t>
            </a:r>
            <a:r>
              <a:rPr lang="fr-BE" dirty="0" err="1" smtClean="0"/>
              <a:t>process</a:t>
            </a:r>
            <a:r>
              <a:rPr lang="fr-BE" dirty="0" smtClean="0"/>
              <a:t>, and </a:t>
            </a:r>
            <a:r>
              <a:rPr lang="fr-BE" dirty="0" err="1" smtClean="0"/>
              <a:t>trainees</a:t>
            </a:r>
            <a:r>
              <a:rPr lang="fr-BE" dirty="0" smtClean="0"/>
              <a:t> exchange.</a:t>
            </a:r>
          </a:p>
          <a:p>
            <a:pPr algn="just"/>
            <a:endParaRPr lang="fr-BE" dirty="0"/>
          </a:p>
        </p:txBody>
      </p:sp>
      <p:sp>
        <p:nvSpPr>
          <p:cNvPr id="4" name="Date Placeholder 3"/>
          <p:cNvSpPr>
            <a:spLocks noGrp="1"/>
          </p:cNvSpPr>
          <p:nvPr>
            <p:ph type="dt" sz="half" idx="10"/>
          </p:nvPr>
        </p:nvSpPr>
        <p:spPr/>
        <p:txBody>
          <a:bodyPr/>
          <a:lstStyle/>
          <a:p>
            <a:fld id="{4CD68FC6-EFD2-44D5-8CF8-F1EAA2C32208}" type="datetime10">
              <a:rPr lang="pl-PL" smtClean="0"/>
              <a:t>12:14</a:t>
            </a:fld>
            <a:endParaRPr lang="pl-PL"/>
          </a:p>
        </p:txBody>
      </p:sp>
      <p:sp>
        <p:nvSpPr>
          <p:cNvPr id="5" name="Slide Number Placeholder 4"/>
          <p:cNvSpPr>
            <a:spLocks noGrp="1"/>
          </p:cNvSpPr>
          <p:nvPr>
            <p:ph type="sldNum" sz="quarter" idx="12"/>
          </p:nvPr>
        </p:nvSpPr>
        <p:spPr/>
        <p:txBody>
          <a:bodyPr/>
          <a:lstStyle/>
          <a:p>
            <a:fld id="{42D6D967-CE63-4FE0-ABEC-9625E1D046F2}" type="slidenum">
              <a:rPr lang="pl-PL" smtClean="0"/>
              <a:t>11</a:t>
            </a:fld>
            <a:endParaRPr lang="pl-PL"/>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29" t="13565" r="34961" b="21318"/>
          <a:stretch/>
        </p:blipFill>
        <p:spPr bwMode="auto">
          <a:xfrm>
            <a:off x="9516140" y="478464"/>
            <a:ext cx="2158410" cy="2232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59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849313"/>
            <a:ext cx="10515600" cy="1316718"/>
          </a:xfrm>
        </p:spPr>
        <p:txBody>
          <a:bodyPr>
            <a:normAutofit/>
          </a:bodyPr>
          <a:lstStyle/>
          <a:p>
            <a:pPr algn="ctr"/>
            <a:r>
              <a:rPr lang="fr-BE" sz="4800" b="1" dirty="0" smtClean="0"/>
              <a:t>Prof. Andrew ROWLAND</a:t>
            </a:r>
            <a:r>
              <a:rPr lang="fr-BE" dirty="0" smtClean="0"/>
              <a:t/>
            </a:r>
            <a:br>
              <a:rPr lang="fr-BE" dirty="0" smtClean="0"/>
            </a:br>
            <a:r>
              <a:rPr lang="fr-BE" sz="4000" i="1" dirty="0" smtClean="0"/>
              <a:t>Gold </a:t>
            </a:r>
            <a:r>
              <a:rPr lang="fr-BE" sz="4000" i="1" dirty="0" err="1" smtClean="0"/>
              <a:t>Decoration</a:t>
            </a:r>
            <a:r>
              <a:rPr lang="fr-BE" sz="4000" i="1" dirty="0" smtClean="0"/>
              <a:t> of </a:t>
            </a:r>
            <a:r>
              <a:rPr lang="fr-BE" sz="4000" i="1" dirty="0" err="1" smtClean="0"/>
              <a:t>Honour</a:t>
            </a:r>
            <a:endParaRPr lang="fr-BE" i="1" dirty="0"/>
          </a:p>
        </p:txBody>
      </p:sp>
      <p:sp>
        <p:nvSpPr>
          <p:cNvPr id="3" name="Content Placeholder 2"/>
          <p:cNvSpPr>
            <a:spLocks noGrp="1"/>
          </p:cNvSpPr>
          <p:nvPr>
            <p:ph idx="1"/>
          </p:nvPr>
        </p:nvSpPr>
        <p:spPr>
          <a:xfrm>
            <a:off x="1565564" y="3069771"/>
            <a:ext cx="9788236" cy="3107192"/>
          </a:xfrm>
        </p:spPr>
        <p:txBody>
          <a:bodyPr>
            <a:normAutofit fontScale="92500" lnSpcReduction="10000"/>
          </a:bodyPr>
          <a:lstStyle/>
          <a:p>
            <a:pPr algn="just"/>
            <a:r>
              <a:rPr lang="en-US" dirty="0"/>
              <a:t>Following the UK’s decision, in June 2016, </a:t>
            </a:r>
            <a:r>
              <a:rPr lang="en-US" dirty="0" smtClean="0"/>
              <a:t>Professor </a:t>
            </a:r>
            <a:r>
              <a:rPr lang="en-US" dirty="0"/>
              <a:t>Rowland worked tirelessly, and at a great personal sacrifice over many months, with UEMS’ membership and Executive to </a:t>
            </a:r>
            <a:r>
              <a:rPr lang="en-US" dirty="0" smtClean="0"/>
              <a:t>ensure </a:t>
            </a:r>
            <a:r>
              <a:rPr lang="en-US" dirty="0"/>
              <a:t>the BMA’s ongoing full membership of the </a:t>
            </a:r>
            <a:r>
              <a:rPr lang="en-US" dirty="0" err="1"/>
              <a:t>organisation</a:t>
            </a:r>
            <a:r>
              <a:rPr lang="en-US" dirty="0"/>
              <a:t>.</a:t>
            </a:r>
            <a:r>
              <a:rPr lang="en-US" b="1" i="1" dirty="0"/>
              <a:t> </a:t>
            </a:r>
            <a:endParaRPr lang="en-US" b="1" i="1" dirty="0" smtClean="0"/>
          </a:p>
          <a:p>
            <a:pPr algn="just"/>
            <a:r>
              <a:rPr lang="en-US" dirty="0" smtClean="0"/>
              <a:t>Thanks to Prof. Rowland, UEMS was the best EMO to resolve this issue, which was viewed </a:t>
            </a:r>
            <a:r>
              <a:rPr lang="en-US" dirty="0"/>
              <a:t>as exemplary by key stakeholders across the European health sector; thereby providing the UEMS with a significant reputational boost within the EU institutions at a key juncture for the </a:t>
            </a:r>
            <a:r>
              <a:rPr lang="en-US" dirty="0" err="1"/>
              <a:t>organisation</a:t>
            </a:r>
            <a:r>
              <a:rPr lang="en-US" dirty="0"/>
              <a:t>.</a:t>
            </a:r>
            <a:endParaRPr lang="fr-BE" dirty="0"/>
          </a:p>
          <a:p>
            <a:pPr algn="just"/>
            <a:endParaRPr lang="fr-BE" dirty="0" smtClean="0"/>
          </a:p>
          <a:p>
            <a:pPr algn="just"/>
            <a:endParaRPr lang="fr-BE" dirty="0"/>
          </a:p>
        </p:txBody>
      </p:sp>
      <p:sp>
        <p:nvSpPr>
          <p:cNvPr id="4" name="Date Placeholder 3"/>
          <p:cNvSpPr>
            <a:spLocks noGrp="1"/>
          </p:cNvSpPr>
          <p:nvPr>
            <p:ph type="dt" sz="half" idx="10"/>
          </p:nvPr>
        </p:nvSpPr>
        <p:spPr/>
        <p:txBody>
          <a:bodyPr/>
          <a:lstStyle/>
          <a:p>
            <a:fld id="{4CD68FC6-EFD2-44D5-8CF8-F1EAA2C32208}" type="datetime10">
              <a:rPr lang="pl-PL" smtClean="0"/>
              <a:t>12:14</a:t>
            </a:fld>
            <a:endParaRPr lang="pl-PL"/>
          </a:p>
        </p:txBody>
      </p:sp>
      <p:sp>
        <p:nvSpPr>
          <p:cNvPr id="5" name="Slide Number Placeholder 4"/>
          <p:cNvSpPr>
            <a:spLocks noGrp="1"/>
          </p:cNvSpPr>
          <p:nvPr>
            <p:ph type="sldNum" sz="quarter" idx="12"/>
          </p:nvPr>
        </p:nvSpPr>
        <p:spPr/>
        <p:txBody>
          <a:bodyPr/>
          <a:lstStyle/>
          <a:p>
            <a:fld id="{42D6D967-CE63-4FE0-ABEC-9625E1D046F2}" type="slidenum">
              <a:rPr lang="pl-PL" smtClean="0"/>
              <a:t>12</a:t>
            </a:fld>
            <a:endParaRPr lang="pl-PL"/>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51593" y="382774"/>
            <a:ext cx="2756956" cy="2211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595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636516"/>
            <a:ext cx="9144000" cy="2387600"/>
          </a:xfrm>
        </p:spPr>
        <p:txBody>
          <a:bodyPr/>
          <a:lstStyle/>
          <a:p>
            <a:r>
              <a:rPr lang="fr-BE" b="1" dirty="0" smtClean="0"/>
              <a:t/>
            </a:r>
            <a:br>
              <a:rPr lang="fr-BE" b="1" dirty="0" smtClean="0"/>
            </a:br>
            <a:r>
              <a:rPr lang="fr-BE" b="1" dirty="0" smtClean="0"/>
              <a:t>UEMS AWARDS</a:t>
            </a:r>
            <a:endParaRPr lang="fr-BE" b="1" dirty="0"/>
          </a:p>
        </p:txBody>
      </p:sp>
      <p:sp>
        <p:nvSpPr>
          <p:cNvPr id="3" name="Subtitle 2"/>
          <p:cNvSpPr>
            <a:spLocks noGrp="1"/>
          </p:cNvSpPr>
          <p:nvPr>
            <p:ph type="subTitle" idx="1"/>
          </p:nvPr>
        </p:nvSpPr>
        <p:spPr>
          <a:xfrm>
            <a:off x="1524001" y="4648038"/>
            <a:ext cx="9144000" cy="907473"/>
          </a:xfrm>
        </p:spPr>
        <p:txBody>
          <a:bodyPr/>
          <a:lstStyle/>
          <a:p>
            <a:r>
              <a:rPr lang="fr-BE" i="1" dirty="0" err="1" smtClean="0">
                <a:solidFill>
                  <a:schemeClr val="tx2"/>
                </a:solidFill>
              </a:rPr>
              <a:t>Awarded</a:t>
            </a:r>
            <a:r>
              <a:rPr lang="fr-BE" i="1" dirty="0" smtClean="0">
                <a:solidFill>
                  <a:schemeClr val="tx2"/>
                </a:solidFill>
              </a:rPr>
              <a:t> to </a:t>
            </a:r>
            <a:r>
              <a:rPr lang="fr-BE" i="1" dirty="0" err="1" smtClean="0">
                <a:solidFill>
                  <a:schemeClr val="tx2"/>
                </a:solidFill>
              </a:rPr>
              <a:t>colleagues</a:t>
            </a:r>
            <a:r>
              <a:rPr lang="fr-BE" i="1" dirty="0" smtClean="0">
                <a:solidFill>
                  <a:schemeClr val="tx2"/>
                </a:solidFill>
              </a:rPr>
              <a:t> </a:t>
            </a:r>
            <a:r>
              <a:rPr lang="fr-BE" i="1" dirty="0" err="1" smtClean="0">
                <a:solidFill>
                  <a:schemeClr val="tx2"/>
                </a:solidFill>
              </a:rPr>
              <a:t>who</a:t>
            </a:r>
            <a:r>
              <a:rPr lang="fr-BE" i="1" dirty="0" smtClean="0">
                <a:solidFill>
                  <a:schemeClr val="tx2"/>
                </a:solidFill>
              </a:rPr>
              <a:t> </a:t>
            </a:r>
            <a:r>
              <a:rPr lang="fr-BE" i="1" dirty="0" err="1" smtClean="0">
                <a:solidFill>
                  <a:schemeClr val="tx2"/>
                </a:solidFill>
              </a:rPr>
              <a:t>significantly</a:t>
            </a:r>
            <a:r>
              <a:rPr lang="fr-BE" i="1" dirty="0" smtClean="0">
                <a:solidFill>
                  <a:schemeClr val="tx2"/>
                </a:solidFill>
              </a:rPr>
              <a:t> </a:t>
            </a:r>
            <a:r>
              <a:rPr lang="fr-BE" i="1" dirty="0" err="1" smtClean="0">
                <a:solidFill>
                  <a:schemeClr val="tx2"/>
                </a:solidFill>
              </a:rPr>
              <a:t>contributed</a:t>
            </a:r>
            <a:r>
              <a:rPr lang="fr-BE" i="1" dirty="0" smtClean="0">
                <a:solidFill>
                  <a:schemeClr val="tx2"/>
                </a:solidFill>
              </a:rPr>
              <a:t> to the UEMS objectives</a:t>
            </a:r>
            <a:endParaRPr lang="fr-BE" i="1" dirty="0">
              <a:solidFill>
                <a:schemeClr val="tx2"/>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3129" y="668058"/>
            <a:ext cx="1865745" cy="1745533"/>
          </a:xfrm>
          <a:prstGeom prst="rect">
            <a:avLst/>
          </a:prstGeom>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49" y="260648"/>
            <a:ext cx="10717618" cy="6246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54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849313"/>
            <a:ext cx="10515600" cy="1316718"/>
          </a:xfrm>
        </p:spPr>
        <p:txBody>
          <a:bodyPr>
            <a:normAutofit/>
          </a:bodyPr>
          <a:lstStyle/>
          <a:p>
            <a:pPr algn="ctr"/>
            <a:r>
              <a:rPr lang="fr-BE" sz="4800" b="1" dirty="0" smtClean="0"/>
              <a:t>Prof. Jorge CANNATA-ANDIA</a:t>
            </a:r>
            <a:r>
              <a:rPr lang="fr-BE" dirty="0" smtClean="0"/>
              <a:t/>
            </a:r>
            <a:br>
              <a:rPr lang="fr-BE" dirty="0" smtClean="0"/>
            </a:br>
            <a:r>
              <a:rPr lang="fr-BE" sz="4000" i="1" dirty="0" err="1" smtClean="0"/>
              <a:t>Silver</a:t>
            </a:r>
            <a:r>
              <a:rPr lang="fr-BE" sz="4000" i="1" dirty="0" smtClean="0"/>
              <a:t> </a:t>
            </a:r>
            <a:r>
              <a:rPr lang="fr-BE" sz="4000" i="1" dirty="0" err="1" smtClean="0"/>
              <a:t>Decoration</a:t>
            </a:r>
            <a:r>
              <a:rPr lang="fr-BE" sz="4000" i="1" dirty="0" smtClean="0"/>
              <a:t> of </a:t>
            </a:r>
            <a:r>
              <a:rPr lang="fr-BE" sz="4000" i="1" dirty="0" err="1" smtClean="0"/>
              <a:t>Honour</a:t>
            </a:r>
            <a:endParaRPr lang="fr-BE" i="1" dirty="0"/>
          </a:p>
        </p:txBody>
      </p:sp>
      <p:sp>
        <p:nvSpPr>
          <p:cNvPr id="3" name="Content Placeholder 2"/>
          <p:cNvSpPr>
            <a:spLocks noGrp="1"/>
          </p:cNvSpPr>
          <p:nvPr>
            <p:ph idx="1"/>
          </p:nvPr>
        </p:nvSpPr>
        <p:spPr>
          <a:xfrm>
            <a:off x="1565564" y="3069771"/>
            <a:ext cx="9788236" cy="3107192"/>
          </a:xfrm>
        </p:spPr>
        <p:txBody>
          <a:bodyPr/>
          <a:lstStyle/>
          <a:p>
            <a:pPr algn="just"/>
            <a:r>
              <a:rPr lang="fr-BE" dirty="0" smtClean="0"/>
              <a:t>Prof. Cannata-</a:t>
            </a:r>
            <a:r>
              <a:rPr lang="fr-BE" dirty="0" err="1" smtClean="0"/>
              <a:t>Andia</a:t>
            </a:r>
            <a:r>
              <a:rPr lang="fr-BE" dirty="0" smtClean="0"/>
              <a:t> </a:t>
            </a:r>
            <a:r>
              <a:rPr lang="fr-BE" dirty="0" err="1" smtClean="0"/>
              <a:t>greatly</a:t>
            </a:r>
            <a:r>
              <a:rPr lang="fr-BE" dirty="0" smtClean="0"/>
              <a:t> </a:t>
            </a:r>
            <a:r>
              <a:rPr lang="fr-BE" dirty="0" err="1" smtClean="0"/>
              <a:t>contributed</a:t>
            </a:r>
            <a:r>
              <a:rPr lang="fr-BE" dirty="0" smtClean="0"/>
              <a:t> to the e</a:t>
            </a:r>
            <a:r>
              <a:rPr lang="en-US" dirty="0" err="1" smtClean="0"/>
              <a:t>stablishment</a:t>
            </a:r>
            <a:r>
              <a:rPr lang="en-US" dirty="0" smtClean="0"/>
              <a:t> and success of </a:t>
            </a:r>
            <a:r>
              <a:rPr lang="en-US" dirty="0"/>
              <a:t>the examination for the European Certificate in Nephrology, in co-ordination with the UK Royal College of Physicians. The exam has just completed its 3</a:t>
            </a:r>
            <a:r>
              <a:rPr lang="en-US" baseline="30000" dirty="0"/>
              <a:t>rd</a:t>
            </a:r>
            <a:r>
              <a:rPr lang="en-US" dirty="0"/>
              <a:t> successful edition</a:t>
            </a:r>
            <a:r>
              <a:rPr lang="en-US" dirty="0" smtClean="0"/>
              <a:t>.</a:t>
            </a:r>
          </a:p>
          <a:p>
            <a:endParaRPr lang="fr-BE" dirty="0"/>
          </a:p>
        </p:txBody>
      </p:sp>
      <p:sp>
        <p:nvSpPr>
          <p:cNvPr id="4" name="Date Placeholder 3"/>
          <p:cNvSpPr>
            <a:spLocks noGrp="1"/>
          </p:cNvSpPr>
          <p:nvPr>
            <p:ph type="dt" sz="half" idx="10"/>
          </p:nvPr>
        </p:nvSpPr>
        <p:spPr/>
        <p:txBody>
          <a:bodyPr/>
          <a:lstStyle/>
          <a:p>
            <a:fld id="{4CD68FC6-EFD2-44D5-8CF8-F1EAA2C32208}" type="datetime10">
              <a:rPr lang="pl-PL" smtClean="0"/>
              <a:t>12:14</a:t>
            </a:fld>
            <a:endParaRPr lang="pl-PL"/>
          </a:p>
        </p:txBody>
      </p:sp>
      <p:sp>
        <p:nvSpPr>
          <p:cNvPr id="5" name="Slide Number Placeholder 4"/>
          <p:cNvSpPr>
            <a:spLocks noGrp="1"/>
          </p:cNvSpPr>
          <p:nvPr>
            <p:ph type="sldNum" sz="quarter" idx="12"/>
          </p:nvPr>
        </p:nvSpPr>
        <p:spPr/>
        <p:txBody>
          <a:bodyPr/>
          <a:lstStyle/>
          <a:p>
            <a:fld id="{42D6D967-CE63-4FE0-ABEC-9625E1D046F2}" type="slidenum">
              <a:rPr lang="pl-PL" smtClean="0"/>
              <a:t>3</a:t>
            </a:fld>
            <a:endParaRPr lang="pl-P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4615" y="375558"/>
            <a:ext cx="2264228" cy="2264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7767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849313"/>
            <a:ext cx="10515600" cy="1316718"/>
          </a:xfrm>
        </p:spPr>
        <p:txBody>
          <a:bodyPr>
            <a:normAutofit/>
          </a:bodyPr>
          <a:lstStyle/>
          <a:p>
            <a:pPr algn="ctr"/>
            <a:r>
              <a:rPr lang="fr-BE" sz="4800" b="1" dirty="0" smtClean="0"/>
              <a:t>Dr Jorge MINEIRO</a:t>
            </a:r>
            <a:r>
              <a:rPr lang="fr-BE" dirty="0" smtClean="0"/>
              <a:t/>
            </a:r>
            <a:br>
              <a:rPr lang="fr-BE" dirty="0" smtClean="0"/>
            </a:br>
            <a:r>
              <a:rPr lang="fr-BE" sz="4000" i="1" dirty="0" err="1" smtClean="0"/>
              <a:t>Silver</a:t>
            </a:r>
            <a:r>
              <a:rPr lang="fr-BE" sz="4000" i="1" dirty="0" smtClean="0"/>
              <a:t> </a:t>
            </a:r>
            <a:r>
              <a:rPr lang="fr-BE" sz="4000" i="1" dirty="0" err="1" smtClean="0"/>
              <a:t>Decoration</a:t>
            </a:r>
            <a:r>
              <a:rPr lang="fr-BE" sz="4000" i="1" dirty="0" smtClean="0"/>
              <a:t> of </a:t>
            </a:r>
            <a:r>
              <a:rPr lang="fr-BE" sz="4000" i="1" dirty="0" err="1" smtClean="0"/>
              <a:t>Honour</a:t>
            </a:r>
            <a:endParaRPr lang="fr-BE" i="1" dirty="0"/>
          </a:p>
        </p:txBody>
      </p:sp>
      <p:sp>
        <p:nvSpPr>
          <p:cNvPr id="3" name="Content Placeholder 2"/>
          <p:cNvSpPr>
            <a:spLocks noGrp="1"/>
          </p:cNvSpPr>
          <p:nvPr>
            <p:ph idx="1"/>
          </p:nvPr>
        </p:nvSpPr>
        <p:spPr>
          <a:xfrm>
            <a:off x="1565564" y="3069771"/>
            <a:ext cx="9788236" cy="3107192"/>
          </a:xfrm>
        </p:spPr>
        <p:txBody>
          <a:bodyPr>
            <a:normAutofit/>
          </a:bodyPr>
          <a:lstStyle/>
          <a:p>
            <a:pPr algn="just"/>
            <a:r>
              <a:rPr lang="en-US" dirty="0" smtClean="0"/>
              <a:t>Chairman </a:t>
            </a:r>
            <a:r>
              <a:rPr lang="en-US" dirty="0"/>
              <a:t>of the European Board of </a:t>
            </a:r>
            <a:r>
              <a:rPr lang="en-US" dirty="0" err="1"/>
              <a:t>Orthopaedic</a:t>
            </a:r>
            <a:r>
              <a:rPr lang="en-US" dirty="0"/>
              <a:t> &amp; Traumatology ( EBOT) Examining </a:t>
            </a:r>
            <a:r>
              <a:rPr lang="en-US" dirty="0" smtClean="0"/>
              <a:t>Committee since its creation in 2001, he </a:t>
            </a:r>
            <a:r>
              <a:rPr lang="en-US" dirty="0"/>
              <a:t>is running the exams almost single handedly. </a:t>
            </a:r>
            <a:endParaRPr lang="fr-BE" dirty="0"/>
          </a:p>
          <a:p>
            <a:pPr algn="just"/>
            <a:r>
              <a:rPr lang="en-US" dirty="0"/>
              <a:t>His work immediately reflects on the promotion and </a:t>
            </a:r>
            <a:r>
              <a:rPr lang="en-US" dirty="0" err="1"/>
              <a:t>harmonisation</a:t>
            </a:r>
            <a:r>
              <a:rPr lang="en-US" dirty="0"/>
              <a:t> of the highest level of training of the </a:t>
            </a:r>
            <a:r>
              <a:rPr lang="en-US" dirty="0" err="1"/>
              <a:t>Orthopaedic</a:t>
            </a:r>
            <a:r>
              <a:rPr lang="en-US" dirty="0"/>
              <a:t> specialists, their practice and on the health care within the European </a:t>
            </a:r>
            <a:r>
              <a:rPr lang="en-US" dirty="0" smtClean="0"/>
              <a:t>Union.</a:t>
            </a:r>
            <a:endParaRPr lang="fr-BE" dirty="0"/>
          </a:p>
        </p:txBody>
      </p:sp>
      <p:sp>
        <p:nvSpPr>
          <p:cNvPr id="4" name="Date Placeholder 3"/>
          <p:cNvSpPr>
            <a:spLocks noGrp="1"/>
          </p:cNvSpPr>
          <p:nvPr>
            <p:ph type="dt" sz="half" idx="10"/>
          </p:nvPr>
        </p:nvSpPr>
        <p:spPr/>
        <p:txBody>
          <a:bodyPr/>
          <a:lstStyle/>
          <a:p>
            <a:fld id="{4CD68FC6-EFD2-44D5-8CF8-F1EAA2C32208}" type="datetime10">
              <a:rPr lang="pl-PL" smtClean="0"/>
              <a:t>12:14</a:t>
            </a:fld>
            <a:endParaRPr lang="pl-PL"/>
          </a:p>
        </p:txBody>
      </p:sp>
      <p:sp>
        <p:nvSpPr>
          <p:cNvPr id="5" name="Slide Number Placeholder 4"/>
          <p:cNvSpPr>
            <a:spLocks noGrp="1"/>
          </p:cNvSpPr>
          <p:nvPr>
            <p:ph type="sldNum" sz="quarter" idx="12"/>
          </p:nvPr>
        </p:nvSpPr>
        <p:spPr/>
        <p:txBody>
          <a:bodyPr/>
          <a:lstStyle/>
          <a:p>
            <a:fld id="{42D6D967-CE63-4FE0-ABEC-9625E1D046F2}" type="slidenum">
              <a:rPr lang="pl-PL" smtClean="0"/>
              <a:t>4</a:t>
            </a:fld>
            <a:endParaRPr lang="pl-PL"/>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6720" y="449036"/>
            <a:ext cx="2278579" cy="2506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754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849313"/>
            <a:ext cx="10515600" cy="1316718"/>
          </a:xfrm>
        </p:spPr>
        <p:txBody>
          <a:bodyPr>
            <a:normAutofit/>
          </a:bodyPr>
          <a:lstStyle/>
          <a:p>
            <a:pPr algn="ctr"/>
            <a:r>
              <a:rPr lang="fr-BE" sz="4800" b="1" dirty="0" smtClean="0"/>
              <a:t>Dr José RAMET</a:t>
            </a:r>
            <a:r>
              <a:rPr lang="fr-BE" dirty="0" smtClean="0"/>
              <a:t/>
            </a:r>
            <a:br>
              <a:rPr lang="fr-BE" dirty="0" smtClean="0"/>
            </a:br>
            <a:r>
              <a:rPr lang="fr-BE" sz="4000" i="1" dirty="0" err="1" smtClean="0"/>
              <a:t>Silver</a:t>
            </a:r>
            <a:r>
              <a:rPr lang="fr-BE" sz="4000" i="1" dirty="0" smtClean="0"/>
              <a:t> </a:t>
            </a:r>
            <a:r>
              <a:rPr lang="fr-BE" sz="4000" i="1" dirty="0" err="1" smtClean="0"/>
              <a:t>Decoration</a:t>
            </a:r>
            <a:r>
              <a:rPr lang="fr-BE" sz="4000" i="1" dirty="0" smtClean="0"/>
              <a:t> of </a:t>
            </a:r>
            <a:r>
              <a:rPr lang="fr-BE" sz="4000" i="1" dirty="0" err="1" smtClean="0"/>
              <a:t>Honour</a:t>
            </a:r>
            <a:endParaRPr lang="fr-BE" i="1" dirty="0"/>
          </a:p>
        </p:txBody>
      </p:sp>
      <p:sp>
        <p:nvSpPr>
          <p:cNvPr id="3" name="Content Placeholder 2"/>
          <p:cNvSpPr>
            <a:spLocks noGrp="1"/>
          </p:cNvSpPr>
          <p:nvPr>
            <p:ph idx="1"/>
          </p:nvPr>
        </p:nvSpPr>
        <p:spPr>
          <a:xfrm>
            <a:off x="1565564" y="3069771"/>
            <a:ext cx="9788236" cy="3107192"/>
          </a:xfrm>
        </p:spPr>
        <p:txBody>
          <a:bodyPr>
            <a:normAutofit fontScale="85000" lnSpcReduction="20000"/>
          </a:bodyPr>
          <a:lstStyle/>
          <a:p>
            <a:pPr algn="just"/>
            <a:r>
              <a:rPr lang="fr-BE" dirty="0" smtClean="0"/>
              <a:t>Dr Ramet </a:t>
            </a:r>
            <a:r>
              <a:rPr lang="fr-BE" dirty="0" err="1" smtClean="0"/>
              <a:t>greatly</a:t>
            </a:r>
            <a:r>
              <a:rPr lang="fr-BE" dirty="0" smtClean="0"/>
              <a:t> </a:t>
            </a:r>
            <a:r>
              <a:rPr lang="fr-BE" dirty="0" err="1" smtClean="0"/>
              <a:t>contributed</a:t>
            </a:r>
            <a:r>
              <a:rPr lang="fr-BE" dirty="0" smtClean="0"/>
              <a:t> in:</a:t>
            </a:r>
          </a:p>
          <a:p>
            <a:pPr marL="0" indent="0" algn="just">
              <a:buNone/>
            </a:pPr>
            <a:r>
              <a:rPr lang="en-US" dirty="0" smtClean="0"/>
              <a:t>	- the </a:t>
            </a:r>
            <a:r>
              <a:rPr lang="en-US" dirty="0"/>
              <a:t>collaboration of </a:t>
            </a:r>
            <a:r>
              <a:rPr lang="en-US" dirty="0" err="1"/>
              <a:t>paediatric</a:t>
            </a:r>
            <a:r>
              <a:rPr lang="en-US" dirty="0"/>
              <a:t> authorities at European level</a:t>
            </a:r>
          </a:p>
          <a:p>
            <a:pPr marL="0" indent="0" algn="just">
              <a:buNone/>
            </a:pPr>
            <a:r>
              <a:rPr lang="en-US" dirty="0" smtClean="0"/>
              <a:t>	- the integration </a:t>
            </a:r>
            <a:r>
              <a:rPr lang="en-US" dirty="0"/>
              <a:t>of </a:t>
            </a:r>
            <a:r>
              <a:rPr lang="en-US" dirty="0" err="1"/>
              <a:t>paediatric</a:t>
            </a:r>
            <a:r>
              <a:rPr lang="en-US" dirty="0"/>
              <a:t> specialties in the CESP and recognition by UEMS</a:t>
            </a:r>
          </a:p>
          <a:p>
            <a:pPr marL="0" indent="0" algn="just">
              <a:buNone/>
            </a:pPr>
            <a:r>
              <a:rPr lang="en-US" dirty="0" smtClean="0"/>
              <a:t>	- the promotion </a:t>
            </a:r>
            <a:r>
              <a:rPr lang="en-US" dirty="0"/>
              <a:t>and realization of commonly agreed European core training program in </a:t>
            </a:r>
            <a:r>
              <a:rPr lang="en-US" dirty="0" err="1"/>
              <a:t>paediatrics</a:t>
            </a:r>
            <a:endParaRPr lang="en-US" dirty="0"/>
          </a:p>
          <a:p>
            <a:pPr marL="0" indent="0" algn="just">
              <a:buNone/>
            </a:pPr>
            <a:r>
              <a:rPr lang="en-US" dirty="0" smtClean="0"/>
              <a:t>	- the promotion </a:t>
            </a:r>
            <a:r>
              <a:rPr lang="en-US" dirty="0"/>
              <a:t>and initiation of specific </a:t>
            </a:r>
            <a:r>
              <a:rPr lang="en-US" dirty="0" err="1"/>
              <a:t>paediatric</a:t>
            </a:r>
            <a:r>
              <a:rPr lang="en-US" dirty="0"/>
              <a:t> drug research contributing to the establishment </a:t>
            </a:r>
            <a:r>
              <a:rPr lang="en-US" dirty="0" smtClean="0"/>
              <a:t>of the </a:t>
            </a:r>
            <a:r>
              <a:rPr lang="en-US" dirty="0" err="1"/>
              <a:t>paediatric</a:t>
            </a:r>
            <a:r>
              <a:rPr lang="en-US" dirty="0"/>
              <a:t> committee at the European medicine agency (EMA)</a:t>
            </a:r>
            <a:endParaRPr lang="fr-BE" dirty="0"/>
          </a:p>
        </p:txBody>
      </p:sp>
      <p:sp>
        <p:nvSpPr>
          <p:cNvPr id="4" name="Date Placeholder 3"/>
          <p:cNvSpPr>
            <a:spLocks noGrp="1"/>
          </p:cNvSpPr>
          <p:nvPr>
            <p:ph type="dt" sz="half" idx="10"/>
          </p:nvPr>
        </p:nvSpPr>
        <p:spPr/>
        <p:txBody>
          <a:bodyPr/>
          <a:lstStyle/>
          <a:p>
            <a:fld id="{4CD68FC6-EFD2-44D5-8CF8-F1EAA2C32208}" type="datetime10">
              <a:rPr lang="pl-PL" smtClean="0"/>
              <a:t>12:14</a:t>
            </a:fld>
            <a:endParaRPr lang="pl-PL"/>
          </a:p>
        </p:txBody>
      </p:sp>
      <p:sp>
        <p:nvSpPr>
          <p:cNvPr id="5" name="Slide Number Placeholder 4"/>
          <p:cNvSpPr>
            <a:spLocks noGrp="1"/>
          </p:cNvSpPr>
          <p:nvPr>
            <p:ph type="sldNum" sz="quarter" idx="12"/>
          </p:nvPr>
        </p:nvSpPr>
        <p:spPr/>
        <p:txBody>
          <a:bodyPr/>
          <a:lstStyle/>
          <a:p>
            <a:fld id="{42D6D967-CE63-4FE0-ABEC-9625E1D046F2}" type="slidenum">
              <a:rPr lang="pl-PL" smtClean="0"/>
              <a:t>5</a:t>
            </a:fld>
            <a:endParaRPr lang="pl-PL"/>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2551" y="693964"/>
            <a:ext cx="2106795" cy="2160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05739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849313"/>
            <a:ext cx="10515600" cy="1316718"/>
          </a:xfrm>
        </p:spPr>
        <p:txBody>
          <a:bodyPr>
            <a:normAutofit/>
          </a:bodyPr>
          <a:lstStyle/>
          <a:p>
            <a:pPr algn="ctr"/>
            <a:r>
              <a:rPr lang="fr-BE" sz="4800" b="1" dirty="0" smtClean="0"/>
              <a:t>Dr Mauro ZAMPOLINI</a:t>
            </a:r>
            <a:r>
              <a:rPr lang="fr-BE" dirty="0" smtClean="0"/>
              <a:t/>
            </a:r>
            <a:br>
              <a:rPr lang="fr-BE" dirty="0" smtClean="0"/>
            </a:br>
            <a:r>
              <a:rPr lang="fr-BE" sz="4000" i="1" dirty="0" err="1" smtClean="0"/>
              <a:t>Silver</a:t>
            </a:r>
            <a:r>
              <a:rPr lang="fr-BE" sz="4000" i="1" dirty="0" smtClean="0"/>
              <a:t> </a:t>
            </a:r>
            <a:r>
              <a:rPr lang="fr-BE" sz="4000" i="1" dirty="0" err="1" smtClean="0"/>
              <a:t>Decoration</a:t>
            </a:r>
            <a:r>
              <a:rPr lang="fr-BE" sz="4000" i="1" dirty="0" smtClean="0"/>
              <a:t> of </a:t>
            </a:r>
            <a:r>
              <a:rPr lang="fr-BE" sz="4000" i="1" dirty="0" err="1" smtClean="0"/>
              <a:t>Honour</a:t>
            </a:r>
            <a:endParaRPr lang="fr-BE" i="1" dirty="0"/>
          </a:p>
        </p:txBody>
      </p:sp>
      <p:sp>
        <p:nvSpPr>
          <p:cNvPr id="3" name="Content Placeholder 2"/>
          <p:cNvSpPr>
            <a:spLocks noGrp="1"/>
          </p:cNvSpPr>
          <p:nvPr>
            <p:ph idx="1"/>
          </p:nvPr>
        </p:nvSpPr>
        <p:spPr>
          <a:xfrm>
            <a:off x="1565564" y="3069771"/>
            <a:ext cx="9788236" cy="3107192"/>
          </a:xfrm>
        </p:spPr>
        <p:txBody>
          <a:bodyPr>
            <a:normAutofit/>
          </a:bodyPr>
          <a:lstStyle/>
          <a:p>
            <a:pPr algn="just"/>
            <a:r>
              <a:rPr lang="fr-BE" dirty="0" smtClean="0"/>
              <a:t>Dr Zampolini </a:t>
            </a:r>
            <a:r>
              <a:rPr lang="fr-BE" dirty="0" err="1" smtClean="0"/>
              <a:t>did</a:t>
            </a:r>
            <a:r>
              <a:rPr lang="fr-BE" dirty="0" smtClean="0"/>
              <a:t> </a:t>
            </a:r>
            <a:r>
              <a:rPr lang="fr-BE" dirty="0" err="1" smtClean="0"/>
              <a:t>several</a:t>
            </a:r>
            <a:r>
              <a:rPr lang="fr-BE" dirty="0" smtClean="0"/>
              <a:t> missions in </a:t>
            </a:r>
            <a:r>
              <a:rPr lang="fr-BE" dirty="0" err="1" smtClean="0"/>
              <a:t>Russia</a:t>
            </a:r>
            <a:r>
              <a:rPr lang="fr-BE" dirty="0" smtClean="0"/>
              <a:t> and in Ukraine for the recognition of the </a:t>
            </a:r>
            <a:r>
              <a:rPr lang="fr-BE" dirty="0" err="1" smtClean="0"/>
              <a:t>specialty</a:t>
            </a:r>
            <a:r>
              <a:rPr lang="fr-BE" dirty="0" smtClean="0"/>
              <a:t> of Physical and </a:t>
            </a:r>
            <a:r>
              <a:rPr lang="fr-BE" dirty="0" err="1" smtClean="0"/>
              <a:t>Rehabilitation</a:t>
            </a:r>
            <a:r>
              <a:rPr lang="fr-BE" dirty="0" smtClean="0"/>
              <a:t> </a:t>
            </a:r>
            <a:r>
              <a:rPr lang="fr-BE" dirty="0" err="1" smtClean="0"/>
              <a:t>Medicine</a:t>
            </a:r>
            <a:r>
              <a:rPr lang="fr-BE" dirty="0" smtClean="0"/>
              <a:t>.</a:t>
            </a:r>
          </a:p>
          <a:p>
            <a:pPr lvl="0" algn="just"/>
            <a:r>
              <a:rPr lang="fr-BE" dirty="0" smtClean="0"/>
              <a:t>He </a:t>
            </a:r>
            <a:r>
              <a:rPr lang="fr-BE" dirty="0" err="1" smtClean="0"/>
              <a:t>promoted</a:t>
            </a:r>
            <a:r>
              <a:rPr lang="fr-BE" dirty="0" smtClean="0"/>
              <a:t> </a:t>
            </a:r>
            <a:r>
              <a:rPr lang="en-US" dirty="0" smtClean="0"/>
              <a:t>a </a:t>
            </a:r>
            <a:r>
              <a:rPr lang="en-US" dirty="0"/>
              <a:t>series of evidenced based position papers concerning the field of competence of the PRM physicians in Europe published in the EJPRM (European Journal of PRM), project as Individual Rehabilitation Plan, ICF project…</a:t>
            </a:r>
            <a:endParaRPr lang="fr-BE" dirty="0"/>
          </a:p>
          <a:p>
            <a:pPr algn="just"/>
            <a:endParaRPr lang="fr-BE" dirty="0" smtClean="0"/>
          </a:p>
          <a:p>
            <a:pPr algn="just"/>
            <a:endParaRPr lang="fr-BE" dirty="0"/>
          </a:p>
        </p:txBody>
      </p:sp>
      <p:sp>
        <p:nvSpPr>
          <p:cNvPr id="4" name="Date Placeholder 3"/>
          <p:cNvSpPr>
            <a:spLocks noGrp="1"/>
          </p:cNvSpPr>
          <p:nvPr>
            <p:ph type="dt" sz="half" idx="10"/>
          </p:nvPr>
        </p:nvSpPr>
        <p:spPr/>
        <p:txBody>
          <a:bodyPr/>
          <a:lstStyle/>
          <a:p>
            <a:fld id="{4CD68FC6-EFD2-44D5-8CF8-F1EAA2C32208}" type="datetime10">
              <a:rPr lang="pl-PL" smtClean="0"/>
              <a:t>12:14</a:t>
            </a:fld>
            <a:endParaRPr lang="pl-PL"/>
          </a:p>
        </p:txBody>
      </p:sp>
      <p:sp>
        <p:nvSpPr>
          <p:cNvPr id="5" name="Slide Number Placeholder 4"/>
          <p:cNvSpPr>
            <a:spLocks noGrp="1"/>
          </p:cNvSpPr>
          <p:nvPr>
            <p:ph type="sldNum" sz="quarter" idx="12"/>
          </p:nvPr>
        </p:nvSpPr>
        <p:spPr/>
        <p:txBody>
          <a:bodyPr/>
          <a:lstStyle/>
          <a:p>
            <a:fld id="{42D6D967-CE63-4FE0-ABEC-9625E1D046F2}" type="slidenum">
              <a:rPr lang="pl-PL" smtClean="0"/>
              <a:t>6</a:t>
            </a:fld>
            <a:endParaRPr lang="pl-PL"/>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2767" y="561295"/>
            <a:ext cx="2028825"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7903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849313"/>
            <a:ext cx="10515600" cy="1316718"/>
          </a:xfrm>
        </p:spPr>
        <p:txBody>
          <a:bodyPr>
            <a:normAutofit/>
          </a:bodyPr>
          <a:lstStyle/>
          <a:p>
            <a:pPr algn="ctr"/>
            <a:r>
              <a:rPr lang="fr-BE" sz="4800" b="1" dirty="0" smtClean="0"/>
              <a:t>Dr John ALBERT</a:t>
            </a:r>
            <a:r>
              <a:rPr lang="fr-BE" dirty="0" smtClean="0"/>
              <a:t/>
            </a:r>
            <a:br>
              <a:rPr lang="fr-BE" dirty="0" smtClean="0"/>
            </a:br>
            <a:r>
              <a:rPr lang="fr-BE" sz="4000" i="1" dirty="0" smtClean="0"/>
              <a:t>Gold </a:t>
            </a:r>
            <a:r>
              <a:rPr lang="fr-BE" sz="4000" i="1" dirty="0" err="1" smtClean="0"/>
              <a:t>Decoration</a:t>
            </a:r>
            <a:r>
              <a:rPr lang="fr-BE" sz="4000" i="1" dirty="0" smtClean="0"/>
              <a:t> of </a:t>
            </a:r>
            <a:r>
              <a:rPr lang="fr-BE" sz="4000" i="1" dirty="0" err="1" smtClean="0"/>
              <a:t>Honour</a:t>
            </a:r>
            <a:endParaRPr lang="fr-BE" i="1" dirty="0"/>
          </a:p>
        </p:txBody>
      </p:sp>
      <p:sp>
        <p:nvSpPr>
          <p:cNvPr id="3" name="Content Placeholder 2"/>
          <p:cNvSpPr>
            <a:spLocks noGrp="1"/>
          </p:cNvSpPr>
          <p:nvPr>
            <p:ph idx="1"/>
          </p:nvPr>
        </p:nvSpPr>
        <p:spPr>
          <a:xfrm>
            <a:off x="1565564" y="3069771"/>
            <a:ext cx="9788236" cy="3107192"/>
          </a:xfrm>
        </p:spPr>
        <p:txBody>
          <a:bodyPr>
            <a:normAutofit/>
          </a:bodyPr>
          <a:lstStyle/>
          <a:p>
            <a:pPr algn="just"/>
            <a:r>
              <a:rPr lang="en-US" dirty="0" smtClean="0"/>
              <a:t>Dr Albert was </a:t>
            </a:r>
            <a:r>
              <a:rPr lang="en-US" dirty="0"/>
              <a:t>a very dedicated person to the cause of the UEMS and he was personally and passionately ensuring that the training of the </a:t>
            </a:r>
            <a:r>
              <a:rPr lang="en-US" dirty="0" smtClean="0"/>
              <a:t>specialty </a:t>
            </a:r>
            <a:r>
              <a:rPr lang="en-US" dirty="0"/>
              <a:t>is raised to the highest possible level. </a:t>
            </a:r>
            <a:endParaRPr lang="fr-BE" dirty="0"/>
          </a:p>
          <a:p>
            <a:pPr algn="just"/>
            <a:r>
              <a:rPr lang="en-US" dirty="0" smtClean="0"/>
              <a:t>Even </a:t>
            </a:r>
            <a:r>
              <a:rPr lang="en-US" dirty="0"/>
              <a:t>after his presidential term was over, he remained actively involved with the Section by representing the Section to the European Educational Platform and </a:t>
            </a:r>
            <a:r>
              <a:rPr lang="en-US" dirty="0" smtClean="0"/>
              <a:t>also </a:t>
            </a:r>
            <a:r>
              <a:rPr lang="en-US" dirty="0"/>
              <a:t>serving the EBOT Examining Committee as an advisor</a:t>
            </a:r>
            <a:r>
              <a:rPr lang="en-US" dirty="0" smtClean="0"/>
              <a:t>.</a:t>
            </a:r>
            <a:endParaRPr lang="fr-BE" dirty="0" smtClean="0"/>
          </a:p>
          <a:p>
            <a:pPr algn="just"/>
            <a:endParaRPr lang="fr-BE" dirty="0"/>
          </a:p>
        </p:txBody>
      </p:sp>
      <p:sp>
        <p:nvSpPr>
          <p:cNvPr id="4" name="Date Placeholder 3"/>
          <p:cNvSpPr>
            <a:spLocks noGrp="1"/>
          </p:cNvSpPr>
          <p:nvPr>
            <p:ph type="dt" sz="half" idx="10"/>
          </p:nvPr>
        </p:nvSpPr>
        <p:spPr/>
        <p:txBody>
          <a:bodyPr/>
          <a:lstStyle/>
          <a:p>
            <a:fld id="{4CD68FC6-EFD2-44D5-8CF8-F1EAA2C32208}" type="datetime10">
              <a:rPr lang="pl-PL" smtClean="0"/>
              <a:t>12:14</a:t>
            </a:fld>
            <a:endParaRPr lang="pl-PL"/>
          </a:p>
        </p:txBody>
      </p:sp>
      <p:sp>
        <p:nvSpPr>
          <p:cNvPr id="5" name="Slide Number Placeholder 4"/>
          <p:cNvSpPr>
            <a:spLocks noGrp="1"/>
          </p:cNvSpPr>
          <p:nvPr>
            <p:ph type="sldNum" sz="quarter" idx="12"/>
          </p:nvPr>
        </p:nvSpPr>
        <p:spPr/>
        <p:txBody>
          <a:bodyPr/>
          <a:lstStyle/>
          <a:p>
            <a:fld id="{42D6D967-CE63-4FE0-ABEC-9625E1D046F2}" type="slidenum">
              <a:rPr lang="pl-PL" smtClean="0"/>
              <a:t>7</a:t>
            </a:fld>
            <a:endParaRPr lang="pl-PL"/>
          </a:p>
        </p:txBody>
      </p:sp>
      <p:pic>
        <p:nvPicPr>
          <p:cNvPr id="6" name="6EC3334A-73F3-40A1-8869-BE80097882B6" descr="220FD6A7-D6AD-49B2-84D7-F12FD3CF1253@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1389" y="88937"/>
            <a:ext cx="2632998" cy="263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948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849313"/>
            <a:ext cx="10515600" cy="1316718"/>
          </a:xfrm>
        </p:spPr>
        <p:txBody>
          <a:bodyPr>
            <a:normAutofit/>
          </a:bodyPr>
          <a:lstStyle/>
          <a:p>
            <a:pPr algn="ctr"/>
            <a:r>
              <a:rPr lang="fr-BE" sz="4800" b="1" dirty="0" smtClean="0"/>
              <a:t>Dr Ian BARRISON</a:t>
            </a:r>
            <a:r>
              <a:rPr lang="fr-BE" dirty="0" smtClean="0"/>
              <a:t/>
            </a:r>
            <a:br>
              <a:rPr lang="fr-BE" dirty="0" smtClean="0"/>
            </a:br>
            <a:r>
              <a:rPr lang="fr-BE" sz="4000" i="1" dirty="0" smtClean="0"/>
              <a:t>Gold </a:t>
            </a:r>
            <a:r>
              <a:rPr lang="fr-BE" sz="4000" i="1" dirty="0" err="1" smtClean="0"/>
              <a:t>Decoration</a:t>
            </a:r>
            <a:r>
              <a:rPr lang="fr-BE" sz="4000" i="1" dirty="0" smtClean="0"/>
              <a:t> of </a:t>
            </a:r>
            <a:r>
              <a:rPr lang="fr-BE" sz="4000" i="1" dirty="0" err="1" smtClean="0"/>
              <a:t>Honour</a:t>
            </a:r>
            <a:endParaRPr lang="fr-BE" i="1" dirty="0"/>
          </a:p>
        </p:txBody>
      </p:sp>
      <p:sp>
        <p:nvSpPr>
          <p:cNvPr id="3" name="Content Placeholder 2"/>
          <p:cNvSpPr>
            <a:spLocks noGrp="1"/>
          </p:cNvSpPr>
          <p:nvPr>
            <p:ph idx="1"/>
          </p:nvPr>
        </p:nvSpPr>
        <p:spPr>
          <a:xfrm>
            <a:off x="1565564" y="3069771"/>
            <a:ext cx="9788236" cy="3107192"/>
          </a:xfrm>
        </p:spPr>
        <p:txBody>
          <a:bodyPr>
            <a:normAutofit fontScale="92500" lnSpcReduction="10000"/>
          </a:bodyPr>
          <a:lstStyle/>
          <a:p>
            <a:pPr lvl="0" algn="just"/>
            <a:r>
              <a:rPr lang="en-GB" dirty="0"/>
              <a:t>Dr </a:t>
            </a:r>
            <a:r>
              <a:rPr lang="en-GB" dirty="0" err="1" smtClean="0"/>
              <a:t>Barrison’s</a:t>
            </a:r>
            <a:r>
              <a:rPr lang="en-GB" dirty="0" smtClean="0"/>
              <a:t> </a:t>
            </a:r>
            <a:r>
              <a:rPr lang="en-GB" dirty="0"/>
              <a:t>lead role in the recent review of the Gastroenterology ETR (European Training Requirement) – or “Blue Book” as it has become  affectionately known – has led to it becoming the “gold standard” for the development of ETRs across the profession. </a:t>
            </a:r>
            <a:endParaRPr lang="en-GB" dirty="0" smtClean="0"/>
          </a:p>
          <a:p>
            <a:pPr algn="just"/>
            <a:r>
              <a:rPr lang="en-GB" dirty="0" smtClean="0"/>
              <a:t>Dr </a:t>
            </a:r>
            <a:r>
              <a:rPr lang="en-GB" dirty="0" err="1"/>
              <a:t>Barrison’s</a:t>
            </a:r>
            <a:r>
              <a:rPr lang="en-GB" dirty="0"/>
              <a:t> leadership role within the Gastroenterology Section and links to both Royal College of Physicians and the British Society of Gastroenterology proving to be decisive in the successful development of the European Specialty Examination in Gastroenterology and Hepatology (ESEGH).</a:t>
            </a:r>
            <a:endParaRPr lang="fr-BE" dirty="0" smtClean="0"/>
          </a:p>
          <a:p>
            <a:pPr algn="just"/>
            <a:endParaRPr lang="fr-BE" dirty="0"/>
          </a:p>
        </p:txBody>
      </p:sp>
      <p:sp>
        <p:nvSpPr>
          <p:cNvPr id="4" name="Date Placeholder 3"/>
          <p:cNvSpPr>
            <a:spLocks noGrp="1"/>
          </p:cNvSpPr>
          <p:nvPr>
            <p:ph type="dt" sz="half" idx="10"/>
          </p:nvPr>
        </p:nvSpPr>
        <p:spPr/>
        <p:txBody>
          <a:bodyPr/>
          <a:lstStyle/>
          <a:p>
            <a:fld id="{4CD68FC6-EFD2-44D5-8CF8-F1EAA2C32208}" type="datetime10">
              <a:rPr lang="pl-PL" smtClean="0"/>
              <a:t>12:14</a:t>
            </a:fld>
            <a:endParaRPr lang="pl-PL"/>
          </a:p>
        </p:txBody>
      </p:sp>
      <p:sp>
        <p:nvSpPr>
          <p:cNvPr id="5" name="Slide Number Placeholder 4"/>
          <p:cNvSpPr>
            <a:spLocks noGrp="1"/>
          </p:cNvSpPr>
          <p:nvPr>
            <p:ph type="sldNum" sz="quarter" idx="12"/>
          </p:nvPr>
        </p:nvSpPr>
        <p:spPr/>
        <p:txBody>
          <a:bodyPr/>
          <a:lstStyle/>
          <a:p>
            <a:fld id="{42D6D967-CE63-4FE0-ABEC-9625E1D046F2}" type="slidenum">
              <a:rPr lang="pl-PL" smtClean="0"/>
              <a:t>8</a:t>
            </a:fld>
            <a:endParaRPr lang="pl-PL"/>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29" t="-1" r="34658" b="30293"/>
          <a:stretch/>
        </p:blipFill>
        <p:spPr bwMode="auto">
          <a:xfrm>
            <a:off x="9339942" y="253092"/>
            <a:ext cx="2400301" cy="2702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595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543" y="849313"/>
            <a:ext cx="10515600" cy="1316718"/>
          </a:xfrm>
        </p:spPr>
        <p:txBody>
          <a:bodyPr>
            <a:normAutofit/>
          </a:bodyPr>
          <a:lstStyle/>
          <a:p>
            <a:pPr algn="ctr"/>
            <a:r>
              <a:rPr lang="fr-BE" sz="4800" b="1" dirty="0" smtClean="0"/>
              <a:t>Prof. Deborah BAX</a:t>
            </a:r>
            <a:r>
              <a:rPr lang="fr-BE" dirty="0" smtClean="0"/>
              <a:t/>
            </a:r>
            <a:br>
              <a:rPr lang="fr-BE" dirty="0" smtClean="0"/>
            </a:br>
            <a:r>
              <a:rPr lang="fr-BE" sz="4000" i="1" dirty="0" smtClean="0"/>
              <a:t>Gold </a:t>
            </a:r>
            <a:r>
              <a:rPr lang="fr-BE" sz="4000" i="1" dirty="0" err="1" smtClean="0"/>
              <a:t>Decoration</a:t>
            </a:r>
            <a:r>
              <a:rPr lang="fr-BE" sz="4000" i="1" dirty="0" smtClean="0"/>
              <a:t> of </a:t>
            </a:r>
            <a:r>
              <a:rPr lang="fr-BE" sz="4000" i="1" dirty="0" err="1" smtClean="0"/>
              <a:t>Honour</a:t>
            </a:r>
            <a:endParaRPr lang="fr-BE" i="1" dirty="0"/>
          </a:p>
        </p:txBody>
      </p:sp>
      <p:sp>
        <p:nvSpPr>
          <p:cNvPr id="3" name="Content Placeholder 2"/>
          <p:cNvSpPr>
            <a:spLocks noGrp="1"/>
          </p:cNvSpPr>
          <p:nvPr>
            <p:ph idx="1"/>
          </p:nvPr>
        </p:nvSpPr>
        <p:spPr>
          <a:xfrm>
            <a:off x="1565564" y="3069771"/>
            <a:ext cx="9788236" cy="3107192"/>
          </a:xfrm>
        </p:spPr>
        <p:txBody>
          <a:bodyPr>
            <a:normAutofit/>
          </a:bodyPr>
          <a:lstStyle/>
          <a:p>
            <a:pPr algn="just"/>
            <a:r>
              <a:rPr lang="en-GB" dirty="0"/>
              <a:t>Professor </a:t>
            </a:r>
            <a:r>
              <a:rPr lang="en-GB" dirty="0" err="1"/>
              <a:t>Bax</a:t>
            </a:r>
            <a:r>
              <a:rPr lang="en-GB" dirty="0"/>
              <a:t> has played an integral, and leading role, in the joining of Iraq into the UEMS family and her efforts (along with those of her husband Professor Nigel </a:t>
            </a:r>
            <a:r>
              <a:rPr lang="en-GB" dirty="0" err="1"/>
              <a:t>Bax</a:t>
            </a:r>
            <a:r>
              <a:rPr lang="en-GB" dirty="0"/>
              <a:t>) to improve the quality of medical education – with consequent benefits to patient care – in Iraq are commendable in and of themselves.</a:t>
            </a:r>
            <a:endParaRPr lang="fr-BE" dirty="0"/>
          </a:p>
        </p:txBody>
      </p:sp>
      <p:sp>
        <p:nvSpPr>
          <p:cNvPr id="4" name="Date Placeholder 3"/>
          <p:cNvSpPr>
            <a:spLocks noGrp="1"/>
          </p:cNvSpPr>
          <p:nvPr>
            <p:ph type="dt" sz="half" idx="10"/>
          </p:nvPr>
        </p:nvSpPr>
        <p:spPr/>
        <p:txBody>
          <a:bodyPr/>
          <a:lstStyle/>
          <a:p>
            <a:fld id="{4CD68FC6-EFD2-44D5-8CF8-F1EAA2C32208}" type="datetime10">
              <a:rPr lang="pl-PL" smtClean="0"/>
              <a:t>12:14</a:t>
            </a:fld>
            <a:endParaRPr lang="pl-PL"/>
          </a:p>
        </p:txBody>
      </p:sp>
      <p:sp>
        <p:nvSpPr>
          <p:cNvPr id="5" name="Slide Number Placeholder 4"/>
          <p:cNvSpPr>
            <a:spLocks noGrp="1"/>
          </p:cNvSpPr>
          <p:nvPr>
            <p:ph type="sldNum" sz="quarter" idx="12"/>
          </p:nvPr>
        </p:nvSpPr>
        <p:spPr/>
        <p:txBody>
          <a:bodyPr/>
          <a:lstStyle/>
          <a:p>
            <a:fld id="{42D6D967-CE63-4FE0-ABEC-9625E1D046F2}" type="slidenum">
              <a:rPr lang="pl-PL" smtClean="0"/>
              <a:t>9</a:t>
            </a:fld>
            <a:endParaRPr lang="pl-PL"/>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5477" y="295275"/>
            <a:ext cx="2381250" cy="260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595898"/>
      </p:ext>
    </p:extLst>
  </p:cSld>
  <p:clrMapOvr>
    <a:masterClrMapping/>
  </p:clrMapOvr>
</p:sld>
</file>

<file path=ppt/theme/theme1.xml><?xml version="1.0" encoding="utf-8"?>
<a:theme xmlns:a="http://schemas.openxmlformats.org/drawingml/2006/main" name="Motyw pakietu Office">
  <a:themeElements>
    <a:clrScheme name="Niebiesk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667</Words>
  <Application>Microsoft Office PowerPoint</Application>
  <PresentationFormat>Custom</PresentationFormat>
  <Paragraphs>60</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Motyw pakietu Office</vt:lpstr>
      <vt:lpstr>UEMS AWARDS  Council meeting, London 19 October 2019</vt:lpstr>
      <vt:lpstr> UEMS AWARDS</vt:lpstr>
      <vt:lpstr>Prof. Jorge CANNATA-ANDIA Silver Decoration of Honour</vt:lpstr>
      <vt:lpstr>Dr Jorge MINEIRO Silver Decoration of Honour</vt:lpstr>
      <vt:lpstr>Dr José RAMET Silver Decoration of Honour</vt:lpstr>
      <vt:lpstr>Dr Mauro ZAMPOLINI Silver Decoration of Honour</vt:lpstr>
      <vt:lpstr>Dr John ALBERT Gold Decoration of Honour</vt:lpstr>
      <vt:lpstr>Dr Ian BARRISON Gold Decoration of Honour</vt:lpstr>
      <vt:lpstr>Prof. Deborah BAX Gold Decoration of Honour</vt:lpstr>
      <vt:lpstr>Prof. Nicolas CHRISTODOULOU Gold Decoration of Honour</vt:lpstr>
      <vt:lpstr>Prof. Gian Battista PARIGI Gold Decoration of Honour</vt:lpstr>
      <vt:lpstr>Prof. Andrew ROWLAND Gold Decoration of Honour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Romuald Krajewski</dc:creator>
  <cp:lastModifiedBy>Bertrand Daval</cp:lastModifiedBy>
  <cp:revision>58</cp:revision>
  <cp:lastPrinted>2019-10-03T13:21:37Z</cp:lastPrinted>
  <dcterms:created xsi:type="dcterms:W3CDTF">2016-09-12T17:35:44Z</dcterms:created>
  <dcterms:modified xsi:type="dcterms:W3CDTF">2019-10-22T10:15:43Z</dcterms:modified>
</cp:coreProperties>
</file>