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  <p:sldId id="259" r:id="rId3"/>
    <p:sldId id="273" r:id="rId4"/>
    <p:sldId id="265" r:id="rId5"/>
    <p:sldId id="279" r:id="rId6"/>
    <p:sldId id="269" r:id="rId7"/>
    <p:sldId id="270" r:id="rId8"/>
    <p:sldId id="272" r:id="rId9"/>
    <p:sldId id="274" r:id="rId10"/>
    <p:sldId id="276" r:id="rId11"/>
    <p:sldId id="283" r:id="rId12"/>
    <p:sldId id="277" r:id="rId13"/>
    <p:sldId id="284" r:id="rId14"/>
    <p:sldId id="298" r:id="rId15"/>
    <p:sldId id="285" r:id="rId16"/>
    <p:sldId id="288" r:id="rId17"/>
    <p:sldId id="289" r:id="rId18"/>
    <p:sldId id="292" r:id="rId19"/>
    <p:sldId id="291" r:id="rId20"/>
    <p:sldId id="293" r:id="rId21"/>
    <p:sldId id="294" r:id="rId22"/>
    <p:sldId id="295" r:id="rId23"/>
    <p:sldId id="296" r:id="rId24"/>
    <p:sldId id="297" r:id="rId25"/>
    <p:sldId id="299" r:id="rId26"/>
    <p:sldId id="300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3" d="100"/>
        <a:sy n="14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282813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Question writing and how to set up an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CESMA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756519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68D1-ECF7-4043-ABC5-B94D0AA3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No matter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68790-F47C-2D45-A3E5-730F0EC51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Need high quality exam – High stakes exam 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Well validated *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Appropriate planning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Q writing  ( on-line group*), delivery, scoring </a:t>
            </a:r>
          </a:p>
        </p:txBody>
      </p:sp>
    </p:spTree>
    <p:extLst>
      <p:ext uri="{BB962C8B-B14F-4D97-AF65-F5344CB8AC3E}">
        <p14:creationId xmlns:p14="http://schemas.microsoft.com/office/powerpoint/2010/main" val="286424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Approximately &gt; 1/3 MCQ based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 &lt; 2/ 3 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6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Endocrinology-History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with RCPUK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Similar template with Nephrology &amp; Gastroenterology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Advantages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38887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workshops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Training and gathering Q writers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Provider partner facilitating and directly Q writing</a:t>
            </a:r>
          </a:p>
        </p:txBody>
      </p:sp>
    </p:spTree>
    <p:extLst>
      <p:ext uri="{BB962C8B-B14F-4D97-AF65-F5344CB8AC3E}">
        <p14:creationId xmlns:p14="http://schemas.microsoft.com/office/powerpoint/2010/main" val="339961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9" y="1825625"/>
            <a:ext cx="11744324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18 months to deliver 1 </a:t>
            </a:r>
            <a:r>
              <a:rPr lang="en-US" baseline="30000" dirty="0" err="1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exam ( Discussions 05/2022- Delivered  11/2023)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Q writing workshops pre annual UEMS  assembly meeting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onsite 2 full day meetings in Dublin ( Experienced Q writers*)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workshops to create Q banks and a NEW 200 Q exam </a:t>
            </a:r>
          </a:p>
        </p:txBody>
      </p:sp>
    </p:spTree>
    <p:extLst>
      <p:ext uri="{BB962C8B-B14F-4D97-AF65-F5344CB8AC3E}">
        <p14:creationId xmlns:p14="http://schemas.microsoft.com/office/powerpoint/2010/main" val="78177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25625"/>
            <a:ext cx="11744325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UEMS call monthly to EVERYONE to submit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All Qs submitted via encrypted link to official Q bank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Qs submitted to co-chairs and me for editing and refinement / accept/ reject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Qs submitted for scoring on difficulty ( answer yourself and score)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4 weekends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825625"/>
            <a:ext cx="12077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6 further zoom meetings – 2 hours : Q review  and editing / accept or reject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Divided into 2 workshops – coordinated by provider company ( 1 per workshop 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70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3" y="1300162"/>
            <a:ext cx="12091987" cy="5557837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200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Now down to 180 AFTER  culling and review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 need 200 for exam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but cushion 220 minimally for expected loss at Standard setting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09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4425"/>
            <a:ext cx="11601450" cy="5062538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Several further meetings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Call for more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Identifying gaps in the ‘ blueprint’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357313"/>
            <a:ext cx="11802979" cy="520065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Questions you need to ask before embarking on setting up an exam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11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514474"/>
            <a:ext cx="11587162" cy="5172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May be short 200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Run with 175 / 150 good Qs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Identifying gaps in the ‘ blueprint’ * / Duplicate 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Creating questions to meet that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Drawing Qs from ‘old’ Question bank ?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15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71600"/>
            <a:ext cx="11615738" cy="5486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Standard Setting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Separate committee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Separate from Q writers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day on site workshop Dublin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Level of difficulty – agreement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Algorithm ( method ) and pass mark derived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31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1825624"/>
            <a:ext cx="11199421" cy="4918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Exam delivered last month Nov 2023/   168 candidates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Chairmans meeting post exam* – on line 1 hour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Post exam meeting 1 hour  ( within 3 weeks of exam ) to finalize results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Review bad / unanswered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Will pass mark change 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5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Cycle starts again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x 2 day Q writing meetings  now planned Jan, Feb., march, April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Live on site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Pre- assembly workshop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New Q bank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29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European Board of Exams – ‘ Simple MCQ’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u="sng" dirty="0">
                <a:solidFill>
                  <a:schemeClr val="bg1"/>
                </a:solidFill>
              </a:rPr>
              <a:t>DO NOT underestimate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18160"/>
            <a:ext cx="11223171" cy="5427023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Time , time and time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You need co-chairs for separate divisions and a SINGLE lead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Commitment and absolute dedication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Weekly review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Monthly meetings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On site meeting q 2 monthly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 and PROVIDER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22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Endocrinology-History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with RCPUK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Similar template with Nephrology &amp; Gastroenterology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Advantages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95674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Pick your collaborator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Pick your PROVIDER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Decide what you want and what you need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This is not ‘ back of envelope’ stuff !</a:t>
            </a:r>
          </a:p>
        </p:txBody>
      </p:sp>
    </p:spTree>
    <p:extLst>
      <p:ext uri="{BB962C8B-B14F-4D97-AF65-F5344CB8AC3E}">
        <p14:creationId xmlns:p14="http://schemas.microsoft.com/office/powerpoint/2010/main" val="2265695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DE05-1467-C44F-A740-FF306335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UEMS 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F1B4-F67A-3448-A889-108AE185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6085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Qs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What kind of exam do you envisage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candidates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parts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much money do you have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Whom are you partnering with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10013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1" u="sng" dirty="0">
                <a:solidFill>
                  <a:schemeClr val="bg1"/>
                </a:solidFill>
              </a:rPr>
              <a:t>COST ,SECURITY, DELIVERY,MANPOWER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343025"/>
            <a:ext cx="11558587" cy="55149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340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0572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Structuring Exam &amp; Setting up your exam </a:t>
            </a:r>
            <a:r>
              <a:rPr lang="en-US" dirty="0">
                <a:solidFill>
                  <a:schemeClr val="bg1"/>
                </a:solidFill>
              </a:rPr>
              <a:t>(regardless of number parts)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Question writing group</a:t>
            </a:r>
            <a:r>
              <a:rPr lang="en-US" dirty="0">
                <a:solidFill>
                  <a:srgbClr val="FFFF00"/>
                </a:solidFill>
              </a:rPr>
              <a:t>	</a:t>
            </a:r>
          </a:p>
          <a:p>
            <a:r>
              <a:rPr lang="en-US" dirty="0">
                <a:solidFill>
                  <a:srgbClr val="FFFF00"/>
                </a:solidFill>
              </a:rPr>
              <a:t>Question bank</a:t>
            </a:r>
          </a:p>
          <a:p>
            <a:r>
              <a:rPr lang="en-US" dirty="0">
                <a:solidFill>
                  <a:srgbClr val="FFFF00"/>
                </a:solidFill>
              </a:rPr>
              <a:t>Minimum bank</a:t>
            </a:r>
          </a:p>
          <a:p>
            <a:r>
              <a:rPr lang="en-US" dirty="0">
                <a:solidFill>
                  <a:srgbClr val="FFFF00"/>
                </a:solidFill>
              </a:rPr>
              <a:t>Discriminative questions vs non discriminative</a:t>
            </a:r>
          </a:p>
          <a:p>
            <a:r>
              <a:rPr lang="en-US" dirty="0">
                <a:solidFill>
                  <a:srgbClr val="FFFF00"/>
                </a:solidFill>
              </a:rPr>
              <a:t>Question turnover</a:t>
            </a:r>
          </a:p>
          <a:p>
            <a:r>
              <a:rPr lang="en-US" dirty="0">
                <a:solidFill>
                  <a:srgbClr val="FFFF00"/>
                </a:solidFill>
              </a:rPr>
              <a:t>Ownership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Standard setting</a:t>
            </a:r>
          </a:p>
        </p:txBody>
      </p:sp>
    </p:spTree>
    <p:extLst>
      <p:ext uri="{BB962C8B-B14F-4D97-AF65-F5344CB8AC3E}">
        <p14:creationId xmlns:p14="http://schemas.microsoft.com/office/powerpoint/2010/main" val="13473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On-line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questions the questions ? 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911</Words>
  <Application>Microsoft Office PowerPoint</Application>
  <PresentationFormat>Widescreen</PresentationFormat>
  <Paragraphs>250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CESMA  Question writing and how to set up an exam</vt:lpstr>
      <vt:lpstr>CESMA</vt:lpstr>
      <vt:lpstr>UEMS CESMA : Qs to your section</vt:lpstr>
      <vt:lpstr>UEMS CESMA  : Q to your Section</vt:lpstr>
      <vt:lpstr>UEMS CESMA  : Q to your Section COST ,SECURITY, DELIVERY,MANPOWER</vt:lpstr>
      <vt:lpstr>UEMS CESMA  :  What do you want your exam to examine ?</vt:lpstr>
      <vt:lpstr>UEMS CESMA  :  Structuring Exam &amp; Setting up your exam (regardless of number parts)</vt:lpstr>
      <vt:lpstr>UEMS CESMA :How will you deliver your exam ?</vt:lpstr>
      <vt:lpstr>When it all goes wrong ? (Pandemic experiences )</vt:lpstr>
      <vt:lpstr>No matter what</vt:lpstr>
      <vt:lpstr>UEMS CESMA SURVEY ASSEMBLY June 19, 2021</vt:lpstr>
      <vt:lpstr>UEMS CESMA SURVEY ASSEMBLY June 19, 2021</vt:lpstr>
      <vt:lpstr>European Board of Exam in Endocrinology-History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Exams – ‘ Simple MCQ’ DO NOT underestimate </vt:lpstr>
      <vt:lpstr>European Board of Exam in Endocrinology-History</vt:lpstr>
      <vt:lpstr>European Board of Exam</vt:lpstr>
      <vt:lpstr>UEMS CESMA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Marianne Chagnon</cp:lastModifiedBy>
  <cp:revision>29</cp:revision>
  <dcterms:created xsi:type="dcterms:W3CDTF">2021-05-08T06:28:23Z</dcterms:created>
  <dcterms:modified xsi:type="dcterms:W3CDTF">2023-12-11T11:47:25Z</dcterms:modified>
</cp:coreProperties>
</file>