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471" r:id="rId3"/>
    <p:sldId id="512" r:id="rId4"/>
    <p:sldId id="513" r:id="rId5"/>
    <p:sldId id="514" r:id="rId6"/>
    <p:sldId id="4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/>
    <p:restoredTop sz="94611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F543-A975-A54C-9F14-F612DE6EFCE4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2158-241D-CA4E-BB39-11816CD7BB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218049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General Exam pre-specialty Exam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–Pan European Exam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UK / Ireland – taking exam : Membership before specialized training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European Trainees taking exam : General exam OR SPECIALTY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Experience European Board Exam in general surgery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1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–Pan European Exam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UK / Ireland – taking exam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European Trainees taking exam – validated Programs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External non- European Trainees taking exam – Validated Programs / Verification?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 DO WE WANT 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8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–Pan European Exam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European Trainees taking exam – validated TARINING Programs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External non- European Trainees taking exam – Validated TRAINING Programs / Verification?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WHAT DO WE WANT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Overcoming skewing of data – What to recommend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4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65567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 CESMA –Pan European Exam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4" y="1920583"/>
            <a:ext cx="11911263" cy="4256379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External non- European Trainees taking exam – Validated TRAINING Programs /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Overcoming skewing of data – What to recommend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3C164FEE-20FF-D45C-3681-0CC26CA7D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0" y="135229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4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E8DA-7B11-3CEA-8FE8-F10C710D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 / Experiences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08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184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 CESMA  General Exam pre-specialty Exam</vt:lpstr>
      <vt:lpstr>               CESMA –Pan European Exam  Diet</vt:lpstr>
      <vt:lpstr>               CESMA –Pan European Exam  Diet</vt:lpstr>
      <vt:lpstr>               CESMA –Pan European Exam  Diet</vt:lpstr>
      <vt:lpstr>               CESMA –Pan European Exam  Diet</vt:lpstr>
      <vt:lpstr>Questions / Experiences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101</cp:revision>
  <dcterms:created xsi:type="dcterms:W3CDTF">2021-05-08T06:28:23Z</dcterms:created>
  <dcterms:modified xsi:type="dcterms:W3CDTF">2023-12-09T07:23:46Z</dcterms:modified>
</cp:coreProperties>
</file>