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332" r:id="rId3"/>
    <p:sldId id="333" r:id="rId4"/>
    <p:sldId id="334" r:id="rId5"/>
    <p:sldId id="335" r:id="rId6"/>
    <p:sldId id="336" r:id="rId7"/>
    <p:sldId id="337" r:id="rId8"/>
    <p:sldId id="261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0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34097-B458-684F-AC5F-BFF445DE4645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25D3D-4FE0-8C41-BB9C-32C8505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3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A256C-958E-47D3-8ABF-17C0A252E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B64908-3703-425F-9A82-B8AA88CB3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711AAE-5ADA-4A5C-BA61-EF411017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0CD297C-84BD-48D2-80D5-C563464A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07B542-F750-4248-8A47-320D72D1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216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E2BCC-6F9F-477E-8D8A-9FFC8203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0B5E2E9-65EB-40A0-944D-206A42D2C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7D5CFC-75E6-48B5-934C-4EC23F31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ADBBF5-7250-4DAF-B522-A661BCB9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A670BB-324A-403A-AB46-3D8AF46B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169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5A2C6B-56DB-4E83-9C61-6C3459718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16D9AF2-F0B2-47AC-9858-BEBBC2966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BE7879C-F3C0-4112-97AC-06F75D52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763078C-D45E-4D81-9961-108C3687E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479A87A-4529-4F0B-A0A5-7BA3B1A1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914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A2136-0672-46B8-899B-E4ECBDA6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EE5246-7CCC-4293-A96B-7EBE30686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EFE0EA-B25A-487E-8E0D-F701BA88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567FA2F-407F-4F61-AF7B-3719E2DD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1A540B6-1C59-41AA-A2EE-0295BCA5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546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DA4CF-11DE-402C-9ACB-0AF17045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22621F2-5C86-4E9B-A27A-CA850C7F2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5268B56-A70A-40AD-9FFF-1E7253B9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47A54B-2D12-435C-B6DF-616BDF1D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410DF55-42B7-4C6E-B3ED-D0EFFE1C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616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B0CBD-8849-4C65-B325-B505FD51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C9A5E3B-50FA-4A5E-BF31-20F986FC2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049A28C-47F5-4AC8-BBE4-5407D03EE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4A8861A-4460-479C-B9F6-4FA4730C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383BA16-BD02-46B1-B8C8-2FA57B16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379050D-39B7-4E08-BB5E-0E20EB1F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830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8CD15-FBB5-49FB-94DC-5FD5EDED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F250941-AA31-4A8F-A1C3-24FD390B2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20292EB-5AD5-4FF6-BB36-C035667D3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A3DB83B-1A82-44EA-8048-6C23647E2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1A72718-199F-4402-91F2-C0A779D20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2B51DFE-D035-4AF2-9F96-3CAF0D59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326D03C-2CCE-47F7-9E99-16AE70D3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C7843164-402C-4529-87C6-E3009DFC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567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A7CA4-F4B9-45CF-89C7-43A361B3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67163E8-7410-4C19-9863-0D9D2F09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F141872-EF3E-4E2A-82B2-17B7D4B6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12B68E1-5F2F-4FFE-9789-4157120F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195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86881F9A-22B0-42A9-A07E-259AA1AE4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25827F1-9F33-46F6-9173-C3567AE3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9416EB3-1008-4E18-A481-6D6007A0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425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9DFA8-E182-4A8E-8370-A30356B2F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16785FA-6887-4A60-8360-077B2DCC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422DAEF-9D0E-48BC-8512-7B7C9DE2D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F4B6EEF-38D7-4393-8FF2-4EF623A0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39258FB-5465-47D8-862F-DF9013FF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D0B8D00-933F-45DF-A096-06FFDD6C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994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8A112-82BC-4739-9290-DBF38A12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6430669-5139-4F2E-8EA3-473DCFEDA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A6284B4-80FA-41AA-BF2C-4393016C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1CCFC86-BA80-4EB8-AC99-A8A0433B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1E3F750-6778-4E6D-92E7-76A5B5B1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4E2D7DE-5685-4EED-B87D-B0CD6A45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86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248B286-1748-4389-ADFD-FA359DE3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BBE1E84-14CA-44EB-B54A-BEAC8D38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79832F-5631-4475-B071-BED0F1763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4D42-5E78-4CFF-9C99-AD96A35B0E84}" type="datetimeFigureOut">
              <a:rPr lang="pt-PT" smtClean="0"/>
              <a:t>04/05/21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B531AB0-8D3D-4425-B367-E2EE295D1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FDDCBFB-93A3-441F-86F4-DA80F2F9B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4FFE-8635-4D4B-83ED-C7344419A8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460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DF062D-CAA4-C740-AA33-29D2D3F82DD2}"/>
              </a:ext>
            </a:extLst>
          </p:cNvPr>
          <p:cNvSpPr txBox="1"/>
          <p:nvPr/>
        </p:nvSpPr>
        <p:spPr>
          <a:xfrm>
            <a:off x="4807931" y="4464995"/>
            <a:ext cx="6972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European Training Requirements</a:t>
            </a:r>
          </a:p>
          <a:p>
            <a:pPr algn="ctr"/>
            <a:r>
              <a:rPr lang="en-US" sz="4000" dirty="0">
                <a:solidFill>
                  <a:srgbClr val="002060"/>
                </a:solidFill>
              </a:rPr>
              <a:t>in Vascular Surgery</a:t>
            </a:r>
          </a:p>
        </p:txBody>
      </p:sp>
    </p:spTree>
    <p:extLst>
      <p:ext uri="{BB962C8B-B14F-4D97-AF65-F5344CB8AC3E}">
        <p14:creationId xmlns:p14="http://schemas.microsoft.com/office/powerpoint/2010/main" val="332680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73249" y="754740"/>
            <a:ext cx="8838291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Tx/>
              <a:buNone/>
              <a:tabLst/>
              <a:defRPr/>
            </a:pP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Training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requirements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(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contents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								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1. </a:t>
            </a:r>
            <a:r>
              <a:rPr kumimoji="0" lang="sv-SE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Introduction</a:t>
            </a: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2. for Trainees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2. for </a:t>
            </a:r>
            <a:r>
              <a:rPr kumimoji="0" lang="sv-SE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Trainers</a:t>
            </a: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3. for </a:t>
            </a:r>
            <a:r>
              <a:rPr kumimoji="0" lang="sv-SE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Training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Institutions			</a:t>
            </a:r>
          </a:p>
        </p:txBody>
      </p:sp>
    </p:spTree>
    <p:extLst>
      <p:ext uri="{BB962C8B-B14F-4D97-AF65-F5344CB8AC3E}">
        <p14:creationId xmlns:p14="http://schemas.microsoft.com/office/powerpoint/2010/main" val="274876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65043" y="207738"/>
            <a:ext cx="882195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1.a	 	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Preamble</a:t>
            </a:r>
            <a:endParaRPr kumimoji="0" lang="sv-SE" alt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1.b 	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Definition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of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Vascular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Surgery</a:t>
            </a:r>
            <a:endParaRPr kumimoji="0" lang="sv-SE" altLang="en-US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1.c 	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Vascular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Surgery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in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Europe</a:t>
            </a:r>
            <a:endParaRPr kumimoji="0" lang="sv-SE" alt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25326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7377C6-E54B-4F26-ABF8-6A8A7717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63" y="420648"/>
            <a:ext cx="11611819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2.1	</a:t>
            </a:r>
            <a:r>
              <a:rPr kumimoji="0" lang="sv-SE" alt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CONTENT </a:t>
            </a:r>
            <a:r>
              <a:rPr kumimoji="0" lang="sv-SE" alt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of</a:t>
            </a:r>
            <a:r>
              <a:rPr kumimoji="0" lang="sv-SE" alt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TRAINING</a:t>
            </a: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a. 	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Theoretical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knowledge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(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main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domains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covered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by the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speciality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b. 	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Practical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skills</a:t>
            </a:r>
            <a:endParaRPr kumimoji="0" lang="sv-SE" alt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(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key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skills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to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possess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,…)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c. 	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Professionalism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(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ethical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commitment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and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principles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8069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66B1931-1202-4A08-948D-4F32C6E8B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22" y="708473"/>
            <a:ext cx="1131135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2.2	</a:t>
            </a:r>
            <a:r>
              <a:rPr kumimoji="0" lang="sv-SE" alt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ORGANISATION </a:t>
            </a:r>
            <a:r>
              <a:rPr kumimoji="0" lang="sv-SE" alt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of</a:t>
            </a:r>
            <a:r>
              <a:rPr kumimoji="0" lang="sv-SE" alt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TRAINING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a. 	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Schedule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of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Training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(duration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of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training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,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required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timing,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particular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qualifications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b. 	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Assessment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and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Evaluation</a:t>
            </a:r>
            <a:endParaRPr kumimoji="0" lang="sv-SE" alt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(formative and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summative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assessments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65452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8BEDB1D-FDEC-40A0-B8BA-E84BD6A80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33" y="594957"/>
            <a:ext cx="1103797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3.a	 	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Process for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recognition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as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Trainer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(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requested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qualification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and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experience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,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core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competencies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endParaRPr kumimoji="0" lang="sv-SE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3.b 	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Quality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management for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trainers</a:t>
            </a:r>
            <a:endParaRPr kumimoji="0" lang="sv-SE" alt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(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continuous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certification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9101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2C4120-25C3-4F27-A376-DFEE35872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52" y="620614"/>
            <a:ext cx="1136856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4.a 	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Process for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recognition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as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training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center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(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required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on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clinical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activities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, on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equipment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, 	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accomodation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endParaRPr kumimoji="0" lang="sv-SE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4.b 	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Quality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management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within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</a:t>
            </a:r>
            <a:r>
              <a:rPr kumimoji="0" lang="sv-SE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training</a:t>
            </a:r>
            <a:r>
              <a:rPr kumimoji="0" lang="sv-SE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	institutions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(manpower planning, regular report, external auditing, transparency 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of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	</a:t>
            </a:r>
            <a:r>
              <a:rPr kumimoji="0" lang="sv-SE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training</a:t>
            </a: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 programmes, structure for coordination of training)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  <a:endParaRPr kumimoji="0" lang="sv-SE" alt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charset="0"/>
              <a:ea typeface="ＭＳ Ｐゴシック" charset="-128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sv-SE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charset="0"/>
                <a:ea typeface="ＭＳ Ｐゴシック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91084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DF062D-CAA4-C740-AA33-29D2D3F82DD2}"/>
              </a:ext>
            </a:extLst>
          </p:cNvPr>
          <p:cNvSpPr txBox="1"/>
          <p:nvPr/>
        </p:nvSpPr>
        <p:spPr>
          <a:xfrm>
            <a:off x="6702363" y="4708187"/>
            <a:ext cx="2333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87890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282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Comic Sans MS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 Freitas</dc:creator>
  <cp:lastModifiedBy>Microsoft Office User</cp:lastModifiedBy>
  <cp:revision>110</cp:revision>
  <dcterms:created xsi:type="dcterms:W3CDTF">2018-09-20T18:01:32Z</dcterms:created>
  <dcterms:modified xsi:type="dcterms:W3CDTF">2021-05-04T21:55:07Z</dcterms:modified>
</cp:coreProperties>
</file>