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39" r:id="rId2"/>
    <p:sldId id="449" r:id="rId3"/>
    <p:sldId id="450" r:id="rId4"/>
    <p:sldId id="452" r:id="rId5"/>
    <p:sldId id="377" r:id="rId6"/>
    <p:sldId id="380" r:id="rId7"/>
    <p:sldId id="375" r:id="rId8"/>
  </p:sldIdLst>
  <p:sldSz cx="9144000" cy="6858000" type="screen4x3"/>
  <p:notesSz cx="6858000" cy="9144000"/>
  <p:defaultTextStyle>
    <a:defPPr>
      <a:defRPr lang="nl-B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E3C4FC-E332-F347-B1A3-130F6FA66E9C}" v="3" dt="2019-12-04T13:04:23.766"/>
  </p1510:revLst>
</p1510:revInfo>
</file>

<file path=ppt/tableStyles.xml><?xml version="1.0" encoding="utf-8"?>
<a:tblStyleLst xmlns:a="http://schemas.openxmlformats.org/drawingml/2006/main" def="{5C22544A-7EE6-4342-B048-85BDC9FD1C3A}">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0"/>
    <p:restoredTop sz="94521"/>
  </p:normalViewPr>
  <p:slideViewPr>
    <p:cSldViewPr>
      <p:cViewPr varScale="1">
        <p:scale>
          <a:sx n="103" d="100"/>
          <a:sy n="103" d="100"/>
        </p:scale>
        <p:origin x="2040"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Mathysen" userId="0bbe4e2a-e35e-43dd-a9c2-7b32415e7ed2" providerId="ADAL" clId="{C4E3C4FC-E332-F347-B1A3-130F6FA66E9C}"/>
    <pc:docChg chg="modSld">
      <pc:chgData name="Danny Mathysen" userId="0bbe4e2a-e35e-43dd-a9c2-7b32415e7ed2" providerId="ADAL" clId="{C4E3C4FC-E332-F347-B1A3-130F6FA66E9C}" dt="2019-12-04T13:04:34.224" v="5" actId="14100"/>
      <pc:docMkLst>
        <pc:docMk/>
      </pc:docMkLst>
      <pc:sldChg chg="mod modShow">
        <pc:chgData name="Danny Mathysen" userId="0bbe4e2a-e35e-43dd-a9c2-7b32415e7ed2" providerId="ADAL" clId="{C4E3C4FC-E332-F347-B1A3-130F6FA66E9C}" dt="2019-12-04T12:52:01.553" v="0" actId="729"/>
        <pc:sldMkLst>
          <pc:docMk/>
          <pc:sldMk cId="933880242" sldId="378"/>
        </pc:sldMkLst>
      </pc:sldChg>
      <pc:sldChg chg="mod modShow">
        <pc:chgData name="Danny Mathysen" userId="0bbe4e2a-e35e-43dd-a9c2-7b32415e7ed2" providerId="ADAL" clId="{C4E3C4FC-E332-F347-B1A3-130F6FA66E9C}" dt="2019-12-04T12:52:01.553" v="0" actId="729"/>
        <pc:sldMkLst>
          <pc:docMk/>
          <pc:sldMk cId="365377993" sldId="379"/>
        </pc:sldMkLst>
      </pc:sldChg>
      <pc:sldChg chg="addSp modSp mod modAnim modShow">
        <pc:chgData name="Danny Mathysen" userId="0bbe4e2a-e35e-43dd-a9c2-7b32415e7ed2" providerId="ADAL" clId="{C4E3C4FC-E332-F347-B1A3-130F6FA66E9C}" dt="2019-12-04T13:04:34.224" v="5" actId="14100"/>
        <pc:sldMkLst>
          <pc:docMk/>
          <pc:sldMk cId="3340809326" sldId="380"/>
        </pc:sldMkLst>
        <pc:spChg chg="add mod">
          <ac:chgData name="Danny Mathysen" userId="0bbe4e2a-e35e-43dd-a9c2-7b32415e7ed2" providerId="ADAL" clId="{C4E3C4FC-E332-F347-B1A3-130F6FA66E9C}" dt="2019-12-04T13:04:34.224" v="5" actId="14100"/>
          <ac:spMkLst>
            <pc:docMk/>
            <pc:sldMk cId="3340809326" sldId="380"/>
            <ac:spMk id="4" creationId="{34CFE625-A409-F043-B82C-9D16153B3E93}"/>
          </ac:spMkLst>
        </pc:spChg>
      </pc:sldChg>
      <pc:sldChg chg="mod modShow">
        <pc:chgData name="Danny Mathysen" userId="0bbe4e2a-e35e-43dd-a9c2-7b32415e7ed2" providerId="ADAL" clId="{C4E3C4FC-E332-F347-B1A3-130F6FA66E9C}" dt="2019-12-04T12:52:01.553" v="0" actId="729"/>
        <pc:sldMkLst>
          <pc:docMk/>
          <pc:sldMk cId="1369899095" sldId="381"/>
        </pc:sldMkLst>
      </pc:sldChg>
      <pc:sldChg chg="mod modShow">
        <pc:chgData name="Danny Mathysen" userId="0bbe4e2a-e35e-43dd-a9c2-7b32415e7ed2" providerId="ADAL" clId="{C4E3C4FC-E332-F347-B1A3-130F6FA66E9C}" dt="2019-12-04T12:52:01.553" v="0" actId="729"/>
        <pc:sldMkLst>
          <pc:docMk/>
          <pc:sldMk cId="2356756549" sldId="382"/>
        </pc:sldMkLst>
      </pc:sldChg>
      <pc:sldChg chg="mod modShow">
        <pc:chgData name="Danny Mathysen" userId="0bbe4e2a-e35e-43dd-a9c2-7b32415e7ed2" providerId="ADAL" clId="{C4E3C4FC-E332-F347-B1A3-130F6FA66E9C}" dt="2019-12-04T12:52:01.553" v="0" actId="729"/>
        <pc:sldMkLst>
          <pc:docMk/>
          <pc:sldMk cId="3482604146" sldId="383"/>
        </pc:sldMkLst>
      </pc:sldChg>
      <pc:sldChg chg="mod modShow">
        <pc:chgData name="Danny Mathysen" userId="0bbe4e2a-e35e-43dd-a9c2-7b32415e7ed2" providerId="ADAL" clId="{C4E3C4FC-E332-F347-B1A3-130F6FA66E9C}" dt="2019-12-04T12:52:01.553" v="0" actId="729"/>
        <pc:sldMkLst>
          <pc:docMk/>
          <pc:sldMk cId="3295383427" sldId="384"/>
        </pc:sldMkLst>
      </pc:sldChg>
      <pc:sldChg chg="mod modShow">
        <pc:chgData name="Danny Mathysen" userId="0bbe4e2a-e35e-43dd-a9c2-7b32415e7ed2" providerId="ADAL" clId="{C4E3C4FC-E332-F347-B1A3-130F6FA66E9C}" dt="2019-12-04T12:52:01.553" v="0" actId="729"/>
        <pc:sldMkLst>
          <pc:docMk/>
          <pc:sldMk cId="2349593568" sldId="385"/>
        </pc:sldMkLst>
      </pc:sldChg>
      <pc:sldChg chg="mod modShow">
        <pc:chgData name="Danny Mathysen" userId="0bbe4e2a-e35e-43dd-a9c2-7b32415e7ed2" providerId="ADAL" clId="{C4E3C4FC-E332-F347-B1A3-130F6FA66E9C}" dt="2019-12-04T12:52:01.553" v="0" actId="729"/>
        <pc:sldMkLst>
          <pc:docMk/>
          <pc:sldMk cId="431273837" sldId="386"/>
        </pc:sldMkLst>
      </pc:sldChg>
      <pc:sldChg chg="mod modShow">
        <pc:chgData name="Danny Mathysen" userId="0bbe4e2a-e35e-43dd-a9c2-7b32415e7ed2" providerId="ADAL" clId="{C4E3C4FC-E332-F347-B1A3-130F6FA66E9C}" dt="2019-12-04T12:52:01.553" v="0" actId="729"/>
        <pc:sldMkLst>
          <pc:docMk/>
          <pc:sldMk cId="3828395373" sldId="387"/>
        </pc:sldMkLst>
      </pc:sldChg>
      <pc:sldChg chg="mod modShow">
        <pc:chgData name="Danny Mathysen" userId="0bbe4e2a-e35e-43dd-a9c2-7b32415e7ed2" providerId="ADAL" clId="{C4E3C4FC-E332-F347-B1A3-130F6FA66E9C}" dt="2019-12-04T12:52:01.553" v="0" actId="729"/>
        <pc:sldMkLst>
          <pc:docMk/>
          <pc:sldMk cId="4044717598" sldId="388"/>
        </pc:sldMkLst>
      </pc:sldChg>
      <pc:sldChg chg="mod modShow">
        <pc:chgData name="Danny Mathysen" userId="0bbe4e2a-e35e-43dd-a9c2-7b32415e7ed2" providerId="ADAL" clId="{C4E3C4FC-E332-F347-B1A3-130F6FA66E9C}" dt="2019-12-04T12:52:01.553" v="0" actId="729"/>
        <pc:sldMkLst>
          <pc:docMk/>
          <pc:sldMk cId="1845490455" sldId="390"/>
        </pc:sldMkLst>
      </pc:sldChg>
      <pc:sldChg chg="mod modShow">
        <pc:chgData name="Danny Mathysen" userId="0bbe4e2a-e35e-43dd-a9c2-7b32415e7ed2" providerId="ADAL" clId="{C4E3C4FC-E332-F347-B1A3-130F6FA66E9C}" dt="2019-12-04T12:52:01.553" v="0" actId="729"/>
        <pc:sldMkLst>
          <pc:docMk/>
          <pc:sldMk cId="2615888840" sldId="391"/>
        </pc:sldMkLst>
      </pc:sldChg>
      <pc:sldChg chg="mod modShow">
        <pc:chgData name="Danny Mathysen" userId="0bbe4e2a-e35e-43dd-a9c2-7b32415e7ed2" providerId="ADAL" clId="{C4E3C4FC-E332-F347-B1A3-130F6FA66E9C}" dt="2019-12-04T12:52:01.553" v="0" actId="729"/>
        <pc:sldMkLst>
          <pc:docMk/>
          <pc:sldMk cId="3748170036" sldId="392"/>
        </pc:sldMkLst>
      </pc:sldChg>
      <pc:sldChg chg="mod modShow">
        <pc:chgData name="Danny Mathysen" userId="0bbe4e2a-e35e-43dd-a9c2-7b32415e7ed2" providerId="ADAL" clId="{C4E3C4FC-E332-F347-B1A3-130F6FA66E9C}" dt="2019-12-04T12:52:01.553" v="0" actId="729"/>
        <pc:sldMkLst>
          <pc:docMk/>
          <pc:sldMk cId="759261630" sldId="393"/>
        </pc:sldMkLst>
      </pc:sldChg>
      <pc:sldChg chg="mod modShow">
        <pc:chgData name="Danny Mathysen" userId="0bbe4e2a-e35e-43dd-a9c2-7b32415e7ed2" providerId="ADAL" clId="{C4E3C4FC-E332-F347-B1A3-130F6FA66E9C}" dt="2019-12-04T12:52:01.553" v="0" actId="729"/>
        <pc:sldMkLst>
          <pc:docMk/>
          <pc:sldMk cId="217197565" sldId="394"/>
        </pc:sldMkLst>
      </pc:sldChg>
      <pc:sldChg chg="mod modShow">
        <pc:chgData name="Danny Mathysen" userId="0bbe4e2a-e35e-43dd-a9c2-7b32415e7ed2" providerId="ADAL" clId="{C4E3C4FC-E332-F347-B1A3-130F6FA66E9C}" dt="2019-12-04T12:52:01.553" v="0" actId="729"/>
        <pc:sldMkLst>
          <pc:docMk/>
          <pc:sldMk cId="4162758952" sldId="395"/>
        </pc:sldMkLst>
      </pc:sldChg>
      <pc:sldChg chg="mod modShow">
        <pc:chgData name="Danny Mathysen" userId="0bbe4e2a-e35e-43dd-a9c2-7b32415e7ed2" providerId="ADAL" clId="{C4E3C4FC-E332-F347-B1A3-130F6FA66E9C}" dt="2019-12-04T12:52:01.553" v="0" actId="729"/>
        <pc:sldMkLst>
          <pc:docMk/>
          <pc:sldMk cId="4202106734" sldId="396"/>
        </pc:sldMkLst>
      </pc:sldChg>
      <pc:sldChg chg="mod modShow">
        <pc:chgData name="Danny Mathysen" userId="0bbe4e2a-e35e-43dd-a9c2-7b32415e7ed2" providerId="ADAL" clId="{C4E3C4FC-E332-F347-B1A3-130F6FA66E9C}" dt="2019-12-04T12:52:01.553" v="0" actId="729"/>
        <pc:sldMkLst>
          <pc:docMk/>
          <pc:sldMk cId="603434307" sldId="397"/>
        </pc:sldMkLst>
      </pc:sldChg>
      <pc:sldChg chg="mod modShow">
        <pc:chgData name="Danny Mathysen" userId="0bbe4e2a-e35e-43dd-a9c2-7b32415e7ed2" providerId="ADAL" clId="{C4E3C4FC-E332-F347-B1A3-130F6FA66E9C}" dt="2019-12-04T12:52:01.553" v="0" actId="729"/>
        <pc:sldMkLst>
          <pc:docMk/>
          <pc:sldMk cId="2767900743" sldId="398"/>
        </pc:sldMkLst>
      </pc:sldChg>
      <pc:sldChg chg="mod modShow">
        <pc:chgData name="Danny Mathysen" userId="0bbe4e2a-e35e-43dd-a9c2-7b32415e7ed2" providerId="ADAL" clId="{C4E3C4FC-E332-F347-B1A3-130F6FA66E9C}" dt="2019-12-04T12:52:01.553" v="0" actId="729"/>
        <pc:sldMkLst>
          <pc:docMk/>
          <pc:sldMk cId="515288863" sldId="399"/>
        </pc:sldMkLst>
      </pc:sldChg>
      <pc:sldChg chg="mod modShow">
        <pc:chgData name="Danny Mathysen" userId="0bbe4e2a-e35e-43dd-a9c2-7b32415e7ed2" providerId="ADAL" clId="{C4E3C4FC-E332-F347-B1A3-130F6FA66E9C}" dt="2019-12-04T12:52:01.553" v="0" actId="729"/>
        <pc:sldMkLst>
          <pc:docMk/>
          <pc:sldMk cId="1994837046" sldId="400"/>
        </pc:sldMkLst>
      </pc:sldChg>
      <pc:sldChg chg="mod modShow">
        <pc:chgData name="Danny Mathysen" userId="0bbe4e2a-e35e-43dd-a9c2-7b32415e7ed2" providerId="ADAL" clId="{C4E3C4FC-E332-F347-B1A3-130F6FA66E9C}" dt="2019-12-04T12:52:01.553" v="0" actId="729"/>
        <pc:sldMkLst>
          <pc:docMk/>
          <pc:sldMk cId="1904211117" sldId="401"/>
        </pc:sldMkLst>
      </pc:sldChg>
      <pc:sldChg chg="mod modShow">
        <pc:chgData name="Danny Mathysen" userId="0bbe4e2a-e35e-43dd-a9c2-7b32415e7ed2" providerId="ADAL" clId="{C4E3C4FC-E332-F347-B1A3-130F6FA66E9C}" dt="2019-12-04T12:52:01.553" v="0" actId="729"/>
        <pc:sldMkLst>
          <pc:docMk/>
          <pc:sldMk cId="1474196856" sldId="402"/>
        </pc:sldMkLst>
      </pc:sldChg>
      <pc:sldChg chg="mod modShow">
        <pc:chgData name="Danny Mathysen" userId="0bbe4e2a-e35e-43dd-a9c2-7b32415e7ed2" providerId="ADAL" clId="{C4E3C4FC-E332-F347-B1A3-130F6FA66E9C}" dt="2019-12-04T12:52:01.553" v="0" actId="729"/>
        <pc:sldMkLst>
          <pc:docMk/>
          <pc:sldMk cId="2979685083" sldId="403"/>
        </pc:sldMkLst>
      </pc:sldChg>
      <pc:sldChg chg="mod modShow">
        <pc:chgData name="Danny Mathysen" userId="0bbe4e2a-e35e-43dd-a9c2-7b32415e7ed2" providerId="ADAL" clId="{C4E3C4FC-E332-F347-B1A3-130F6FA66E9C}" dt="2019-12-04T12:52:01.553" v="0" actId="729"/>
        <pc:sldMkLst>
          <pc:docMk/>
          <pc:sldMk cId="3732667841" sldId="404"/>
        </pc:sldMkLst>
      </pc:sldChg>
      <pc:sldChg chg="mod modShow">
        <pc:chgData name="Danny Mathysen" userId="0bbe4e2a-e35e-43dd-a9c2-7b32415e7ed2" providerId="ADAL" clId="{C4E3C4FC-E332-F347-B1A3-130F6FA66E9C}" dt="2019-12-04T12:52:01.553" v="0" actId="729"/>
        <pc:sldMkLst>
          <pc:docMk/>
          <pc:sldMk cId="4283055866" sldId="405"/>
        </pc:sldMkLst>
      </pc:sldChg>
      <pc:sldChg chg="mod modShow">
        <pc:chgData name="Danny Mathysen" userId="0bbe4e2a-e35e-43dd-a9c2-7b32415e7ed2" providerId="ADAL" clId="{C4E3C4FC-E332-F347-B1A3-130F6FA66E9C}" dt="2019-12-04T12:52:01.553" v="0" actId="729"/>
        <pc:sldMkLst>
          <pc:docMk/>
          <pc:sldMk cId="1834041724" sldId="406"/>
        </pc:sldMkLst>
      </pc:sldChg>
      <pc:sldChg chg="mod modShow">
        <pc:chgData name="Danny Mathysen" userId="0bbe4e2a-e35e-43dd-a9c2-7b32415e7ed2" providerId="ADAL" clId="{C4E3C4FC-E332-F347-B1A3-130F6FA66E9C}" dt="2019-12-04T12:52:01.553" v="0" actId="729"/>
        <pc:sldMkLst>
          <pc:docMk/>
          <pc:sldMk cId="2421865078" sldId="407"/>
        </pc:sldMkLst>
      </pc:sldChg>
      <pc:sldChg chg="mod modShow">
        <pc:chgData name="Danny Mathysen" userId="0bbe4e2a-e35e-43dd-a9c2-7b32415e7ed2" providerId="ADAL" clId="{C4E3C4FC-E332-F347-B1A3-130F6FA66E9C}" dt="2019-12-04T12:52:01.553" v="0" actId="729"/>
        <pc:sldMkLst>
          <pc:docMk/>
          <pc:sldMk cId="2413328327" sldId="40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FE09683-0DA2-4341-A3DA-F5D53EBAA6E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nl-BE"/>
          </a:p>
        </p:txBody>
      </p:sp>
      <p:sp>
        <p:nvSpPr>
          <p:cNvPr id="3" name="Tijdelijke aanduiding voor datum 2">
            <a:extLst>
              <a:ext uri="{FF2B5EF4-FFF2-40B4-BE49-F238E27FC236}">
                <a16:creationId xmlns:a16="http://schemas.microsoft.com/office/drawing/2014/main" id="{8EEF1E9D-A7D4-A84B-9A58-1413561DD86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4478B0F-0D18-6345-BA9C-F162EB35DA1A}" type="datetimeFigureOut">
              <a:rPr lang="nl-BE"/>
              <a:pPr>
                <a:defRPr/>
              </a:pPr>
              <a:t>7/12/2019</a:t>
            </a:fld>
            <a:endParaRPr lang="nl-BE"/>
          </a:p>
        </p:txBody>
      </p:sp>
      <p:sp>
        <p:nvSpPr>
          <p:cNvPr id="4" name="Tijdelijke aanduiding voor dia-afbeelding 3">
            <a:extLst>
              <a:ext uri="{FF2B5EF4-FFF2-40B4-BE49-F238E27FC236}">
                <a16:creationId xmlns:a16="http://schemas.microsoft.com/office/drawing/2014/main" id="{6347E405-4CD3-DF47-A6D5-5450B033EBA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a:extLst>
              <a:ext uri="{FF2B5EF4-FFF2-40B4-BE49-F238E27FC236}">
                <a16:creationId xmlns:a16="http://schemas.microsoft.com/office/drawing/2014/main" id="{CD3AA24C-16E0-9D45-A314-A964F4488D6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a:extLst>
              <a:ext uri="{FF2B5EF4-FFF2-40B4-BE49-F238E27FC236}">
                <a16:creationId xmlns:a16="http://schemas.microsoft.com/office/drawing/2014/main" id="{96B9B38E-C8BC-F440-92D6-E476E7E83E5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nl-BE"/>
          </a:p>
        </p:txBody>
      </p:sp>
      <p:sp>
        <p:nvSpPr>
          <p:cNvPr id="7" name="Tijdelijke aanduiding voor dianummer 6">
            <a:extLst>
              <a:ext uri="{FF2B5EF4-FFF2-40B4-BE49-F238E27FC236}">
                <a16:creationId xmlns:a16="http://schemas.microsoft.com/office/drawing/2014/main" id="{D86BA09E-4012-C043-AEC9-DCC8E56712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49D4BA3-214D-1443-93AA-492B47A6E8E0}"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b="1">
                <a:solidFill>
                  <a:srgbClr val="FFFF99"/>
                </a:solidFill>
              </a:defRPr>
            </a:lvl1p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a:extLst>
              <a:ext uri="{FF2B5EF4-FFF2-40B4-BE49-F238E27FC236}">
                <a16:creationId xmlns:a16="http://schemas.microsoft.com/office/drawing/2014/main" id="{553732FB-CC1C-5A44-95B7-B0F13471FFEB}"/>
              </a:ext>
            </a:extLst>
          </p:cNvPr>
          <p:cNvSpPr>
            <a:spLocks noGrp="1"/>
          </p:cNvSpPr>
          <p:nvPr>
            <p:ph type="dt" sz="half" idx="10"/>
          </p:nvPr>
        </p:nvSpPr>
        <p:spPr/>
        <p:txBody>
          <a:bodyPr/>
          <a:lstStyle>
            <a:lvl1pPr>
              <a:defRPr/>
            </a:lvl1pPr>
          </a:lstStyle>
          <a:p>
            <a:pPr>
              <a:defRPr/>
            </a:pPr>
            <a:fld id="{4A038216-AC39-7E41-AA0E-BB40448E370C}"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673C9B0D-1E19-C146-872E-AC1B6522364F}"/>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C858B683-055C-3746-931C-3E9DD326DDE2}"/>
              </a:ext>
            </a:extLst>
          </p:cNvPr>
          <p:cNvSpPr>
            <a:spLocks noGrp="1"/>
          </p:cNvSpPr>
          <p:nvPr>
            <p:ph type="sldNum" sz="quarter" idx="12"/>
          </p:nvPr>
        </p:nvSpPr>
        <p:spPr/>
        <p:txBody>
          <a:bodyPr/>
          <a:lstStyle>
            <a:lvl1pPr>
              <a:defRPr/>
            </a:lvl1pPr>
          </a:lstStyle>
          <a:p>
            <a:pPr>
              <a:defRPr/>
            </a:pPr>
            <a:fld id="{27B217D2-1D99-3D48-BAB1-811C8ED4AA76}" type="slidenum">
              <a:rPr lang="nl-BE" altLang="nl-BE"/>
              <a:pPr>
                <a:defRPr/>
              </a:pPr>
              <a:t>‹nr.›</a:t>
            </a:fld>
            <a:endParaRPr lang="nl-BE" altLang="nl-BE"/>
          </a:p>
        </p:txBody>
      </p:sp>
    </p:spTree>
    <p:extLst>
      <p:ext uri="{BB962C8B-B14F-4D97-AF65-F5344CB8AC3E}">
        <p14:creationId xmlns:p14="http://schemas.microsoft.com/office/powerpoint/2010/main" val="16892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636912"/>
            <a:ext cx="8229600" cy="3489251"/>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29D6858-49B7-464E-94EE-6095B3B39476}"/>
              </a:ext>
            </a:extLst>
          </p:cNvPr>
          <p:cNvSpPr>
            <a:spLocks noGrp="1"/>
          </p:cNvSpPr>
          <p:nvPr>
            <p:ph type="dt" sz="half" idx="10"/>
          </p:nvPr>
        </p:nvSpPr>
        <p:spPr/>
        <p:txBody>
          <a:bodyPr/>
          <a:lstStyle>
            <a:lvl1pPr>
              <a:defRPr/>
            </a:lvl1pPr>
          </a:lstStyle>
          <a:p>
            <a:pPr>
              <a:defRPr/>
            </a:pPr>
            <a:fld id="{002403AD-FC26-394A-9E43-1C5A5ADFA421}"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5C9782A1-D152-3746-9BF3-96A85CAB49B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0282F907-3F5E-9046-A257-5D2376E11F1E}"/>
              </a:ext>
            </a:extLst>
          </p:cNvPr>
          <p:cNvSpPr>
            <a:spLocks noGrp="1"/>
          </p:cNvSpPr>
          <p:nvPr>
            <p:ph type="sldNum" sz="quarter" idx="12"/>
          </p:nvPr>
        </p:nvSpPr>
        <p:spPr/>
        <p:txBody>
          <a:bodyPr/>
          <a:lstStyle>
            <a:lvl1pPr>
              <a:defRPr/>
            </a:lvl1pPr>
          </a:lstStyle>
          <a:p>
            <a:pPr>
              <a:defRPr/>
            </a:pPr>
            <a:fld id="{B2CFD6B5-F329-D742-B782-D6B46E4BD3DF}" type="slidenum">
              <a:rPr lang="nl-BE" altLang="nl-BE"/>
              <a:pPr>
                <a:defRPr/>
              </a:pPr>
              <a:t>‹nr.›</a:t>
            </a:fld>
            <a:endParaRPr lang="nl-BE" altLang="nl-BE"/>
          </a:p>
        </p:txBody>
      </p:sp>
    </p:spTree>
    <p:extLst>
      <p:ext uri="{BB962C8B-B14F-4D97-AF65-F5344CB8AC3E}">
        <p14:creationId xmlns:p14="http://schemas.microsoft.com/office/powerpoint/2010/main" val="149924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268760"/>
            <a:ext cx="2057400" cy="4857403"/>
          </a:xfrm>
        </p:spPr>
        <p:txBody>
          <a:bodyPr vert="eaVert"/>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1268760"/>
            <a:ext cx="6019800" cy="4857403"/>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D934571-9DC9-CB40-A4E8-F86E574CD9F5}"/>
              </a:ext>
            </a:extLst>
          </p:cNvPr>
          <p:cNvSpPr>
            <a:spLocks noGrp="1"/>
          </p:cNvSpPr>
          <p:nvPr>
            <p:ph type="dt" sz="half" idx="10"/>
          </p:nvPr>
        </p:nvSpPr>
        <p:spPr/>
        <p:txBody>
          <a:bodyPr/>
          <a:lstStyle>
            <a:lvl1pPr>
              <a:defRPr/>
            </a:lvl1pPr>
          </a:lstStyle>
          <a:p>
            <a:pPr>
              <a:defRPr/>
            </a:pPr>
            <a:fld id="{E5C31546-DFC4-9349-A89B-8DA61053B879}"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877BA14D-63A3-C04A-97CE-5886C8F494AA}"/>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B71F4E32-9991-254A-BF29-3DF0F37F13D8}"/>
              </a:ext>
            </a:extLst>
          </p:cNvPr>
          <p:cNvSpPr>
            <a:spLocks noGrp="1"/>
          </p:cNvSpPr>
          <p:nvPr>
            <p:ph type="sldNum" sz="quarter" idx="12"/>
          </p:nvPr>
        </p:nvSpPr>
        <p:spPr/>
        <p:txBody>
          <a:bodyPr/>
          <a:lstStyle>
            <a:lvl1pPr>
              <a:defRPr/>
            </a:lvl1pPr>
          </a:lstStyle>
          <a:p>
            <a:pPr>
              <a:defRPr/>
            </a:pPr>
            <a:fld id="{C5FA2466-ED51-0643-A937-F4FBE87DCA69}" type="slidenum">
              <a:rPr lang="nl-BE" altLang="nl-BE"/>
              <a:pPr>
                <a:defRPr/>
              </a:pPr>
              <a:t>‹nr.›</a:t>
            </a:fld>
            <a:endParaRPr lang="nl-BE" altLang="nl-BE"/>
          </a:p>
        </p:txBody>
      </p:sp>
    </p:spTree>
    <p:extLst>
      <p:ext uri="{BB962C8B-B14F-4D97-AF65-F5344CB8AC3E}">
        <p14:creationId xmlns:p14="http://schemas.microsoft.com/office/powerpoint/2010/main" val="157855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685800" y="1981200"/>
            <a:ext cx="7772400" cy="4114800"/>
          </a:xfrm>
        </p:spPr>
        <p:txBody>
          <a:bodyPr/>
          <a:lstStyle/>
          <a:p>
            <a:pPr lvl="0"/>
            <a:endParaRPr lang="fr-FR" noProof="0"/>
          </a:p>
        </p:txBody>
      </p:sp>
      <p:sp>
        <p:nvSpPr>
          <p:cNvPr id="4" name="Rectangle 4">
            <a:extLst>
              <a:ext uri="{FF2B5EF4-FFF2-40B4-BE49-F238E27FC236}">
                <a16:creationId xmlns:a16="http://schemas.microsoft.com/office/drawing/2014/main" id="{8AE01429-6DA4-2746-9378-4B867D3D31B5}"/>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10DBA1-BB85-2D4A-BFC0-A595CF9C72FF}"/>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F9CDBE-BA6C-074D-8857-77B496118782}"/>
              </a:ext>
            </a:extLst>
          </p:cNvPr>
          <p:cNvSpPr>
            <a:spLocks noGrp="1" noChangeArrowheads="1"/>
          </p:cNvSpPr>
          <p:nvPr>
            <p:ph type="sldNum" sz="quarter" idx="12"/>
          </p:nvPr>
        </p:nvSpPr>
        <p:spPr/>
        <p:txBody>
          <a:bodyPr/>
          <a:lstStyle>
            <a:lvl1pPr>
              <a:defRPr/>
            </a:lvl1pPr>
          </a:lstStyle>
          <a:p>
            <a:pPr>
              <a:defRPr/>
            </a:pPr>
            <a:fld id="{5534EF5E-80F8-2242-BDE7-8103129DBE0B}" type="slidenum">
              <a:rPr lang="en-US" altLang="nl-BE"/>
              <a:pPr>
                <a:defRPr/>
              </a:pPr>
              <a:t>‹nr.›</a:t>
            </a:fld>
            <a:endParaRPr lang="en-US" altLang="nl-BE"/>
          </a:p>
        </p:txBody>
      </p:sp>
    </p:spTree>
    <p:extLst>
      <p:ext uri="{BB962C8B-B14F-4D97-AF65-F5344CB8AC3E}">
        <p14:creationId xmlns:p14="http://schemas.microsoft.com/office/powerpoint/2010/main" val="75599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580068FC-1D99-484D-BF9A-3DC4BF58B754}"/>
              </a:ext>
            </a:extLst>
          </p:cNvPr>
          <p:cNvSpPr>
            <a:spLocks noGrp="1"/>
          </p:cNvSpPr>
          <p:nvPr>
            <p:ph type="dt" sz="half" idx="10"/>
          </p:nvPr>
        </p:nvSpPr>
        <p:spPr/>
        <p:txBody>
          <a:bodyPr/>
          <a:lstStyle>
            <a:lvl1pPr>
              <a:defRPr/>
            </a:lvl1pPr>
          </a:lstStyle>
          <a:p>
            <a:pPr>
              <a:defRPr/>
            </a:pPr>
            <a:fld id="{BC1D3A8E-14CF-1946-A682-C0A004D9BBA9}" type="datetimeFigureOut">
              <a:rPr lang="nl-BE"/>
              <a:pPr>
                <a:defRPr/>
              </a:pPr>
              <a:t>7/12/2019</a:t>
            </a:fld>
            <a:endParaRPr lang="nl-BE"/>
          </a:p>
        </p:txBody>
      </p:sp>
      <p:sp>
        <p:nvSpPr>
          <p:cNvPr id="4" name="Tijdelijke aanduiding voor voettekst 4">
            <a:extLst>
              <a:ext uri="{FF2B5EF4-FFF2-40B4-BE49-F238E27FC236}">
                <a16:creationId xmlns:a16="http://schemas.microsoft.com/office/drawing/2014/main" id="{1BBB59DD-CF7E-E54C-ABC6-E27417659DC9}"/>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D61E0D3B-3343-8548-A1E2-1EB0B35FB40F}"/>
              </a:ext>
            </a:extLst>
          </p:cNvPr>
          <p:cNvSpPr>
            <a:spLocks noGrp="1"/>
          </p:cNvSpPr>
          <p:nvPr>
            <p:ph type="sldNum" sz="quarter" idx="12"/>
          </p:nvPr>
        </p:nvSpPr>
        <p:spPr/>
        <p:txBody>
          <a:bodyPr/>
          <a:lstStyle>
            <a:lvl1pPr>
              <a:defRPr/>
            </a:lvl1pPr>
          </a:lstStyle>
          <a:p>
            <a:pPr>
              <a:defRPr/>
            </a:pPr>
            <a:fld id="{BA3789B8-F1E7-2B4A-B6C3-D53AC8D7B5A0}" type="slidenum">
              <a:rPr lang="nl-BE" altLang="nl-BE"/>
              <a:pPr>
                <a:defRPr/>
              </a:pPr>
              <a:t>‹nr.›</a:t>
            </a:fld>
            <a:endParaRPr lang="nl-BE" altLang="nl-BE"/>
          </a:p>
        </p:txBody>
      </p:sp>
    </p:spTree>
    <p:extLst>
      <p:ext uri="{BB962C8B-B14F-4D97-AF65-F5344CB8AC3E}">
        <p14:creationId xmlns:p14="http://schemas.microsoft.com/office/powerpoint/2010/main" val="2317897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AA683189-F824-F648-A64F-2AC797D700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6237288"/>
            <a:ext cx="1804988" cy="500062"/>
          </a:xfrm>
          <a:prstGeom prst="rect">
            <a:avLst/>
          </a:prstGeom>
          <a:noFill/>
          <a:ln>
            <a:noFill/>
          </a:ln>
          <a:effectLst>
            <a:outerShdw dist="38100" dir="5400000" algn="t" rotWithShape="0">
              <a:srgbClr val="00000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49035AE7-7843-9E48-84EB-A5E532131B8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79613" y="6308725"/>
            <a:ext cx="28146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4EDFAE7A-42A2-684B-9D14-17DF0C647CB7}"/>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12/7/19</a:t>
            </a:fld>
            <a:endParaRPr lang="en-US"/>
          </a:p>
        </p:txBody>
      </p:sp>
      <p:sp>
        <p:nvSpPr>
          <p:cNvPr id="7" name="Footer Placeholder 4">
            <a:extLst>
              <a:ext uri="{FF2B5EF4-FFF2-40B4-BE49-F238E27FC236}">
                <a16:creationId xmlns:a16="http://schemas.microsoft.com/office/drawing/2014/main" id="{3DAAA450-A7E5-8442-8724-CF25F3FA0105}"/>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5641843-DCE9-B044-81A5-B485A43174C5}"/>
              </a:ext>
            </a:extLst>
          </p:cNvPr>
          <p:cNvSpPr>
            <a:spLocks noGrp="1"/>
          </p:cNvSpPr>
          <p:nvPr>
            <p:ph type="sldNum" sz="quarter" idx="12"/>
          </p:nvPr>
        </p:nvSpPr>
        <p:spPr>
          <a:xfrm>
            <a:off x="6324600" y="6173788"/>
            <a:ext cx="2133600" cy="365125"/>
          </a:xfrm>
        </p:spPr>
        <p:txBody>
          <a:bodyPr/>
          <a:lstStyle>
            <a:lvl1pPr>
              <a:defRPr/>
            </a:lvl1pPr>
          </a:lstStyle>
          <a:p>
            <a:pPr>
              <a:defRPr/>
            </a:pPr>
            <a:fld id="{5C8FC5AC-5038-2B44-93E8-737BC9619442}" type="slidenum">
              <a:rPr lang="en-US" altLang="nl-BE"/>
              <a:pPr>
                <a:defRPr/>
              </a:pPr>
              <a:t>‹nr.›</a:t>
            </a:fld>
            <a:endParaRPr lang="en-US" altLang="nl-BE"/>
          </a:p>
        </p:txBody>
      </p:sp>
    </p:spTree>
    <p:extLst>
      <p:ext uri="{BB962C8B-B14F-4D97-AF65-F5344CB8AC3E}">
        <p14:creationId xmlns:p14="http://schemas.microsoft.com/office/powerpoint/2010/main" val="359062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79533A35-746C-D34D-9E91-701D99A1FF7B}"/>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12/7/19</a:t>
            </a:fld>
            <a:endParaRPr lang="en-US"/>
          </a:p>
        </p:txBody>
      </p:sp>
      <p:sp>
        <p:nvSpPr>
          <p:cNvPr id="7" name="Footer Placeholder 4">
            <a:extLst>
              <a:ext uri="{FF2B5EF4-FFF2-40B4-BE49-F238E27FC236}">
                <a16:creationId xmlns:a16="http://schemas.microsoft.com/office/drawing/2014/main" id="{308B9344-1FB7-5B44-B5E5-B2D15F4DB1F4}"/>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F65ED4C-6C47-4C42-A15A-362165332E8F}"/>
              </a:ext>
            </a:extLst>
          </p:cNvPr>
          <p:cNvSpPr>
            <a:spLocks noGrp="1"/>
          </p:cNvSpPr>
          <p:nvPr>
            <p:ph type="sldNum" sz="quarter" idx="12"/>
          </p:nvPr>
        </p:nvSpPr>
        <p:spPr>
          <a:xfrm>
            <a:off x="6324600" y="6173788"/>
            <a:ext cx="2133600" cy="365125"/>
          </a:xfrm>
        </p:spPr>
        <p:txBody>
          <a:bodyPr/>
          <a:lstStyle>
            <a:lvl1pPr>
              <a:defRPr/>
            </a:lvl1pPr>
          </a:lstStyle>
          <a:p>
            <a:pPr>
              <a:defRPr/>
            </a:pPr>
            <a:fld id="{524A5FFC-CA48-1441-B9FE-C32BC0485351}" type="slidenum">
              <a:rPr lang="en-US" altLang="nl-BE"/>
              <a:pPr>
                <a:defRPr/>
              </a:pPr>
              <a:t>‹nr.›</a:t>
            </a:fld>
            <a:endParaRPr lang="en-US" altLang="nl-BE"/>
          </a:p>
        </p:txBody>
      </p:sp>
    </p:spTree>
    <p:extLst>
      <p:ext uri="{BB962C8B-B14F-4D97-AF65-F5344CB8AC3E}">
        <p14:creationId xmlns:p14="http://schemas.microsoft.com/office/powerpoint/2010/main" val="404927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idx="1"/>
          </p:nvPr>
        </p:nvSpPr>
        <p:spPr>
          <a:xfrm>
            <a:off x="457200" y="2492896"/>
            <a:ext cx="8229600" cy="3633267"/>
          </a:xfrm>
        </p:spPr>
        <p:txBody>
          <a:bodyPr/>
          <a:lstStyle>
            <a:lvl1pPr>
              <a:defRPr sz="2800"/>
            </a:lvl1pPr>
            <a:lvl2pPr>
              <a:defRPr sz="2400"/>
            </a:lvl2pPr>
            <a:lvl3pPr>
              <a:defRPr sz="1800"/>
            </a:lvl3pPr>
            <a:lvl4pPr>
              <a:defRPr sz="1600"/>
            </a:lvl4pPr>
            <a:lvl5pPr>
              <a:defRPr sz="14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CEBC3F6-D16C-744E-97D8-586D2F8C7105}"/>
              </a:ext>
            </a:extLst>
          </p:cNvPr>
          <p:cNvSpPr>
            <a:spLocks noGrp="1"/>
          </p:cNvSpPr>
          <p:nvPr>
            <p:ph type="dt" sz="half" idx="10"/>
          </p:nvPr>
        </p:nvSpPr>
        <p:spPr/>
        <p:txBody>
          <a:bodyPr/>
          <a:lstStyle>
            <a:lvl1pPr>
              <a:defRPr/>
            </a:lvl1pPr>
          </a:lstStyle>
          <a:p>
            <a:pPr>
              <a:defRPr/>
            </a:pPr>
            <a:fld id="{49074959-D0B7-114C-ABCF-97DE854C64A6}"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C5C8CB7F-F697-4C4E-82AF-A1E9D2A11A57}"/>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FF3D32BC-B5F8-EB4E-BD7C-4421ECD257ED}"/>
              </a:ext>
            </a:extLst>
          </p:cNvPr>
          <p:cNvSpPr>
            <a:spLocks noGrp="1"/>
          </p:cNvSpPr>
          <p:nvPr>
            <p:ph type="sldNum" sz="quarter" idx="12"/>
          </p:nvPr>
        </p:nvSpPr>
        <p:spPr/>
        <p:txBody>
          <a:bodyPr/>
          <a:lstStyle>
            <a:lvl1pPr>
              <a:defRPr/>
            </a:lvl1pPr>
          </a:lstStyle>
          <a:p>
            <a:pPr>
              <a:defRPr/>
            </a:pPr>
            <a:fld id="{F2C3036D-9090-0F48-850E-B4E4AB03ACBE}" type="slidenum">
              <a:rPr lang="nl-BE" altLang="nl-BE"/>
              <a:pPr>
                <a:defRPr/>
              </a:pPr>
              <a:t>‹nr.›</a:t>
            </a:fld>
            <a:endParaRPr lang="nl-BE" altLang="nl-BE"/>
          </a:p>
        </p:txBody>
      </p:sp>
    </p:spTree>
    <p:extLst>
      <p:ext uri="{BB962C8B-B14F-4D97-AF65-F5344CB8AC3E}">
        <p14:creationId xmlns:p14="http://schemas.microsoft.com/office/powerpoint/2010/main" val="367944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4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D0369500-61D2-2146-AF10-456FC0C1E610}"/>
              </a:ext>
            </a:extLst>
          </p:cNvPr>
          <p:cNvSpPr>
            <a:spLocks noGrp="1"/>
          </p:cNvSpPr>
          <p:nvPr>
            <p:ph type="dt" sz="half" idx="10"/>
          </p:nvPr>
        </p:nvSpPr>
        <p:spPr/>
        <p:txBody>
          <a:bodyPr/>
          <a:lstStyle>
            <a:lvl1pPr>
              <a:defRPr/>
            </a:lvl1pPr>
          </a:lstStyle>
          <a:p>
            <a:pPr>
              <a:defRPr/>
            </a:pPr>
            <a:fld id="{CBFE887E-7E25-A74B-844D-8B7735BD1967}"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43E47EE4-513D-3643-BA0B-40E858584AE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2F329B21-C595-3940-9F6D-F805FC50623F}"/>
              </a:ext>
            </a:extLst>
          </p:cNvPr>
          <p:cNvSpPr>
            <a:spLocks noGrp="1"/>
          </p:cNvSpPr>
          <p:nvPr>
            <p:ph type="sldNum" sz="quarter" idx="12"/>
          </p:nvPr>
        </p:nvSpPr>
        <p:spPr/>
        <p:txBody>
          <a:bodyPr/>
          <a:lstStyle>
            <a:lvl1pPr>
              <a:defRPr/>
            </a:lvl1pPr>
          </a:lstStyle>
          <a:p>
            <a:pPr>
              <a:defRPr/>
            </a:pPr>
            <a:fld id="{86B7394E-C9F2-0745-AE39-EC3347676A38}" type="slidenum">
              <a:rPr lang="nl-BE" altLang="nl-BE"/>
              <a:pPr>
                <a:defRPr/>
              </a:pPr>
              <a:t>‹nr.›</a:t>
            </a:fld>
            <a:endParaRPr lang="nl-BE" altLang="nl-BE"/>
          </a:p>
        </p:txBody>
      </p:sp>
    </p:spTree>
    <p:extLst>
      <p:ext uri="{BB962C8B-B14F-4D97-AF65-F5344CB8AC3E}">
        <p14:creationId xmlns:p14="http://schemas.microsoft.com/office/powerpoint/2010/main" val="413492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sz="half" idx="1"/>
          </p:nvPr>
        </p:nvSpPr>
        <p:spPr>
          <a:xfrm>
            <a:off x="457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3">
            <a:extLst>
              <a:ext uri="{FF2B5EF4-FFF2-40B4-BE49-F238E27FC236}">
                <a16:creationId xmlns:a16="http://schemas.microsoft.com/office/drawing/2014/main" id="{C8B0B34D-865D-8547-B573-45C45A6D7DEC}"/>
              </a:ext>
            </a:extLst>
          </p:cNvPr>
          <p:cNvSpPr>
            <a:spLocks noGrp="1"/>
          </p:cNvSpPr>
          <p:nvPr>
            <p:ph type="dt" sz="half" idx="10"/>
          </p:nvPr>
        </p:nvSpPr>
        <p:spPr/>
        <p:txBody>
          <a:bodyPr/>
          <a:lstStyle>
            <a:lvl1pPr>
              <a:defRPr/>
            </a:lvl1pPr>
          </a:lstStyle>
          <a:p>
            <a:pPr>
              <a:defRPr/>
            </a:pPr>
            <a:fld id="{BD5B5810-AFFF-3648-BAA2-8ECEA728B8F2}"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EE37FEF4-AA1D-6744-991A-E023E557B1C3}"/>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C035C79F-EC78-544D-8F0C-CED92590F865}"/>
              </a:ext>
            </a:extLst>
          </p:cNvPr>
          <p:cNvSpPr>
            <a:spLocks noGrp="1"/>
          </p:cNvSpPr>
          <p:nvPr>
            <p:ph type="sldNum" sz="quarter" idx="12"/>
          </p:nvPr>
        </p:nvSpPr>
        <p:spPr/>
        <p:txBody>
          <a:bodyPr/>
          <a:lstStyle>
            <a:lvl1pPr>
              <a:defRPr/>
            </a:lvl1pPr>
          </a:lstStyle>
          <a:p>
            <a:pPr>
              <a:defRPr/>
            </a:pPr>
            <a:fld id="{96125EA5-A073-CA41-8F54-ADFD56FE753A}" type="slidenum">
              <a:rPr lang="nl-BE" altLang="nl-BE"/>
              <a:pPr>
                <a:defRPr/>
              </a:pPr>
              <a:t>‹nr.›</a:t>
            </a:fld>
            <a:endParaRPr lang="nl-BE" altLang="nl-BE"/>
          </a:p>
        </p:txBody>
      </p:sp>
    </p:spTree>
    <p:extLst>
      <p:ext uri="{BB962C8B-B14F-4D97-AF65-F5344CB8AC3E}">
        <p14:creationId xmlns:p14="http://schemas.microsoft.com/office/powerpoint/2010/main" val="11523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2501206"/>
            <a:ext cx="4040188"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3284983"/>
            <a:ext cx="4040188"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2501206"/>
            <a:ext cx="4041775"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3284983"/>
            <a:ext cx="4041775"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3">
            <a:extLst>
              <a:ext uri="{FF2B5EF4-FFF2-40B4-BE49-F238E27FC236}">
                <a16:creationId xmlns:a16="http://schemas.microsoft.com/office/drawing/2014/main" id="{A41C20FD-AEB0-D845-9A31-538DE1CBF40B}"/>
              </a:ext>
            </a:extLst>
          </p:cNvPr>
          <p:cNvSpPr>
            <a:spLocks noGrp="1"/>
          </p:cNvSpPr>
          <p:nvPr>
            <p:ph type="dt" sz="half" idx="10"/>
          </p:nvPr>
        </p:nvSpPr>
        <p:spPr/>
        <p:txBody>
          <a:bodyPr/>
          <a:lstStyle>
            <a:lvl1pPr>
              <a:defRPr/>
            </a:lvl1pPr>
          </a:lstStyle>
          <a:p>
            <a:pPr>
              <a:defRPr/>
            </a:pPr>
            <a:fld id="{0B8D9ECE-5014-0B44-9A09-89D121EB1BF5}" type="datetimeFigureOut">
              <a:rPr lang="nl-BE"/>
              <a:pPr>
                <a:defRPr/>
              </a:pPr>
              <a:t>7/12/2019</a:t>
            </a:fld>
            <a:endParaRPr lang="nl-BE"/>
          </a:p>
        </p:txBody>
      </p:sp>
      <p:sp>
        <p:nvSpPr>
          <p:cNvPr id="8" name="Tijdelijke aanduiding voor voettekst 4">
            <a:extLst>
              <a:ext uri="{FF2B5EF4-FFF2-40B4-BE49-F238E27FC236}">
                <a16:creationId xmlns:a16="http://schemas.microsoft.com/office/drawing/2014/main" id="{DBBF1DB0-D13E-614F-B2A3-F9F24930082B}"/>
              </a:ext>
            </a:extLst>
          </p:cNvPr>
          <p:cNvSpPr>
            <a:spLocks noGrp="1"/>
          </p:cNvSpPr>
          <p:nvPr>
            <p:ph type="ftr" sz="quarter" idx="11"/>
          </p:nvPr>
        </p:nvSpPr>
        <p:spPr/>
        <p:txBody>
          <a:bodyPr/>
          <a:lstStyle>
            <a:lvl1pPr>
              <a:defRPr/>
            </a:lvl1pPr>
          </a:lstStyle>
          <a:p>
            <a:pPr>
              <a:defRPr/>
            </a:pPr>
            <a:endParaRPr lang="nl-BE"/>
          </a:p>
        </p:txBody>
      </p:sp>
      <p:sp>
        <p:nvSpPr>
          <p:cNvPr id="9" name="Tijdelijke aanduiding voor dianummer 5">
            <a:extLst>
              <a:ext uri="{FF2B5EF4-FFF2-40B4-BE49-F238E27FC236}">
                <a16:creationId xmlns:a16="http://schemas.microsoft.com/office/drawing/2014/main" id="{FFEEB7D2-A32C-8141-90B1-5E92896EC50E}"/>
              </a:ext>
            </a:extLst>
          </p:cNvPr>
          <p:cNvSpPr>
            <a:spLocks noGrp="1"/>
          </p:cNvSpPr>
          <p:nvPr>
            <p:ph type="sldNum" sz="quarter" idx="12"/>
          </p:nvPr>
        </p:nvSpPr>
        <p:spPr/>
        <p:txBody>
          <a:bodyPr/>
          <a:lstStyle>
            <a:lvl1pPr>
              <a:defRPr/>
            </a:lvl1pPr>
          </a:lstStyle>
          <a:p>
            <a:pPr>
              <a:defRPr/>
            </a:pPr>
            <a:fld id="{75CFBB5E-17AF-074B-AABF-0C358C51EE71}" type="slidenum">
              <a:rPr lang="nl-BE" altLang="nl-BE"/>
              <a:pPr>
                <a:defRPr/>
              </a:pPr>
              <a:t>‹nr.›</a:t>
            </a:fld>
            <a:endParaRPr lang="nl-BE" altLang="nl-BE"/>
          </a:p>
        </p:txBody>
      </p:sp>
    </p:spTree>
    <p:extLst>
      <p:ext uri="{BB962C8B-B14F-4D97-AF65-F5344CB8AC3E}">
        <p14:creationId xmlns:p14="http://schemas.microsoft.com/office/powerpoint/2010/main" val="421072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63E60B48-858A-1246-BFD6-4ABA21D84336}"/>
              </a:ext>
            </a:extLst>
          </p:cNvPr>
          <p:cNvSpPr>
            <a:spLocks noGrp="1"/>
          </p:cNvSpPr>
          <p:nvPr>
            <p:ph type="dt" sz="half" idx="10"/>
          </p:nvPr>
        </p:nvSpPr>
        <p:spPr/>
        <p:txBody>
          <a:bodyPr/>
          <a:lstStyle>
            <a:lvl1pPr>
              <a:defRPr/>
            </a:lvl1pPr>
          </a:lstStyle>
          <a:p>
            <a:pPr>
              <a:defRPr/>
            </a:pPr>
            <a:fld id="{9E9253BF-6763-5A45-9A6A-B297F66D5596}" type="datetimeFigureOut">
              <a:rPr lang="nl-BE"/>
              <a:pPr>
                <a:defRPr/>
              </a:pPr>
              <a:t>7/12/2019</a:t>
            </a:fld>
            <a:endParaRPr lang="nl-BE"/>
          </a:p>
        </p:txBody>
      </p:sp>
      <p:sp>
        <p:nvSpPr>
          <p:cNvPr id="4" name="Tijdelijke aanduiding voor voettekst 4">
            <a:extLst>
              <a:ext uri="{FF2B5EF4-FFF2-40B4-BE49-F238E27FC236}">
                <a16:creationId xmlns:a16="http://schemas.microsoft.com/office/drawing/2014/main" id="{B1DC3927-23C0-3B49-A8B1-03B036912EBC}"/>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1DBFD232-B9ED-1D41-9608-DD4CF9597646}"/>
              </a:ext>
            </a:extLst>
          </p:cNvPr>
          <p:cNvSpPr>
            <a:spLocks noGrp="1"/>
          </p:cNvSpPr>
          <p:nvPr>
            <p:ph type="sldNum" sz="quarter" idx="12"/>
          </p:nvPr>
        </p:nvSpPr>
        <p:spPr/>
        <p:txBody>
          <a:bodyPr/>
          <a:lstStyle>
            <a:lvl1pPr>
              <a:defRPr/>
            </a:lvl1pPr>
          </a:lstStyle>
          <a:p>
            <a:pPr>
              <a:defRPr/>
            </a:pPr>
            <a:fld id="{6F3B3891-A671-9F4E-B3A8-8CA84B935D75}" type="slidenum">
              <a:rPr lang="nl-BE" altLang="nl-BE"/>
              <a:pPr>
                <a:defRPr/>
              </a:pPr>
              <a:t>‹nr.›</a:t>
            </a:fld>
            <a:endParaRPr lang="nl-BE" altLang="nl-BE"/>
          </a:p>
        </p:txBody>
      </p:sp>
    </p:spTree>
    <p:extLst>
      <p:ext uri="{BB962C8B-B14F-4D97-AF65-F5344CB8AC3E}">
        <p14:creationId xmlns:p14="http://schemas.microsoft.com/office/powerpoint/2010/main" val="805087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a:extLst>
              <a:ext uri="{FF2B5EF4-FFF2-40B4-BE49-F238E27FC236}">
                <a16:creationId xmlns:a16="http://schemas.microsoft.com/office/drawing/2014/main" id="{2C6AD72C-96E8-E34F-94EC-7B635FF3CBDE}"/>
              </a:ext>
            </a:extLst>
          </p:cNvPr>
          <p:cNvSpPr>
            <a:spLocks noGrp="1"/>
          </p:cNvSpPr>
          <p:nvPr>
            <p:ph type="dt" sz="half" idx="10"/>
          </p:nvPr>
        </p:nvSpPr>
        <p:spPr/>
        <p:txBody>
          <a:bodyPr/>
          <a:lstStyle>
            <a:lvl1pPr>
              <a:defRPr/>
            </a:lvl1pPr>
          </a:lstStyle>
          <a:p>
            <a:pPr>
              <a:defRPr/>
            </a:pPr>
            <a:fld id="{EBE90EB7-9FE4-1D47-B3E3-6F5F04D6F9E9}" type="datetimeFigureOut">
              <a:rPr lang="nl-BE"/>
              <a:pPr>
                <a:defRPr/>
              </a:pPr>
              <a:t>7/12/2019</a:t>
            </a:fld>
            <a:endParaRPr lang="nl-BE"/>
          </a:p>
        </p:txBody>
      </p:sp>
      <p:sp>
        <p:nvSpPr>
          <p:cNvPr id="3" name="Tijdelijke aanduiding voor voettekst 4">
            <a:extLst>
              <a:ext uri="{FF2B5EF4-FFF2-40B4-BE49-F238E27FC236}">
                <a16:creationId xmlns:a16="http://schemas.microsoft.com/office/drawing/2014/main" id="{4569CEF9-996A-D54F-9F3A-F17F5496FFAC}"/>
              </a:ext>
            </a:extLst>
          </p:cNvPr>
          <p:cNvSpPr>
            <a:spLocks noGrp="1"/>
          </p:cNvSpPr>
          <p:nvPr>
            <p:ph type="ftr" sz="quarter" idx="11"/>
          </p:nvPr>
        </p:nvSpPr>
        <p:spPr/>
        <p:txBody>
          <a:bodyPr/>
          <a:lstStyle>
            <a:lvl1pPr>
              <a:defRPr/>
            </a:lvl1pPr>
          </a:lstStyle>
          <a:p>
            <a:pPr>
              <a:defRPr/>
            </a:pPr>
            <a:endParaRPr lang="nl-BE"/>
          </a:p>
        </p:txBody>
      </p:sp>
      <p:sp>
        <p:nvSpPr>
          <p:cNvPr id="4" name="Tijdelijke aanduiding voor dianummer 5">
            <a:extLst>
              <a:ext uri="{FF2B5EF4-FFF2-40B4-BE49-F238E27FC236}">
                <a16:creationId xmlns:a16="http://schemas.microsoft.com/office/drawing/2014/main" id="{BD9B37EC-A52A-F947-9AB0-3EFA3F2A5407}"/>
              </a:ext>
            </a:extLst>
          </p:cNvPr>
          <p:cNvSpPr>
            <a:spLocks noGrp="1"/>
          </p:cNvSpPr>
          <p:nvPr>
            <p:ph type="sldNum" sz="quarter" idx="12"/>
          </p:nvPr>
        </p:nvSpPr>
        <p:spPr/>
        <p:txBody>
          <a:bodyPr/>
          <a:lstStyle>
            <a:lvl1pPr>
              <a:defRPr/>
            </a:lvl1pPr>
          </a:lstStyle>
          <a:p>
            <a:pPr>
              <a:defRPr/>
            </a:pPr>
            <a:fld id="{9A0F8193-AD4D-CB41-A6CE-F130C231EBE1}" type="slidenum">
              <a:rPr lang="nl-BE" altLang="nl-BE"/>
              <a:pPr>
                <a:defRPr/>
              </a:pPr>
              <a:t>‹nr.›</a:t>
            </a:fld>
            <a:endParaRPr lang="nl-BE" altLang="nl-BE"/>
          </a:p>
        </p:txBody>
      </p:sp>
    </p:spTree>
    <p:extLst>
      <p:ext uri="{BB962C8B-B14F-4D97-AF65-F5344CB8AC3E}">
        <p14:creationId xmlns:p14="http://schemas.microsoft.com/office/powerpoint/2010/main" val="33574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268760"/>
            <a:ext cx="3008313" cy="1162050"/>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inhoud 2"/>
          <p:cNvSpPr>
            <a:spLocks noGrp="1"/>
          </p:cNvSpPr>
          <p:nvPr>
            <p:ph idx="1"/>
          </p:nvPr>
        </p:nvSpPr>
        <p:spPr>
          <a:xfrm>
            <a:off x="3575050" y="1268760"/>
            <a:ext cx="5111750" cy="4857403"/>
          </a:xfrm>
        </p:spPr>
        <p:txBody>
          <a:bodyPr/>
          <a:lstStyle>
            <a:lvl1pPr>
              <a:defRPr sz="24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2492896"/>
            <a:ext cx="3008313" cy="3633267"/>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CAC43298-F988-864B-B414-653A95EEB687}"/>
              </a:ext>
            </a:extLst>
          </p:cNvPr>
          <p:cNvSpPr>
            <a:spLocks noGrp="1"/>
          </p:cNvSpPr>
          <p:nvPr>
            <p:ph type="dt" sz="half" idx="10"/>
          </p:nvPr>
        </p:nvSpPr>
        <p:spPr/>
        <p:txBody>
          <a:bodyPr/>
          <a:lstStyle>
            <a:lvl1pPr>
              <a:defRPr/>
            </a:lvl1pPr>
          </a:lstStyle>
          <a:p>
            <a:pPr>
              <a:defRPr/>
            </a:pPr>
            <a:fld id="{E6308EF0-66C6-BC4C-9B48-BB8CC9689213}"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2AB9CCEF-E164-214A-9210-1DA954EA8AA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6E41B5F5-6688-9B47-B5B6-DA29C10D169E}"/>
              </a:ext>
            </a:extLst>
          </p:cNvPr>
          <p:cNvSpPr>
            <a:spLocks noGrp="1"/>
          </p:cNvSpPr>
          <p:nvPr>
            <p:ph type="sldNum" sz="quarter" idx="12"/>
          </p:nvPr>
        </p:nvSpPr>
        <p:spPr/>
        <p:txBody>
          <a:bodyPr/>
          <a:lstStyle>
            <a:lvl1pPr>
              <a:defRPr/>
            </a:lvl1pPr>
          </a:lstStyle>
          <a:p>
            <a:pPr>
              <a:defRPr/>
            </a:pPr>
            <a:fld id="{DF15DD8B-EEA0-A940-9D9C-D07A563EF692}" type="slidenum">
              <a:rPr lang="nl-BE" altLang="nl-BE"/>
              <a:pPr>
                <a:defRPr/>
              </a:pPr>
              <a:t>‹nr.›</a:t>
            </a:fld>
            <a:endParaRPr lang="nl-BE" altLang="nl-BE"/>
          </a:p>
        </p:txBody>
      </p:sp>
    </p:spTree>
    <p:extLst>
      <p:ext uri="{BB962C8B-B14F-4D97-AF65-F5344CB8AC3E}">
        <p14:creationId xmlns:p14="http://schemas.microsoft.com/office/powerpoint/2010/main" val="128569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afbeelding 2"/>
          <p:cNvSpPr>
            <a:spLocks noGrp="1"/>
          </p:cNvSpPr>
          <p:nvPr>
            <p:ph type="pic" idx="1"/>
          </p:nvPr>
        </p:nvSpPr>
        <p:spPr>
          <a:xfrm>
            <a:off x="1792288" y="1196753"/>
            <a:ext cx="5486400" cy="353082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EDC7F773-436A-3044-9083-1333F8ED7097}"/>
              </a:ext>
            </a:extLst>
          </p:cNvPr>
          <p:cNvSpPr>
            <a:spLocks noGrp="1"/>
          </p:cNvSpPr>
          <p:nvPr>
            <p:ph type="dt" sz="half" idx="10"/>
          </p:nvPr>
        </p:nvSpPr>
        <p:spPr/>
        <p:txBody>
          <a:bodyPr/>
          <a:lstStyle>
            <a:lvl1pPr>
              <a:defRPr/>
            </a:lvl1pPr>
          </a:lstStyle>
          <a:p>
            <a:pPr>
              <a:defRPr/>
            </a:pPr>
            <a:fld id="{DAF16EA0-96C5-F142-A884-6D7473D33998}" type="datetimeFigureOut">
              <a:rPr lang="nl-BE"/>
              <a:pPr>
                <a:defRPr/>
              </a:pPr>
              <a:t>7/12/2019</a:t>
            </a:fld>
            <a:endParaRPr lang="nl-BE"/>
          </a:p>
        </p:txBody>
      </p:sp>
      <p:sp>
        <p:nvSpPr>
          <p:cNvPr id="6" name="Tijdelijke aanduiding voor voettekst 4">
            <a:extLst>
              <a:ext uri="{FF2B5EF4-FFF2-40B4-BE49-F238E27FC236}">
                <a16:creationId xmlns:a16="http://schemas.microsoft.com/office/drawing/2014/main" id="{2408D3E6-029B-4F4F-8E7D-569EB4B1695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8A491E5C-14CA-DC44-AF52-E00D33301947}"/>
              </a:ext>
            </a:extLst>
          </p:cNvPr>
          <p:cNvSpPr>
            <a:spLocks noGrp="1"/>
          </p:cNvSpPr>
          <p:nvPr>
            <p:ph type="sldNum" sz="quarter" idx="12"/>
          </p:nvPr>
        </p:nvSpPr>
        <p:spPr/>
        <p:txBody>
          <a:bodyPr/>
          <a:lstStyle>
            <a:lvl1pPr>
              <a:defRPr/>
            </a:lvl1pPr>
          </a:lstStyle>
          <a:p>
            <a:pPr>
              <a:defRPr/>
            </a:pPr>
            <a:fld id="{17254513-724E-9A4B-9851-D0EBF8BB9ECF}" type="slidenum">
              <a:rPr lang="nl-BE" altLang="nl-BE"/>
              <a:pPr>
                <a:defRPr/>
              </a:pPr>
              <a:t>‹nr.›</a:t>
            </a:fld>
            <a:endParaRPr lang="nl-BE" altLang="nl-BE"/>
          </a:p>
        </p:txBody>
      </p:sp>
    </p:spTree>
    <p:extLst>
      <p:ext uri="{BB962C8B-B14F-4D97-AF65-F5344CB8AC3E}">
        <p14:creationId xmlns:p14="http://schemas.microsoft.com/office/powerpoint/2010/main" val="40364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5" Type="http://schemas.openxmlformats.org/officeDocument/2006/relationships/image" Target="../media/image9.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2AAB4541-092F-DF42-B699-8AC9F5259D29}"/>
              </a:ext>
            </a:extLst>
          </p:cNvPr>
          <p:cNvSpPr>
            <a:spLocks noGrp="1"/>
          </p:cNvSpPr>
          <p:nvPr>
            <p:ph type="title"/>
          </p:nvPr>
        </p:nvSpPr>
        <p:spPr bwMode="auto">
          <a:xfrm>
            <a:off x="457200" y="1206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Klik om de stijl te bewerken</a:t>
            </a:r>
            <a:endParaRPr lang="nl-BE" altLang="nl-BE"/>
          </a:p>
        </p:txBody>
      </p:sp>
      <p:sp>
        <p:nvSpPr>
          <p:cNvPr id="1027" name="Tijdelijke aanduiding voor tekst 2">
            <a:extLst>
              <a:ext uri="{FF2B5EF4-FFF2-40B4-BE49-F238E27FC236}">
                <a16:creationId xmlns:a16="http://schemas.microsoft.com/office/drawing/2014/main" id="{D6250840-7B79-9344-8F2E-192BF4A0744B}"/>
              </a:ext>
            </a:extLst>
          </p:cNvPr>
          <p:cNvSpPr>
            <a:spLocks noGrp="1"/>
          </p:cNvSpPr>
          <p:nvPr>
            <p:ph type="body" idx="1"/>
          </p:nvPr>
        </p:nvSpPr>
        <p:spPr bwMode="auto">
          <a:xfrm>
            <a:off x="457200" y="2495550"/>
            <a:ext cx="82296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 om de modelstijlen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endParaRPr lang="nl-BE" altLang="nl-BE"/>
          </a:p>
        </p:txBody>
      </p:sp>
      <p:sp>
        <p:nvSpPr>
          <p:cNvPr id="4" name="Tijdelijke aanduiding voor datum 3">
            <a:extLst>
              <a:ext uri="{FF2B5EF4-FFF2-40B4-BE49-F238E27FC236}">
                <a16:creationId xmlns:a16="http://schemas.microsoft.com/office/drawing/2014/main" id="{AB4F17B8-EF76-7343-B69E-11ABDE4ACA4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164EA05-CEC1-8243-B499-5D37BE356343}" type="datetimeFigureOut">
              <a:rPr lang="nl-BE"/>
              <a:pPr>
                <a:defRPr/>
              </a:pPr>
              <a:t>7/12/2019</a:t>
            </a:fld>
            <a:endParaRPr lang="nl-BE"/>
          </a:p>
        </p:txBody>
      </p:sp>
      <p:sp>
        <p:nvSpPr>
          <p:cNvPr id="5" name="Tijdelijke aanduiding voor voettekst 4">
            <a:extLst>
              <a:ext uri="{FF2B5EF4-FFF2-40B4-BE49-F238E27FC236}">
                <a16:creationId xmlns:a16="http://schemas.microsoft.com/office/drawing/2014/main" id="{002E3D48-48A5-1F44-948F-B12CE5EB7D0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nl-BE"/>
          </a:p>
        </p:txBody>
      </p:sp>
      <p:sp>
        <p:nvSpPr>
          <p:cNvPr id="6" name="Tijdelijke aanduiding voor dianummer 5">
            <a:extLst>
              <a:ext uri="{FF2B5EF4-FFF2-40B4-BE49-F238E27FC236}">
                <a16:creationId xmlns:a16="http://schemas.microsoft.com/office/drawing/2014/main" id="{AA33303F-64D0-D74B-875D-4E605623A86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7C247F3-EF06-4140-95FF-FD28EF4D5241}" type="slidenum">
              <a:rPr lang="nl-BE" altLang="nl-BE"/>
              <a:pPr>
                <a:defRPr/>
              </a:pPr>
              <a:t>‹nr.›</a:t>
            </a:fld>
            <a:endParaRPr lang="nl-BE" altLang="nl-BE"/>
          </a:p>
        </p:txBody>
      </p:sp>
      <p:pic>
        <p:nvPicPr>
          <p:cNvPr id="7" name="Picture 1" descr="EBO_eyemotif.jpg">
            <a:extLst>
              <a:ext uri="{FF2B5EF4-FFF2-40B4-BE49-F238E27FC236}">
                <a16:creationId xmlns:a16="http://schemas.microsoft.com/office/drawing/2014/main" id="{662F13B0-4BB8-A642-B11E-A6EB938B42A9}"/>
              </a:ext>
            </a:extLst>
          </p:cNvPr>
          <p:cNvPicPr>
            <a:picLocks noChangeAspect="1"/>
          </p:cNvPicPr>
          <p:nvPr/>
        </p:nvPicPr>
        <p:blipFill>
          <a:blip r:embed="rId18"/>
          <a:stretch>
            <a:fillRect/>
          </a:stretch>
        </p:blipFill>
        <p:spPr>
          <a:xfrm>
            <a:off x="107950" y="115888"/>
            <a:ext cx="3387725" cy="939800"/>
          </a:xfrm>
          <a:prstGeom prst="rect">
            <a:avLst/>
          </a:prstGeom>
          <a:ln>
            <a:noFill/>
          </a:ln>
          <a:effectLst>
            <a:outerShdw blurRad="50800" dist="38100" dir="5400000" algn="t" rotWithShape="0">
              <a:prstClr val="black">
                <a:alpha val="40000"/>
              </a:prstClr>
            </a:outerShdw>
          </a:effectLst>
        </p:spPr>
      </p:pic>
      <p:pic>
        <p:nvPicPr>
          <p:cNvPr id="1032" name="Picture 2">
            <a:extLst>
              <a:ext uri="{FF2B5EF4-FFF2-40B4-BE49-F238E27FC236}">
                <a16:creationId xmlns:a16="http://schemas.microsoft.com/office/drawing/2014/main" id="{C874672E-AC82-704F-981B-195EB35313D7}"/>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5572125" y="260350"/>
            <a:ext cx="3178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Afbeelding 10">
            <a:extLst>
              <a:ext uri="{FF2B5EF4-FFF2-40B4-BE49-F238E27FC236}">
                <a16:creationId xmlns:a16="http://schemas.microsoft.com/office/drawing/2014/main" id="{FD421C09-A4A5-2C44-9C7C-D4219BE04127}"/>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26988" y="0"/>
            <a:ext cx="917098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Afbeelding 13">
            <a:extLst>
              <a:ext uri="{FF2B5EF4-FFF2-40B4-BE49-F238E27FC236}">
                <a16:creationId xmlns:a16="http://schemas.microsoft.com/office/drawing/2014/main" id="{C9A5563D-801D-D84A-82F7-63BC0CD1980E}"/>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Afbeelding 14">
            <a:extLst>
              <a:ext uri="{FF2B5EF4-FFF2-40B4-BE49-F238E27FC236}">
                <a16:creationId xmlns:a16="http://schemas.microsoft.com/office/drawing/2014/main" id="{CB5B00C7-7E53-E240-BCFE-553240CB7BFF}"/>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Afbeelding 20">
            <a:extLst>
              <a:ext uri="{FF2B5EF4-FFF2-40B4-BE49-F238E27FC236}">
                <a16:creationId xmlns:a16="http://schemas.microsoft.com/office/drawing/2014/main" id="{4BB2CD3F-4D57-DC46-AC23-CFA663F85BD9}"/>
              </a:ext>
            </a:extLst>
          </p:cNvPr>
          <p:cNvPicPr>
            <a:picLocks noChangeAspect="1"/>
          </p:cNvPicPr>
          <p:nvPr/>
        </p:nvPicPr>
        <p:blipFill>
          <a:blip r:embed="rId22">
            <a:extLst>
              <a:ext uri="{28A0092B-C50C-407E-A947-70E740481C1C}">
                <a14:useLocalDpi xmlns:a14="http://schemas.microsoft.com/office/drawing/2010/main" val="0"/>
              </a:ext>
            </a:extLst>
          </a:blip>
          <a:srcRect l="26833" t="39388" r="26480" b="39012"/>
          <a:stretch>
            <a:fillRect/>
          </a:stretch>
        </p:blipFill>
        <p:spPr bwMode="auto">
          <a:xfrm>
            <a:off x="7164388" y="6191250"/>
            <a:ext cx="18716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Afbeelding 22">
            <a:extLst>
              <a:ext uri="{FF2B5EF4-FFF2-40B4-BE49-F238E27FC236}">
                <a16:creationId xmlns:a16="http://schemas.microsoft.com/office/drawing/2014/main" id="{BA820D44-1275-3B42-8174-3015EDDA52EB}"/>
              </a:ext>
            </a:extLst>
          </p:cNvPr>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139700" y="6246813"/>
            <a:ext cx="1168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hthoek 15">
            <a:extLst>
              <a:ext uri="{FF2B5EF4-FFF2-40B4-BE49-F238E27FC236}">
                <a16:creationId xmlns:a16="http://schemas.microsoft.com/office/drawing/2014/main" id="{82753F5D-A4D8-D94D-83A6-636B790A7CF9}"/>
              </a:ext>
            </a:extLst>
          </p:cNvPr>
          <p:cNvSpPr/>
          <p:nvPr userDrawn="1"/>
        </p:nvSpPr>
        <p:spPr>
          <a:xfrm>
            <a:off x="-142875" y="-142875"/>
            <a:ext cx="9429750" cy="1285875"/>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BE"/>
          </a:p>
        </p:txBody>
      </p:sp>
      <p:pic>
        <p:nvPicPr>
          <p:cNvPr id="1039" name="Afbeelding 16">
            <a:extLst>
              <a:ext uri="{FF2B5EF4-FFF2-40B4-BE49-F238E27FC236}">
                <a16:creationId xmlns:a16="http://schemas.microsoft.com/office/drawing/2014/main" id="{D772EE00-3E6E-F44E-BD87-87044BAC55FF}"/>
              </a:ext>
            </a:extLst>
          </p:cNvPr>
          <p:cNvPicPr>
            <a:picLocks noChangeAspect="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42875" y="365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9" descr="CESMA-UEMS Logo">
            <a:extLst>
              <a:ext uri="{FF2B5EF4-FFF2-40B4-BE49-F238E27FC236}">
                <a16:creationId xmlns:a16="http://schemas.microsoft.com/office/drawing/2014/main" id="{E6F4BE22-7856-3340-959C-ABB5D8650F6F}"/>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001000" y="36513"/>
            <a:ext cx="10318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kstvak 21">
            <a:extLst>
              <a:ext uri="{FF2B5EF4-FFF2-40B4-BE49-F238E27FC236}">
                <a16:creationId xmlns:a16="http://schemas.microsoft.com/office/drawing/2014/main" id="{A998BDB7-D808-8B4C-A817-1CE13AFB3650}"/>
              </a:ext>
            </a:extLst>
          </p:cNvPr>
          <p:cNvSpPr txBox="1">
            <a:spLocks noChangeArrowheads="1"/>
          </p:cNvSpPr>
          <p:nvPr userDrawn="1"/>
        </p:nvSpPr>
        <p:spPr bwMode="auto">
          <a:xfrm>
            <a:off x="1116013" y="142875"/>
            <a:ext cx="6911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nl-BE" altLang="nl-BE" sz="2200" b="1" dirty="0"/>
              <a:t>UEMS-CESMA Meeting – December 6</a:t>
            </a:r>
            <a:r>
              <a:rPr lang="nl-BE" altLang="nl-BE" sz="2200" b="1" baseline="30000" dirty="0"/>
              <a:t>th</a:t>
            </a:r>
            <a:r>
              <a:rPr lang="nl-BE" altLang="nl-BE" sz="2200" b="1" dirty="0"/>
              <a:t>-7</a:t>
            </a:r>
            <a:r>
              <a:rPr lang="nl-BE" altLang="nl-BE" sz="2200" b="1" baseline="30000" dirty="0"/>
              <a:t>th</a:t>
            </a:r>
            <a:r>
              <a:rPr lang="nl-BE" altLang="nl-BE" sz="2200" b="1" dirty="0"/>
              <a:t>, 2019</a:t>
            </a:r>
            <a:br>
              <a:rPr lang="nl-BE" altLang="nl-BE" dirty="0"/>
            </a:br>
            <a:r>
              <a:rPr lang="nl-BE" altLang="nl-BE" i="1" dirty="0"/>
              <a:t>Sheba Hospital – Derech Sheba 2, Ramat Gan, Israel</a:t>
            </a:r>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 id="2147484275" r:id="rId12"/>
    <p:sldLayoutId id="2147484274" r:id="rId13"/>
    <p:sldLayoutId id="2147484276" r:id="rId14"/>
    <p:sldLayoutId id="2147484277"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59429CD-1D8D-AD44-A59F-9BBD7191D0CF}"/>
              </a:ext>
            </a:extLst>
          </p:cNvPr>
          <p:cNvSpPr txBox="1">
            <a:spLocks/>
          </p:cNvSpPr>
          <p:nvPr/>
        </p:nvSpPr>
        <p:spPr bwMode="auto">
          <a:xfrm>
            <a:off x="0" y="1484313"/>
            <a:ext cx="9144000" cy="2520950"/>
          </a:xfrm>
          <a:prstGeom prst="rect">
            <a:avLst/>
          </a:prstGeom>
          <a:noFill/>
          <a:ln w="9525">
            <a:noFill/>
            <a:miter lim="800000"/>
            <a:headEnd/>
            <a:tailEnd/>
          </a:ln>
        </p:spPr>
        <p:txBody>
          <a:bodyPr anchor="ctr"/>
          <a:lstStyle/>
          <a:p>
            <a:pPr algn="ctr">
              <a:defRPr/>
            </a:pPr>
            <a:r>
              <a:rPr lang="nl-BE" sz="2000" b="1" i="1" u="sng" dirty="0">
                <a:solidFill>
                  <a:schemeClr val="accent6">
                    <a:lumMod val="75000"/>
                  </a:schemeClr>
                </a:solidFill>
                <a:latin typeface="+mj-lt"/>
                <a:ea typeface="ＭＳ Ｐゴシック" pitchFamily="-1" charset="-128"/>
                <a:cs typeface="Arial" charset="0"/>
              </a:rPr>
              <a:t>Council for European Specialist Medical Assessments</a:t>
            </a:r>
            <a:br>
              <a:rPr lang="nl-BE" sz="3200" b="1" dirty="0">
                <a:solidFill>
                  <a:schemeClr val="accent1"/>
                </a:solidFill>
                <a:latin typeface="+mj-lt"/>
                <a:ea typeface="ＭＳ Ｐゴシック" pitchFamily="-1" charset="-128"/>
                <a:cs typeface="Arial" charset="0"/>
              </a:rPr>
            </a:br>
            <a:r>
              <a:rPr lang="nl-BE" sz="4000" b="1" dirty="0">
                <a:solidFill>
                  <a:schemeClr val="accent1"/>
                </a:solidFill>
                <a:latin typeface="+mj-lt"/>
                <a:ea typeface="ＭＳ Ｐゴシック" pitchFamily="-1" charset="-128"/>
                <a:cs typeface="Arial" charset="0"/>
              </a:rPr>
              <a:t>UEMS-CESMA Appraisals v2.0:</a:t>
            </a:r>
            <a:br>
              <a:rPr lang="nl-BE" sz="4000" b="1" dirty="0">
                <a:solidFill>
                  <a:schemeClr val="accent1"/>
                </a:solidFill>
                <a:latin typeface="+mj-lt"/>
                <a:ea typeface="ＭＳ Ｐゴシック" pitchFamily="-1" charset="-128"/>
                <a:cs typeface="Arial" charset="0"/>
              </a:rPr>
            </a:br>
            <a:r>
              <a:rPr lang="nl-BE" sz="3200" b="1" i="1" dirty="0">
                <a:solidFill>
                  <a:schemeClr val="accent1"/>
                </a:solidFill>
                <a:latin typeface="+mj-lt"/>
                <a:ea typeface="ＭＳ Ｐゴシック" pitchFamily="-1" charset="-128"/>
                <a:cs typeface="Arial" charset="0"/>
              </a:rPr>
              <a:t>Expansion of appraisals</a:t>
            </a:r>
            <a:endParaRPr lang="nl-BE" sz="3200" b="1" i="1" dirty="0">
              <a:solidFill>
                <a:schemeClr val="accent6">
                  <a:lumMod val="75000"/>
                </a:schemeClr>
              </a:solidFill>
              <a:latin typeface="+mj-lt"/>
              <a:ea typeface="ＭＳ Ｐゴシック" pitchFamily="-1" charset="-128"/>
              <a:cs typeface="Arial" charset="0"/>
            </a:endParaRPr>
          </a:p>
        </p:txBody>
      </p:sp>
      <p:sp>
        <p:nvSpPr>
          <p:cNvPr id="9219" name="Ondertitel 2">
            <a:extLst>
              <a:ext uri="{FF2B5EF4-FFF2-40B4-BE49-F238E27FC236}">
                <a16:creationId xmlns:a16="http://schemas.microsoft.com/office/drawing/2014/main" id="{2A871FD8-943A-224B-8C42-250DD1B7757E}"/>
              </a:ext>
            </a:extLst>
          </p:cNvPr>
          <p:cNvSpPr>
            <a:spLocks noGrp="1"/>
          </p:cNvSpPr>
          <p:nvPr>
            <p:ph type="subTitle" idx="1"/>
          </p:nvPr>
        </p:nvSpPr>
        <p:spPr>
          <a:xfrm>
            <a:off x="323850" y="3860800"/>
            <a:ext cx="8496300" cy="2279650"/>
          </a:xfrm>
        </p:spPr>
        <p:txBody>
          <a:bodyPr/>
          <a:lstStyle/>
          <a:p>
            <a:pPr>
              <a:defRPr/>
            </a:pPr>
            <a:r>
              <a:rPr lang="nl-BE" sz="2400" b="1" i="1" dirty="0">
                <a:solidFill>
                  <a:schemeClr val="tx1"/>
                </a:solidFill>
                <a:ea typeface="ＭＳ Ｐゴシック"/>
                <a:cs typeface="Arial" pitchFamily="34" charset="0"/>
              </a:rPr>
              <a:t>Danny G.P. Mathysen  (MSc, PhD)</a:t>
            </a:r>
            <a:br>
              <a:rPr lang="nl-BE" sz="2400" b="1" i="1" dirty="0">
                <a:solidFill>
                  <a:schemeClr val="tx1"/>
                </a:solidFill>
                <a:ea typeface="ＭＳ Ｐゴシック"/>
                <a:cs typeface="Arial" pitchFamily="34" charset="0"/>
              </a:rPr>
            </a:br>
            <a:r>
              <a:rPr lang="nl-BE" sz="1300" b="1" i="1" u="sng" dirty="0">
                <a:solidFill>
                  <a:schemeClr val="tx1"/>
                </a:solidFill>
                <a:ea typeface="ＭＳ Ｐゴシック"/>
                <a:cs typeface="Arial" pitchFamily="34" charset="0"/>
              </a:rPr>
              <a:t>Together with</a:t>
            </a:r>
            <a:r>
              <a:rPr lang="nl-BE" sz="1300" b="1" i="1" dirty="0">
                <a:solidFill>
                  <a:schemeClr val="tx1"/>
                </a:solidFill>
                <a:ea typeface="ＭＳ Ｐゴシック"/>
                <a:cs typeface="Arial" pitchFamily="34" charset="0"/>
              </a:rPr>
              <a:t>: Mark Westwood, Maeve Durkan, Albert Mifsud, Gian Battista Parigi, Zeev Goldik </a:t>
            </a:r>
            <a:r>
              <a:rPr lang="nl-BE" sz="1300" b="1" i="1" dirty="0">
                <a:solidFill>
                  <a:schemeClr val="tx1"/>
                </a:solidFill>
                <a:latin typeface="+mj-lt"/>
                <a:ea typeface="ＭＳ Ｐゴシック"/>
                <a:cs typeface="Arial" pitchFamily="34" charset="0"/>
              </a:rPr>
              <a:t>and</a:t>
            </a:r>
            <a:r>
              <a:rPr lang="nl-BE" sz="1300" b="1" i="1" dirty="0">
                <a:solidFill>
                  <a:schemeClr val="tx1"/>
                </a:solidFill>
                <a:ea typeface="ＭＳ Ｐゴシック"/>
                <a:cs typeface="Arial" pitchFamily="34" charset="0"/>
              </a:rPr>
              <a:t> Marianne Chagnon</a:t>
            </a:r>
            <a:endParaRPr lang="nl-BE" sz="1300" b="1" dirty="0">
              <a:solidFill>
                <a:schemeClr val="accent6">
                  <a:lumMod val="75000"/>
                </a:schemeClr>
              </a:solidFill>
              <a:ea typeface="ＭＳ Ｐゴシック"/>
              <a:cs typeface="Arial" pitchFamily="34" charset="0"/>
            </a:endParaRPr>
          </a:p>
          <a:p>
            <a:pPr>
              <a:spcBef>
                <a:spcPts val="1200"/>
              </a:spcBef>
              <a:defRPr/>
            </a:pPr>
            <a:r>
              <a:rPr lang="nl-BE" sz="1600" b="1" dirty="0">
                <a:solidFill>
                  <a:schemeClr val="accent6">
                    <a:lumMod val="75000"/>
                  </a:schemeClr>
                </a:solidFill>
                <a:ea typeface="ＭＳ Ｐゴシック"/>
                <a:cs typeface="Arial" pitchFamily="34" charset="0"/>
              </a:rPr>
              <a:t>University of Antwerp (UAntwerpen), Faculty of Medicine and Health Sciences</a:t>
            </a:r>
            <a:br>
              <a:rPr lang="nl-BE" sz="1600" b="1" dirty="0">
                <a:solidFill>
                  <a:schemeClr val="accent6">
                    <a:lumMod val="75000"/>
                  </a:schemeClr>
                </a:solidFill>
                <a:ea typeface="ＭＳ Ｐゴシック"/>
                <a:cs typeface="Arial" pitchFamily="34" charset="0"/>
              </a:rPr>
            </a:br>
            <a:r>
              <a:rPr lang="nl-BE" sz="1600" b="1" i="1" dirty="0">
                <a:solidFill>
                  <a:schemeClr val="accent6">
                    <a:lumMod val="75000"/>
                  </a:schemeClr>
                </a:solidFill>
                <a:ea typeface="ＭＳ Ｐゴシック"/>
                <a:cs typeface="Arial" pitchFamily="34" charset="0"/>
              </a:rPr>
              <a:t>Institute for Medical Specialty Education (IZO), Education Coordinator</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rPr>
              <a:t>Universiteitsplein 1, B-2610 Wilrijk (Antwerp), Belgium</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sym typeface="Wingdings" pitchFamily="2" charset="2"/>
              </a:rPr>
              <a:t>  danny.mathysen@uantwerpen.be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MJCSM Occupational Medicine (Brussels, Thursday January 23</a:t>
            </a:r>
            <a:r>
              <a:rPr lang="nl-BE" altLang="nl-BE" sz="2000" baseline="30000" dirty="0">
                <a:latin typeface="+mj-lt"/>
              </a:rPr>
              <a:t>rd</a:t>
            </a:r>
            <a:r>
              <a:rPr lang="nl-BE" altLang="nl-BE" sz="2000" dirty="0">
                <a:latin typeface="+mj-lt"/>
              </a:rPr>
              <a:t>, 2020)</a:t>
            </a:r>
          </a:p>
          <a:p>
            <a:pPr lvl="1">
              <a:defRPr/>
            </a:pPr>
            <a:r>
              <a:rPr lang="nl-BE" altLang="nl-BE" sz="1600" dirty="0">
                <a:latin typeface="+mj-lt"/>
              </a:rPr>
              <a:t>Formative appraisal (1st time examination)</a:t>
            </a:r>
          </a:p>
          <a:p>
            <a:pPr lvl="1">
              <a:defRPr/>
            </a:pPr>
            <a:r>
              <a:rPr lang="nl-BE" altLang="nl-BE" sz="1600" dirty="0">
                <a:latin typeface="+mj-lt"/>
              </a:rPr>
              <a:t>UEMS-CESMA Observers:  MATHYSEN Danny (experienced) &amp; MIFSUD Albert (new)</a:t>
            </a:r>
          </a:p>
          <a:p>
            <a:pPr>
              <a:defRPr/>
            </a:pPr>
            <a:r>
              <a:rPr lang="nl-BE" altLang="nl-BE" sz="2000" dirty="0">
                <a:latin typeface="+mj-lt"/>
              </a:rPr>
              <a:t>MJCSM Sexual Medicine (Prague, Thursday January 23</a:t>
            </a:r>
            <a:r>
              <a:rPr lang="nl-BE" altLang="nl-BE" sz="2000" baseline="30000" dirty="0">
                <a:latin typeface="+mj-lt"/>
              </a:rPr>
              <a:t>rd</a:t>
            </a:r>
            <a:r>
              <a:rPr lang="nl-BE" altLang="nl-BE" sz="2000" dirty="0">
                <a:latin typeface="+mj-lt"/>
              </a:rPr>
              <a:t>, 2020)</a:t>
            </a:r>
          </a:p>
          <a:p>
            <a:pPr lvl="1">
              <a:defRPr/>
            </a:pPr>
            <a:r>
              <a:rPr lang="nl-BE" altLang="nl-BE" sz="1600" dirty="0">
                <a:latin typeface="+mj-lt"/>
              </a:rPr>
              <a:t>Formative appraisal (only written examination)</a:t>
            </a:r>
          </a:p>
          <a:p>
            <a:pPr lvl="1">
              <a:defRPr/>
            </a:pPr>
            <a:r>
              <a:rPr lang="nl-BE" altLang="nl-BE" sz="1600" dirty="0">
                <a:latin typeface="+mj-lt"/>
              </a:rPr>
              <a:t>UEMS-CESMA Observer:  DURKAN Maeve </a:t>
            </a:r>
            <a:r>
              <a:rPr lang="nl-BE" altLang="nl-BE" sz="1600" dirty="0">
                <a:latin typeface="+mj-lt"/>
                <a:sym typeface="Wingdings" pitchFamily="2" charset="2"/>
              </a:rPr>
              <a:t> NOEL Julie-Lyn</a:t>
            </a:r>
            <a:endParaRPr lang="nl-BE" altLang="nl-BE" sz="1600" dirty="0">
              <a:latin typeface="+mj-lt"/>
            </a:endParaRPr>
          </a:p>
          <a:p>
            <a:pPr>
              <a:defRPr/>
            </a:pPr>
            <a:r>
              <a:rPr lang="nl-BE" altLang="nl-BE" sz="2000" dirty="0">
                <a:latin typeface="+mj-lt"/>
              </a:rPr>
              <a:t>EDiR Interventional Radiology (Vienna, Tuesday March 10</a:t>
            </a:r>
            <a:r>
              <a:rPr lang="nl-BE" altLang="nl-BE" sz="2000" baseline="30000" dirty="0">
                <a:latin typeface="+mj-lt"/>
              </a:rPr>
              <a:t>th</a:t>
            </a:r>
            <a:r>
              <a:rPr lang="nl-BE" altLang="nl-BE" sz="2000" dirty="0">
                <a:latin typeface="+mj-lt"/>
              </a:rPr>
              <a:t>, 2020)</a:t>
            </a:r>
          </a:p>
          <a:p>
            <a:pPr lvl="1">
              <a:defRPr/>
            </a:pPr>
            <a:r>
              <a:rPr lang="nl-BE" altLang="nl-BE" sz="1600" dirty="0">
                <a:latin typeface="+mj-lt"/>
              </a:rPr>
              <a:t>Re-appraisal</a:t>
            </a:r>
          </a:p>
          <a:p>
            <a:pPr lvl="1">
              <a:defRPr/>
            </a:pPr>
            <a:r>
              <a:rPr lang="nl-BE" altLang="nl-BE" sz="1600" dirty="0">
                <a:latin typeface="+mj-lt"/>
              </a:rPr>
              <a:t>UEMS-CESMA Observers:  DURKAN Maeve (experienced) &amp; MATHYSEN Danny (experienced)</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Applications for 2020 (already known)</a:t>
            </a:r>
          </a:p>
        </p:txBody>
      </p:sp>
    </p:spTree>
    <p:extLst>
      <p:ext uri="{BB962C8B-B14F-4D97-AF65-F5344CB8AC3E}">
        <p14:creationId xmlns:p14="http://schemas.microsoft.com/office/powerpoint/2010/main" val="144011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EUCIC Infection Prevention and Control (Paris, Friday April 17</a:t>
            </a:r>
            <a:r>
              <a:rPr lang="nl-BE" altLang="nl-BE" sz="2000" baseline="30000" dirty="0">
                <a:latin typeface="+mj-lt"/>
              </a:rPr>
              <a:t>th</a:t>
            </a:r>
            <a:r>
              <a:rPr lang="nl-BE" altLang="nl-BE" sz="2000" dirty="0">
                <a:latin typeface="+mj-lt"/>
              </a:rPr>
              <a:t>, 2020)</a:t>
            </a:r>
          </a:p>
          <a:p>
            <a:pPr lvl="1">
              <a:defRPr/>
            </a:pPr>
            <a:r>
              <a:rPr lang="nl-BE" altLang="nl-BE" sz="1600" dirty="0">
                <a:latin typeface="+mj-lt"/>
              </a:rPr>
              <a:t>Appraisal visit</a:t>
            </a:r>
          </a:p>
          <a:p>
            <a:pPr lvl="1">
              <a:defRPr/>
            </a:pPr>
            <a:r>
              <a:rPr lang="nl-BE" altLang="nl-BE" sz="1600" dirty="0">
                <a:latin typeface="+mj-lt"/>
              </a:rPr>
              <a:t>UEMS-CESMA Observers:  MIFSUD Albert (experienced) &amp; WESTWOOD Mark (new) </a:t>
            </a:r>
            <a:br>
              <a:rPr lang="nl-BE" altLang="nl-BE" sz="1600" dirty="0">
                <a:latin typeface="+mj-lt"/>
              </a:rPr>
            </a:br>
            <a:r>
              <a:rPr lang="nl-BE" altLang="nl-BE" sz="1600" dirty="0">
                <a:latin typeface="+mj-lt"/>
              </a:rPr>
              <a:t>or BROWN Ruth (new)</a:t>
            </a:r>
          </a:p>
          <a:p>
            <a:pPr>
              <a:defRPr/>
            </a:pPr>
            <a:r>
              <a:rPr lang="nl-BE" altLang="nl-BE" sz="2000" dirty="0">
                <a:latin typeface="+mj-lt"/>
              </a:rPr>
              <a:t>EBSQ Emergency Surgery (Oslo, Friday April 24</a:t>
            </a:r>
            <a:r>
              <a:rPr lang="nl-BE" altLang="nl-BE" sz="2000" baseline="30000" dirty="0">
                <a:latin typeface="+mj-lt"/>
              </a:rPr>
              <a:t>th</a:t>
            </a:r>
            <a:r>
              <a:rPr lang="nl-BE" altLang="nl-BE" sz="2000" dirty="0">
                <a:latin typeface="+mj-lt"/>
              </a:rPr>
              <a:t>, 2020)</a:t>
            </a:r>
          </a:p>
          <a:p>
            <a:pPr lvl="1">
              <a:defRPr/>
            </a:pPr>
            <a:r>
              <a:rPr lang="nl-BE" altLang="nl-BE" sz="1600" dirty="0">
                <a:latin typeface="+mj-lt"/>
              </a:rPr>
              <a:t>Appraisal visit</a:t>
            </a:r>
          </a:p>
          <a:p>
            <a:pPr lvl="1">
              <a:defRPr/>
            </a:pPr>
            <a:r>
              <a:rPr lang="nl-BE" altLang="nl-BE" sz="1600" dirty="0">
                <a:latin typeface="+mj-lt"/>
              </a:rPr>
              <a:t>UEMS-CESMA Observers:  NOEL Julie-Lyn (experienced) &amp; WOODWARD Bryan (new)</a:t>
            </a:r>
          </a:p>
          <a:p>
            <a:pPr>
              <a:defRPr/>
            </a:pPr>
            <a:r>
              <a:rPr lang="nl-BE" altLang="nl-BE" sz="2000" dirty="0">
                <a:latin typeface="+mj-lt"/>
              </a:rPr>
              <a:t>EBHS Hand Surgery (Basel, Monday-Tuesday June 1</a:t>
            </a:r>
            <a:r>
              <a:rPr lang="nl-BE" altLang="nl-BE" sz="2000" baseline="30000" dirty="0">
                <a:latin typeface="+mj-lt"/>
              </a:rPr>
              <a:t>st</a:t>
            </a:r>
            <a:r>
              <a:rPr lang="nl-BE" altLang="nl-BE" sz="2000" dirty="0">
                <a:latin typeface="+mj-lt"/>
              </a:rPr>
              <a:t>-2</a:t>
            </a:r>
            <a:r>
              <a:rPr lang="nl-BE" altLang="nl-BE" sz="2000" baseline="30000" dirty="0">
                <a:latin typeface="+mj-lt"/>
              </a:rPr>
              <a:t>nd</a:t>
            </a:r>
            <a:r>
              <a:rPr lang="nl-BE" altLang="nl-BE" sz="2000" dirty="0">
                <a:latin typeface="+mj-lt"/>
              </a:rPr>
              <a:t>, 2020)</a:t>
            </a:r>
          </a:p>
          <a:p>
            <a:pPr lvl="1">
              <a:defRPr/>
            </a:pPr>
            <a:r>
              <a:rPr lang="nl-BE" altLang="nl-BE" sz="1600" dirty="0">
                <a:latin typeface="+mj-lt"/>
              </a:rPr>
              <a:t>Re-appraisal visit</a:t>
            </a:r>
          </a:p>
          <a:p>
            <a:pPr lvl="1">
              <a:defRPr/>
            </a:pPr>
            <a:r>
              <a:rPr lang="nl-BE" altLang="nl-BE" sz="1600" dirty="0">
                <a:latin typeface="+mj-lt"/>
              </a:rPr>
              <a:t>UEMS-CESMA Observers:  BOORMAN John (experienced) &amp; JACOBS Brian (new)</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Applications for 2020 (already known)</a:t>
            </a:r>
          </a:p>
        </p:txBody>
      </p:sp>
    </p:spTree>
    <p:extLst>
      <p:ext uri="{BB962C8B-B14F-4D97-AF65-F5344CB8AC3E}">
        <p14:creationId xmlns:p14="http://schemas.microsoft.com/office/powerpoint/2010/main" val="74801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EBCOG Obstetrics-Gynaecology (Location?, date: November 2020?)</a:t>
            </a:r>
          </a:p>
          <a:p>
            <a:pPr lvl="1">
              <a:defRPr/>
            </a:pPr>
            <a:r>
              <a:rPr lang="nl-BE" altLang="nl-BE" sz="1600" dirty="0">
                <a:latin typeface="+mj-lt"/>
              </a:rPr>
              <a:t>Appraisal</a:t>
            </a:r>
          </a:p>
          <a:p>
            <a:pPr lvl="1">
              <a:defRPr/>
            </a:pPr>
            <a:r>
              <a:rPr lang="nl-BE" altLang="nl-BE" sz="1600" dirty="0">
                <a:latin typeface="+mj-lt"/>
              </a:rPr>
              <a:t>UEMS-CESMA Observers:  to be decided</a:t>
            </a:r>
          </a:p>
          <a:p>
            <a:pPr>
              <a:defRPr/>
            </a:pPr>
            <a:r>
              <a:rPr lang="nl-BE" altLang="nl-BE" sz="2000" dirty="0">
                <a:latin typeface="+mj-lt"/>
              </a:rPr>
              <a:t>RCP Standard Setting Group (London, Thursday-Friday March 5</a:t>
            </a:r>
            <a:r>
              <a:rPr lang="nl-BE" altLang="nl-BE" sz="2000" baseline="30000" dirty="0">
                <a:latin typeface="+mj-lt"/>
              </a:rPr>
              <a:t>th</a:t>
            </a:r>
            <a:r>
              <a:rPr lang="nl-BE" altLang="nl-BE" sz="2000" dirty="0">
                <a:latin typeface="+mj-lt"/>
              </a:rPr>
              <a:t>-6</a:t>
            </a:r>
            <a:r>
              <a:rPr lang="nl-BE" altLang="nl-BE" sz="2000" baseline="30000" dirty="0">
                <a:latin typeface="+mj-lt"/>
              </a:rPr>
              <a:t>th</a:t>
            </a:r>
            <a:r>
              <a:rPr lang="nl-BE" altLang="nl-BE" sz="2000" dirty="0">
                <a:latin typeface="+mj-lt"/>
              </a:rPr>
              <a:t>, 2020)</a:t>
            </a:r>
          </a:p>
          <a:p>
            <a:pPr lvl="1">
              <a:defRPr/>
            </a:pPr>
            <a:r>
              <a:rPr lang="nl-BE" altLang="nl-BE" sz="1600" dirty="0">
                <a:latin typeface="+mj-lt"/>
              </a:rPr>
              <a:t>Procedure-based appraisal</a:t>
            </a:r>
          </a:p>
          <a:p>
            <a:pPr lvl="1">
              <a:defRPr/>
            </a:pPr>
            <a:r>
              <a:rPr lang="nl-BE" altLang="nl-BE" sz="1600" dirty="0">
                <a:latin typeface="+mj-lt"/>
              </a:rPr>
              <a:t>UEMS-CESMA Observer:  to be decided</a:t>
            </a:r>
          </a:p>
          <a:p>
            <a:pPr>
              <a:defRPr/>
            </a:pPr>
            <a:r>
              <a:rPr lang="nl-BE" altLang="nl-BE" sz="2000" dirty="0"/>
              <a:t>RCP Examination Board (London, Thursday-Friday March 12</a:t>
            </a:r>
            <a:r>
              <a:rPr lang="nl-BE" altLang="nl-BE" sz="2000" baseline="30000" dirty="0"/>
              <a:t>th</a:t>
            </a:r>
            <a:r>
              <a:rPr lang="nl-BE" altLang="nl-BE" sz="2000" dirty="0"/>
              <a:t>-13</a:t>
            </a:r>
            <a:r>
              <a:rPr lang="nl-BE" altLang="nl-BE" sz="2000" baseline="30000" dirty="0"/>
              <a:t>th</a:t>
            </a:r>
            <a:r>
              <a:rPr lang="nl-BE" altLang="nl-BE" sz="2000" dirty="0"/>
              <a:t>, 2020</a:t>
            </a:r>
            <a:r>
              <a:rPr lang="nl-BE" altLang="nl-BE" sz="2000" dirty="0">
                <a:latin typeface="+mj-lt"/>
              </a:rPr>
              <a:t>)</a:t>
            </a:r>
          </a:p>
          <a:p>
            <a:pPr lvl="1">
              <a:defRPr/>
            </a:pPr>
            <a:r>
              <a:rPr lang="nl-BE" altLang="nl-BE" sz="1600" dirty="0"/>
              <a:t>Procedure-based appraisal</a:t>
            </a:r>
          </a:p>
          <a:p>
            <a:pPr lvl="1">
              <a:defRPr/>
            </a:pPr>
            <a:r>
              <a:rPr lang="nl-BE" altLang="nl-BE" sz="1600"/>
              <a:t>UEMS-CESMA Observer:  to be decided</a:t>
            </a:r>
            <a:endParaRPr lang="nl-BE" altLang="nl-BE" sz="1600" dirty="0"/>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Applications for 2020 (carry-on)</a:t>
            </a:r>
          </a:p>
        </p:txBody>
      </p:sp>
    </p:spTree>
    <p:extLst>
      <p:ext uri="{BB962C8B-B14F-4D97-AF65-F5344CB8AC3E}">
        <p14:creationId xmlns:p14="http://schemas.microsoft.com/office/powerpoint/2010/main" val="428158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UEMS-CESMA appraisals are </a:t>
            </a:r>
            <a:r>
              <a:rPr lang="nl-BE" altLang="nl-BE" sz="2000" b="1" dirty="0">
                <a:latin typeface="+mj-lt"/>
              </a:rPr>
              <a:t>external</a:t>
            </a:r>
            <a:r>
              <a:rPr lang="nl-BE" altLang="nl-BE" sz="2000" dirty="0">
                <a:latin typeface="+mj-lt"/>
              </a:rPr>
              <a:t> </a:t>
            </a:r>
            <a:r>
              <a:rPr lang="nl-BE" altLang="nl-BE" sz="2000" b="1" dirty="0">
                <a:latin typeface="+mj-lt"/>
              </a:rPr>
              <a:t>quality audits</a:t>
            </a:r>
            <a:r>
              <a:rPr lang="nl-BE" altLang="nl-BE" sz="2000" dirty="0">
                <a:latin typeface="+mj-lt"/>
              </a:rPr>
              <a:t> for international European postgraduate medical examinations (organised under the umbrella of the UEMS)</a:t>
            </a:r>
          </a:p>
          <a:p>
            <a:pPr>
              <a:defRPr/>
            </a:pPr>
            <a:r>
              <a:rPr lang="nl-BE" altLang="nl-BE" sz="2000" dirty="0">
                <a:latin typeface="+mj-lt"/>
              </a:rPr>
              <a:t>Origin of the UEMS-CESMA appraisal procedure goes back to the </a:t>
            </a:r>
            <a:r>
              <a:rPr lang="nl-BE" altLang="nl-BE" sz="2000" b="1" dirty="0">
                <a:latin typeface="+mj-lt"/>
              </a:rPr>
              <a:t>UEMS-CESMA guideline for the quality control on behalf of UEMS-CESMA of European postgraduate medical assessments</a:t>
            </a:r>
            <a:r>
              <a:rPr lang="nl-BE" altLang="nl-BE" sz="2000" b="1" i="1" dirty="0">
                <a:latin typeface="+mj-lt"/>
              </a:rPr>
              <a:t> </a:t>
            </a:r>
            <a:r>
              <a:rPr lang="nl-BE" altLang="nl-BE" sz="2000" dirty="0">
                <a:latin typeface="+mj-lt"/>
              </a:rPr>
              <a:t>(written by Papalois et al., 2014)</a:t>
            </a:r>
          </a:p>
          <a:p>
            <a:pPr>
              <a:defRPr/>
            </a:pPr>
            <a:r>
              <a:rPr lang="nl-BE" altLang="nl-BE" sz="2000" dirty="0">
                <a:latin typeface="+mj-lt"/>
              </a:rPr>
              <a:t>Until December 2019 the UEMS-CESMA appraisal procedure has been </a:t>
            </a:r>
            <a:r>
              <a:rPr lang="nl-BE" altLang="nl-BE" sz="2000" b="1" dirty="0">
                <a:latin typeface="+mj-lt"/>
              </a:rPr>
              <a:t>finetuned</a:t>
            </a:r>
            <a:r>
              <a:rPr lang="nl-BE" altLang="nl-BE" sz="2000" dirty="0">
                <a:latin typeface="+mj-lt"/>
              </a:rPr>
              <a:t> based on the experiences acquired by the UEMS-CESMA appraisers</a:t>
            </a:r>
          </a:p>
          <a:p>
            <a:pPr>
              <a:defRPr/>
            </a:pPr>
            <a:r>
              <a:rPr lang="nl-BE" altLang="nl-BE" sz="2000" dirty="0">
                <a:latin typeface="+mj-lt"/>
              </a:rPr>
              <a:t>From January 2020 the UEMS-CESMA appraisal procedure will evolve into a new </a:t>
            </a:r>
            <a:r>
              <a:rPr lang="nl-BE" altLang="nl-BE" sz="2000" b="1" dirty="0">
                <a:latin typeface="+mj-lt"/>
              </a:rPr>
              <a:t>formal appraisal system</a:t>
            </a:r>
            <a:r>
              <a:rPr lang="nl-BE" altLang="nl-BE" sz="2000" dirty="0">
                <a:latin typeface="+mj-lt"/>
              </a:rPr>
              <a:t> which is called UEMS-CESMA appraisal procedure v2.0</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General principles of appraisals</a:t>
            </a:r>
          </a:p>
        </p:txBody>
      </p:sp>
    </p:spTree>
    <p:extLst>
      <p:ext uri="{BB962C8B-B14F-4D97-AF65-F5344CB8AC3E}">
        <p14:creationId xmlns:p14="http://schemas.microsoft.com/office/powerpoint/2010/main" val="188842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UEMS-CESMA Appraisal application through a standardised </a:t>
            </a:r>
            <a:r>
              <a:rPr lang="nl-BE" altLang="nl-BE" sz="2000" b="1" dirty="0">
                <a:latin typeface="+mj-lt"/>
              </a:rPr>
              <a:t>application form</a:t>
            </a:r>
          </a:p>
          <a:p>
            <a:pPr>
              <a:defRPr/>
            </a:pPr>
            <a:r>
              <a:rPr lang="nl-BE" altLang="nl-BE" sz="2000" dirty="0">
                <a:latin typeface="+mj-lt"/>
              </a:rPr>
              <a:t>Details of </a:t>
            </a:r>
            <a:r>
              <a:rPr lang="nl-BE" altLang="nl-BE" sz="2000" b="1" dirty="0">
                <a:latin typeface="+mj-lt"/>
              </a:rPr>
              <a:t>contact person</a:t>
            </a:r>
          </a:p>
          <a:p>
            <a:pPr lvl="1">
              <a:defRPr/>
            </a:pPr>
            <a:r>
              <a:rPr lang="nl-BE" altLang="nl-BE" sz="1600" dirty="0">
                <a:latin typeface="+mj-lt"/>
              </a:rPr>
              <a:t>Name, board/society, e-mail address</a:t>
            </a:r>
          </a:p>
          <a:p>
            <a:pPr>
              <a:defRPr/>
            </a:pPr>
            <a:r>
              <a:rPr lang="nl-BE" altLang="nl-BE" sz="2000" dirty="0">
                <a:latin typeface="+mj-lt"/>
              </a:rPr>
              <a:t>General </a:t>
            </a:r>
            <a:r>
              <a:rPr lang="nl-BE" altLang="nl-BE" sz="2000" b="1" dirty="0">
                <a:latin typeface="+mj-lt"/>
              </a:rPr>
              <a:t>details of European postgraduate assessment</a:t>
            </a:r>
          </a:p>
          <a:p>
            <a:pPr lvl="1">
              <a:defRPr/>
            </a:pPr>
            <a:r>
              <a:rPr lang="nl-BE" altLang="nl-BE" sz="1600" dirty="0">
                <a:latin typeface="+mj-lt"/>
              </a:rPr>
              <a:t>official name, venue details, date and time schedule)</a:t>
            </a:r>
          </a:p>
          <a:p>
            <a:pPr>
              <a:defRPr/>
            </a:pPr>
            <a:r>
              <a:rPr lang="nl-BE" altLang="nl-BE" sz="2000" dirty="0">
                <a:latin typeface="+mj-lt"/>
              </a:rPr>
              <a:t>List of </a:t>
            </a:r>
            <a:r>
              <a:rPr lang="nl-BE" altLang="nl-BE" sz="2000" b="1" dirty="0">
                <a:latin typeface="+mj-lt"/>
              </a:rPr>
              <a:t>expected attachments</a:t>
            </a:r>
            <a:r>
              <a:rPr lang="nl-BE" altLang="nl-BE" sz="2000" dirty="0">
                <a:latin typeface="+mj-lt"/>
              </a:rPr>
              <a:t>:</a:t>
            </a:r>
          </a:p>
          <a:p>
            <a:pPr lvl="1">
              <a:defRPr/>
            </a:pPr>
            <a:r>
              <a:rPr lang="nl-BE" altLang="nl-BE" sz="1600" dirty="0">
                <a:latin typeface="+mj-lt"/>
              </a:rPr>
              <a:t>Official </a:t>
            </a:r>
            <a:r>
              <a:rPr lang="nl-BE" altLang="nl-BE" sz="1600" b="1" dirty="0">
                <a:latin typeface="+mj-lt"/>
              </a:rPr>
              <a:t>request letter signed</a:t>
            </a:r>
            <a:r>
              <a:rPr lang="nl-BE" altLang="nl-BE" sz="1600" dirty="0">
                <a:latin typeface="+mj-lt"/>
              </a:rPr>
              <a:t> by relevant board/section </a:t>
            </a:r>
            <a:r>
              <a:rPr lang="nl-BE" altLang="nl-BE" sz="1600" u="sng" dirty="0">
                <a:latin typeface="+mj-lt"/>
              </a:rPr>
              <a:t>and by</a:t>
            </a:r>
            <a:r>
              <a:rPr lang="nl-BE" altLang="nl-BE" sz="1600" dirty="0">
                <a:latin typeface="+mj-lt"/>
              </a:rPr>
              <a:t> chair of examination committee</a:t>
            </a:r>
          </a:p>
          <a:p>
            <a:pPr lvl="1">
              <a:defRPr/>
            </a:pPr>
            <a:r>
              <a:rPr lang="nl-BE" altLang="nl-BE" sz="1600" dirty="0">
                <a:latin typeface="+mj-lt"/>
              </a:rPr>
              <a:t>Detailed </a:t>
            </a:r>
            <a:r>
              <a:rPr lang="nl-BE" altLang="nl-BE" sz="1600" b="1" dirty="0">
                <a:latin typeface="+mj-lt"/>
              </a:rPr>
              <a:t>description</a:t>
            </a:r>
            <a:r>
              <a:rPr lang="nl-BE" altLang="nl-BE" sz="1600" dirty="0">
                <a:latin typeface="+mj-lt"/>
              </a:rPr>
              <a:t> of: examination structure, manpower involved in construction and delivery, logistics, information provided to candidates and to examiners, conflicts of interest, procedure available for candidates to appeal, demographics of examiners and of candidates, language(s) in which the examination is conducted, proof of compliance with European legislation (e.g. GDPR)</a:t>
            </a:r>
          </a:p>
          <a:p>
            <a:pPr lvl="1">
              <a:defRPr/>
            </a:pPr>
            <a:r>
              <a:rPr lang="nl-BE" altLang="nl-BE" sz="1600" dirty="0">
                <a:latin typeface="+mj-lt"/>
              </a:rPr>
              <a:t>Indication of two persons that may be involved in </a:t>
            </a:r>
            <a:r>
              <a:rPr lang="nl-BE" altLang="nl-BE" sz="1600" b="1" dirty="0">
                <a:latin typeface="+mj-lt"/>
              </a:rPr>
              <a:t>future UEMS-CESMA appraisal procedures</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 UEMS-CESMA Appraisal application</a:t>
            </a:r>
          </a:p>
        </p:txBody>
      </p:sp>
      <p:sp>
        <p:nvSpPr>
          <p:cNvPr id="4" name="Rechthoek 3">
            <a:extLst>
              <a:ext uri="{FF2B5EF4-FFF2-40B4-BE49-F238E27FC236}">
                <a16:creationId xmlns:a16="http://schemas.microsoft.com/office/drawing/2014/main" id="{34CFE625-A409-F043-B82C-9D16153B3E93}"/>
              </a:ext>
            </a:extLst>
          </p:cNvPr>
          <p:cNvSpPr/>
          <p:nvPr/>
        </p:nvSpPr>
        <p:spPr>
          <a:xfrm>
            <a:off x="395536" y="5805264"/>
            <a:ext cx="8208912" cy="432048"/>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34080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9C6AC52-F8BD-6845-8622-283D9B9767CC}"/>
              </a:ext>
            </a:extLst>
          </p:cNvPr>
          <p:cNvSpPr txBox="1">
            <a:spLocks/>
          </p:cNvSpPr>
          <p:nvPr/>
        </p:nvSpPr>
        <p:spPr>
          <a:xfrm>
            <a:off x="457200" y="2133600"/>
            <a:ext cx="8229600" cy="4032250"/>
          </a:xfrm>
          <a:prstGeom prst="rect">
            <a:avLst/>
          </a:prstGeom>
          <a:solidFill>
            <a:schemeClr val="accent6">
              <a:lumMod val="75000"/>
              <a:alpha val="50000"/>
            </a:schemeClr>
          </a:solidFill>
        </p:spPr>
        <p:txBody>
          <a:bodyPr/>
          <a:lstStyle/>
          <a:p>
            <a:pPr algn="ctr" eaLnBrk="1" hangingPunct="1">
              <a:spcBef>
                <a:spcPct val="20000"/>
              </a:spcBef>
              <a:tabLst>
                <a:tab pos="3943350" algn="ctr"/>
                <a:tab pos="7981950" algn="r"/>
              </a:tabLst>
              <a:defRPr/>
            </a:pPr>
            <a:r>
              <a:rPr lang="nl-BE" sz="1600">
                <a:solidFill>
                  <a:schemeClr val="bg1"/>
                </a:solidFill>
                <a:latin typeface="+mn-lt"/>
              </a:rPr>
              <a:t>Faleminderit shumë </a:t>
            </a:r>
            <a:r>
              <a:rPr lang="nl-BE" sz="1000">
                <a:solidFill>
                  <a:schemeClr val="bg1"/>
                </a:solidFill>
                <a:latin typeface="+mn-lt"/>
              </a:rPr>
              <a:t>(Albanian)</a:t>
            </a:r>
            <a:r>
              <a:rPr lang="nl-BE" sz="1600">
                <a:solidFill>
                  <a:schemeClr val="bg1"/>
                </a:solidFill>
                <a:latin typeface="+mn-lt"/>
              </a:rPr>
              <a:t>     Shterakravetsun </a:t>
            </a:r>
            <a:r>
              <a:rPr lang="nl-BE" sz="1000">
                <a:solidFill>
                  <a:schemeClr val="bg1"/>
                </a:solidFill>
                <a:latin typeface="+mn-lt"/>
              </a:rPr>
              <a:t>(Armenian)</a:t>
            </a:r>
            <a:r>
              <a:rPr lang="nl-BE" sz="1600">
                <a:solidFill>
                  <a:schemeClr val="bg1"/>
                </a:solidFill>
                <a:latin typeface="+mn-lt"/>
              </a:rPr>
              <a:t>     Eskerrik asko </a:t>
            </a:r>
            <a:r>
              <a:rPr lang="nl-BE" sz="1000">
                <a:solidFill>
                  <a:schemeClr val="bg1"/>
                </a:solidFill>
                <a:latin typeface="+mn-lt"/>
              </a:rPr>
              <a:t>(Basque)</a:t>
            </a:r>
            <a:r>
              <a:rPr lang="nl-BE" sz="1600">
                <a:solidFill>
                  <a:schemeClr val="bg1"/>
                </a:solidFill>
                <a:latin typeface="+mn-lt"/>
              </a:rPr>
              <a:t>     </a:t>
            </a:r>
            <a:br>
              <a:rPr lang="nl-BE" sz="1600">
                <a:solidFill>
                  <a:schemeClr val="bg1"/>
                </a:solidFill>
                <a:latin typeface="+mn-lt"/>
              </a:rPr>
            </a:br>
            <a:r>
              <a:rPr lang="nl-BE" sz="1600">
                <a:latin typeface="+mn-lt"/>
              </a:rPr>
              <a:t>Mnogo blagodarya </a:t>
            </a:r>
            <a:r>
              <a:rPr lang="nl-BE" sz="1000">
                <a:latin typeface="+mn-lt"/>
              </a:rPr>
              <a:t>(Bulgarian)</a:t>
            </a:r>
            <a:r>
              <a:rPr lang="nl-BE" sz="1600">
                <a:latin typeface="+mn-lt"/>
              </a:rPr>
              <a:t>     Dzãkujã </a:t>
            </a:r>
            <a:r>
              <a:rPr lang="nl-BE" sz="1000">
                <a:latin typeface="+mn-lt"/>
              </a:rPr>
              <a:t>(Cassubian)</a:t>
            </a:r>
            <a:r>
              <a:rPr lang="nl-BE" sz="1600">
                <a:latin typeface="+mn-lt"/>
              </a:rPr>
              <a:t>     Moltes gràcies </a:t>
            </a:r>
            <a:r>
              <a:rPr lang="nl-BE" sz="1000">
                <a:latin typeface="+mn-lt"/>
              </a:rPr>
              <a:t>(Catalan)</a:t>
            </a:r>
            <a:r>
              <a:rPr lang="nl-BE" sz="1600">
                <a:latin typeface="+mn-lt"/>
              </a:rPr>
              <a:t>     Merastawhy </a:t>
            </a:r>
            <a:r>
              <a:rPr lang="nl-BE" sz="1000">
                <a:latin typeface="+mn-lt"/>
              </a:rPr>
              <a:t>(Cornish)</a:t>
            </a:r>
            <a:r>
              <a:rPr lang="nl-BE" sz="1600">
                <a:latin typeface="+mn-lt"/>
              </a:rPr>
              <a:t>     </a:t>
            </a:r>
            <a:br>
              <a:rPr lang="nl-BE" sz="1600">
                <a:solidFill>
                  <a:schemeClr val="bg1"/>
                </a:solidFill>
                <a:latin typeface="+mn-lt"/>
              </a:rPr>
            </a:br>
            <a:r>
              <a:rPr lang="nl-BE" sz="1600">
                <a:solidFill>
                  <a:schemeClr val="bg1"/>
                </a:solidFill>
                <a:latin typeface="+mn-lt"/>
              </a:rPr>
              <a:t>À ringraziavvi </a:t>
            </a:r>
            <a:r>
              <a:rPr lang="nl-BE" sz="1000">
                <a:solidFill>
                  <a:schemeClr val="bg1"/>
                </a:solidFill>
                <a:latin typeface="+mn-lt"/>
              </a:rPr>
              <a:t>(Corsican)</a:t>
            </a:r>
            <a:r>
              <a:rPr lang="nl-BE" sz="1600">
                <a:solidFill>
                  <a:schemeClr val="bg1"/>
                </a:solidFill>
                <a:latin typeface="+mn-lt"/>
              </a:rPr>
              <a:t>     Hvala lijepa </a:t>
            </a:r>
            <a:r>
              <a:rPr lang="nl-BE" sz="1000">
                <a:solidFill>
                  <a:schemeClr val="bg1"/>
                </a:solidFill>
                <a:latin typeface="+mn-lt"/>
              </a:rPr>
              <a:t>(Croatian)</a:t>
            </a:r>
            <a:r>
              <a:rPr lang="nl-BE" sz="1600">
                <a:solidFill>
                  <a:schemeClr val="bg1"/>
                </a:solidFill>
                <a:latin typeface="+mn-lt"/>
              </a:rPr>
              <a:t>     Dĕkuji </a:t>
            </a:r>
            <a:r>
              <a:rPr lang="nl-BE" sz="1000">
                <a:solidFill>
                  <a:schemeClr val="bg1"/>
                </a:solidFill>
                <a:latin typeface="+mn-lt"/>
              </a:rPr>
              <a:t>(Czech)</a:t>
            </a:r>
            <a:r>
              <a:rPr lang="nl-BE" sz="1600">
                <a:solidFill>
                  <a:schemeClr val="bg1"/>
                </a:solidFill>
                <a:latin typeface="+mn-lt"/>
              </a:rPr>
              <a:t>     Mange tak </a:t>
            </a:r>
            <a:r>
              <a:rPr lang="nl-BE" sz="1000">
                <a:solidFill>
                  <a:schemeClr val="bg1"/>
                </a:solidFill>
                <a:latin typeface="+mn-lt"/>
              </a:rPr>
              <a:t>(Danish)</a:t>
            </a:r>
            <a:r>
              <a:rPr lang="nl-BE" sz="1600">
                <a:solidFill>
                  <a:schemeClr val="bg1"/>
                </a:solidFill>
                <a:latin typeface="+mn-lt"/>
              </a:rPr>
              <a:t>     Dank u wel </a:t>
            </a:r>
            <a:r>
              <a:rPr lang="nl-BE" sz="1000">
                <a:solidFill>
                  <a:schemeClr val="bg1"/>
                </a:solidFill>
                <a:latin typeface="+mn-lt"/>
              </a:rPr>
              <a:t>(Dutch)</a:t>
            </a:r>
            <a:r>
              <a:rPr lang="nl-BE" sz="1600">
                <a:solidFill>
                  <a:schemeClr val="bg1"/>
                </a:solidFill>
                <a:latin typeface="+mn-lt"/>
              </a:rPr>
              <a:t>     </a:t>
            </a:r>
            <a:br>
              <a:rPr lang="nl-BE" sz="1600">
                <a:solidFill>
                  <a:schemeClr val="bg1"/>
                </a:solidFill>
                <a:latin typeface="+mn-lt"/>
              </a:rPr>
            </a:br>
            <a:r>
              <a:rPr lang="nl-BE" sz="1600">
                <a:latin typeface="+mn-lt"/>
              </a:rPr>
              <a:t>Thank you </a:t>
            </a:r>
            <a:r>
              <a:rPr lang="nl-BE" sz="1000">
                <a:latin typeface="+mn-lt"/>
              </a:rPr>
              <a:t>(English)</a:t>
            </a:r>
            <a:r>
              <a:rPr lang="nl-BE" sz="1600">
                <a:latin typeface="+mn-lt"/>
              </a:rPr>
              <a:t>     Ic sæcge eow Þancas </a:t>
            </a:r>
            <a:r>
              <a:rPr lang="nl-BE" sz="1000">
                <a:latin typeface="+mn-lt"/>
              </a:rPr>
              <a:t>(English, old)</a:t>
            </a:r>
            <a:r>
              <a:rPr lang="nl-BE" sz="1600">
                <a:latin typeface="+mn-lt"/>
              </a:rPr>
              <a:t>     Dankon al vi </a:t>
            </a:r>
            <a:r>
              <a:rPr lang="nl-BE" sz="1000">
                <a:latin typeface="+mn-lt"/>
              </a:rPr>
              <a:t>(Esperanto)</a:t>
            </a:r>
            <a:r>
              <a:rPr lang="nl-BE" sz="1600">
                <a:latin typeface="+mn-lt"/>
              </a:rPr>
              <a:t>     Aitäh </a:t>
            </a:r>
            <a:r>
              <a:rPr lang="nl-BE" sz="1000">
                <a:latin typeface="+mn-lt"/>
              </a:rPr>
              <a:t>(Estonian)</a:t>
            </a:r>
            <a:r>
              <a:rPr lang="nl-BE" sz="1600">
                <a:latin typeface="+mn-lt"/>
              </a:rPr>
              <a:t>     </a:t>
            </a:r>
            <a:br>
              <a:rPr lang="nl-BE" sz="1600">
                <a:solidFill>
                  <a:schemeClr val="bg1"/>
                </a:solidFill>
                <a:latin typeface="+mn-lt"/>
              </a:rPr>
            </a:br>
            <a:r>
              <a:rPr lang="nl-BE" sz="1600">
                <a:solidFill>
                  <a:schemeClr val="bg1"/>
                </a:solidFill>
                <a:latin typeface="+mn-lt"/>
              </a:rPr>
              <a:t>Paljon kiitoksia </a:t>
            </a:r>
            <a:r>
              <a:rPr lang="nl-BE" sz="1000">
                <a:solidFill>
                  <a:schemeClr val="bg1"/>
                </a:solidFill>
                <a:latin typeface="+mn-lt"/>
              </a:rPr>
              <a:t>(Finnish)</a:t>
            </a:r>
            <a:r>
              <a:rPr lang="nl-BE" sz="1600">
                <a:solidFill>
                  <a:schemeClr val="bg1"/>
                </a:solidFill>
                <a:latin typeface="+mn-lt"/>
              </a:rPr>
              <a:t>     Merci beaucoup </a:t>
            </a:r>
            <a:r>
              <a:rPr lang="nl-BE" sz="1000">
                <a:solidFill>
                  <a:schemeClr val="bg1"/>
                </a:solidFill>
                <a:latin typeface="+mn-lt"/>
              </a:rPr>
              <a:t>(French)</a:t>
            </a:r>
            <a:r>
              <a:rPr lang="nl-BE" sz="1600">
                <a:solidFill>
                  <a:schemeClr val="bg1"/>
                </a:solidFill>
                <a:latin typeface="+mn-lt"/>
              </a:rPr>
              <a:t>     Tanke wol </a:t>
            </a:r>
            <a:r>
              <a:rPr lang="nl-BE" sz="1000">
                <a:solidFill>
                  <a:schemeClr val="bg1"/>
                </a:solidFill>
                <a:latin typeface="+mn-lt"/>
              </a:rPr>
              <a:t>(Frisian)</a:t>
            </a:r>
            <a:r>
              <a:rPr lang="nl-BE" sz="1600">
                <a:solidFill>
                  <a:schemeClr val="bg1"/>
                </a:solidFill>
                <a:latin typeface="+mn-lt"/>
              </a:rPr>
              <a:t>     Graciis </a:t>
            </a:r>
            <a:r>
              <a:rPr lang="nl-BE" sz="1000">
                <a:solidFill>
                  <a:schemeClr val="bg1"/>
                </a:solidFill>
                <a:latin typeface="+mn-lt"/>
              </a:rPr>
              <a:t>(Friulian)</a:t>
            </a:r>
            <a:r>
              <a:rPr lang="nl-BE" sz="1600">
                <a:solidFill>
                  <a:schemeClr val="bg1"/>
                </a:solidFill>
                <a:latin typeface="+mn-lt"/>
              </a:rPr>
              <a:t>     Grazas </a:t>
            </a:r>
            <a:r>
              <a:rPr lang="nl-BE" sz="1000">
                <a:solidFill>
                  <a:schemeClr val="bg1"/>
                </a:solidFill>
                <a:latin typeface="+mn-lt"/>
              </a:rPr>
              <a:t>(Galician)</a:t>
            </a:r>
            <a:r>
              <a:rPr lang="nl-BE" sz="1600">
                <a:solidFill>
                  <a:schemeClr val="bg1"/>
                </a:solidFill>
                <a:latin typeface="+mn-lt"/>
              </a:rPr>
              <a:t>     </a:t>
            </a:r>
            <a:r>
              <a:rPr lang="nl-BE" sz="1600">
                <a:latin typeface="+mn-lt"/>
              </a:rPr>
              <a:t>Mèrczi </a:t>
            </a:r>
            <a:r>
              <a:rPr lang="nl-BE" sz="1000">
                <a:latin typeface="+mn-lt"/>
              </a:rPr>
              <a:t>(Gallo)</a:t>
            </a:r>
            <a:r>
              <a:rPr lang="nl-BE" sz="1600">
                <a:latin typeface="+mn-lt"/>
              </a:rPr>
              <a:t>     Merci </a:t>
            </a:r>
            <a:r>
              <a:rPr lang="nl-BE" sz="1000">
                <a:latin typeface="+mn-lt"/>
              </a:rPr>
              <a:t>(Gascon)</a:t>
            </a:r>
            <a:r>
              <a:rPr lang="nl-BE" sz="1600">
                <a:latin typeface="+mn-lt"/>
              </a:rPr>
              <a:t>     Besten dank </a:t>
            </a:r>
            <a:r>
              <a:rPr lang="nl-BE" sz="1000">
                <a:latin typeface="+mn-lt"/>
              </a:rPr>
              <a:t>(German)</a:t>
            </a:r>
            <a:r>
              <a:rPr lang="nl-BE" sz="1600">
                <a:latin typeface="+mn-lt"/>
              </a:rPr>
              <a:t>     Merci villmahl </a:t>
            </a:r>
            <a:r>
              <a:rPr lang="nl-BE" sz="1000">
                <a:latin typeface="+mn-lt"/>
              </a:rPr>
              <a:t>(German: Zurich Switzerland)</a:t>
            </a:r>
            <a:r>
              <a:rPr lang="nl-BE" sz="1600">
                <a:latin typeface="+mn-lt"/>
              </a:rPr>
              <a:t>     </a:t>
            </a:r>
            <a:br>
              <a:rPr lang="nl-BE" sz="1600">
                <a:solidFill>
                  <a:schemeClr val="bg1"/>
                </a:solidFill>
                <a:latin typeface="+mn-lt"/>
              </a:rPr>
            </a:br>
            <a:r>
              <a:rPr lang="nl-BE" sz="1600">
                <a:solidFill>
                  <a:schemeClr val="bg1"/>
                </a:solidFill>
                <a:latin typeface="+mn-lt"/>
              </a:rPr>
              <a:t>Ε</a:t>
            </a:r>
            <a:r>
              <a:rPr lang="el-GR" sz="1600">
                <a:solidFill>
                  <a:schemeClr val="bg1"/>
                </a:solidFill>
                <a:latin typeface="+mn-lt"/>
              </a:rPr>
              <a:t>υχαριστώ</a:t>
            </a:r>
            <a:r>
              <a:rPr lang="nl-BE" sz="1600">
                <a:solidFill>
                  <a:schemeClr val="bg1"/>
                </a:solidFill>
                <a:latin typeface="+mn-lt"/>
              </a:rPr>
              <a:t> </a:t>
            </a:r>
            <a:r>
              <a:rPr lang="nl-BE" sz="1000">
                <a:solidFill>
                  <a:schemeClr val="bg1"/>
                </a:solidFill>
                <a:latin typeface="+mn-lt"/>
              </a:rPr>
              <a:t>(Greek)</a:t>
            </a:r>
            <a:r>
              <a:rPr lang="nl-BE" sz="1600">
                <a:solidFill>
                  <a:schemeClr val="bg1"/>
                </a:solidFill>
                <a:latin typeface="+mn-lt"/>
              </a:rPr>
              <a:t>     Toda raba </a:t>
            </a:r>
            <a:r>
              <a:rPr lang="nl-BE" sz="1000">
                <a:solidFill>
                  <a:schemeClr val="bg1"/>
                </a:solidFill>
                <a:latin typeface="+mn-lt"/>
              </a:rPr>
              <a:t>(Hebrew)</a:t>
            </a:r>
            <a:r>
              <a:rPr lang="nl-BE" sz="1600">
                <a:solidFill>
                  <a:schemeClr val="bg1"/>
                </a:solidFill>
                <a:latin typeface="+mn-lt"/>
              </a:rPr>
              <a:t>     Nagyon köszönöm </a:t>
            </a:r>
            <a:r>
              <a:rPr lang="nl-BE" sz="1000">
                <a:solidFill>
                  <a:schemeClr val="bg1"/>
                </a:solidFill>
                <a:latin typeface="+mn-lt"/>
              </a:rPr>
              <a:t>(Hungarian)</a:t>
            </a:r>
            <a:r>
              <a:rPr lang="nl-BE" sz="1600">
                <a:solidFill>
                  <a:schemeClr val="bg1"/>
                </a:solidFill>
                <a:latin typeface="+mn-lt"/>
              </a:rPr>
              <a:t>     Takk fyrir </a:t>
            </a:r>
            <a:r>
              <a:rPr lang="nl-BE" sz="1000">
                <a:solidFill>
                  <a:schemeClr val="bg1"/>
                </a:solidFill>
                <a:latin typeface="+mn-lt"/>
              </a:rPr>
              <a:t>(Icelandic)</a:t>
            </a:r>
            <a:r>
              <a:rPr lang="nl-BE" sz="1600">
                <a:solidFill>
                  <a:schemeClr val="bg1"/>
                </a:solidFill>
                <a:latin typeface="+mn-lt"/>
              </a:rPr>
              <a:t>     </a:t>
            </a:r>
            <a:br>
              <a:rPr lang="nl-BE" sz="1600">
                <a:solidFill>
                  <a:schemeClr val="bg1"/>
                </a:solidFill>
                <a:latin typeface="+mn-lt"/>
              </a:rPr>
            </a:br>
            <a:r>
              <a:rPr lang="nl-BE" sz="1600">
                <a:latin typeface="+mn-lt"/>
              </a:rPr>
              <a:t>Gratias </a:t>
            </a:r>
            <a:r>
              <a:rPr lang="nl-BE" sz="1000">
                <a:latin typeface="+mn-lt"/>
              </a:rPr>
              <a:t>(Interlingua)</a:t>
            </a:r>
            <a:r>
              <a:rPr lang="nl-BE" sz="1600">
                <a:latin typeface="+mn-lt"/>
              </a:rPr>
              <a:t>     Qujanaq </a:t>
            </a:r>
            <a:r>
              <a:rPr lang="nl-BE" sz="1000">
                <a:latin typeface="+mn-lt"/>
              </a:rPr>
              <a:t>(Inuttut)</a:t>
            </a:r>
            <a:r>
              <a:rPr lang="nl-BE" sz="1600">
                <a:latin typeface="+mn-lt"/>
              </a:rPr>
              <a:t>     Go raibh mile maith agaibh </a:t>
            </a:r>
            <a:r>
              <a:rPr lang="nl-BE" sz="1000">
                <a:latin typeface="+mn-lt"/>
              </a:rPr>
              <a:t>(Irish Gaelic)</a:t>
            </a:r>
            <a:r>
              <a:rPr lang="nl-BE" sz="1600">
                <a:latin typeface="+mn-lt"/>
              </a:rPr>
              <a:t>     Gratias tibi ago </a:t>
            </a:r>
            <a:r>
              <a:rPr lang="nl-BE" sz="1000">
                <a:latin typeface="+mn-lt"/>
              </a:rPr>
              <a:t>(Latin)</a:t>
            </a:r>
            <a:r>
              <a:rPr lang="nl-BE" sz="1600">
                <a:latin typeface="+mn-lt"/>
              </a:rPr>
              <a:t>     </a:t>
            </a:r>
            <a:r>
              <a:rPr lang="nl-BE" sz="1600">
                <a:solidFill>
                  <a:schemeClr val="bg1"/>
                </a:solidFill>
                <a:latin typeface="+mn-lt"/>
              </a:rPr>
              <a:t>Liels paldies </a:t>
            </a:r>
            <a:r>
              <a:rPr lang="nl-BE" sz="1000">
                <a:solidFill>
                  <a:schemeClr val="bg1"/>
                </a:solidFill>
                <a:latin typeface="+mn-lt"/>
              </a:rPr>
              <a:t>(Latvian)</a:t>
            </a:r>
            <a:r>
              <a:rPr lang="nl-BE" sz="1600">
                <a:solidFill>
                  <a:schemeClr val="bg1"/>
                </a:solidFill>
                <a:latin typeface="+mn-lt"/>
              </a:rPr>
              <a:t>     Mouchou gratzia </a:t>
            </a:r>
            <a:r>
              <a:rPr lang="nl-BE" sz="1000">
                <a:solidFill>
                  <a:schemeClr val="bg1"/>
                </a:solidFill>
                <a:latin typeface="+mn-lt"/>
              </a:rPr>
              <a:t>(Lingua Franca)</a:t>
            </a:r>
            <a:r>
              <a:rPr lang="nl-BE" sz="1600">
                <a:solidFill>
                  <a:schemeClr val="bg1"/>
                </a:solidFill>
                <a:latin typeface="+mn-lt"/>
              </a:rPr>
              <a:t>     Labai achiu </a:t>
            </a:r>
            <a:r>
              <a:rPr lang="nl-BE" sz="1000">
                <a:solidFill>
                  <a:schemeClr val="bg1"/>
                </a:solidFill>
                <a:latin typeface="+mn-lt"/>
              </a:rPr>
              <a:t>(Lithuanian)</a:t>
            </a:r>
            <a:r>
              <a:rPr lang="nl-BE" sz="1600">
                <a:solidFill>
                  <a:schemeClr val="bg1"/>
                </a:solidFill>
                <a:latin typeface="+mn-lt"/>
              </a:rPr>
              <a:t>     Merci </a:t>
            </a:r>
            <a:r>
              <a:rPr lang="nl-BE" sz="1000">
                <a:solidFill>
                  <a:schemeClr val="bg1"/>
                </a:solidFill>
                <a:latin typeface="+mn-lt"/>
              </a:rPr>
              <a:t>(Luxembourgish)</a:t>
            </a:r>
            <a:r>
              <a:rPr lang="nl-BE" sz="1600">
                <a:solidFill>
                  <a:schemeClr val="bg1"/>
                </a:solidFill>
                <a:latin typeface="+mn-lt"/>
              </a:rPr>
              <a:t>     </a:t>
            </a:r>
            <a:r>
              <a:rPr lang="nl-BE" sz="1600">
                <a:latin typeface="+mn-lt"/>
              </a:rPr>
              <a:t>Grazzi hafna </a:t>
            </a:r>
            <a:r>
              <a:rPr lang="nl-BE" sz="1000">
                <a:latin typeface="+mn-lt"/>
              </a:rPr>
              <a:t>(Maltese)</a:t>
            </a:r>
            <a:r>
              <a:rPr lang="nl-BE" sz="1600">
                <a:latin typeface="+mn-lt"/>
              </a:rPr>
              <a:t>     Gura mie mooar ayd </a:t>
            </a:r>
            <a:r>
              <a:rPr lang="nl-BE" sz="1000">
                <a:latin typeface="+mn-lt"/>
              </a:rPr>
              <a:t>(Manx)</a:t>
            </a:r>
            <a:r>
              <a:rPr lang="nl-BE" sz="1600">
                <a:latin typeface="+mn-lt"/>
              </a:rPr>
              <a:t>     Merçì </a:t>
            </a:r>
            <a:r>
              <a:rPr lang="nl-BE" sz="1000">
                <a:latin typeface="+mn-lt"/>
              </a:rPr>
              <a:t>(Monegasque)</a:t>
            </a:r>
            <a:r>
              <a:rPr lang="nl-BE" sz="1600">
                <a:latin typeface="+mn-lt"/>
              </a:rPr>
              <a:t>     Gràzzie </a:t>
            </a:r>
            <a:r>
              <a:rPr lang="nl-BE" sz="1000">
                <a:latin typeface="+mn-lt"/>
              </a:rPr>
              <a:t>(Napulitano)</a:t>
            </a:r>
            <a:r>
              <a:rPr lang="nl-BE" sz="1600">
                <a:latin typeface="+mn-lt"/>
              </a:rPr>
              <a:t>     </a:t>
            </a:r>
            <a:br>
              <a:rPr lang="nl-BE" sz="1600">
                <a:solidFill>
                  <a:schemeClr val="bg1"/>
                </a:solidFill>
                <a:latin typeface="+mn-lt"/>
              </a:rPr>
            </a:br>
            <a:r>
              <a:rPr lang="nl-BE" sz="1600">
                <a:solidFill>
                  <a:schemeClr val="bg1"/>
                </a:solidFill>
                <a:latin typeface="+mn-lt"/>
              </a:rPr>
              <a:t>Dziękuję </a:t>
            </a:r>
            <a:r>
              <a:rPr lang="nl-BE" sz="1000">
                <a:solidFill>
                  <a:schemeClr val="bg1"/>
                </a:solidFill>
                <a:latin typeface="+mn-lt"/>
              </a:rPr>
              <a:t>(Polish)</a:t>
            </a:r>
            <a:r>
              <a:rPr lang="nl-BE" sz="1600">
                <a:solidFill>
                  <a:schemeClr val="bg1"/>
                </a:solidFill>
                <a:latin typeface="+mn-lt"/>
              </a:rPr>
              <a:t>     Obrigado </a:t>
            </a:r>
            <a:r>
              <a:rPr lang="nl-BE" sz="1000">
                <a:solidFill>
                  <a:schemeClr val="bg1"/>
                </a:solidFill>
                <a:latin typeface="+mn-lt"/>
              </a:rPr>
              <a:t>(Portuguese)</a:t>
            </a:r>
            <a:r>
              <a:rPr lang="nl-BE" sz="1600">
                <a:solidFill>
                  <a:schemeClr val="bg1"/>
                </a:solidFill>
                <a:latin typeface="+mn-lt"/>
              </a:rPr>
              <a:t>     Mercé plan </a:t>
            </a:r>
            <a:r>
              <a:rPr lang="nl-BE" sz="1000">
                <a:solidFill>
                  <a:schemeClr val="bg1"/>
                </a:solidFill>
                <a:latin typeface="+mn-lt"/>
              </a:rPr>
              <a:t>(Provencal)</a:t>
            </a:r>
            <a:r>
              <a:rPr lang="nl-BE" sz="1600">
                <a:solidFill>
                  <a:schemeClr val="bg1"/>
                </a:solidFill>
                <a:latin typeface="+mn-lt"/>
              </a:rPr>
              <a:t>     Nais tuke </a:t>
            </a:r>
            <a:r>
              <a:rPr lang="nl-BE" sz="1000">
                <a:solidFill>
                  <a:schemeClr val="bg1"/>
                </a:solidFill>
                <a:latin typeface="+mn-lt"/>
              </a:rPr>
              <a:t>(Romani: gypsy)</a:t>
            </a:r>
            <a:r>
              <a:rPr lang="nl-BE" sz="1600">
                <a:solidFill>
                  <a:schemeClr val="bg1"/>
                </a:solidFill>
                <a:latin typeface="+mn-lt"/>
              </a:rPr>
              <a:t>     </a:t>
            </a:r>
            <a:br>
              <a:rPr lang="nl-BE" sz="1600">
                <a:solidFill>
                  <a:schemeClr val="bg1"/>
                </a:solidFill>
                <a:latin typeface="+mn-lt"/>
              </a:rPr>
            </a:br>
            <a:r>
              <a:rPr lang="nl-BE" sz="1600">
                <a:latin typeface="+mn-lt"/>
              </a:rPr>
              <a:t>Oven saste </a:t>
            </a:r>
            <a:r>
              <a:rPr lang="nl-BE" sz="1000">
                <a:latin typeface="+mn-lt"/>
              </a:rPr>
              <a:t>(Romani)</a:t>
            </a:r>
            <a:r>
              <a:rPr lang="nl-BE" sz="1600">
                <a:latin typeface="+mn-lt"/>
              </a:rPr>
              <a:t>     Mulţumesc </a:t>
            </a:r>
            <a:r>
              <a:rPr lang="nl-BE" sz="1000">
                <a:latin typeface="+mn-lt"/>
              </a:rPr>
              <a:t>(Romanian)</a:t>
            </a:r>
            <a:r>
              <a:rPr lang="nl-BE" sz="1600">
                <a:latin typeface="+mn-lt"/>
              </a:rPr>
              <a:t>     Grazia fitgun </a:t>
            </a:r>
            <a:r>
              <a:rPr lang="nl-BE" sz="1000">
                <a:latin typeface="+mn-lt"/>
              </a:rPr>
              <a:t>(Romantsch)</a:t>
            </a:r>
            <a:r>
              <a:rPr lang="nl-BE" sz="1600">
                <a:latin typeface="+mn-lt"/>
              </a:rPr>
              <a:t>     </a:t>
            </a:r>
            <a:r>
              <a:rPr lang="az-Cyrl-AZ" sz="1600">
                <a:latin typeface="+mn-lt"/>
              </a:rPr>
              <a:t>Спасибо</a:t>
            </a:r>
            <a:r>
              <a:rPr lang="nl-BE" sz="1600">
                <a:latin typeface="+mn-lt"/>
              </a:rPr>
              <a:t> </a:t>
            </a:r>
            <a:r>
              <a:rPr lang="nl-BE" sz="1000">
                <a:latin typeface="+mn-lt"/>
              </a:rPr>
              <a:t>(Russian)</a:t>
            </a:r>
            <a:r>
              <a:rPr lang="nl-BE" sz="1600">
                <a:latin typeface="+mn-lt"/>
              </a:rPr>
              <a:t>     </a:t>
            </a:r>
            <a:br>
              <a:rPr lang="nl-BE" sz="1600">
                <a:solidFill>
                  <a:schemeClr val="bg1"/>
                </a:solidFill>
                <a:latin typeface="+mn-lt"/>
              </a:rPr>
            </a:br>
            <a:r>
              <a:rPr lang="nl-BE" sz="1600">
                <a:solidFill>
                  <a:schemeClr val="bg1"/>
                </a:solidFill>
                <a:latin typeface="+mn-lt"/>
              </a:rPr>
              <a:t>Giitus eanat </a:t>
            </a:r>
            <a:r>
              <a:rPr lang="nl-BE" sz="1000">
                <a:solidFill>
                  <a:schemeClr val="bg1"/>
                </a:solidFill>
                <a:latin typeface="+mn-lt"/>
              </a:rPr>
              <a:t>(Saami Lappish)</a:t>
            </a:r>
            <a:r>
              <a:rPr lang="nl-BE" sz="1600">
                <a:solidFill>
                  <a:schemeClr val="bg1"/>
                </a:solidFill>
                <a:latin typeface="+mn-lt"/>
              </a:rPr>
              <a:t>     Moran taing </a:t>
            </a:r>
            <a:r>
              <a:rPr lang="nl-BE" sz="1000">
                <a:solidFill>
                  <a:schemeClr val="bg1"/>
                </a:solidFill>
                <a:latin typeface="+mn-lt"/>
              </a:rPr>
              <a:t>(Scottish Gaelic)</a:t>
            </a:r>
            <a:r>
              <a:rPr lang="nl-BE" sz="1600">
                <a:solidFill>
                  <a:schemeClr val="bg1"/>
                </a:solidFill>
                <a:latin typeface="+mn-lt"/>
              </a:rPr>
              <a:t>     Grazzii </a:t>
            </a:r>
            <a:r>
              <a:rPr lang="nl-BE" sz="1000">
                <a:solidFill>
                  <a:schemeClr val="bg1"/>
                </a:solidFill>
                <a:latin typeface="+mn-lt"/>
              </a:rPr>
              <a:t>(Sicilian)</a:t>
            </a:r>
            <a:r>
              <a:rPr lang="nl-BE" sz="1600">
                <a:solidFill>
                  <a:schemeClr val="bg1"/>
                </a:solidFill>
                <a:latin typeface="+mn-lt"/>
              </a:rPr>
              <a:t>     Dakujem vám </a:t>
            </a:r>
            <a:r>
              <a:rPr lang="nl-BE" sz="1000">
                <a:solidFill>
                  <a:schemeClr val="bg1"/>
                </a:solidFill>
                <a:latin typeface="+mn-lt"/>
              </a:rPr>
              <a:t>(Slovak)</a:t>
            </a:r>
            <a:r>
              <a:rPr lang="nl-BE" sz="1600">
                <a:solidFill>
                  <a:schemeClr val="bg1"/>
                </a:solidFill>
                <a:latin typeface="+mn-lt"/>
              </a:rPr>
              <a:t>     </a:t>
            </a:r>
            <a:br>
              <a:rPr lang="nl-BE" sz="1600">
                <a:solidFill>
                  <a:schemeClr val="bg1"/>
                </a:solidFill>
                <a:latin typeface="+mn-lt"/>
              </a:rPr>
            </a:br>
            <a:r>
              <a:rPr lang="nl-BE" sz="1600">
                <a:latin typeface="+mn-lt"/>
              </a:rPr>
              <a:t>Hvala lepa </a:t>
            </a:r>
            <a:r>
              <a:rPr lang="nl-BE" sz="1000">
                <a:latin typeface="+mn-lt"/>
              </a:rPr>
              <a:t>(Slovenian)</a:t>
            </a:r>
            <a:r>
              <a:rPr lang="nl-BE" sz="1600">
                <a:latin typeface="+mn-lt"/>
              </a:rPr>
              <a:t>     Dz’akujo so </a:t>
            </a:r>
            <a:r>
              <a:rPr lang="nl-BE" sz="1000">
                <a:latin typeface="+mn-lt"/>
              </a:rPr>
              <a:t>(Sorbian)</a:t>
            </a:r>
            <a:r>
              <a:rPr lang="nl-BE" sz="1600">
                <a:latin typeface="+mn-lt"/>
              </a:rPr>
              <a:t>     Muchas gracias </a:t>
            </a:r>
            <a:r>
              <a:rPr lang="nl-BE" sz="1000">
                <a:latin typeface="+mn-lt"/>
              </a:rPr>
              <a:t>(Spanish)</a:t>
            </a:r>
            <a:r>
              <a:rPr lang="nl-BE" sz="1600">
                <a:latin typeface="+mn-lt"/>
              </a:rPr>
              <a:t>     Dankeschee </a:t>
            </a:r>
            <a:r>
              <a:rPr lang="nl-BE" sz="1000">
                <a:latin typeface="+mn-lt"/>
              </a:rPr>
              <a:t>(Swabian)</a:t>
            </a:r>
            <a:r>
              <a:rPr lang="nl-BE" sz="1600">
                <a:latin typeface="+mn-lt"/>
              </a:rPr>
              <a:t>     </a:t>
            </a:r>
            <a:br>
              <a:rPr lang="nl-BE" sz="1600">
                <a:solidFill>
                  <a:schemeClr val="bg1"/>
                </a:solidFill>
                <a:latin typeface="+mn-lt"/>
              </a:rPr>
            </a:br>
            <a:r>
              <a:rPr lang="nl-BE" sz="1600">
                <a:solidFill>
                  <a:schemeClr val="bg1"/>
                </a:solidFill>
                <a:latin typeface="+mn-lt"/>
              </a:rPr>
              <a:t>Tackar så mycket </a:t>
            </a:r>
            <a:r>
              <a:rPr lang="nl-BE" sz="1000">
                <a:solidFill>
                  <a:schemeClr val="bg1"/>
                </a:solidFill>
                <a:latin typeface="+mn-lt"/>
              </a:rPr>
              <a:t>(Swedish)</a:t>
            </a:r>
            <a:r>
              <a:rPr lang="nl-BE" sz="1600">
                <a:solidFill>
                  <a:schemeClr val="bg1"/>
                </a:solidFill>
                <a:latin typeface="+mn-lt"/>
              </a:rPr>
              <a:t>     Çok tesekkür ederim </a:t>
            </a:r>
            <a:r>
              <a:rPr lang="nl-BE" sz="1000">
                <a:solidFill>
                  <a:schemeClr val="bg1"/>
                </a:solidFill>
                <a:latin typeface="+mn-lt"/>
              </a:rPr>
              <a:t>(Turkish)</a:t>
            </a:r>
            <a:r>
              <a:rPr lang="nl-BE" sz="1600">
                <a:solidFill>
                  <a:schemeClr val="bg1"/>
                </a:solidFill>
                <a:latin typeface="+mn-lt"/>
              </a:rPr>
              <a:t>     Moltes gracies </a:t>
            </a:r>
            <a:r>
              <a:rPr lang="nl-BE" sz="1000">
                <a:solidFill>
                  <a:schemeClr val="bg1"/>
                </a:solidFill>
                <a:latin typeface="+mn-lt"/>
              </a:rPr>
              <a:t>(Valencian)</a:t>
            </a:r>
            <a:r>
              <a:rPr lang="nl-BE" sz="1600">
                <a:solidFill>
                  <a:schemeClr val="bg1"/>
                </a:solidFill>
                <a:latin typeface="+mn-lt"/>
              </a:rPr>
              <a:t>     </a:t>
            </a:r>
            <a:br>
              <a:rPr lang="nl-BE" sz="1600">
                <a:solidFill>
                  <a:schemeClr val="bg1"/>
                </a:solidFill>
                <a:latin typeface="+mn-lt"/>
              </a:rPr>
            </a:br>
            <a:r>
              <a:rPr lang="nl-BE" sz="1600">
                <a:latin typeface="+mn-lt"/>
              </a:rPr>
              <a:t>Merci </a:t>
            </a:r>
            <a:r>
              <a:rPr lang="nl-BE" sz="1000">
                <a:latin typeface="+mn-lt"/>
              </a:rPr>
              <a:t>(Walloon)</a:t>
            </a:r>
            <a:r>
              <a:rPr lang="nl-BE" sz="1600">
                <a:latin typeface="+mn-lt"/>
              </a:rPr>
              <a:t>     Diolch yn fawr iawn </a:t>
            </a:r>
            <a:r>
              <a:rPr lang="nl-BE" sz="1000">
                <a:latin typeface="+mn-lt"/>
              </a:rPr>
              <a:t>(Welsh)</a:t>
            </a:r>
            <a:r>
              <a:rPr lang="nl-BE" sz="1600">
                <a:latin typeface="+mn-lt"/>
              </a:rPr>
              <a:t>     A dank aych </a:t>
            </a:r>
            <a:r>
              <a:rPr lang="nl-BE" sz="1000">
                <a:latin typeface="+mn-lt"/>
              </a:rPr>
              <a:t>(Yiddish)</a:t>
            </a:r>
          </a:p>
        </p:txBody>
      </p:sp>
      <p:sp>
        <p:nvSpPr>
          <p:cNvPr id="11267" name="Titel 4">
            <a:extLst>
              <a:ext uri="{FF2B5EF4-FFF2-40B4-BE49-F238E27FC236}">
                <a16:creationId xmlns:a16="http://schemas.microsoft.com/office/drawing/2014/main" id="{4CB73894-1BCF-8A45-A66A-8E63D8FF6069}"/>
              </a:ext>
            </a:extLst>
          </p:cNvPr>
          <p:cNvSpPr>
            <a:spLocks noGrp="1"/>
          </p:cNvSpPr>
          <p:nvPr>
            <p:ph type="title"/>
          </p:nvPr>
        </p:nvSpPr>
        <p:spPr>
          <a:xfrm>
            <a:off x="457200" y="1206500"/>
            <a:ext cx="8229600" cy="1143000"/>
          </a:xfrm>
        </p:spPr>
        <p:txBody>
          <a:bodyPr/>
          <a:lstStyle/>
          <a:p>
            <a:pPr>
              <a:defRPr/>
            </a:pPr>
            <a:r>
              <a:rPr lang="nl-BE">
                <a:solidFill>
                  <a:schemeClr val="accent6">
                    <a:lumMod val="75000"/>
                  </a:schemeClr>
                </a:solidFill>
              </a:rPr>
              <a:t>Thank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EBO slide templat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 slide template</Template>
  <TotalTime>1691</TotalTime>
  <Words>924</Words>
  <Application>Microsoft Macintosh PowerPoint</Application>
  <PresentationFormat>Diavoorstelling (4:3)</PresentationFormat>
  <Paragraphs>50</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EBO slide template</vt:lpstr>
      <vt:lpstr>PowerPoint-presentatie</vt:lpstr>
      <vt:lpstr>Applications for 2020 (already known)</vt:lpstr>
      <vt:lpstr>Applications for 2020 (already known)</vt:lpstr>
      <vt:lpstr>Applications for 2020 (carry-on)</vt:lpstr>
      <vt:lpstr>General principles of appraisals</vt:lpstr>
      <vt:lpstr>I. UEMS-CESMA Appraisal application</vt:lpstr>
      <vt:lpstr>Thank you …</vt:lpstr>
    </vt:vector>
  </TitlesOfParts>
  <Company>Universitair Ziekenhuis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Mathysen, Danny</dc:creator>
  <cp:lastModifiedBy>Danny Mathysen</cp:lastModifiedBy>
  <cp:revision>179</cp:revision>
  <dcterms:created xsi:type="dcterms:W3CDTF">2010-12-07T13:08:06Z</dcterms:created>
  <dcterms:modified xsi:type="dcterms:W3CDTF">2019-12-07T10:02:49Z</dcterms:modified>
</cp:coreProperties>
</file>