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59"/>
  </p:normalViewPr>
  <p:slideViewPr>
    <p:cSldViewPr snapToGrid="0" snapToObjects="1">
      <p:cViewPr varScale="1">
        <p:scale>
          <a:sx n="59" d="100"/>
          <a:sy n="5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78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5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6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2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79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6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25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13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0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89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3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1BCE-3A97-F44E-BD1D-2A2C184A8007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38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Report WG e-</a:t>
            </a:r>
            <a:r>
              <a:rPr lang="fr-FR" dirty="0" err="1" smtClean="0"/>
              <a:t>health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Alexandre Bisdorff</a:t>
            </a:r>
          </a:p>
          <a:p>
            <a:r>
              <a:rPr lang="fr-FR" dirty="0" smtClean="0"/>
              <a:t>UEMS </a:t>
            </a:r>
            <a:r>
              <a:rPr lang="fr-FR" dirty="0" err="1" smtClean="0"/>
              <a:t>council</a:t>
            </a:r>
            <a:r>
              <a:rPr lang="fr-FR" dirty="0" smtClean="0"/>
              <a:t> Meeting 19-20 </a:t>
            </a:r>
            <a:r>
              <a:rPr lang="fr-FR" dirty="0" err="1" smtClean="0"/>
              <a:t>October</a:t>
            </a:r>
            <a:r>
              <a:rPr lang="fr-FR" dirty="0" smtClean="0"/>
              <a:t>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69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Digitisation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change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walk</a:t>
            </a:r>
            <a:r>
              <a:rPr lang="fr-FR" dirty="0" smtClean="0"/>
              <a:t> of life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health</a:t>
            </a:r>
            <a:r>
              <a:rPr lang="fr-FR" dirty="0" smtClean="0"/>
              <a:t> care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was a consensus that the digitalization of health care and artificial intelligence (AI) </a:t>
            </a:r>
          </a:p>
          <a:p>
            <a:pPr lvl="0"/>
            <a:r>
              <a:rPr lang="en-US" dirty="0"/>
              <a:t>will not make doctors redundant but change their role and tasks</a:t>
            </a:r>
          </a:p>
          <a:p>
            <a:pPr lvl="0"/>
            <a:r>
              <a:rPr lang="en-US" dirty="0"/>
              <a:t>has the potential to make health care more affordable</a:t>
            </a:r>
          </a:p>
          <a:p>
            <a:pPr lvl="0"/>
            <a:r>
              <a:rPr lang="en-US" dirty="0"/>
              <a:t>that </a:t>
            </a:r>
            <a:r>
              <a:rPr lang="en-US" dirty="0" smtClean="0"/>
              <a:t>digital systems </a:t>
            </a:r>
            <a:r>
              <a:rPr lang="en-US" dirty="0"/>
              <a:t>across providers, </a:t>
            </a:r>
            <a:r>
              <a:rPr lang="en-US" dirty="0" smtClean="0"/>
              <a:t>institutions, hospitals and </a:t>
            </a:r>
            <a:r>
              <a:rPr lang="en-US" dirty="0"/>
              <a:t>countries should become compatible for data exchange and coding.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1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Doctors need to play their role in shaping the digitization of health care </a:t>
            </a:r>
            <a:r>
              <a:rPr lang="en-US" dirty="0" smtClean="0"/>
              <a:t>by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Designing and insisting on the implementation of high standards in ethics, and data privacy and safety</a:t>
            </a:r>
          </a:p>
          <a:p>
            <a:pPr lvl="0"/>
            <a:r>
              <a:rPr lang="en-US" sz="3200" dirty="0"/>
              <a:t>Insuring that doctors can acquire the new skills needed and also that important “old” clinical skills do not get lost.</a:t>
            </a:r>
          </a:p>
          <a:p>
            <a:pPr lvl="0"/>
            <a:r>
              <a:rPr lang="en-US" sz="3200" dirty="0"/>
              <a:t>Insisting that the </a:t>
            </a:r>
            <a:r>
              <a:rPr lang="en-US" sz="3200" dirty="0" smtClean="0"/>
              <a:t>wealth of data </a:t>
            </a:r>
            <a:r>
              <a:rPr lang="en-US" sz="3200" dirty="0"/>
              <a:t>is used for meaningful outcome measures in the evaluation of the quality of care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183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to </a:t>
            </a:r>
            <a:r>
              <a:rPr lang="en-US" sz="3600" dirty="0"/>
              <a:t>write an opinion paper on this topic </a:t>
            </a:r>
            <a:r>
              <a:rPr lang="en-US" sz="3600" dirty="0" smtClean="0"/>
              <a:t>to </a:t>
            </a:r>
            <a:r>
              <a:rPr lang="en-US" sz="3600" dirty="0"/>
              <a:t>kick off a discussion </a:t>
            </a:r>
            <a:r>
              <a:rPr lang="en-US" sz="3600" dirty="0" smtClean="0"/>
              <a:t>within </a:t>
            </a:r>
            <a:r>
              <a:rPr lang="en-US" sz="3600" smtClean="0"/>
              <a:t>the UEMS how </a:t>
            </a:r>
            <a:r>
              <a:rPr lang="en-US" sz="3600" dirty="0"/>
              <a:t>these developments should impact on the ETRs and CME.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54797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181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Report WG e-health</vt:lpstr>
      <vt:lpstr>Digitisation will change every walk of life including health care</vt:lpstr>
      <vt:lpstr>Doctors need to play their role in shaping the digitization of health care by</vt:lpstr>
      <vt:lpstr>Next step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e-health</dc:title>
  <dc:creator>Alexandre Bisdorff</dc:creator>
  <cp:lastModifiedBy>Alexandre Bisdorff</cp:lastModifiedBy>
  <cp:revision>4</cp:revision>
  <dcterms:created xsi:type="dcterms:W3CDTF">2018-10-20T06:59:41Z</dcterms:created>
  <dcterms:modified xsi:type="dcterms:W3CDTF">2018-10-20T09:01:16Z</dcterms:modified>
</cp:coreProperties>
</file>