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3" r:id="rId6"/>
    <p:sldId id="262" r:id="rId7"/>
    <p:sldId id="257" r:id="rId8"/>
    <p:sldId id="260" r:id="rId9"/>
    <p:sldId id="26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0"/>
  </p:normalViewPr>
  <p:slideViewPr>
    <p:cSldViewPr snapToGrid="0" snapToObjects="1">
      <p:cViewPr>
        <p:scale>
          <a:sx n="144" d="100"/>
          <a:sy n="144" d="100"/>
        </p:scale>
        <p:origin x="-640" y="-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495E23-A427-BE49-86D1-90482FDC6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B2DDF3-9833-5B41-81B9-317CA8872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A006BB-F911-2649-80EA-5DD32971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4AD816-2D64-724B-B1DA-0A2CC441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726954-7854-A346-898D-B85052F7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003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05872F-5DA0-904A-B8D6-85DE2A244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4539A54-08C6-8F4C-8DE7-604DC34A4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5F71D1-9B18-BD45-A32B-2A27B0597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54C862A-4167-CD44-88D6-453F3571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4C0C15-E752-4143-9CA4-B2410369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4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7150551-30E7-094F-9AC8-52FFFCC51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8EB3D11-05E0-D24B-A201-AE34A29A1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966875-06DE-644E-8132-02B95F1D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48C2-1FA3-6D49-831A-45D0447F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7FE136-2837-9E41-AD16-4BB3277B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58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2C21EE-E0BE-4C4C-8533-94616E01D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461D20-1BE9-6D44-8B78-507D5DE11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C169B0-4DBF-2046-928A-61C0B55AE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86994A-E275-6D46-98B0-378F1131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B228EA-BCE1-2D4B-943A-30569065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27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F30636-D1D0-7F4A-9796-B48E473AD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DD42F4-3675-8140-94A5-DAB686EC6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B16173-D336-5A42-8F46-96BE76BE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A0F9D8-8288-2E47-AA91-B2DCEA17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C33BD3-96C7-B446-9E78-4C9D7F00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87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3D0DB5-0284-7F45-A24D-0325FEB30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3F2C8B-2B41-FF4E-8A03-9ACC65970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B5E53-E816-F849-945D-CF057B2D4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D9DCC14-66E7-AB4C-8168-201558B15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6E0D830-4DC3-E248-9733-5719D275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079BBE3-9BF0-3143-8A45-D241F1B8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49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E9472B-B75F-F041-8F40-517CEFF02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33108C-E396-6849-BCCB-1ED20E77C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5B7A440-31BD-5E45-A7AA-01800DF9A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8D5BAF-3C21-2E43-BA1A-4AC4A0511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776C65D-7EB9-A44A-85F1-461E29DE2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EF9AE83-931A-7D4E-8104-EDC30528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D75D53B-3748-2446-837C-B47DAA5B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B2729B6-F099-274A-BBCA-EE9534F4C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701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B13A58-4E81-A74D-95EE-CC685B24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1AD1E4D-F139-0C4E-9EAE-688AB106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986284-774A-CB43-A710-B168D5D0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3E88F31-7811-524E-9864-6B0F77C25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54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E399D65-9B3C-6240-86E8-316E912B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269F630-9492-2A4E-A75B-A7078D79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A3CC88-2022-A044-ACCF-E91A7E76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87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1A4BCE-1874-C94F-9968-0DBF2DA16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3D4B02-5FCB-5841-88D7-2E99F32BE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770A2E1-08FC-DA4F-B98C-9D85E6660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87FA75-3357-6148-B86F-C40777CB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4EE004-8647-F04C-84B5-F87E4AA9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14D7E5C-21A3-C94D-85E0-27625E1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44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9D1165-7ECC-2147-A0E1-731F4B7BD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F1A6D65-BA79-E94B-8BA4-874463725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CA690AB-04EB-6C40-B724-C1DEADF41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6DEF591-54C2-6345-9187-6BD6D496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2C222DC-4976-E74A-8990-4882A2D56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1CD264C-6EDD-AE4F-A4EC-68587B54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026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CD8C731-5B1E-6A4A-AD59-44742F43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37F5DC9-1769-9944-BB9E-E3F3652A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9AF273-B37A-3D43-ADF1-8E17DA3E2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F1423-35FA-374D-8F46-92EA904A28D0}" type="datetimeFigureOut">
              <a:rPr lang="fi-FI" smtClean="0"/>
              <a:t>23.10.2021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E2649A-A870-4A4D-856B-DD464FD13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2E4E2B-C3D9-0A42-BB8C-85E4F0F11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191EB-638B-664D-944C-9DBEEA0B2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81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2508A4-E368-1245-9015-3E128383E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47565" y="617221"/>
            <a:ext cx="11715565" cy="2179246"/>
          </a:xfrm>
        </p:spPr>
        <p:txBody>
          <a:bodyPr>
            <a:normAutofit fontScale="90000"/>
          </a:bodyPr>
          <a:lstStyle/>
          <a:p>
            <a:r>
              <a:rPr lang="fi-FI" sz="4000" b="1" dirty="0"/>
              <a:t>UEMS </a:t>
            </a:r>
            <a:r>
              <a:rPr lang="fi-FI" sz="4000" b="1" dirty="0" err="1"/>
              <a:t>Working</a:t>
            </a:r>
            <a:r>
              <a:rPr lang="fi-FI" sz="4000" b="1" dirty="0"/>
              <a:t> Group of CME/CPD </a:t>
            </a:r>
            <a:br>
              <a:rPr lang="fi-FI" sz="4000" b="1" dirty="0"/>
            </a:br>
            <a:r>
              <a:rPr lang="fi-FI" sz="4000" b="1" dirty="0" err="1"/>
              <a:t>Meeting</a:t>
            </a:r>
            <a:r>
              <a:rPr lang="fi-FI" sz="4000" b="1" dirty="0"/>
              <a:t>, Limassol, </a:t>
            </a:r>
            <a:br>
              <a:rPr lang="fi-FI" sz="4000" b="1" dirty="0"/>
            </a:br>
            <a:r>
              <a:rPr lang="fi-FI" sz="4000" b="1" dirty="0"/>
              <a:t>October 22, </a:t>
            </a:r>
            <a:br>
              <a:rPr lang="fi-FI" sz="4000" b="1" dirty="0"/>
            </a:br>
            <a:r>
              <a:rPr lang="fi-FI" sz="4000" b="1" dirty="0"/>
              <a:t>2021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9497F54-C56F-5146-9454-0429C9FAB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483006" cy="1655762"/>
          </a:xfrm>
        </p:spPr>
        <p:txBody>
          <a:bodyPr>
            <a:normAutofit fontScale="85000" lnSpcReduction="20000"/>
          </a:bodyPr>
          <a:lstStyle/>
          <a:p>
            <a:endParaRPr lang="fi-FI" b="1" dirty="0"/>
          </a:p>
          <a:p>
            <a:r>
              <a:rPr lang="fi-FI" b="1" dirty="0" err="1"/>
              <a:t>Dr</a:t>
            </a:r>
            <a:r>
              <a:rPr lang="fi-FI" b="1" dirty="0"/>
              <a:t>. Hannu Halila</a:t>
            </a:r>
          </a:p>
          <a:p>
            <a:r>
              <a:rPr lang="fi-FI" b="1" dirty="0" err="1"/>
              <a:t>Chairman</a:t>
            </a:r>
            <a:r>
              <a:rPr lang="fi-FI" b="1" dirty="0"/>
              <a:t> of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Working</a:t>
            </a:r>
            <a:r>
              <a:rPr lang="fi-FI" b="1" dirty="0"/>
              <a:t> Group</a:t>
            </a:r>
          </a:p>
          <a:p>
            <a:r>
              <a:rPr lang="fi-FI" b="1" dirty="0" err="1"/>
              <a:t>Past</a:t>
            </a:r>
            <a:r>
              <a:rPr lang="fi-FI" b="1" dirty="0"/>
              <a:t> </a:t>
            </a:r>
            <a:r>
              <a:rPr lang="fi-FI" b="1" dirty="0" err="1"/>
              <a:t>President</a:t>
            </a:r>
            <a:r>
              <a:rPr lang="fi-FI" b="1" dirty="0"/>
              <a:t> of UEMS</a:t>
            </a:r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983E905F-866C-CC43-8358-2DA210E3ED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380446"/>
              </p:ext>
            </p:extLst>
          </p:nvPr>
        </p:nvGraphicFramePr>
        <p:xfrm>
          <a:off x="10239375" y="274637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983E905F-866C-CC43-8358-2DA210E3ED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75" y="274637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Sisällön paikkamerkki 4" descr="Kuva, joka sisältää kohteen teksti, sisä&#10;&#10;Kuvaus luotu automaattisesti">
            <a:extLst>
              <a:ext uri="{FF2B5EF4-FFF2-40B4-BE49-F238E27FC236}">
                <a16:creationId xmlns:a16="http://schemas.microsoft.com/office/drawing/2014/main" id="{F0ACE6B1-1F18-0842-BD56-FA8767BD37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0588" y="2017595"/>
            <a:ext cx="3263503" cy="422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4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405F48-BE9D-4447-8756-E794402F9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Task force of the Working group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9F6FE9-A359-6D48-AB60-49582AAAA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 </a:t>
            </a:r>
            <a:r>
              <a:rPr lang="fi-FI" dirty="0" err="1"/>
              <a:t>smaller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formed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WG </a:t>
            </a:r>
            <a:r>
              <a:rPr lang="fi-FI" dirty="0" err="1"/>
              <a:t>meeting</a:t>
            </a:r>
            <a:r>
              <a:rPr lang="fi-FI" dirty="0"/>
              <a:t> in </a:t>
            </a:r>
            <a:r>
              <a:rPr lang="fi-FI" dirty="0" err="1"/>
              <a:t>April</a:t>
            </a:r>
            <a:r>
              <a:rPr lang="fi-FI" dirty="0"/>
              <a:t> 2021</a:t>
            </a:r>
          </a:p>
          <a:p>
            <a:r>
              <a:rPr lang="fi-FI" dirty="0"/>
              <a:t>14 </a:t>
            </a:r>
            <a:r>
              <a:rPr lang="fi-FI" dirty="0" err="1"/>
              <a:t>colleagues</a:t>
            </a:r>
            <a:r>
              <a:rPr lang="fi-FI" dirty="0"/>
              <a:t> </a:t>
            </a:r>
            <a:r>
              <a:rPr lang="fi-FI" dirty="0" err="1"/>
              <a:t>willing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meetings</a:t>
            </a:r>
            <a:endParaRPr lang="fi-FI" dirty="0"/>
          </a:p>
          <a:p>
            <a:r>
              <a:rPr lang="fi-FI" dirty="0"/>
              <a:t>A </a:t>
            </a:r>
            <a:r>
              <a:rPr lang="fi-FI" dirty="0" err="1"/>
              <a:t>questionnaire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sent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members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 </a:t>
            </a:r>
            <a:r>
              <a:rPr lang="fi-FI" dirty="0" err="1"/>
              <a:t>force</a:t>
            </a:r>
            <a:endParaRPr lang="fi-FI" dirty="0"/>
          </a:p>
          <a:p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comments</a:t>
            </a:r>
            <a:r>
              <a:rPr lang="fi-FI" dirty="0"/>
              <a:t> </a:t>
            </a:r>
            <a:r>
              <a:rPr lang="fi-FI" dirty="0" err="1"/>
              <a:t>received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Draft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b="1" dirty="0"/>
              <a:t>	UEMS </a:t>
            </a:r>
            <a:r>
              <a:rPr lang="fi-FI" b="1" dirty="0" err="1"/>
              <a:t>Statement</a:t>
            </a:r>
            <a:r>
              <a:rPr lang="fi-FI" b="1" dirty="0"/>
              <a:t> : </a:t>
            </a:r>
          </a:p>
          <a:p>
            <a:pPr marL="457200" lvl="1" indent="0">
              <a:buNone/>
            </a:pPr>
            <a:r>
              <a:rPr lang="fi-FI" sz="2800" b="1" dirty="0"/>
              <a:t>	</a:t>
            </a:r>
            <a:r>
              <a:rPr lang="fi-FI" sz="2800" b="1" dirty="0" err="1"/>
              <a:t>Impact</a:t>
            </a:r>
            <a:r>
              <a:rPr lang="fi-FI" sz="2800" b="1" dirty="0"/>
              <a:t> of </a:t>
            </a:r>
            <a:r>
              <a:rPr lang="fi-FI" sz="2800" b="1" dirty="0" err="1"/>
              <a:t>Covid</a:t>
            </a:r>
            <a:r>
              <a:rPr lang="fi-FI" sz="2800" b="1" dirty="0"/>
              <a:t> 19 on </a:t>
            </a:r>
            <a:r>
              <a:rPr lang="fi-FI" sz="2800" b="1" dirty="0" err="1"/>
              <a:t>the</a:t>
            </a:r>
            <a:r>
              <a:rPr lang="fi-FI" sz="2800" b="1" dirty="0"/>
              <a:t> CME/CPD of European </a:t>
            </a:r>
            <a:r>
              <a:rPr lang="fi-FI" sz="2800" b="1" dirty="0" err="1"/>
              <a:t>Specialists</a:t>
            </a:r>
            <a:endParaRPr lang="fi-FI" sz="2800" b="1" dirty="0"/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3CAC9D08-9015-5E4F-ADD4-425F83BCEB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095286"/>
              </p:ext>
            </p:extLst>
          </p:nvPr>
        </p:nvGraphicFramePr>
        <p:xfrm>
          <a:off x="10239375" y="527843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3CAC9D08-9015-5E4F-ADD4-425F83BCEB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75" y="527843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79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1792BE-59FE-B948-9BCB-B28295ED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Topics to be included in the statement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4E5BA7-57B6-0446-8D2F-543BD419D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Participating in CME/CPD</a:t>
            </a:r>
            <a:endParaRPr lang="fi-FI" dirty="0"/>
          </a:p>
          <a:p>
            <a:endParaRPr lang="fi-FI" dirty="0"/>
          </a:p>
          <a:p>
            <a:r>
              <a:rPr lang="en-US" b="1" dirty="0"/>
              <a:t>Responsibility of the employers</a:t>
            </a:r>
            <a:endParaRPr lang="fi-FI" dirty="0"/>
          </a:p>
          <a:p>
            <a:endParaRPr lang="fi-FI" dirty="0"/>
          </a:p>
          <a:p>
            <a:r>
              <a:rPr lang="en-US" b="1" dirty="0"/>
              <a:t>New methods of CME/CPD and their quality assurance</a:t>
            </a:r>
          </a:p>
          <a:p>
            <a:endParaRPr lang="en-US" b="1" dirty="0"/>
          </a:p>
          <a:p>
            <a:r>
              <a:rPr lang="en-US" dirty="0"/>
              <a:t>W</a:t>
            </a:r>
            <a:r>
              <a:rPr lang="en-US" b="1" dirty="0"/>
              <a:t>ork safety and well-being of doctors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ED2F5B93-4A75-F046-A472-1F77A93C8B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902239"/>
              </p:ext>
            </p:extLst>
          </p:nvPr>
        </p:nvGraphicFramePr>
        <p:xfrm>
          <a:off x="10239375" y="527843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ED2F5B93-4A75-F046-A472-1F77A93C8B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75" y="527843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08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38C24-39DD-FD4F-986E-5A049624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/>
              <a:t>UEMS </a:t>
            </a:r>
            <a:r>
              <a:rPr lang="fi-FI" sz="3600" b="1" dirty="0" err="1"/>
              <a:t>Statement</a:t>
            </a:r>
            <a:r>
              <a:rPr lang="fi-FI" sz="3600" b="1" dirty="0"/>
              <a:t> : </a:t>
            </a:r>
            <a:r>
              <a:rPr lang="fi-FI" sz="3600" b="1" dirty="0" err="1"/>
              <a:t>Impact</a:t>
            </a:r>
            <a:r>
              <a:rPr lang="fi-FI" sz="3600" b="1" dirty="0"/>
              <a:t> of </a:t>
            </a:r>
            <a:r>
              <a:rPr lang="fi-FI" sz="3600" b="1" dirty="0" err="1"/>
              <a:t>Covid</a:t>
            </a:r>
            <a:r>
              <a:rPr lang="fi-FI" sz="3600" b="1" dirty="0"/>
              <a:t> 19 on </a:t>
            </a:r>
            <a:br>
              <a:rPr lang="fi-FI" sz="3600" b="1" dirty="0"/>
            </a:br>
            <a:r>
              <a:rPr lang="fi-FI" sz="3600" b="1" dirty="0" err="1"/>
              <a:t>the</a:t>
            </a:r>
            <a:r>
              <a:rPr lang="fi-FI" sz="3600" b="1" dirty="0"/>
              <a:t> CME/CPD of European </a:t>
            </a:r>
            <a:r>
              <a:rPr lang="fi-FI" sz="3600" b="1" dirty="0" err="1"/>
              <a:t>Specialists</a:t>
            </a:r>
            <a:endParaRPr lang="fi-FI" sz="36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674A49-8F3A-754E-B0D4-5C0B49B03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valuable</a:t>
            </a:r>
            <a:r>
              <a:rPr lang="fi-FI" dirty="0"/>
              <a:t> </a:t>
            </a:r>
            <a:r>
              <a:rPr lang="fi-FI" dirty="0" err="1"/>
              <a:t>comments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WG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 </a:t>
            </a:r>
            <a:r>
              <a:rPr lang="fi-FI" dirty="0" err="1"/>
              <a:t>force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err="1"/>
              <a:t>continue</a:t>
            </a:r>
            <a:r>
              <a:rPr lang="fi-FI" dirty="0"/>
              <a:t> to </a:t>
            </a:r>
            <a:r>
              <a:rPr lang="fi-FI" dirty="0" err="1"/>
              <a:t>develop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draft</a:t>
            </a:r>
            <a:r>
              <a:rPr lang="fi-FI" dirty="0"/>
              <a:t> </a:t>
            </a:r>
            <a:r>
              <a:rPr lang="fi-FI" dirty="0" err="1"/>
              <a:t>document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document</a:t>
            </a:r>
            <a:r>
              <a:rPr lang="fi-FI" dirty="0"/>
              <a:t> is </a:t>
            </a:r>
            <a:r>
              <a:rPr lang="fi-FI" dirty="0" err="1"/>
              <a:t>planned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accepted</a:t>
            </a:r>
            <a:r>
              <a:rPr lang="fi-FI" dirty="0"/>
              <a:t> at </a:t>
            </a:r>
          </a:p>
          <a:p>
            <a:pPr marL="0" indent="0">
              <a:buNone/>
            </a:pPr>
            <a:r>
              <a:rPr lang="fi-FI" dirty="0" err="1"/>
              <a:t>the</a:t>
            </a:r>
            <a:r>
              <a:rPr lang="fi-FI" dirty="0"/>
              <a:t> UEMS </a:t>
            </a:r>
            <a:r>
              <a:rPr lang="fi-FI" dirty="0" err="1"/>
              <a:t>Council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in </a:t>
            </a:r>
            <a:r>
              <a:rPr lang="fi-FI" dirty="0" err="1"/>
              <a:t>Brussels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in </a:t>
            </a:r>
            <a:r>
              <a:rPr lang="fi-FI" dirty="0" err="1"/>
              <a:t>April</a:t>
            </a:r>
            <a:r>
              <a:rPr lang="fi-FI" dirty="0"/>
              <a:t> 2022</a:t>
            </a:r>
          </a:p>
          <a:p>
            <a:endParaRPr lang="fi-FI" dirty="0"/>
          </a:p>
          <a:p>
            <a:endParaRPr lang="fi-FI" dirty="0"/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7FD07088-B9CE-154A-ABC4-794AD95301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17792"/>
              </p:ext>
            </p:extLst>
          </p:nvPr>
        </p:nvGraphicFramePr>
        <p:xfrm>
          <a:off x="10251251" y="527843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7FD07088-B9CE-154A-ABC4-794AD95301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1251" y="527843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Kuva 5" descr="Kuva, joka sisältää kohteen taivas, tuoli, ulko, lomakohde&#10;&#10;Kuvaus luotu automaattisesti">
            <a:extLst>
              <a:ext uri="{FF2B5EF4-FFF2-40B4-BE49-F238E27FC236}">
                <a16:creationId xmlns:a16="http://schemas.microsoft.com/office/drawing/2014/main" id="{ACD011B8-C74B-D44D-A7EF-BBBA396C08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0296" y="1853406"/>
            <a:ext cx="326350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6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6F7FE3-CE81-9B4C-AEC8-321C0A4BA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2652"/>
            <a:ext cx="10515600" cy="219519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UEMS CPD Conference, </a:t>
            </a:r>
            <a:br>
              <a:rPr lang="en-US" b="1" dirty="0"/>
            </a:br>
            <a:r>
              <a:rPr lang="en-US" b="1" dirty="0"/>
              <a:t>March 11-12, 2022, Sevilla, Spain</a:t>
            </a:r>
            <a:br>
              <a:rPr lang="fi-FI" b="1" dirty="0"/>
            </a:b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36A3F2-11F1-0C45-8A68-08A225C25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5"/>
            <a:ext cx="10515600" cy="5176838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3200" dirty="0"/>
              <a:t>EACCME 2.1  </a:t>
            </a:r>
            <a:r>
              <a:rPr lang="fi-FI" sz="3200" dirty="0" err="1"/>
              <a:t>Challenges</a:t>
            </a:r>
            <a:r>
              <a:rPr lang="fi-FI" sz="3200" dirty="0"/>
              <a:t> for </a:t>
            </a:r>
            <a:r>
              <a:rPr lang="fi-FI" sz="3200" dirty="0" err="1"/>
              <a:t>the</a:t>
            </a:r>
            <a:r>
              <a:rPr lang="fi-FI" sz="3200" dirty="0"/>
              <a:t> </a:t>
            </a:r>
            <a:r>
              <a:rPr lang="fi-FI" sz="3200" dirty="0" err="1"/>
              <a:t>future</a:t>
            </a:r>
            <a:endParaRPr lang="fi-FI" sz="3200" dirty="0"/>
          </a:p>
          <a:p>
            <a:endParaRPr lang="fi-FI" dirty="0"/>
          </a:p>
          <a:p>
            <a:r>
              <a:rPr lang="fi-FI" dirty="0" err="1"/>
              <a:t>Interesting</a:t>
            </a:r>
            <a:r>
              <a:rPr lang="fi-FI" dirty="0"/>
              <a:t> </a:t>
            </a:r>
            <a:r>
              <a:rPr lang="fi-FI" dirty="0" err="1"/>
              <a:t>programme</a:t>
            </a:r>
            <a:r>
              <a:rPr lang="fi-FI" dirty="0"/>
              <a:t> </a:t>
            </a:r>
            <a:r>
              <a:rPr lang="fi-FI" dirty="0" err="1"/>
              <a:t>being</a:t>
            </a:r>
            <a:r>
              <a:rPr lang="fi-FI" dirty="0"/>
              <a:t> </a:t>
            </a:r>
            <a:r>
              <a:rPr lang="fi-FI" dirty="0" err="1"/>
              <a:t>developed</a:t>
            </a:r>
            <a:endParaRPr lang="fi-FI" dirty="0"/>
          </a:p>
          <a:p>
            <a:r>
              <a:rPr lang="fi-FI" dirty="0" err="1"/>
              <a:t>Hydrid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planned</a:t>
            </a:r>
            <a:endParaRPr lang="fi-FI" dirty="0"/>
          </a:p>
          <a:p>
            <a:r>
              <a:rPr lang="fi-FI" dirty="0" err="1"/>
              <a:t>Hopefully</a:t>
            </a:r>
            <a:r>
              <a:rPr lang="fi-FI" dirty="0"/>
              <a:t>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colleagues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able</a:t>
            </a:r>
            <a:r>
              <a:rPr lang="fi-FI" dirty="0"/>
              <a:t> to </a:t>
            </a:r>
            <a:r>
              <a:rPr lang="fi-FI" dirty="0" err="1"/>
              <a:t>attend</a:t>
            </a:r>
            <a:r>
              <a:rPr lang="fi-FI" dirty="0"/>
              <a:t> live / online!</a:t>
            </a:r>
          </a:p>
          <a:p>
            <a:endParaRPr lang="fi-FI" dirty="0"/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9AD955EC-FBD5-F945-903E-6B6F741322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39375" y="274637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9AD955EC-FBD5-F945-903E-6B6F741322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75" y="274637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9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1D452-FDFD-0544-B3BC-DBF1BCFB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 </a:t>
            </a:r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!</a:t>
            </a:r>
          </a:p>
        </p:txBody>
      </p:sp>
      <p:pic>
        <p:nvPicPr>
          <p:cNvPr id="5" name="Sisällön paikkamerkki 4" descr="Kuva, joka sisältää kohteen teksti, puu&#10;&#10;Kuvaus luotu automaattisesti">
            <a:extLst>
              <a:ext uri="{FF2B5EF4-FFF2-40B4-BE49-F238E27FC236}">
                <a16:creationId xmlns:a16="http://schemas.microsoft.com/office/drawing/2014/main" id="{9ECA5A24-3B24-E34B-9368-2AECACD6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150" y="1893094"/>
            <a:ext cx="7505700" cy="4216400"/>
          </a:xfrm>
        </p:spPr>
      </p:pic>
    </p:spTree>
    <p:extLst>
      <p:ext uri="{BB962C8B-B14F-4D97-AF65-F5344CB8AC3E}">
        <p14:creationId xmlns:p14="http://schemas.microsoft.com/office/powerpoint/2010/main" val="105817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7A416247FF9BB4982773949622F8EC6" ma:contentTypeVersion="0" ma:contentTypeDescription="Luo uusi asiakirja." ma:contentTypeScope="" ma:versionID="3632c0b976a8ad3dbf2c17287f3587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22467adcbe5675065e4662f70529a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00F998-99E2-460E-BAE4-383EDC5DDBE2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D161B3-360F-4CDC-B2C9-8E39FC67E6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3A33E4-91B7-4F04-A92D-3688D7DB51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4897</TotalTime>
  <Words>221</Words>
  <Application>Microsoft Macintosh PowerPoint</Application>
  <PresentationFormat>Laajakuva</PresentationFormat>
  <Paragraphs>38</Paragraphs>
  <Slides>6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Kuva</vt:lpstr>
      <vt:lpstr>UEMS Working Group of CME/CPD  Meeting, Limassol,  October 22,  2021</vt:lpstr>
      <vt:lpstr>Task force of the Working group</vt:lpstr>
      <vt:lpstr>Topics to be included in the statement</vt:lpstr>
      <vt:lpstr>UEMS Statement : Impact of Covid 19 on  the CME/CPD of European Specialists</vt:lpstr>
      <vt:lpstr>UEMS CPD Conference,  March 11-12, 2022, Sevilla, Spain  </vt:lpstr>
      <vt:lpstr>Kiitos!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Working Group of CME/CPD  Task Force Questionnaire prior to the Hybrid Meeting, Limassol, October 22, 2021</dc:title>
  <dc:creator>Hannu Halila</dc:creator>
  <cp:lastModifiedBy>Hannu Halila</cp:lastModifiedBy>
  <cp:revision>23</cp:revision>
  <dcterms:created xsi:type="dcterms:W3CDTF">2021-10-05T14:26:19Z</dcterms:created>
  <dcterms:modified xsi:type="dcterms:W3CDTF">2021-10-23T10:40:16Z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0x010100C7A416247FF9BB4982773949622F8EC6</vt:lpwstr>
  </property>
  <property fmtid="{D5CDD505-2E9C-101B-9397-08002B2CF9AE}" pid="3" name="IsMyDocuments">
    <vt:bool>true</vt:bool>
  </property>
</Properties>
</file>