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81" r:id="rId3"/>
    <p:sldId id="282" r:id="rId4"/>
    <p:sldId id="283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1" d="100"/>
        <a:sy n="15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726831"/>
            <a:ext cx="10701337" cy="152948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CESMA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Exam Candidate 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8615"/>
            <a:ext cx="9144000" cy="226255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Maeve Durkan MBBS ( Hons), FACP, Mmed.Ed , FESC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 UEMS CESMA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, UEMS Board of Endocrinology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Vice President, UEMS  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977422D9-4413-A1C0-2E5D-11B797BA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" y="270165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0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6967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– Who Sits the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7446"/>
            <a:ext cx="11944350" cy="494542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European Trained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Non European trained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4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6967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– Who Sits the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7446"/>
            <a:ext cx="11944350" cy="4945428"/>
          </a:xfrm>
        </p:spPr>
        <p:txBody>
          <a:bodyPr>
            <a:no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At what level ? End of training / Exit exam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‘Way beyond ‘ end of training – impact on exam </a:t>
            </a:r>
            <a:r>
              <a:rPr lang="en-US" sz="2800" dirty="0" err="1">
                <a:solidFill>
                  <a:srgbClr val="FFFF00"/>
                </a:solidFill>
              </a:rPr>
              <a:t>ststaistics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Credentialling applicants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3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6967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– Who Sits the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7446"/>
            <a:ext cx="11944350" cy="4945428"/>
          </a:xfrm>
        </p:spPr>
        <p:txBody>
          <a:bodyPr>
            <a:no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Credentialling applicants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Eligibility criteria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99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6967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– What title to whom passes the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5754"/>
            <a:ext cx="11944350" cy="52971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Diplomat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Fellow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Awardee of Diploma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Gradations ?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We </a:t>
            </a:r>
            <a:r>
              <a:rPr lang="en-US" dirty="0" err="1">
                <a:solidFill>
                  <a:srgbClr val="FFFF00"/>
                </a:solidFill>
              </a:rPr>
              <a:t>neeed</a:t>
            </a:r>
            <a:r>
              <a:rPr lang="en-US" dirty="0">
                <a:solidFill>
                  <a:srgbClr val="FFFF00"/>
                </a:solidFill>
              </a:rPr>
              <a:t> some level </a:t>
            </a:r>
            <a:r>
              <a:rPr lang="en-US">
                <a:solidFill>
                  <a:srgbClr val="FFFF00"/>
                </a:solidFill>
              </a:rPr>
              <a:t>of unanimity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12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106</Words>
  <Application>Microsoft Macintosh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     CESMA  Exam Candidate Eligibility</vt:lpstr>
      <vt:lpstr>CESMA – Who Sits the Exam</vt:lpstr>
      <vt:lpstr>CESMA – Who Sits the Exam</vt:lpstr>
      <vt:lpstr>CESMA – Who Sits the Exam</vt:lpstr>
      <vt:lpstr>CESMA – What title to whom passes the 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Microsoft Office User</cp:lastModifiedBy>
  <cp:revision>25</cp:revision>
  <dcterms:created xsi:type="dcterms:W3CDTF">2021-05-08T06:28:23Z</dcterms:created>
  <dcterms:modified xsi:type="dcterms:W3CDTF">2023-12-08T23:42:22Z</dcterms:modified>
</cp:coreProperties>
</file>